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QU1GSekHSXErwpfKAIgXX008A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ef4b86d97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ef4b86d9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ef4b86d9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1ef4b86d97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bebe71fd3fd13d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bebe71fd3fd13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7f36b9766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7f36b97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7cb2bdd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7cb2bd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4"/>
          <p:cNvGrpSpPr/>
          <p:nvPr/>
        </p:nvGrpSpPr>
        <p:grpSpPr>
          <a:xfrm>
            <a:off x="0" y="-8467"/>
            <a:ext cx="12192000" cy="6866467"/>
            <a:chOff x="0" y="-8467"/>
            <a:chExt cx="12192000" cy="6866467"/>
          </a:xfrm>
        </p:grpSpPr>
        <p:sp>
          <p:nvSpPr>
            <p:cNvPr id="24" name="Google Shape;24;p24"/>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2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2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4"/>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4"/>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4"/>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3"/>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4"/>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3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3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7"/>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7"/>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7"/>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8"/>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9"/>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9"/>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7"/>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28"/>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29"/>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29"/>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29"/>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1"/>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1"/>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32"/>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2"/>
          <p:cNvSpPr/>
          <p:nvPr>
            <p:ph idx="2" type="pic"/>
          </p:nvPr>
        </p:nvSpPr>
        <p:spPr>
          <a:xfrm>
            <a:off x="677334" y="609600"/>
            <a:ext cx="8596668" cy="3845718"/>
          </a:xfrm>
          <a:prstGeom prst="rect">
            <a:avLst/>
          </a:prstGeom>
          <a:noFill/>
          <a:ln>
            <a:noFill/>
          </a:ln>
        </p:spPr>
      </p:sp>
      <p:sp>
        <p:nvSpPr>
          <p:cNvPr id="86" name="Google Shape;86;p32"/>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8467"/>
            <a:ext cx="12192000" cy="6866467"/>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23"/>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24000" y="0"/>
            <a:ext cx="9144000" cy="3022500"/>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imes New Roman"/>
              <a:buNone/>
            </a:pPr>
            <a:br>
              <a:rPr b="1" lang="en-US" sz="4400">
                <a:solidFill>
                  <a:schemeClr val="accent2"/>
                </a:solidFill>
                <a:latin typeface="Times New Roman"/>
                <a:ea typeface="Times New Roman"/>
                <a:cs typeface="Times New Roman"/>
                <a:sym typeface="Times New Roman"/>
              </a:rPr>
            </a:br>
            <a:br>
              <a:rPr b="1" lang="en-US" sz="4400">
                <a:solidFill>
                  <a:schemeClr val="accent2"/>
                </a:solidFill>
                <a:latin typeface="Times New Roman"/>
                <a:ea typeface="Times New Roman"/>
                <a:cs typeface="Times New Roman"/>
                <a:sym typeface="Times New Roman"/>
              </a:rPr>
            </a:br>
            <a:br>
              <a:rPr b="1" lang="en-US" sz="4400">
                <a:solidFill>
                  <a:schemeClr val="accent2"/>
                </a:solidFill>
                <a:latin typeface="Times New Roman"/>
                <a:ea typeface="Times New Roman"/>
                <a:cs typeface="Times New Roman"/>
                <a:sym typeface="Times New Roman"/>
              </a:rPr>
            </a:br>
            <a:br>
              <a:rPr b="1" lang="en-US" sz="4400">
                <a:solidFill>
                  <a:schemeClr val="accent2"/>
                </a:solidFill>
                <a:latin typeface="Times New Roman"/>
                <a:ea typeface="Times New Roman"/>
                <a:cs typeface="Times New Roman"/>
                <a:sym typeface="Times New Roman"/>
              </a:rPr>
            </a:br>
            <a:br>
              <a:rPr b="1" lang="en-US" sz="4400">
                <a:solidFill>
                  <a:schemeClr val="accent2"/>
                </a:solidFill>
                <a:latin typeface="Times New Roman"/>
                <a:ea typeface="Times New Roman"/>
                <a:cs typeface="Times New Roman"/>
                <a:sym typeface="Times New Roman"/>
              </a:rPr>
            </a:br>
            <a:r>
              <a:rPr b="1" lang="en-US" sz="4400">
                <a:solidFill>
                  <a:schemeClr val="accent2"/>
                </a:solidFill>
                <a:latin typeface="Times New Roman"/>
                <a:ea typeface="Times New Roman"/>
                <a:cs typeface="Times New Roman"/>
                <a:sym typeface="Times New Roman"/>
              </a:rPr>
              <a:t>CHAT CONNECT - A REALTIME CHAT AND COMMUNICATION  APP</a:t>
            </a:r>
            <a:endParaRPr b="1">
              <a:solidFill>
                <a:schemeClr val="accent2"/>
              </a:solidFill>
            </a:endParaRPr>
          </a:p>
        </p:txBody>
      </p:sp>
      <p:sp>
        <p:nvSpPr>
          <p:cNvPr id="144" name="Google Shape;144;p1"/>
          <p:cNvSpPr txBox="1"/>
          <p:nvPr>
            <p:ph idx="1" type="subTitle"/>
          </p:nvPr>
        </p:nvSpPr>
        <p:spPr>
          <a:xfrm>
            <a:off x="5127598" y="3022500"/>
            <a:ext cx="4420500" cy="3022500"/>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684"/>
              <a:buNone/>
            </a:pPr>
            <a:r>
              <a:rPr lang="en-US" sz="1555">
                <a:solidFill>
                  <a:schemeClr val="dk1"/>
                </a:solidFill>
              </a:rPr>
              <a:t>                                             </a:t>
            </a:r>
            <a:endParaRPr sz="1555">
              <a:solidFill>
                <a:schemeClr val="dk1"/>
              </a:solidFill>
            </a:endParaRPr>
          </a:p>
          <a:p>
            <a:pPr indent="0" lvl="0" marL="0" rtl="0" algn="r">
              <a:lnSpc>
                <a:spcPct val="80000"/>
              </a:lnSpc>
              <a:spcBef>
                <a:spcPts val="1000"/>
              </a:spcBef>
              <a:spcAft>
                <a:spcPts val="0"/>
              </a:spcAft>
              <a:buSzPts val="684"/>
              <a:buNone/>
            </a:pPr>
            <a:r>
              <a:t/>
            </a:r>
            <a:endParaRPr sz="1555">
              <a:solidFill>
                <a:schemeClr val="dk1"/>
              </a:solidFill>
            </a:endParaRPr>
          </a:p>
          <a:p>
            <a:pPr indent="0" lvl="0" marL="0" rtl="0" algn="r">
              <a:lnSpc>
                <a:spcPct val="80000"/>
              </a:lnSpc>
              <a:spcBef>
                <a:spcPts val="1000"/>
              </a:spcBef>
              <a:spcAft>
                <a:spcPts val="0"/>
              </a:spcAft>
              <a:buSzPts val="684"/>
              <a:buNone/>
            </a:pPr>
            <a:r>
              <a:rPr lang="en-US" sz="1555">
                <a:solidFill>
                  <a:schemeClr val="dk1"/>
                </a:solidFill>
              </a:rPr>
              <a:t>                                                                                                     </a:t>
            </a:r>
            <a:endParaRPr sz="1555">
              <a:solidFill>
                <a:schemeClr val="dk1"/>
              </a:solidFill>
            </a:endParaRPr>
          </a:p>
          <a:p>
            <a:pPr indent="0" lvl="0" marL="0" rtl="0" algn="r">
              <a:lnSpc>
                <a:spcPct val="80000"/>
              </a:lnSpc>
              <a:spcBef>
                <a:spcPts val="1000"/>
              </a:spcBef>
              <a:spcAft>
                <a:spcPts val="0"/>
              </a:spcAft>
              <a:buSzPts val="684"/>
              <a:buNone/>
            </a:pPr>
            <a:r>
              <a:rPr lang="en-US" sz="1555">
                <a:solidFill>
                  <a:schemeClr val="dk1"/>
                </a:solidFill>
              </a:rPr>
              <a:t>                                                                                                      </a:t>
            </a:r>
            <a:r>
              <a:rPr lang="en-US">
                <a:solidFill>
                  <a:schemeClr val="dk1"/>
                </a:solidFill>
              </a:rPr>
              <a:t>Akshara K M  -715522243005</a:t>
            </a:r>
            <a:endParaRPr>
              <a:solidFill>
                <a:schemeClr val="dk1"/>
              </a:solidFill>
            </a:endParaRPr>
          </a:p>
          <a:p>
            <a:pPr indent="0" lvl="0" marL="0" rtl="0" algn="r">
              <a:lnSpc>
                <a:spcPct val="80000"/>
              </a:lnSpc>
              <a:spcBef>
                <a:spcPts val="1000"/>
              </a:spcBef>
              <a:spcAft>
                <a:spcPts val="0"/>
              </a:spcAft>
              <a:buSzPts val="684"/>
              <a:buNone/>
            </a:pPr>
            <a:r>
              <a:rPr lang="en-US">
                <a:solidFill>
                  <a:schemeClr val="dk1"/>
                </a:solidFill>
              </a:rPr>
              <a:t>Bhavadharani S -715522243011</a:t>
            </a:r>
            <a:endParaRPr>
              <a:solidFill>
                <a:schemeClr val="dk1"/>
              </a:solidFill>
            </a:endParaRPr>
          </a:p>
          <a:p>
            <a:pPr indent="0" lvl="0" marL="0" rtl="0" algn="r">
              <a:lnSpc>
                <a:spcPct val="80000"/>
              </a:lnSpc>
              <a:spcBef>
                <a:spcPts val="1000"/>
              </a:spcBef>
              <a:spcAft>
                <a:spcPts val="0"/>
              </a:spcAft>
              <a:buSzPts val="684"/>
              <a:buNone/>
            </a:pPr>
            <a:r>
              <a:rPr lang="en-US">
                <a:solidFill>
                  <a:schemeClr val="dk1"/>
                </a:solidFill>
              </a:rPr>
              <a:t>Supriya R -715522243052</a:t>
            </a:r>
            <a:endParaRPr>
              <a:solidFill>
                <a:schemeClr val="dk1"/>
              </a:solidFill>
            </a:endParaRPr>
          </a:p>
          <a:p>
            <a:pPr indent="0" lvl="0" marL="0" rtl="0" algn="r">
              <a:lnSpc>
                <a:spcPct val="80000"/>
              </a:lnSpc>
              <a:spcBef>
                <a:spcPts val="1000"/>
              </a:spcBef>
              <a:spcAft>
                <a:spcPts val="0"/>
              </a:spcAft>
              <a:buSzPts val="684"/>
              <a:buNone/>
            </a:pPr>
            <a:r>
              <a:rPr lang="en-US">
                <a:solidFill>
                  <a:schemeClr val="dk1"/>
                </a:solidFill>
              </a:rPr>
              <a:t>Yuvashree S -715522243061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nvSpPr>
        <p:spPr>
          <a:xfrm>
            <a:off x="342900" y="406400"/>
            <a:ext cx="2330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Trebuchet MS"/>
                <a:ea typeface="Trebuchet MS"/>
                <a:cs typeface="Trebuchet MS"/>
                <a:sym typeface="Trebuchet MS"/>
              </a:rPr>
              <a:t>OUTPUT:</a:t>
            </a:r>
            <a:endParaRPr b="1" sz="2000">
              <a:latin typeface="Trebuchet MS"/>
              <a:ea typeface="Trebuchet MS"/>
              <a:cs typeface="Trebuchet MS"/>
              <a:sym typeface="Trebuchet MS"/>
            </a:endParaRPr>
          </a:p>
        </p:txBody>
      </p:sp>
      <p:pic>
        <p:nvPicPr>
          <p:cNvPr id="200" name="Google Shape;200;p20"/>
          <p:cNvPicPr preferRelativeResize="0"/>
          <p:nvPr/>
        </p:nvPicPr>
        <p:blipFill>
          <a:blip r:embed="rId3">
            <a:alphaModFix/>
          </a:blip>
          <a:stretch>
            <a:fillRect/>
          </a:stretch>
        </p:blipFill>
        <p:spPr>
          <a:xfrm>
            <a:off x="1221925" y="775700"/>
            <a:ext cx="3357225" cy="5822200"/>
          </a:xfrm>
          <a:prstGeom prst="rect">
            <a:avLst/>
          </a:prstGeom>
          <a:noFill/>
          <a:ln>
            <a:noFill/>
          </a:ln>
        </p:spPr>
      </p:pic>
      <p:pic>
        <p:nvPicPr>
          <p:cNvPr id="201" name="Google Shape;201;p20"/>
          <p:cNvPicPr preferRelativeResize="0"/>
          <p:nvPr/>
        </p:nvPicPr>
        <p:blipFill>
          <a:blip r:embed="rId4">
            <a:alphaModFix/>
          </a:blip>
          <a:stretch>
            <a:fillRect/>
          </a:stretch>
        </p:blipFill>
        <p:spPr>
          <a:xfrm>
            <a:off x="5870675" y="775700"/>
            <a:ext cx="2962875" cy="592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1"/>
          <p:cNvPicPr preferRelativeResize="0"/>
          <p:nvPr/>
        </p:nvPicPr>
        <p:blipFill>
          <a:blip r:embed="rId3">
            <a:alphaModFix/>
          </a:blip>
          <a:stretch>
            <a:fillRect/>
          </a:stretch>
        </p:blipFill>
        <p:spPr>
          <a:xfrm>
            <a:off x="1733225" y="464950"/>
            <a:ext cx="2985150" cy="6044351"/>
          </a:xfrm>
          <a:prstGeom prst="rect">
            <a:avLst/>
          </a:prstGeom>
          <a:noFill/>
          <a:ln>
            <a:noFill/>
          </a:ln>
        </p:spPr>
      </p:pic>
      <p:pic>
        <p:nvPicPr>
          <p:cNvPr id="207" name="Google Shape;207;p21"/>
          <p:cNvPicPr preferRelativeResize="0"/>
          <p:nvPr/>
        </p:nvPicPr>
        <p:blipFill>
          <a:blip r:embed="rId4">
            <a:alphaModFix/>
          </a:blip>
          <a:stretch>
            <a:fillRect/>
          </a:stretch>
        </p:blipFill>
        <p:spPr>
          <a:xfrm>
            <a:off x="6079625" y="557950"/>
            <a:ext cx="2969150" cy="583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2"/>
          <p:cNvPicPr preferRelativeResize="0"/>
          <p:nvPr/>
        </p:nvPicPr>
        <p:blipFill>
          <a:blip r:embed="rId3">
            <a:alphaModFix/>
          </a:blip>
          <a:stretch>
            <a:fillRect/>
          </a:stretch>
        </p:blipFill>
        <p:spPr>
          <a:xfrm>
            <a:off x="1663475" y="464950"/>
            <a:ext cx="2943675" cy="5928100"/>
          </a:xfrm>
          <a:prstGeom prst="rect">
            <a:avLst/>
          </a:prstGeom>
          <a:noFill/>
          <a:ln>
            <a:noFill/>
          </a:ln>
        </p:spPr>
      </p:pic>
      <p:pic>
        <p:nvPicPr>
          <p:cNvPr id="213" name="Google Shape;213;p22"/>
          <p:cNvPicPr preferRelativeResize="0"/>
          <p:nvPr/>
        </p:nvPicPr>
        <p:blipFill>
          <a:blip r:embed="rId4">
            <a:alphaModFix/>
          </a:blip>
          <a:stretch>
            <a:fillRect/>
          </a:stretch>
        </p:blipFill>
        <p:spPr>
          <a:xfrm>
            <a:off x="6177650" y="464950"/>
            <a:ext cx="2989800" cy="5928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g31ef4b86d97_1_7"/>
          <p:cNvPicPr preferRelativeResize="0"/>
          <p:nvPr/>
        </p:nvPicPr>
        <p:blipFill>
          <a:blip r:embed="rId3">
            <a:alphaModFix/>
          </a:blip>
          <a:stretch>
            <a:fillRect/>
          </a:stretch>
        </p:blipFill>
        <p:spPr>
          <a:xfrm>
            <a:off x="1593725" y="488200"/>
            <a:ext cx="2988250" cy="609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6"/>
          <p:cNvSpPr txBox="1"/>
          <p:nvPr/>
        </p:nvSpPr>
        <p:spPr>
          <a:xfrm>
            <a:off x="101600" y="0"/>
            <a:ext cx="90423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24" name="Google Shape;224;p6"/>
          <p:cNvSpPr txBox="1"/>
          <p:nvPr/>
        </p:nvSpPr>
        <p:spPr>
          <a:xfrm>
            <a:off x="1773625" y="2280375"/>
            <a:ext cx="7820700" cy="27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0">
                <a:solidFill>
                  <a:srgbClr val="226292"/>
                </a:solidFill>
                <a:latin typeface="Trebuchet MS"/>
                <a:ea typeface="Trebuchet MS"/>
                <a:cs typeface="Trebuchet MS"/>
                <a:sym typeface="Trebuchet MS"/>
              </a:rPr>
              <a:t>THANK YOU!</a:t>
            </a:r>
            <a:endParaRPr sz="10000">
              <a:solidFill>
                <a:srgbClr val="226292"/>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ef4b86d97_2_5"/>
          <p:cNvSpPr txBox="1"/>
          <p:nvPr>
            <p:ph type="title"/>
          </p:nvPr>
        </p:nvSpPr>
        <p:spPr>
          <a:xfrm>
            <a:off x="1485250" y="616150"/>
            <a:ext cx="8596800" cy="68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                          </a:t>
            </a:r>
            <a:r>
              <a:rPr b="1" lang="en-US">
                <a:solidFill>
                  <a:schemeClr val="accent2"/>
                </a:solidFill>
                <a:latin typeface="Times New Roman"/>
                <a:ea typeface="Times New Roman"/>
                <a:cs typeface="Times New Roman"/>
                <a:sym typeface="Times New Roman"/>
              </a:rPr>
              <a:t>OBJECTIVE</a:t>
            </a:r>
            <a:endParaRPr b="1">
              <a:solidFill>
                <a:schemeClr val="accent2"/>
              </a:solidFill>
            </a:endParaRPr>
          </a:p>
        </p:txBody>
      </p:sp>
      <p:sp>
        <p:nvSpPr>
          <p:cNvPr id="150" name="Google Shape;150;g31ef4b86d97_2_5"/>
          <p:cNvSpPr txBox="1"/>
          <p:nvPr>
            <p:ph idx="1" type="body"/>
          </p:nvPr>
        </p:nvSpPr>
        <p:spPr>
          <a:xfrm>
            <a:off x="743800" y="1442700"/>
            <a:ext cx="10079700" cy="3972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rPr lang="en-US">
                <a:solidFill>
                  <a:srgbClr val="0D0D0D"/>
                </a:solidFill>
                <a:latin typeface="Arial"/>
                <a:ea typeface="Arial"/>
                <a:cs typeface="Arial"/>
                <a:sym typeface="Arial"/>
              </a:rPr>
              <a:t>The objective of the ChatConnect project is to develop a real-time chat application using the modern Android Jetpack Compose UI toolkit, showcasing an efficient, user-friendly, and responsive messaging interface. This project aims to leverage Compose's declarative UI approach to simplify and enhance the development of interactive components, allowing users to easily send and receive text messages in real-time. Additionally, Chat Connect demonstrates state management within Compose and explores the seamless integration of Firebase for real-time data synchronization, user authentication, and data storage. Through this project, developers will gain insight into Compose’s input handling, navigation, and Firebase-backed data population, creating a foundation for scalable, interactive Android communication applications.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989675" y="378725"/>
            <a:ext cx="8596800" cy="68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                          </a:t>
            </a:r>
            <a:r>
              <a:rPr b="1" lang="en-US">
                <a:solidFill>
                  <a:schemeClr val="accent2"/>
                </a:solidFill>
                <a:latin typeface="Times New Roman"/>
                <a:ea typeface="Times New Roman"/>
                <a:cs typeface="Times New Roman"/>
                <a:sym typeface="Times New Roman"/>
              </a:rPr>
              <a:t>DESCRIPTION</a:t>
            </a:r>
            <a:endParaRPr b="1">
              <a:solidFill>
                <a:schemeClr val="accent2"/>
              </a:solidFill>
            </a:endParaRPr>
          </a:p>
        </p:txBody>
      </p:sp>
      <p:sp>
        <p:nvSpPr>
          <p:cNvPr id="156" name="Google Shape;156;p2"/>
          <p:cNvSpPr txBox="1"/>
          <p:nvPr>
            <p:ph idx="1" type="body"/>
          </p:nvPr>
        </p:nvSpPr>
        <p:spPr>
          <a:xfrm>
            <a:off x="390243" y="1064525"/>
            <a:ext cx="10515600" cy="5334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1000"/>
              </a:spcBef>
              <a:spcAft>
                <a:spcPts val="0"/>
              </a:spcAft>
              <a:buNone/>
            </a:pPr>
            <a:r>
              <a:t/>
            </a:r>
            <a:endParaRPr b="1">
              <a:latin typeface="Arial"/>
              <a:ea typeface="Arial"/>
              <a:cs typeface="Arial"/>
              <a:sym typeface="Arial"/>
            </a:endParaRPr>
          </a:p>
          <a:p>
            <a:pPr indent="-349758" lvl="0" marL="342900" rtl="0" algn="l">
              <a:spcBef>
                <a:spcPts val="1000"/>
              </a:spcBef>
              <a:spcAft>
                <a:spcPts val="0"/>
              </a:spcAft>
              <a:buSzPts val="1440"/>
              <a:buFont typeface="Noto Sans Symbols"/>
              <a:buChar char="⮚"/>
            </a:pPr>
            <a:r>
              <a:rPr b="1" lang="en-US">
                <a:latin typeface="Arial"/>
                <a:ea typeface="Arial"/>
                <a:cs typeface="Arial"/>
                <a:sym typeface="Arial"/>
              </a:rPr>
              <a:t>Real-Time Messaging:</a:t>
            </a:r>
            <a:r>
              <a:rPr lang="en-US"/>
              <a:t> </a:t>
            </a:r>
            <a:r>
              <a:rPr lang="en-US">
                <a:latin typeface="Arial"/>
                <a:ea typeface="Arial"/>
                <a:cs typeface="Arial"/>
                <a:sym typeface="Arial"/>
              </a:rPr>
              <a:t>Facilitates instant text communication between individuals or groups. Supports multimedia sharing, including images, videos, and documents.</a:t>
            </a:r>
            <a:endParaRPr>
              <a:latin typeface="Arial"/>
              <a:ea typeface="Arial"/>
              <a:cs typeface="Arial"/>
              <a:sym typeface="Arial"/>
            </a:endParaRPr>
          </a:p>
          <a:p>
            <a:pPr indent="-349758" lvl="0" marL="342900" rtl="0" algn="l">
              <a:spcBef>
                <a:spcPts val="1000"/>
              </a:spcBef>
              <a:spcAft>
                <a:spcPts val="0"/>
              </a:spcAft>
              <a:buSzPts val="1440"/>
              <a:buFont typeface="Noto Sans Symbols"/>
              <a:buChar char="⮚"/>
            </a:pPr>
            <a:r>
              <a:rPr b="1" lang="en-US">
                <a:solidFill>
                  <a:srgbClr val="0D0D0D"/>
                </a:solidFill>
                <a:latin typeface="Arial"/>
                <a:ea typeface="Arial"/>
                <a:cs typeface="Arial"/>
                <a:sym typeface="Arial"/>
              </a:rPr>
              <a:t>Voice and Video Calls</a:t>
            </a:r>
            <a:r>
              <a:rPr b="0" i="0" lang="en-US" sz="1800">
                <a:solidFill>
                  <a:srgbClr val="0D0D0D"/>
                </a:solidFill>
                <a:latin typeface="Arial"/>
                <a:ea typeface="Arial"/>
                <a:cs typeface="Arial"/>
                <a:sym typeface="Arial"/>
              </a:rPr>
              <a:t>: </a:t>
            </a:r>
            <a:r>
              <a:rPr lang="en-US">
                <a:solidFill>
                  <a:srgbClr val="0D0D0D"/>
                </a:solidFill>
                <a:latin typeface="Arial"/>
                <a:ea typeface="Arial"/>
                <a:cs typeface="Arial"/>
                <a:sym typeface="Arial"/>
              </a:rPr>
              <a:t>High-quality voice and video calling options. Group call support for team meetings or social gatherings.</a:t>
            </a:r>
            <a:endParaRPr>
              <a:solidFill>
                <a:srgbClr val="0D0D0D"/>
              </a:solidFill>
              <a:latin typeface="Arial"/>
              <a:ea typeface="Arial"/>
              <a:cs typeface="Arial"/>
              <a:sym typeface="Arial"/>
            </a:endParaRPr>
          </a:p>
          <a:p>
            <a:pPr indent="-349758" lvl="0" marL="342900" rtl="0" algn="l">
              <a:spcBef>
                <a:spcPts val="1000"/>
              </a:spcBef>
              <a:spcAft>
                <a:spcPts val="0"/>
              </a:spcAft>
              <a:buSzPts val="1440"/>
              <a:buFont typeface="Noto Sans Symbols"/>
              <a:buChar char="⮚"/>
            </a:pPr>
            <a:r>
              <a:rPr b="1" lang="en-US">
                <a:solidFill>
                  <a:srgbClr val="0D0D0D"/>
                </a:solidFill>
                <a:latin typeface="Arial"/>
                <a:ea typeface="Arial"/>
                <a:cs typeface="Arial"/>
                <a:sym typeface="Arial"/>
              </a:rPr>
              <a:t>Multi-Device Compatibility</a:t>
            </a:r>
            <a:r>
              <a:rPr b="0" i="0" lang="en-US" sz="1800">
                <a:solidFill>
                  <a:srgbClr val="0D0D0D"/>
                </a:solidFill>
                <a:latin typeface="Arial"/>
                <a:ea typeface="Arial"/>
                <a:cs typeface="Arial"/>
                <a:sym typeface="Arial"/>
              </a:rPr>
              <a:t>: </a:t>
            </a:r>
            <a:r>
              <a:rPr lang="en-US">
                <a:solidFill>
                  <a:srgbClr val="0D0D0D"/>
                </a:solidFill>
                <a:latin typeface="Arial"/>
                <a:ea typeface="Arial"/>
                <a:cs typeface="Arial"/>
                <a:sym typeface="Arial"/>
              </a:rPr>
              <a:t>Synchronizes messages and data across multiple devices (smartphones, tablets, desktops). Ensures accessibility no matter where you are.</a:t>
            </a:r>
            <a:endParaRPr>
              <a:solidFill>
                <a:srgbClr val="0D0D0D"/>
              </a:solidFill>
              <a:latin typeface="Arial"/>
              <a:ea typeface="Arial"/>
              <a:cs typeface="Arial"/>
              <a:sym typeface="Arial"/>
            </a:endParaRPr>
          </a:p>
          <a:p>
            <a:pPr indent="-348996" lvl="0" marL="342900" rtl="0" algn="l">
              <a:spcBef>
                <a:spcPts val="1000"/>
              </a:spcBef>
              <a:spcAft>
                <a:spcPts val="0"/>
              </a:spcAft>
              <a:buSzPts val="1280"/>
              <a:buFont typeface="Noto Sans Symbols"/>
              <a:buChar char="⮚"/>
            </a:pPr>
            <a:r>
              <a:rPr b="1" i="0" lang="en-US" sz="1800">
                <a:solidFill>
                  <a:srgbClr val="0D0D0D"/>
                </a:solidFill>
                <a:latin typeface="Arial"/>
                <a:ea typeface="Arial"/>
                <a:cs typeface="Arial"/>
                <a:sym typeface="Arial"/>
              </a:rPr>
              <a:t>E</a:t>
            </a:r>
            <a:r>
              <a:rPr b="1" lang="en-US">
                <a:solidFill>
                  <a:srgbClr val="0D0D0D"/>
                </a:solidFill>
                <a:latin typeface="Arial"/>
                <a:ea typeface="Arial"/>
                <a:cs typeface="Arial"/>
                <a:sym typeface="Arial"/>
              </a:rPr>
              <a:t>nhanced Privacy and Security:</a:t>
            </a:r>
            <a:r>
              <a:rPr b="0" i="0" lang="en-US" sz="1800">
                <a:solidFill>
                  <a:srgbClr val="0D0D0D"/>
                </a:solidFill>
                <a:latin typeface="Arial"/>
                <a:ea typeface="Arial"/>
                <a:cs typeface="Arial"/>
                <a:sym typeface="Arial"/>
              </a:rPr>
              <a:t> </a:t>
            </a:r>
            <a:r>
              <a:rPr lang="en-US">
                <a:solidFill>
                  <a:srgbClr val="0D0D0D"/>
                </a:solidFill>
                <a:latin typeface="Arial"/>
                <a:ea typeface="Arial"/>
                <a:cs typeface="Arial"/>
                <a:sym typeface="Arial"/>
              </a:rPr>
              <a:t>End-to-end encryption to protect user data and conversations. Customizable privacy settings to control visibility and accessibility.</a:t>
            </a:r>
            <a:endParaRPr>
              <a:solidFill>
                <a:srgbClr val="0D0D0D"/>
              </a:solidFill>
              <a:latin typeface="Arial"/>
              <a:ea typeface="Arial"/>
              <a:cs typeface="Arial"/>
              <a:sym typeface="Arial"/>
            </a:endParaRPr>
          </a:p>
          <a:p>
            <a:pPr indent="-349758" lvl="0" marL="342900" rtl="0" algn="l">
              <a:spcBef>
                <a:spcPts val="1000"/>
              </a:spcBef>
              <a:spcAft>
                <a:spcPts val="0"/>
              </a:spcAft>
              <a:buSzPts val="1440"/>
              <a:buFont typeface="Noto Sans Symbols"/>
              <a:buChar char="⮚"/>
            </a:pPr>
            <a:r>
              <a:rPr b="1" lang="en-US">
                <a:solidFill>
                  <a:srgbClr val="0D0D0D"/>
                </a:solidFill>
                <a:latin typeface="Arial"/>
                <a:ea typeface="Arial"/>
                <a:cs typeface="Arial"/>
                <a:sym typeface="Arial"/>
              </a:rPr>
              <a:t>Customizable User Profiles:</a:t>
            </a:r>
            <a:r>
              <a:rPr b="0" i="0" lang="en-US" sz="1800">
                <a:solidFill>
                  <a:srgbClr val="0D0D0D"/>
                </a:solidFill>
                <a:latin typeface="Arial"/>
                <a:ea typeface="Arial"/>
                <a:cs typeface="Arial"/>
                <a:sym typeface="Arial"/>
              </a:rPr>
              <a:t> </a:t>
            </a:r>
            <a:r>
              <a:rPr lang="en-US">
                <a:solidFill>
                  <a:srgbClr val="0D0D0D"/>
                </a:solidFill>
                <a:latin typeface="Arial"/>
                <a:ea typeface="Arial"/>
                <a:cs typeface="Arial"/>
                <a:sym typeface="Arial"/>
              </a:rPr>
              <a:t>Allows users to personalize profiles with photos, status updates, and contact details. Includes business-specific fields for professional use.</a:t>
            </a:r>
            <a:endParaRPr>
              <a:solidFill>
                <a:srgbClr val="0D0D0D"/>
              </a:solidFill>
              <a:latin typeface="Arial"/>
              <a:ea typeface="Arial"/>
              <a:cs typeface="Arial"/>
              <a:sym typeface="Arial"/>
            </a:endParaRPr>
          </a:p>
          <a:p>
            <a:pPr indent="-349758" lvl="0" marL="342900" rtl="0" algn="l">
              <a:spcBef>
                <a:spcPts val="1000"/>
              </a:spcBef>
              <a:spcAft>
                <a:spcPts val="0"/>
              </a:spcAft>
              <a:buSzPts val="1440"/>
              <a:buFont typeface="Noto Sans Symbols"/>
              <a:buChar char="⮚"/>
            </a:pPr>
            <a:r>
              <a:rPr b="1" lang="en-US">
                <a:solidFill>
                  <a:srgbClr val="0D0D0D"/>
                </a:solidFill>
                <a:latin typeface="Arial"/>
                <a:ea typeface="Arial"/>
                <a:cs typeface="Arial"/>
                <a:sym typeface="Arial"/>
              </a:rPr>
              <a:t>Group and Community Features</a:t>
            </a:r>
            <a:r>
              <a:rPr b="0" i="0" lang="en-US" sz="1800">
                <a:solidFill>
                  <a:srgbClr val="0D0D0D"/>
                </a:solidFill>
                <a:latin typeface="Arial"/>
                <a:ea typeface="Arial"/>
                <a:cs typeface="Arial"/>
                <a:sym typeface="Arial"/>
              </a:rPr>
              <a:t> </a:t>
            </a:r>
            <a:r>
              <a:rPr lang="en-US">
                <a:solidFill>
                  <a:srgbClr val="0D0D0D"/>
                </a:solidFill>
                <a:latin typeface="Arial"/>
                <a:ea typeface="Arial"/>
                <a:cs typeface="Arial"/>
                <a:sym typeface="Arial"/>
              </a:rPr>
              <a:t>Tools for creating and managing groups with various purposes (friends, family, work). Community forums and channels for large-scale discussions or announcements.</a:t>
            </a:r>
            <a:endParaRPr>
              <a:solidFill>
                <a:srgbClr val="0D0D0D"/>
              </a:solidFill>
              <a:latin typeface="Arial"/>
              <a:ea typeface="Arial"/>
              <a:cs typeface="Arial"/>
              <a:sym typeface="Arial"/>
            </a:endParaRPr>
          </a:p>
          <a:p>
            <a:pPr indent="-349758" lvl="0" marL="342900" rtl="0" algn="l">
              <a:spcBef>
                <a:spcPts val="1000"/>
              </a:spcBef>
              <a:spcAft>
                <a:spcPts val="0"/>
              </a:spcAft>
              <a:buClr>
                <a:srgbClr val="0D0D0D"/>
              </a:buClr>
              <a:buSzPts val="1440"/>
              <a:buFont typeface="Arial"/>
              <a:buChar char="⮚"/>
            </a:pPr>
            <a:r>
              <a:rPr b="1" lang="en-US">
                <a:solidFill>
                  <a:srgbClr val="0D0D0D"/>
                </a:solidFill>
                <a:latin typeface="Arial"/>
                <a:ea typeface="Arial"/>
                <a:cs typeface="Arial"/>
                <a:sym typeface="Arial"/>
              </a:rPr>
              <a:t>Notifications and Updates:</a:t>
            </a:r>
            <a:r>
              <a:rPr lang="en-US">
                <a:solidFill>
                  <a:srgbClr val="0D0D0D"/>
                </a:solidFill>
                <a:latin typeface="Arial"/>
                <a:ea typeface="Arial"/>
                <a:cs typeface="Arial"/>
                <a:sym typeface="Arial"/>
              </a:rPr>
              <a:t> Real-time notifications for messages, calls, and events. Option to customize notification preferences for uninterrupted focus.</a:t>
            </a:r>
            <a:endParaRPr>
              <a:solidFill>
                <a:srgbClr val="0D0D0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6bebe71fd3fd13d_0"/>
          <p:cNvSpPr txBox="1"/>
          <p:nvPr>
            <p:ph type="title"/>
          </p:nvPr>
        </p:nvSpPr>
        <p:spPr>
          <a:xfrm>
            <a:off x="677325" y="120550"/>
            <a:ext cx="8596800" cy="5700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30555"/>
              <a:buFont typeface="Arial"/>
              <a:buNone/>
            </a:pPr>
            <a:r>
              <a:rPr lang="en-US"/>
              <a:t>ComponentLaunchActivity.kt</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162" name="Google Shape;162;g36bebe71fd3fd13d_0"/>
          <p:cNvSpPr txBox="1"/>
          <p:nvPr>
            <p:ph idx="1" type="body"/>
          </p:nvPr>
        </p:nvSpPr>
        <p:spPr>
          <a:xfrm>
            <a:off x="198725" y="772125"/>
            <a:ext cx="9075300" cy="6011100"/>
          </a:xfrm>
          <a:prstGeom prst="rect">
            <a:avLst/>
          </a:prstGeom>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018"/>
              <a:buFont typeface="Arial"/>
              <a:buNone/>
            </a:pPr>
            <a:r>
              <a:rPr lang="en-US" sz="1565"/>
              <a:t>package com.cometchat.kotlinsampleapp.activity</a:t>
            </a:r>
            <a:endParaRPr sz="1565"/>
          </a:p>
          <a:p>
            <a:pPr indent="0" lvl="0" marL="0" rtl="0" algn="l">
              <a:lnSpc>
                <a:spcPct val="90000"/>
              </a:lnSpc>
              <a:spcBef>
                <a:spcPts val="1000"/>
              </a:spcBef>
              <a:spcAft>
                <a:spcPts val="0"/>
              </a:spcAft>
              <a:buClr>
                <a:schemeClr val="dk1"/>
              </a:buClr>
              <a:buSzPts val="1018"/>
              <a:buFont typeface="Arial"/>
              <a:buNone/>
            </a:pPr>
            <a:r>
              <a:rPr lang="en-US" sz="1565"/>
              <a:t>import android.os.Bundle</a:t>
            </a:r>
            <a:endParaRPr sz="1565"/>
          </a:p>
          <a:p>
            <a:pPr indent="0" lvl="0" marL="0" rtl="0" algn="l">
              <a:lnSpc>
                <a:spcPct val="90000"/>
              </a:lnSpc>
              <a:spcBef>
                <a:spcPts val="1000"/>
              </a:spcBef>
              <a:spcAft>
                <a:spcPts val="0"/>
              </a:spcAft>
              <a:buClr>
                <a:schemeClr val="dk1"/>
              </a:buClr>
              <a:buSzPts val="1018"/>
              <a:buFont typeface="Arial"/>
              <a:buNone/>
            </a:pPr>
            <a:r>
              <a:rPr lang="en-US" sz="1565"/>
              <a:t>import android.widget.LinearLayout</a:t>
            </a:r>
            <a:endParaRPr sz="1565"/>
          </a:p>
          <a:p>
            <a:pPr indent="0" lvl="0" marL="0" rtl="0" algn="l">
              <a:lnSpc>
                <a:spcPct val="90000"/>
              </a:lnSpc>
              <a:spcBef>
                <a:spcPts val="1000"/>
              </a:spcBef>
              <a:spcAft>
                <a:spcPts val="0"/>
              </a:spcAft>
              <a:buClr>
                <a:schemeClr val="dk1"/>
              </a:buClr>
              <a:buSzPts val="1018"/>
              <a:buFont typeface="Arial"/>
              <a:buNone/>
            </a:pPr>
            <a:r>
              <a:rPr lang="en-US" sz="1565"/>
              <a:t>import androidx.appcompat.app.AppCompatActivity</a:t>
            </a:r>
            <a:endParaRPr sz="1565"/>
          </a:p>
          <a:p>
            <a:pPr indent="0" lvl="0" marL="0" rtl="0" algn="l">
              <a:lnSpc>
                <a:spcPct val="90000"/>
              </a:lnSpc>
              <a:spcBef>
                <a:spcPts val="1000"/>
              </a:spcBef>
              <a:spcAft>
                <a:spcPts val="0"/>
              </a:spcAft>
              <a:buClr>
                <a:schemeClr val="dk1"/>
              </a:buClr>
              <a:buSzPts val="1018"/>
              <a:buFont typeface="Arial"/>
              <a:buNone/>
            </a:pPr>
            <a:r>
              <a:rPr lang="en-US" sz="1565"/>
              <a:t>import androidx.core.content.ContextCompat</a:t>
            </a:r>
            <a:endParaRPr sz="1565"/>
          </a:p>
          <a:p>
            <a:pPr indent="0" lvl="0" marL="0" rtl="0" algn="l">
              <a:lnSpc>
                <a:spcPct val="90000"/>
              </a:lnSpc>
              <a:spcBef>
                <a:spcPts val="1000"/>
              </a:spcBef>
              <a:spcAft>
                <a:spcPts val="0"/>
              </a:spcAft>
              <a:buClr>
                <a:schemeClr val="dk1"/>
              </a:buClr>
              <a:buSzPts val="1018"/>
              <a:buFont typeface="Arial"/>
              <a:buNone/>
            </a:pPr>
            <a:r>
              <a:rPr lang="en-US" sz="1565"/>
              <a:t>import androidx.fragment.app.Fragment</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com.cometchat.chatuikit.shared.resources.utils.Utils</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com.cometchat.kotlinsampleapp.AppUtils</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com.cometchat.kotlinsampleapp.R</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com.cometchat.kotlinsampleapp.databinding.ActivityComponentLaunchBinding</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com.cometchat.kotlinsampleapp.fragments.calls.CallButtonFragment</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com.cometchat.kotlinsampleapp.fragments.calls.CallLogDetailsFragment</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com.cometchat.kotlinsampleapp.fragments.calls.CallLogHistoryFragment</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com.cometchat.kotlinsampleapp.fragments.calls.CallLogParticipantsFragment</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com.cometchat.kotlinsampleapp.fragments.calls.CallLogRecordingFragment</a:t>
            </a:r>
            <a:endParaRPr sz="1565"/>
          </a:p>
          <a:p>
            <a:pPr indent="0" lvl="0" marL="0" rtl="0" algn="l">
              <a:lnSpc>
                <a:spcPct val="90000"/>
              </a:lnSpc>
              <a:spcBef>
                <a:spcPts val="1000"/>
              </a:spcBef>
              <a:spcAft>
                <a:spcPts val="0"/>
              </a:spcAft>
              <a:buClr>
                <a:schemeClr val="dk1"/>
              </a:buClr>
              <a:buSzPts val="1018"/>
              <a:buFont typeface="Arial"/>
              <a:buNone/>
            </a:pPr>
            <a:r>
              <a:rPr lang="en-US" sz="1565"/>
              <a:t>import com.cometchat.kotlinsampleapp.fragments.calls.CallLogWithDetailsFragment</a:t>
            </a:r>
            <a:endParaRPr sz="1565"/>
          </a:p>
          <a:p>
            <a:pPr indent="0" lvl="0" marL="0" rtl="0" algn="l">
              <a:lnSpc>
                <a:spcPct val="90000"/>
              </a:lnSpc>
              <a:spcBef>
                <a:spcPts val="1000"/>
              </a:spcBef>
              <a:spcAft>
                <a:spcPts val="0"/>
              </a:spcAft>
              <a:buSzPts val="1018"/>
              <a:buNone/>
            </a:pPr>
            <a:r>
              <a:rPr lang="en-US" sz="1565"/>
              <a:t>import com.cometchat.kotlinsampleapp.fragments.calls.CallLogsFragment</a:t>
            </a:r>
            <a:endParaRPr sz="156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17f36b9766_0_4"/>
          <p:cNvSpPr txBox="1"/>
          <p:nvPr>
            <p:ph idx="1" type="body"/>
          </p:nvPr>
        </p:nvSpPr>
        <p:spPr>
          <a:xfrm>
            <a:off x="198725" y="71675"/>
            <a:ext cx="9075300" cy="6711600"/>
          </a:xfrm>
          <a:prstGeom prst="rect">
            <a:avLst/>
          </a:prstGeom>
        </p:spPr>
        <p:txBody>
          <a:bodyPr anchorCtr="0" anchor="t" bIns="45700" lIns="91425" spcFirstLastPara="1" rIns="91425" wrap="square" tIns="45700">
            <a:normAutofit fontScale="85000" lnSpcReduction="20000"/>
          </a:bodyPr>
          <a:lstStyle/>
          <a:p>
            <a:pPr indent="0" lvl="0" marL="0" rtl="0" algn="l">
              <a:lnSpc>
                <a:spcPct val="0"/>
              </a:lnSpc>
              <a:spcBef>
                <a:spcPts val="1000"/>
              </a:spcBef>
              <a:spcAft>
                <a:spcPts val="0"/>
              </a:spcAft>
              <a:buSzPct val="84615"/>
              <a:buNone/>
            </a:pPr>
            <a:r>
              <a:t/>
            </a:r>
            <a:endParaRPr sz="1300"/>
          </a:p>
          <a:p>
            <a:pPr indent="0" lvl="0" marL="0" rtl="0" algn="l">
              <a:lnSpc>
                <a:spcPct val="0"/>
              </a:lnSpc>
              <a:spcBef>
                <a:spcPts val="1000"/>
              </a:spcBef>
              <a:spcAft>
                <a:spcPts val="0"/>
              </a:spcAft>
              <a:buSzPct val="33333"/>
              <a:buNone/>
            </a:pPr>
            <a:r>
              <a:t/>
            </a:r>
            <a:endParaRPr sz="3300">
              <a:solidFill>
                <a:schemeClr val="accent2"/>
              </a:solidFill>
            </a:endParaRPr>
          </a:p>
          <a:p>
            <a:pPr indent="0" lvl="0" marL="0" rtl="0" algn="l">
              <a:lnSpc>
                <a:spcPct val="0"/>
              </a:lnSpc>
              <a:spcBef>
                <a:spcPts val="1000"/>
              </a:spcBef>
              <a:spcAft>
                <a:spcPts val="0"/>
              </a:spcAft>
              <a:buSzPct val="33333"/>
              <a:buNone/>
            </a:pPr>
            <a:r>
              <a:rPr lang="en-US" sz="3300">
                <a:solidFill>
                  <a:schemeClr val="accent2"/>
                </a:solidFill>
              </a:rPr>
              <a:t>Application.kt</a:t>
            </a:r>
            <a:endParaRPr sz="3300">
              <a:solidFill>
                <a:schemeClr val="accent2"/>
              </a:solidFill>
            </a:endParaRPr>
          </a:p>
          <a:p>
            <a:pPr indent="0" lvl="0" marL="0" rtl="0" algn="l">
              <a:lnSpc>
                <a:spcPct val="0"/>
              </a:lnSpc>
              <a:spcBef>
                <a:spcPts val="1000"/>
              </a:spcBef>
              <a:spcAft>
                <a:spcPts val="0"/>
              </a:spcAft>
              <a:buSzPct val="84615"/>
              <a:buNone/>
            </a:pPr>
            <a:r>
              <a:t/>
            </a:r>
            <a:endParaRPr sz="1300"/>
          </a:p>
          <a:p>
            <a:pPr indent="0" lvl="0" marL="0" rtl="0" algn="l">
              <a:lnSpc>
                <a:spcPct val="40000"/>
              </a:lnSpc>
              <a:spcBef>
                <a:spcPts val="1000"/>
              </a:spcBef>
              <a:spcAft>
                <a:spcPts val="0"/>
              </a:spcAft>
              <a:buClr>
                <a:schemeClr val="dk1"/>
              </a:buClr>
              <a:buSzPct val="84615"/>
              <a:buFont typeface="Arial"/>
              <a:buNone/>
            </a:pPr>
            <a:r>
              <a:rPr lang="en-US" sz="1300"/>
              <a:t>package com.cometchat.kotlinsampleapp</a:t>
            </a:r>
            <a:endParaRPr sz="1300"/>
          </a:p>
          <a:p>
            <a:pPr indent="0" lvl="0" marL="0" rtl="0" algn="l">
              <a:lnSpc>
                <a:spcPct val="40000"/>
              </a:lnSpc>
              <a:spcBef>
                <a:spcPts val="1000"/>
              </a:spcBef>
              <a:spcAft>
                <a:spcPts val="0"/>
              </a:spcAft>
              <a:buClr>
                <a:schemeClr val="dk1"/>
              </a:buClr>
              <a:buSzPct val="84615"/>
              <a:buFont typeface="Arial"/>
              <a:buNone/>
            </a:pPr>
            <a:r>
              <a:rPr lang="en-US" sz="1300"/>
              <a:t>import android.app.Application</a:t>
            </a:r>
            <a:endParaRPr sz="1300"/>
          </a:p>
          <a:p>
            <a:pPr indent="0" lvl="0" marL="0" rtl="0" algn="l">
              <a:lnSpc>
                <a:spcPct val="40000"/>
              </a:lnSpc>
              <a:spcBef>
                <a:spcPts val="1000"/>
              </a:spcBef>
              <a:spcAft>
                <a:spcPts val="0"/>
              </a:spcAft>
              <a:buClr>
                <a:schemeClr val="dk1"/>
              </a:buClr>
              <a:buSzPct val="84615"/>
              <a:buFont typeface="Arial"/>
              <a:buNone/>
            </a:pPr>
            <a:r>
              <a:rPr lang="en-US" sz="1300"/>
              <a:t>import android.content.res.Configuration</a:t>
            </a:r>
            <a:endParaRPr sz="1300"/>
          </a:p>
          <a:p>
            <a:pPr indent="0" lvl="0" marL="0" rtl="0" algn="l">
              <a:lnSpc>
                <a:spcPct val="40000"/>
              </a:lnSpc>
              <a:spcBef>
                <a:spcPts val="1000"/>
              </a:spcBef>
              <a:spcAft>
                <a:spcPts val="0"/>
              </a:spcAft>
              <a:buClr>
                <a:schemeClr val="dk1"/>
              </a:buClr>
              <a:buSzPct val="84615"/>
              <a:buFont typeface="Arial"/>
              <a:buNone/>
            </a:pPr>
            <a:r>
              <a:rPr lang="en-US" sz="1300"/>
              <a:t>import com.cometchat.chat.core.Call</a:t>
            </a:r>
            <a:endParaRPr sz="1300"/>
          </a:p>
          <a:p>
            <a:pPr indent="0" lvl="0" marL="0" rtl="0" algn="l">
              <a:lnSpc>
                <a:spcPct val="40000"/>
              </a:lnSpc>
              <a:spcBef>
                <a:spcPts val="1000"/>
              </a:spcBef>
              <a:spcAft>
                <a:spcPts val="0"/>
              </a:spcAft>
              <a:buClr>
                <a:schemeClr val="dk1"/>
              </a:buClr>
              <a:buSzPct val="84615"/>
              <a:buFont typeface="Arial"/>
              <a:buNone/>
            </a:pPr>
            <a:r>
              <a:rPr lang="en-US" sz="1300"/>
              <a:t>import com.cometchat.chat.core.CometChat</a:t>
            </a:r>
            <a:endParaRPr sz="1300"/>
          </a:p>
          <a:p>
            <a:pPr indent="0" lvl="0" marL="0" rtl="0" algn="l">
              <a:lnSpc>
                <a:spcPct val="40000"/>
              </a:lnSpc>
              <a:spcBef>
                <a:spcPts val="1000"/>
              </a:spcBef>
              <a:spcAft>
                <a:spcPts val="0"/>
              </a:spcAft>
              <a:buClr>
                <a:schemeClr val="dk1"/>
              </a:buClr>
              <a:buSzPct val="84615"/>
              <a:buFont typeface="Arial"/>
              <a:buNone/>
            </a:pPr>
            <a:r>
              <a:rPr lang="en-US" sz="1300"/>
              <a:t>import com.cometchat.chatuikit.calls.CometChatCallActivity</a:t>
            </a:r>
            <a:endParaRPr sz="1300"/>
          </a:p>
          <a:p>
            <a:pPr indent="0" lvl="0" marL="0" rtl="0" algn="l">
              <a:lnSpc>
                <a:spcPct val="40000"/>
              </a:lnSpc>
              <a:spcBef>
                <a:spcPts val="1000"/>
              </a:spcBef>
              <a:spcAft>
                <a:spcPts val="0"/>
              </a:spcAft>
              <a:buClr>
                <a:schemeClr val="dk1"/>
              </a:buClr>
              <a:buSzPct val="84615"/>
              <a:buFont typeface="Arial"/>
              <a:buNone/>
            </a:pPr>
            <a:r>
              <a:rPr lang="en-US" sz="1300"/>
              <a:t>import com.cometchat.chatuikit.shared.resources.theme.CometChatTheme</a:t>
            </a:r>
            <a:endParaRPr sz="1300"/>
          </a:p>
          <a:p>
            <a:pPr indent="0" lvl="0" marL="0" rtl="0" algn="l">
              <a:lnSpc>
                <a:spcPct val="40000"/>
              </a:lnSpc>
              <a:spcBef>
                <a:spcPts val="1000"/>
              </a:spcBef>
              <a:spcAft>
                <a:spcPts val="0"/>
              </a:spcAft>
              <a:buClr>
                <a:schemeClr val="dk1"/>
              </a:buClr>
              <a:buSzPct val="84615"/>
              <a:buFont typeface="Arial"/>
              <a:buNone/>
            </a:pPr>
            <a:r>
              <a:rPr lang="en-US" sz="1300"/>
              <a:t>import com.cometchat.chatuikit.shared.resources.theme.Palette</a:t>
            </a:r>
            <a:endParaRPr sz="1300"/>
          </a:p>
          <a:p>
            <a:pPr indent="0" lvl="0" marL="0" rtl="0" algn="l">
              <a:lnSpc>
                <a:spcPct val="40000"/>
              </a:lnSpc>
              <a:spcBef>
                <a:spcPts val="1000"/>
              </a:spcBef>
              <a:spcAft>
                <a:spcPts val="0"/>
              </a:spcAft>
              <a:buClr>
                <a:schemeClr val="dk1"/>
              </a:buClr>
              <a:buSzPct val="84615"/>
              <a:buFont typeface="Arial"/>
              <a:buNone/>
            </a:pPr>
            <a:r>
              <a:rPr lang="en-US" sz="1300"/>
              <a:t>import com.cometchat.kotlinsampleapp.AppUtils.Companion.isNightMode</a:t>
            </a:r>
            <a:endParaRPr sz="1300"/>
          </a:p>
          <a:p>
            <a:pPr indent="0" lvl="0" marL="0" rtl="0" algn="l">
              <a:lnSpc>
                <a:spcPct val="40000"/>
              </a:lnSpc>
              <a:spcBef>
                <a:spcPts val="1000"/>
              </a:spcBef>
              <a:spcAft>
                <a:spcPts val="0"/>
              </a:spcAft>
              <a:buClr>
                <a:schemeClr val="dk1"/>
              </a:buClr>
              <a:buSzPct val="84615"/>
              <a:buFont typeface="Arial"/>
              <a:buNone/>
            </a:pPr>
            <a:r>
              <a:rPr lang="en-US" sz="1300"/>
              <a:t>class Application : Application() {</a:t>
            </a:r>
            <a:endParaRPr sz="1300"/>
          </a:p>
          <a:p>
            <a:pPr indent="0" lvl="0" marL="0" rtl="0" algn="l">
              <a:lnSpc>
                <a:spcPct val="40000"/>
              </a:lnSpc>
              <a:spcBef>
                <a:spcPts val="1000"/>
              </a:spcBef>
              <a:spcAft>
                <a:spcPts val="0"/>
              </a:spcAft>
              <a:buClr>
                <a:schemeClr val="dk1"/>
              </a:buClr>
              <a:buSzPct val="84615"/>
              <a:buFont typeface="Arial"/>
              <a:buNone/>
            </a:pPr>
            <a:r>
              <a:rPr lang="en-US" sz="1300"/>
              <a:t>    override fun onCreate() {</a:t>
            </a:r>
            <a:endParaRPr sz="1300"/>
          </a:p>
          <a:p>
            <a:pPr indent="0" lvl="0" marL="0" rtl="0" algn="l">
              <a:lnSpc>
                <a:spcPct val="40000"/>
              </a:lnSpc>
              <a:spcBef>
                <a:spcPts val="1000"/>
              </a:spcBef>
              <a:spcAft>
                <a:spcPts val="0"/>
              </a:spcAft>
              <a:buClr>
                <a:schemeClr val="dk1"/>
              </a:buClr>
              <a:buSzPct val="84615"/>
              <a:buFont typeface="Arial"/>
              <a:buNone/>
            </a:pPr>
            <a:r>
              <a:rPr lang="en-US" sz="1300"/>
              <a:t>        super.onCreate()</a:t>
            </a:r>
            <a:endParaRPr sz="1300"/>
          </a:p>
          <a:p>
            <a:pPr indent="0" lvl="0" marL="0" rtl="0" algn="l">
              <a:lnSpc>
                <a:spcPct val="40000"/>
              </a:lnSpc>
              <a:spcBef>
                <a:spcPts val="1000"/>
              </a:spcBef>
              <a:spcAft>
                <a:spcPts val="0"/>
              </a:spcAft>
              <a:buClr>
                <a:schemeClr val="dk1"/>
              </a:buClr>
              <a:buSzPct val="84615"/>
              <a:buFont typeface="Arial"/>
              <a:buNone/>
            </a:pPr>
            <a:r>
              <a:rPr lang="en-US" sz="1300"/>
              <a:t>        addCallListener()</a:t>
            </a:r>
            <a:endParaRPr sz="1300"/>
          </a:p>
          <a:p>
            <a:pPr indent="0" lvl="0" marL="0" rtl="0" algn="l">
              <a:lnSpc>
                <a:spcPct val="40000"/>
              </a:lnSpc>
              <a:spcBef>
                <a:spcPts val="1000"/>
              </a:spcBef>
              <a:spcAft>
                <a:spcPts val="0"/>
              </a:spcAft>
              <a:buClr>
                <a:schemeClr val="dk1"/>
              </a:buClr>
              <a:buSzPct val="84615"/>
              <a:buFont typeface="Arial"/>
              <a:buNone/>
            </a:pPr>
            <a:r>
              <a:rPr lang="en-US" sz="1300"/>
              <a:t>        if (isNightMode(this)) {</a:t>
            </a:r>
            <a:endParaRPr sz="1300"/>
          </a:p>
          <a:p>
            <a:pPr indent="0" lvl="0" marL="0" rtl="0" algn="l">
              <a:lnSpc>
                <a:spcPct val="40000"/>
              </a:lnSpc>
              <a:spcBef>
                <a:spcPts val="1000"/>
              </a:spcBef>
              <a:spcAft>
                <a:spcPts val="0"/>
              </a:spcAft>
              <a:buClr>
                <a:schemeClr val="dk1"/>
              </a:buClr>
              <a:buSzPct val="84615"/>
              <a:buFont typeface="Arial"/>
              <a:buNone/>
            </a:pPr>
            <a:r>
              <a:rPr lang="en-US" sz="1300"/>
              <a:t>            Palette.getInstance().mode(CometChatTheme.MODE.DARK)</a:t>
            </a:r>
            <a:endParaRPr sz="1300"/>
          </a:p>
          <a:p>
            <a:pPr indent="0" lvl="0" marL="0" rtl="0" algn="l">
              <a:lnSpc>
                <a:spcPct val="40000"/>
              </a:lnSpc>
              <a:spcBef>
                <a:spcPts val="1000"/>
              </a:spcBef>
              <a:spcAft>
                <a:spcPts val="0"/>
              </a:spcAft>
              <a:buClr>
                <a:schemeClr val="dk1"/>
              </a:buClr>
              <a:buSzPct val="84615"/>
              <a:buFont typeface="Arial"/>
              <a:buNone/>
            </a:pPr>
            <a:r>
              <a:rPr lang="en-US" sz="1300"/>
              <a:t>        }</a:t>
            </a:r>
            <a:endParaRPr sz="1300"/>
          </a:p>
          <a:p>
            <a:pPr indent="0" lvl="0" marL="0" rtl="0" algn="l">
              <a:lnSpc>
                <a:spcPct val="40000"/>
              </a:lnSpc>
              <a:spcBef>
                <a:spcPts val="1000"/>
              </a:spcBef>
              <a:spcAft>
                <a:spcPts val="0"/>
              </a:spcAft>
              <a:buClr>
                <a:schemeClr val="dk1"/>
              </a:buClr>
              <a:buSzPct val="84615"/>
              <a:buFont typeface="Arial"/>
              <a:buNone/>
            </a:pPr>
            <a:r>
              <a:rPr lang="en-US" sz="1300"/>
              <a:t>    }</a:t>
            </a:r>
            <a:endParaRPr sz="1300"/>
          </a:p>
          <a:p>
            <a:pPr indent="0" lvl="0" marL="0" rtl="0" algn="l">
              <a:lnSpc>
                <a:spcPct val="40000"/>
              </a:lnSpc>
              <a:spcBef>
                <a:spcPts val="1000"/>
              </a:spcBef>
              <a:spcAft>
                <a:spcPts val="0"/>
              </a:spcAft>
              <a:buClr>
                <a:schemeClr val="dk1"/>
              </a:buClr>
              <a:buSzPct val="84615"/>
              <a:buFont typeface="Arial"/>
              <a:buNone/>
            </a:pPr>
            <a:r>
              <a:rPr lang="en-US" sz="1300"/>
              <a:t>    override fun onConfigurationChanged(newConfig: Configuration) {</a:t>
            </a:r>
            <a:endParaRPr sz="1300"/>
          </a:p>
          <a:p>
            <a:pPr indent="0" lvl="0" marL="0" rtl="0" algn="l">
              <a:lnSpc>
                <a:spcPct val="40000"/>
              </a:lnSpc>
              <a:spcBef>
                <a:spcPts val="1000"/>
              </a:spcBef>
              <a:spcAft>
                <a:spcPts val="0"/>
              </a:spcAft>
              <a:buClr>
                <a:schemeClr val="dk1"/>
              </a:buClr>
              <a:buSzPct val="84615"/>
              <a:buFont typeface="Arial"/>
              <a:buNone/>
            </a:pPr>
            <a:r>
              <a:rPr lang="en-US" sz="1300"/>
              <a:t>        super.onConfigurationChanged(newConfig)</a:t>
            </a:r>
            <a:endParaRPr sz="1300"/>
          </a:p>
          <a:p>
            <a:pPr indent="0" lvl="0" marL="0" rtl="0" algn="l">
              <a:lnSpc>
                <a:spcPct val="40000"/>
              </a:lnSpc>
              <a:spcBef>
                <a:spcPts val="1000"/>
              </a:spcBef>
              <a:spcAft>
                <a:spcPts val="0"/>
              </a:spcAft>
              <a:buClr>
                <a:schemeClr val="dk1"/>
              </a:buClr>
              <a:buSzPct val="84615"/>
              <a:buFont typeface="Arial"/>
              <a:buNone/>
            </a:pPr>
            <a:r>
              <a:rPr lang="en-US" sz="1300"/>
              <a:t>        if (isNightMode(this)) {</a:t>
            </a:r>
            <a:endParaRPr sz="1300"/>
          </a:p>
          <a:p>
            <a:pPr indent="0" lvl="0" marL="0" rtl="0" algn="l">
              <a:lnSpc>
                <a:spcPct val="40000"/>
              </a:lnSpc>
              <a:spcBef>
                <a:spcPts val="1000"/>
              </a:spcBef>
              <a:spcAft>
                <a:spcPts val="0"/>
              </a:spcAft>
              <a:buClr>
                <a:schemeClr val="dk1"/>
              </a:buClr>
              <a:buSzPct val="84615"/>
              <a:buFont typeface="Arial"/>
              <a:buNone/>
            </a:pPr>
            <a:r>
              <a:rPr lang="en-US" sz="1300"/>
              <a:t>            Palette.getInstance().mode(CometChatTheme.MODE.DARK)</a:t>
            </a:r>
            <a:endParaRPr sz="1300"/>
          </a:p>
          <a:p>
            <a:pPr indent="0" lvl="0" marL="0" rtl="0" algn="l">
              <a:lnSpc>
                <a:spcPct val="40000"/>
              </a:lnSpc>
              <a:spcBef>
                <a:spcPts val="1000"/>
              </a:spcBef>
              <a:spcAft>
                <a:spcPts val="0"/>
              </a:spcAft>
              <a:buClr>
                <a:schemeClr val="dk1"/>
              </a:buClr>
              <a:buSzPct val="84615"/>
              <a:buFont typeface="Arial"/>
              <a:buNone/>
            </a:pPr>
            <a:r>
              <a:rPr lang="en-US" sz="1300"/>
              <a:t>        } else {</a:t>
            </a:r>
            <a:endParaRPr sz="1300"/>
          </a:p>
          <a:p>
            <a:pPr indent="0" lvl="0" marL="0" rtl="0" algn="l">
              <a:lnSpc>
                <a:spcPct val="40000"/>
              </a:lnSpc>
              <a:spcBef>
                <a:spcPts val="1000"/>
              </a:spcBef>
              <a:spcAft>
                <a:spcPts val="0"/>
              </a:spcAft>
              <a:buClr>
                <a:schemeClr val="dk1"/>
              </a:buClr>
              <a:buSzPct val="84615"/>
              <a:buFont typeface="Arial"/>
              <a:buNone/>
            </a:pPr>
            <a:r>
              <a:rPr lang="en-US" sz="1300"/>
              <a:t>            Palette.getInstance().mode(CometChatTheme.MODE.LIGHT)</a:t>
            </a:r>
            <a:endParaRPr sz="1300"/>
          </a:p>
          <a:p>
            <a:pPr indent="0" lvl="0" marL="0" rtl="0" algn="l">
              <a:lnSpc>
                <a:spcPct val="40000"/>
              </a:lnSpc>
              <a:spcBef>
                <a:spcPts val="1000"/>
              </a:spcBef>
              <a:spcAft>
                <a:spcPts val="0"/>
              </a:spcAft>
              <a:buClr>
                <a:schemeClr val="dk1"/>
              </a:buClr>
              <a:buSzPct val="84615"/>
              <a:buFont typeface="Arial"/>
              <a:buNone/>
            </a:pPr>
            <a:r>
              <a:rPr lang="en-US" sz="1300"/>
              <a:t>        }</a:t>
            </a:r>
            <a:endParaRPr sz="1300"/>
          </a:p>
          <a:p>
            <a:pPr indent="0" lvl="0" marL="0" rtl="0" algn="l">
              <a:lnSpc>
                <a:spcPct val="40000"/>
              </a:lnSpc>
              <a:spcBef>
                <a:spcPts val="1000"/>
              </a:spcBef>
              <a:spcAft>
                <a:spcPts val="0"/>
              </a:spcAft>
              <a:buClr>
                <a:schemeClr val="dk1"/>
              </a:buClr>
              <a:buSzPct val="84615"/>
              <a:buFont typeface="Arial"/>
              <a:buNone/>
            </a:pPr>
            <a:r>
              <a:rPr lang="en-US" sz="1300"/>
              <a:t>    }</a:t>
            </a:r>
            <a:endParaRPr sz="1300"/>
          </a:p>
          <a:p>
            <a:pPr indent="0" lvl="0" marL="0" rtl="0" algn="l">
              <a:lnSpc>
                <a:spcPct val="40000"/>
              </a:lnSpc>
              <a:spcBef>
                <a:spcPts val="1000"/>
              </a:spcBef>
              <a:spcAft>
                <a:spcPts val="0"/>
              </a:spcAft>
              <a:buClr>
                <a:schemeClr val="dk1"/>
              </a:buClr>
              <a:buSzPct val="84615"/>
              <a:buFont typeface="Arial"/>
              <a:buNone/>
            </a:pPr>
            <a:r>
              <a:rPr lang="en-US" sz="1300"/>
              <a:t>    private fun addCallListener() {</a:t>
            </a:r>
            <a:endParaRPr sz="1300"/>
          </a:p>
          <a:p>
            <a:pPr indent="0" lvl="0" marL="0" rtl="0" algn="l">
              <a:lnSpc>
                <a:spcPct val="40000"/>
              </a:lnSpc>
              <a:spcBef>
                <a:spcPts val="1000"/>
              </a:spcBef>
              <a:spcAft>
                <a:spcPts val="0"/>
              </a:spcAft>
              <a:buClr>
                <a:schemeClr val="dk1"/>
              </a:buClr>
              <a:buSzPct val="84615"/>
              <a:buFont typeface="Arial"/>
              <a:buNone/>
            </a:pPr>
            <a:r>
              <a:rPr lang="en-US" sz="1300"/>
              <a:t>        val LISTENER_ID = System.currentTimeMillis().toString() + ""</a:t>
            </a:r>
            <a:endParaRPr sz="1300"/>
          </a:p>
          <a:p>
            <a:pPr indent="0" lvl="0" marL="0" rtl="0" algn="l">
              <a:lnSpc>
                <a:spcPct val="40000"/>
              </a:lnSpc>
              <a:spcBef>
                <a:spcPts val="1000"/>
              </a:spcBef>
              <a:spcAft>
                <a:spcPts val="0"/>
              </a:spcAft>
              <a:buClr>
                <a:schemeClr val="dk1"/>
              </a:buClr>
              <a:buSzPct val="84615"/>
              <a:buFont typeface="Arial"/>
              <a:buNone/>
            </a:pPr>
            <a:r>
              <a:rPr lang="en-US" sz="1300"/>
              <a:t>        CometChat.addCallListener(LISTENER_ID, object : CometChat.CallListener() {</a:t>
            </a:r>
            <a:endParaRPr sz="1300"/>
          </a:p>
          <a:p>
            <a:pPr indent="0" lvl="0" marL="0" rtl="0" algn="l">
              <a:lnSpc>
                <a:spcPct val="40000"/>
              </a:lnSpc>
              <a:spcBef>
                <a:spcPts val="1000"/>
              </a:spcBef>
              <a:spcAft>
                <a:spcPts val="0"/>
              </a:spcAft>
              <a:buClr>
                <a:schemeClr val="dk1"/>
              </a:buClr>
              <a:buSzPct val="84615"/>
              <a:buFont typeface="Arial"/>
              <a:buNone/>
            </a:pPr>
            <a:r>
              <a:rPr lang="en-US" sz="1300"/>
              <a:t>            override fun onIncomingCallReceived(call: Call) {</a:t>
            </a:r>
            <a:endParaRPr sz="1300"/>
          </a:p>
          <a:p>
            <a:pPr indent="0" lvl="0" marL="0" rtl="0" algn="l">
              <a:lnSpc>
                <a:spcPct val="40000"/>
              </a:lnSpc>
              <a:spcBef>
                <a:spcPts val="1000"/>
              </a:spcBef>
              <a:spcAft>
                <a:spcPts val="0"/>
              </a:spcAft>
              <a:buClr>
                <a:schemeClr val="dk1"/>
              </a:buClr>
              <a:buSzPct val="84615"/>
              <a:buFont typeface="Arial"/>
              <a:buNone/>
            </a:pPr>
            <a:r>
              <a:rPr lang="en-US" sz="1300"/>
              <a:t>                CometChatCallActivity.launchIncomingCallScreen(applicationContext, call, null)</a:t>
            </a:r>
            <a:endParaRPr sz="1300"/>
          </a:p>
          <a:p>
            <a:pPr indent="0" lvl="0" marL="0" rtl="0" algn="l">
              <a:lnSpc>
                <a:spcPct val="40000"/>
              </a:lnSpc>
              <a:spcBef>
                <a:spcPts val="1000"/>
              </a:spcBef>
              <a:spcAft>
                <a:spcPts val="0"/>
              </a:spcAft>
              <a:buClr>
                <a:schemeClr val="dk1"/>
              </a:buClr>
              <a:buSzPct val="84615"/>
              <a:buFont typeface="Arial"/>
              <a:buNone/>
            </a:pPr>
            <a:r>
              <a:rPr lang="en-US" sz="1300"/>
              <a:t>            }</a:t>
            </a:r>
            <a:endParaRPr sz="1300"/>
          </a:p>
          <a:p>
            <a:pPr indent="0" lvl="0" marL="0" rtl="0" algn="l">
              <a:lnSpc>
                <a:spcPct val="40000"/>
              </a:lnSpc>
              <a:spcBef>
                <a:spcPts val="1000"/>
              </a:spcBef>
              <a:spcAft>
                <a:spcPts val="0"/>
              </a:spcAft>
              <a:buClr>
                <a:schemeClr val="dk1"/>
              </a:buClr>
              <a:buSzPct val="84615"/>
              <a:buFont typeface="Arial"/>
              <a:buNone/>
            </a:pPr>
            <a:r>
              <a:t/>
            </a:r>
            <a:endParaRPr sz="1300"/>
          </a:p>
          <a:p>
            <a:pPr indent="0" lvl="0" marL="0" rtl="0" algn="l">
              <a:lnSpc>
                <a:spcPct val="40000"/>
              </a:lnSpc>
              <a:spcBef>
                <a:spcPts val="1000"/>
              </a:spcBef>
              <a:spcAft>
                <a:spcPts val="0"/>
              </a:spcAft>
              <a:buClr>
                <a:schemeClr val="dk1"/>
              </a:buClr>
              <a:buSzPct val="84615"/>
              <a:buFont typeface="Arial"/>
              <a:buNone/>
            </a:pPr>
            <a:r>
              <a:rPr lang="en-US" sz="1300"/>
              <a:t>            override fun onOutgoingCallAccepted(call: Call?) {}</a:t>
            </a:r>
            <a:endParaRPr sz="1300"/>
          </a:p>
          <a:p>
            <a:pPr indent="0" lvl="0" marL="0" rtl="0" algn="l">
              <a:lnSpc>
                <a:spcPct val="40000"/>
              </a:lnSpc>
              <a:spcBef>
                <a:spcPts val="1000"/>
              </a:spcBef>
              <a:spcAft>
                <a:spcPts val="0"/>
              </a:spcAft>
              <a:buClr>
                <a:schemeClr val="dk1"/>
              </a:buClr>
              <a:buSzPct val="84615"/>
              <a:buFont typeface="Arial"/>
              <a:buNone/>
            </a:pPr>
            <a:r>
              <a:rPr lang="en-US" sz="1300"/>
              <a:t>            override fun onOutgoingCallRejected(call: Call?) {}</a:t>
            </a:r>
            <a:endParaRPr sz="1300"/>
          </a:p>
          <a:p>
            <a:pPr indent="0" lvl="0" marL="0" rtl="0" algn="l">
              <a:lnSpc>
                <a:spcPct val="40000"/>
              </a:lnSpc>
              <a:spcBef>
                <a:spcPts val="1000"/>
              </a:spcBef>
              <a:spcAft>
                <a:spcPts val="0"/>
              </a:spcAft>
              <a:buClr>
                <a:schemeClr val="dk1"/>
              </a:buClr>
              <a:buSzPct val="84615"/>
              <a:buFont typeface="Arial"/>
              <a:buNone/>
            </a:pPr>
            <a:r>
              <a:rPr lang="en-US" sz="1300"/>
              <a:t>            override fun onIncomingCallCancelled(call: Call?) {}</a:t>
            </a:r>
            <a:endParaRPr sz="1300"/>
          </a:p>
          <a:p>
            <a:pPr indent="0" lvl="0" marL="0" rtl="0" algn="l">
              <a:lnSpc>
                <a:spcPct val="40000"/>
              </a:lnSpc>
              <a:spcBef>
                <a:spcPts val="1000"/>
              </a:spcBef>
              <a:spcAft>
                <a:spcPts val="0"/>
              </a:spcAft>
              <a:buClr>
                <a:schemeClr val="dk1"/>
              </a:buClr>
              <a:buSzPct val="84615"/>
              <a:buFont typeface="Arial"/>
              <a:buNone/>
            </a:pPr>
            <a:r>
              <a:rPr lang="en-US" sz="1300"/>
              <a:t>        })</a:t>
            </a:r>
            <a:endParaRPr sz="1300"/>
          </a:p>
          <a:p>
            <a:pPr indent="0" lvl="0" marL="0" rtl="0" algn="l">
              <a:lnSpc>
                <a:spcPct val="40000"/>
              </a:lnSpc>
              <a:spcBef>
                <a:spcPts val="1000"/>
              </a:spcBef>
              <a:spcAft>
                <a:spcPts val="0"/>
              </a:spcAft>
              <a:buClr>
                <a:schemeClr val="dk1"/>
              </a:buClr>
              <a:buSzPct val="84615"/>
              <a:buFont typeface="Arial"/>
              <a:buNone/>
            </a:pPr>
            <a:r>
              <a:rPr lang="en-US" sz="1300"/>
              <a:t>    }</a:t>
            </a:r>
            <a:endParaRPr sz="1300"/>
          </a:p>
          <a:p>
            <a:pPr indent="0" lvl="0" marL="0" rtl="0" algn="l">
              <a:lnSpc>
                <a:spcPct val="40000"/>
              </a:lnSpc>
              <a:spcBef>
                <a:spcPts val="1000"/>
              </a:spcBef>
              <a:spcAft>
                <a:spcPts val="0"/>
              </a:spcAft>
              <a:buClr>
                <a:schemeClr val="dk1"/>
              </a:buClr>
              <a:buSzPct val="84615"/>
              <a:buFont typeface="Arial"/>
              <a:buNone/>
            </a:pPr>
            <a:r>
              <a:t/>
            </a:r>
            <a:endParaRPr sz="1300"/>
          </a:p>
          <a:p>
            <a:pPr indent="0" lvl="0" marL="0" rtl="0" algn="l">
              <a:lnSpc>
                <a:spcPct val="40000"/>
              </a:lnSpc>
              <a:spcBef>
                <a:spcPts val="1000"/>
              </a:spcBef>
              <a:spcAft>
                <a:spcPts val="0"/>
              </a:spcAft>
              <a:buClr>
                <a:schemeClr val="dk1"/>
              </a:buClr>
              <a:buSzPct val="84615"/>
              <a:buFont typeface="Arial"/>
              <a:buNone/>
            </a:pPr>
            <a:r>
              <a:rPr lang="en-US" sz="1300"/>
              <a:t>}</a:t>
            </a:r>
            <a:endParaRPr sz="1300"/>
          </a:p>
          <a:p>
            <a:pPr indent="0" lvl="0" marL="0" rtl="0" algn="l">
              <a:lnSpc>
                <a:spcPct val="40000"/>
              </a:lnSpc>
              <a:spcBef>
                <a:spcPts val="1000"/>
              </a:spcBef>
              <a:spcAft>
                <a:spcPts val="0"/>
              </a:spcAft>
              <a:buSzPct val="78269"/>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
          <p:cNvSpPr txBox="1"/>
          <p:nvPr/>
        </p:nvSpPr>
        <p:spPr>
          <a:xfrm>
            <a:off x="177800" y="139700"/>
            <a:ext cx="9240900" cy="3141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1100"/>
              <a:buNone/>
            </a:pPr>
            <a:r>
              <a:t/>
            </a:r>
            <a:endParaRPr sz="1600">
              <a:latin typeface="Trebuchet MS"/>
              <a:ea typeface="Trebuchet MS"/>
              <a:cs typeface="Trebuchet MS"/>
              <a:sym typeface="Trebuchet MS"/>
            </a:endParaRPr>
          </a:p>
        </p:txBody>
      </p:sp>
      <p:sp>
        <p:nvSpPr>
          <p:cNvPr id="173" name="Google Shape;173;p3"/>
          <p:cNvSpPr txBox="1"/>
          <p:nvPr/>
        </p:nvSpPr>
        <p:spPr>
          <a:xfrm>
            <a:off x="5439050" y="168915"/>
            <a:ext cx="8966100" cy="6280200"/>
          </a:xfrm>
          <a:prstGeom prst="rect">
            <a:avLst/>
          </a:prstGeom>
          <a:noFill/>
          <a:ln>
            <a:noFill/>
          </a:ln>
        </p:spPr>
        <p:txBody>
          <a:bodyPr anchorCtr="0" anchor="t" bIns="45700" lIns="91425" spcFirstLastPara="1" rIns="91425" wrap="square" tIns="45700">
            <a:spAutoFit/>
          </a:bodyPr>
          <a:lstStyle/>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loadJSONFromAsset(context: Context): String?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var json: String? = null</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try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val `is` = context.assets.open("SampleUsers.json")</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val size = `is`.available()</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val buffer = ByteArray(size)</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`is`.read(buffer)</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`is`.close()</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json = String(buffer, charset("UTF-8"))</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 catch (ex: IOException)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ex.printStackTrace()</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return null</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return json</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val defaultUserList: List&lt;User?&gt;</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get() = userList</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val defaultGroup: Group?</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get() = group</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val defaultUser: User?</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get() = user</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switchLightMode()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AppCompatDelegate.setDefaultNightMode(AppCompatDelegate.MODE_NIGHT_NO)</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switchDarkMode()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AppCompatDelegate.setDefaultNightMode(AppCompatDelegate.MODE_NIGHT_YES)</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isNightMode(context: Context): Boolean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val currentNightMode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context.resources.configuration.uiMode and Configuration.UI_MODE_NIGHT_MASK</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return currentNightMode == Configuration.UI_MODE_NIGHT_YES</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changeIconTintToWhite(context: Context?, imageView: ImageView)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imageView.imageTintList = ColorStateList.valueOf(</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ContextCompat.getColor(</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context!!,</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R.color.white</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changeIconTintToBlack(context: Context?, imageView: ImageView)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imageView.imageTintList = ColorStateList.valueOf(</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ContextCompat.getColor(</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context!!,</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R.color.black</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changeTextColorToWhite(context: Context?, textView: TextView)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textView.setTextColor(ContextCompat.getColor(context!!, R.color.white))</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fun changeTextColorToBlack(context: Context?, textView: TextView)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textView.setTextColor(ContextCompat.getColor(context!!, R.color.black))</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    }</a:t>
            </a:r>
            <a:endParaRPr sz="1000">
              <a:solidFill>
                <a:schemeClr val="dk1"/>
              </a:solidFill>
            </a:endParaRPr>
          </a:p>
          <a:p>
            <a:pPr indent="0" lvl="0" marL="0" rtl="0" algn="l">
              <a:lnSpc>
                <a:spcPct val="60000"/>
              </a:lnSpc>
              <a:spcBef>
                <a:spcPts val="0"/>
              </a:spcBef>
              <a:spcAft>
                <a:spcPts val="0"/>
              </a:spcAft>
              <a:buClr>
                <a:schemeClr val="dk1"/>
              </a:buClr>
              <a:buSzPts val="1100"/>
              <a:buFont typeface="Arial"/>
              <a:buNone/>
            </a:pPr>
            <a:r>
              <a:rPr lang="en-US" sz="1000">
                <a:solidFill>
                  <a:schemeClr val="dk1"/>
                </a:solidFill>
              </a:rPr>
              <a:t>}</a:t>
            </a:r>
            <a:endParaRPr sz="1700"/>
          </a:p>
        </p:txBody>
      </p:sp>
      <p:sp>
        <p:nvSpPr>
          <p:cNvPr id="174" name="Google Shape;174;p3"/>
          <p:cNvSpPr txBox="1"/>
          <p:nvPr/>
        </p:nvSpPr>
        <p:spPr>
          <a:xfrm>
            <a:off x="0" y="0"/>
            <a:ext cx="4881600" cy="6906600"/>
          </a:xfrm>
          <a:prstGeom prst="rect">
            <a:avLst/>
          </a:prstGeom>
          <a:noFill/>
          <a:ln>
            <a:noFill/>
          </a:ln>
        </p:spPr>
        <p:txBody>
          <a:bodyPr anchorCtr="0" anchor="t" bIns="91425" lIns="91425" spcFirstLastPara="1" rIns="91425" wrap="square" tIns="91425">
            <a:spAutoFit/>
          </a:bodyPr>
          <a:lstStyle/>
          <a:p>
            <a:pPr indent="0" lvl="0" marL="0" rtl="0" algn="l">
              <a:lnSpc>
                <a:spcPct val="50000"/>
              </a:lnSpc>
              <a:spcBef>
                <a:spcPts val="0"/>
              </a:spcBef>
              <a:spcAft>
                <a:spcPts val="0"/>
              </a:spcAft>
              <a:buNone/>
            </a:pPr>
            <a:r>
              <a:t/>
            </a:r>
            <a:endParaRPr sz="1100"/>
          </a:p>
          <a:p>
            <a:pPr indent="0" lvl="0" marL="0" rtl="0" algn="l">
              <a:lnSpc>
                <a:spcPct val="50000"/>
              </a:lnSpc>
              <a:spcBef>
                <a:spcPts val="0"/>
              </a:spcBef>
              <a:spcAft>
                <a:spcPts val="0"/>
              </a:spcAft>
              <a:buNone/>
            </a:pPr>
            <a:r>
              <a:rPr lang="en-US" sz="3300">
                <a:solidFill>
                  <a:srgbClr val="226292"/>
                </a:solidFill>
              </a:rPr>
              <a:t>AppUtils.kt</a:t>
            </a:r>
            <a:endParaRPr sz="3300">
              <a:solidFill>
                <a:srgbClr val="226292"/>
              </a:solidFill>
            </a:endParaRPr>
          </a:p>
          <a:p>
            <a:pPr indent="0" lvl="0" marL="0" rtl="0" algn="l">
              <a:lnSpc>
                <a:spcPct val="60000"/>
              </a:lnSpc>
              <a:spcBef>
                <a:spcPts val="0"/>
              </a:spcBef>
              <a:spcAft>
                <a:spcPts val="0"/>
              </a:spcAft>
              <a:buNone/>
            </a:pPr>
            <a:r>
              <a:t/>
            </a:r>
            <a:endParaRPr sz="1100"/>
          </a:p>
          <a:p>
            <a:pPr indent="0" lvl="0" marL="0" rtl="0" algn="l">
              <a:lnSpc>
                <a:spcPct val="60000"/>
              </a:lnSpc>
              <a:spcBef>
                <a:spcPts val="0"/>
              </a:spcBef>
              <a:spcAft>
                <a:spcPts val="0"/>
              </a:spcAft>
              <a:buNone/>
            </a:pPr>
            <a:r>
              <a:rPr lang="en-US" sz="1100"/>
              <a:t>class AppUtils {</a:t>
            </a:r>
            <a:endParaRPr sz="1100"/>
          </a:p>
          <a:p>
            <a:pPr indent="0" lvl="0" marL="0" rtl="0" algn="l">
              <a:lnSpc>
                <a:spcPct val="60000"/>
              </a:lnSpc>
              <a:spcBef>
                <a:spcPts val="0"/>
              </a:spcBef>
              <a:spcAft>
                <a:spcPts val="0"/>
              </a:spcAft>
              <a:buNone/>
            </a:pPr>
            <a:r>
              <a:rPr lang="en-US" sz="1100"/>
              <a:t>    companion object {</a:t>
            </a:r>
            <a:endParaRPr sz="1100"/>
          </a:p>
          <a:p>
            <a:pPr indent="0" lvl="0" marL="0" rtl="0" algn="l">
              <a:lnSpc>
                <a:spcPct val="60000"/>
              </a:lnSpc>
              <a:spcBef>
                <a:spcPts val="0"/>
              </a:spcBef>
              <a:spcAft>
                <a:spcPts val="0"/>
              </a:spcAft>
              <a:buNone/>
            </a:pPr>
            <a:r>
              <a:rPr lang="en-US" sz="1100"/>
              <a:t>        private var group: Group? = null</a:t>
            </a:r>
            <a:endParaRPr sz="1100"/>
          </a:p>
          <a:p>
            <a:pPr indent="0" lvl="0" marL="0" rtl="0" algn="l">
              <a:lnSpc>
                <a:spcPct val="60000"/>
              </a:lnSpc>
              <a:spcBef>
                <a:spcPts val="0"/>
              </a:spcBef>
              <a:spcAft>
                <a:spcPts val="0"/>
              </a:spcAft>
              <a:buNone/>
            </a:pPr>
            <a:r>
              <a:rPr lang="en-US" sz="1100"/>
              <a:t>        private var user: User? = null</a:t>
            </a:r>
            <a:endParaRPr sz="1100"/>
          </a:p>
          <a:p>
            <a:pPr indent="0" lvl="0" marL="0" rtl="0" algn="l">
              <a:lnSpc>
                <a:spcPct val="60000"/>
              </a:lnSpc>
              <a:spcBef>
                <a:spcPts val="0"/>
              </a:spcBef>
              <a:spcAft>
                <a:spcPts val="0"/>
              </a:spcAft>
              <a:buNone/>
            </a:pPr>
            <a:r>
              <a:rPr lang="en-US" sz="1100"/>
              <a:t>        private var userList: MutableList&lt;User&gt; = ArrayList()</a:t>
            </a:r>
            <a:endParaRPr sz="1100"/>
          </a:p>
          <a:p>
            <a:pPr indent="0" lvl="0" marL="0" rtl="0" algn="l">
              <a:lnSpc>
                <a:spcPct val="60000"/>
              </a:lnSpc>
              <a:spcBef>
                <a:spcPts val="0"/>
              </a:spcBef>
              <a:spcAft>
                <a:spcPts val="0"/>
              </a:spcAft>
              <a:buNone/>
            </a:pPr>
            <a:r>
              <a:rPr lang="en-US" sz="1100"/>
              <a:t>        fun fetchDefaultObjects() {</a:t>
            </a:r>
            <a:endParaRPr sz="1100"/>
          </a:p>
          <a:p>
            <a:pPr indent="0" lvl="0" marL="0" rtl="0" algn="l">
              <a:lnSpc>
                <a:spcPct val="60000"/>
              </a:lnSpc>
              <a:spcBef>
                <a:spcPts val="0"/>
              </a:spcBef>
              <a:spcAft>
                <a:spcPts val="0"/>
              </a:spcAft>
              <a:buNone/>
            </a:pPr>
            <a:r>
              <a:rPr lang="en-US" sz="1100"/>
              <a:t>            CometChat.getGroup("supergroup", object : CometChat.CallbackListener&lt;Group?&gt;() {</a:t>
            </a:r>
            <a:endParaRPr sz="1100"/>
          </a:p>
          <a:p>
            <a:pPr indent="0" lvl="0" marL="0" rtl="0" algn="l">
              <a:lnSpc>
                <a:spcPct val="60000"/>
              </a:lnSpc>
              <a:spcBef>
                <a:spcPts val="0"/>
              </a:spcBef>
              <a:spcAft>
                <a:spcPts val="0"/>
              </a:spcAft>
              <a:buNone/>
            </a:pPr>
            <a:r>
              <a:rPr lang="en-US" sz="1100"/>
              <a:t>                override fun onSuccess(group_: Group?) {</a:t>
            </a:r>
            <a:endParaRPr sz="1100"/>
          </a:p>
          <a:p>
            <a:pPr indent="0" lvl="0" marL="0" rtl="0" algn="l">
              <a:lnSpc>
                <a:spcPct val="60000"/>
              </a:lnSpc>
              <a:spcBef>
                <a:spcPts val="0"/>
              </a:spcBef>
              <a:spcAft>
                <a:spcPts val="0"/>
              </a:spcAft>
              <a:buNone/>
            </a:pPr>
            <a:r>
              <a:rPr lang="en-US" sz="1100"/>
              <a:t>                    group = group_</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t/>
            </a:r>
            <a:endParaRPr sz="1100"/>
          </a:p>
          <a:p>
            <a:pPr indent="0" lvl="0" marL="0" rtl="0" algn="l">
              <a:lnSpc>
                <a:spcPct val="60000"/>
              </a:lnSpc>
              <a:spcBef>
                <a:spcPts val="0"/>
              </a:spcBef>
              <a:spcAft>
                <a:spcPts val="0"/>
              </a:spcAft>
              <a:buNone/>
            </a:pPr>
            <a:r>
              <a:rPr lang="en-US" sz="1100"/>
              <a:t>                override fun onError(e: CometChatException?)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CometChat.getUser("superhero5", object : CometChat.CallbackListener&lt;User?&gt;() {</a:t>
            </a:r>
            <a:endParaRPr sz="1100"/>
          </a:p>
          <a:p>
            <a:pPr indent="0" lvl="0" marL="0" rtl="0" algn="l">
              <a:lnSpc>
                <a:spcPct val="60000"/>
              </a:lnSpc>
              <a:spcBef>
                <a:spcPts val="0"/>
              </a:spcBef>
              <a:spcAft>
                <a:spcPts val="0"/>
              </a:spcAft>
              <a:buNone/>
            </a:pPr>
            <a:r>
              <a:rPr lang="en-US" sz="1100"/>
              <a:t>                override fun onSuccess(user_: User?) {</a:t>
            </a:r>
            <a:endParaRPr sz="1100"/>
          </a:p>
          <a:p>
            <a:pPr indent="0" lvl="0" marL="0" rtl="0" algn="l">
              <a:lnSpc>
                <a:spcPct val="60000"/>
              </a:lnSpc>
              <a:spcBef>
                <a:spcPts val="0"/>
              </a:spcBef>
              <a:spcAft>
                <a:spcPts val="0"/>
              </a:spcAft>
              <a:buNone/>
            </a:pPr>
            <a:r>
              <a:rPr lang="en-US" sz="1100"/>
              <a:t>                    user = user_</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t/>
            </a:r>
            <a:endParaRPr sz="1100"/>
          </a:p>
          <a:p>
            <a:pPr indent="0" lvl="0" marL="0" rtl="0" algn="l">
              <a:lnSpc>
                <a:spcPct val="60000"/>
              </a:lnSpc>
              <a:spcBef>
                <a:spcPts val="0"/>
              </a:spcBef>
              <a:spcAft>
                <a:spcPts val="0"/>
              </a:spcAft>
              <a:buNone/>
            </a:pPr>
            <a:r>
              <a:rPr lang="en-US" sz="1100"/>
              <a:t>                override fun onError(e: CometChatException?)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t/>
            </a:r>
            <a:endParaRPr sz="1100"/>
          </a:p>
          <a:p>
            <a:pPr indent="0" lvl="0" marL="0" rtl="0" algn="l">
              <a:lnSpc>
                <a:spcPct val="60000"/>
              </a:lnSpc>
              <a:spcBef>
                <a:spcPts val="0"/>
              </a:spcBef>
              <a:spcAft>
                <a:spcPts val="0"/>
              </a:spcAft>
              <a:buNone/>
            </a:pPr>
            <a:r>
              <a:rPr lang="en-US" sz="1100"/>
              <a:t>        fun fetchSampleUsers(listener: CometChat.CallbackListener&lt;List&lt;User&gt;&gt;) {</a:t>
            </a:r>
            <a:endParaRPr sz="1100"/>
          </a:p>
          <a:p>
            <a:pPr indent="0" lvl="0" marL="0" rtl="0" algn="l">
              <a:lnSpc>
                <a:spcPct val="60000"/>
              </a:lnSpc>
              <a:spcBef>
                <a:spcPts val="0"/>
              </a:spcBef>
              <a:spcAft>
                <a:spcPts val="0"/>
              </a:spcAft>
              <a:buNone/>
            </a:pPr>
            <a:r>
              <a:rPr lang="en-US" sz="1100"/>
              <a:t>            if (userList.isEmpty()) {</a:t>
            </a:r>
            <a:endParaRPr sz="1100"/>
          </a:p>
          <a:p>
            <a:pPr indent="0" lvl="0" marL="0" rtl="0" algn="l">
              <a:lnSpc>
                <a:spcPct val="60000"/>
              </a:lnSpc>
              <a:spcBef>
                <a:spcPts val="0"/>
              </a:spcBef>
              <a:spcAft>
                <a:spcPts val="0"/>
              </a:spcAft>
              <a:buNone/>
            </a:pPr>
            <a:r>
              <a:rPr lang="en-US" sz="1100"/>
              <a:t>                val request: Request =</a:t>
            </a:r>
            <a:endParaRPr sz="1100"/>
          </a:p>
          <a:p>
            <a:pPr indent="0" lvl="0" marL="0" rtl="0" algn="l">
              <a:lnSpc>
                <a:spcPct val="60000"/>
              </a:lnSpc>
              <a:spcBef>
                <a:spcPts val="0"/>
              </a:spcBef>
              <a:spcAft>
                <a:spcPts val="0"/>
              </a:spcAft>
              <a:buNone/>
            </a:pPr>
            <a:r>
              <a:rPr lang="en-US" sz="1100"/>
              <a:t>                    Request.Builder().url(StringConstants.SAMPLE_APP_USERS_URL)</a:t>
            </a:r>
            <a:endParaRPr sz="1100"/>
          </a:p>
          <a:p>
            <a:pPr indent="0" lvl="0" marL="0" rtl="0" algn="l">
              <a:lnSpc>
                <a:spcPct val="60000"/>
              </a:lnSpc>
              <a:spcBef>
                <a:spcPts val="0"/>
              </a:spcBef>
              <a:spcAft>
                <a:spcPts val="0"/>
              </a:spcAft>
              <a:buNone/>
            </a:pPr>
            <a:r>
              <a:rPr lang="en-US" sz="1100"/>
              <a:t>                        .method("GET", null).build()</a:t>
            </a:r>
            <a:endParaRPr sz="1100"/>
          </a:p>
          <a:p>
            <a:pPr indent="0" lvl="0" marL="0" rtl="0" algn="l">
              <a:lnSpc>
                <a:spcPct val="60000"/>
              </a:lnSpc>
              <a:spcBef>
                <a:spcPts val="0"/>
              </a:spcBef>
              <a:spcAft>
                <a:spcPts val="0"/>
              </a:spcAft>
              <a:buNone/>
            </a:pPr>
            <a:r>
              <a:rPr lang="en-US" sz="1100"/>
              <a:t>                val client = OkHttpClient()</a:t>
            </a:r>
            <a:endParaRPr sz="1100"/>
          </a:p>
          <a:p>
            <a:pPr indent="0" lvl="0" marL="0" rtl="0" algn="l">
              <a:lnSpc>
                <a:spcPct val="60000"/>
              </a:lnSpc>
              <a:spcBef>
                <a:spcPts val="0"/>
              </a:spcBef>
              <a:spcAft>
                <a:spcPts val="0"/>
              </a:spcAft>
              <a:buNone/>
            </a:pPr>
            <a:r>
              <a:rPr lang="en-US" sz="1100"/>
              <a:t>                client.newCall(request).enqueue(object : Callback {</a:t>
            </a:r>
            <a:endParaRPr sz="1100"/>
          </a:p>
          <a:p>
            <a:pPr indent="0" lvl="0" marL="0" rtl="0" algn="l">
              <a:lnSpc>
                <a:spcPct val="60000"/>
              </a:lnSpc>
              <a:spcBef>
                <a:spcPts val="0"/>
              </a:spcBef>
              <a:spcAft>
                <a:spcPts val="0"/>
              </a:spcAft>
              <a:buNone/>
            </a:pPr>
            <a:r>
              <a:rPr lang="en-US" sz="1100"/>
              <a:t>                    override fun onFailure(call: Call, e: IOException) {</a:t>
            </a:r>
            <a:endParaRPr sz="1100"/>
          </a:p>
          <a:p>
            <a:pPr indent="0" lvl="0" marL="0" rtl="0" algn="l">
              <a:lnSpc>
                <a:spcPct val="60000"/>
              </a:lnSpc>
              <a:spcBef>
                <a:spcPts val="0"/>
              </a:spcBef>
              <a:spcAft>
                <a:spcPts val="0"/>
              </a:spcAft>
              <a:buNone/>
            </a:pPr>
            <a:r>
              <a:rPr lang="en-US" sz="1100"/>
              <a:t>                        Utils.runOnMainThread {</a:t>
            </a:r>
            <a:endParaRPr sz="1100"/>
          </a:p>
          <a:p>
            <a:pPr indent="0" lvl="0" marL="0" rtl="0" algn="l">
              <a:lnSpc>
                <a:spcPct val="60000"/>
              </a:lnSpc>
              <a:spcBef>
                <a:spcPts val="0"/>
              </a:spcBef>
              <a:spcAft>
                <a:spcPts val="0"/>
              </a:spcAft>
              <a:buNone/>
            </a:pPr>
            <a:r>
              <a:rPr lang="en-US" sz="1100"/>
              <a:t>                            listener.onError(</a:t>
            </a:r>
            <a:endParaRPr sz="1100"/>
          </a:p>
          <a:p>
            <a:pPr indent="0" lvl="0" marL="0" rtl="0" algn="l">
              <a:lnSpc>
                <a:spcPct val="60000"/>
              </a:lnSpc>
              <a:spcBef>
                <a:spcPts val="0"/>
              </a:spcBef>
              <a:spcAft>
                <a:spcPts val="0"/>
              </a:spcAft>
              <a:buNone/>
            </a:pPr>
            <a:r>
              <a:rPr lang="en-US" sz="1100"/>
              <a:t>                                CometChatException("11", e.message)</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t/>
            </a:r>
            <a:endParaRPr sz="1100"/>
          </a:p>
          <a:p>
            <a:pPr indent="0" lvl="0" marL="0" rtl="0" algn="l">
              <a:lnSpc>
                <a:spcPct val="60000"/>
              </a:lnSpc>
              <a:spcBef>
                <a:spcPts val="0"/>
              </a:spcBef>
              <a:spcAft>
                <a:spcPts val="0"/>
              </a:spcAft>
              <a:buNone/>
            </a:pPr>
            <a:r>
              <a:rPr lang="en-US" sz="1100"/>
              <a:t>                    override fun onResponse(call: Call, response: Response) {</a:t>
            </a:r>
            <a:endParaRPr sz="1100"/>
          </a:p>
          <a:p>
            <a:pPr indent="0" lvl="0" marL="0" rtl="0" algn="l">
              <a:lnSpc>
                <a:spcPct val="60000"/>
              </a:lnSpc>
              <a:spcBef>
                <a:spcPts val="0"/>
              </a:spcBef>
              <a:spcAft>
                <a:spcPts val="0"/>
              </a:spcAft>
              <a:buNone/>
            </a:pPr>
            <a:r>
              <a:rPr lang="en-US" sz="1100"/>
              <a:t>                        if (response.isSuccessful &amp;&amp; response.body != null) {</a:t>
            </a:r>
            <a:endParaRPr sz="1100"/>
          </a:p>
          <a:p>
            <a:pPr indent="0" lvl="0" marL="0" rtl="0" algn="l">
              <a:lnSpc>
                <a:spcPct val="60000"/>
              </a:lnSpc>
              <a:spcBef>
                <a:spcPts val="0"/>
              </a:spcBef>
              <a:spcAft>
                <a:spcPts val="0"/>
              </a:spcAft>
              <a:buNone/>
            </a:pPr>
            <a:r>
              <a:rPr lang="en-US" sz="1100"/>
              <a:t>                            try {</a:t>
            </a:r>
            <a:endParaRPr sz="1100"/>
          </a:p>
          <a:p>
            <a:pPr indent="0" lvl="0" marL="0" rtl="0" algn="l">
              <a:lnSpc>
                <a:spcPct val="60000"/>
              </a:lnSpc>
              <a:spcBef>
                <a:spcPts val="0"/>
              </a:spcBef>
              <a:spcAft>
                <a:spcPts val="0"/>
              </a:spcAft>
              <a:buNone/>
            </a:pPr>
            <a:r>
              <a:rPr lang="en-US" sz="1100"/>
              <a:t>                                userList = processSampleUserList(response.body!!.string())</a:t>
            </a:r>
            <a:endParaRPr sz="1100"/>
          </a:p>
          <a:p>
            <a:pPr indent="0" lvl="0" marL="0" rtl="0" algn="l">
              <a:lnSpc>
                <a:spcPct val="60000"/>
              </a:lnSpc>
              <a:spcBef>
                <a:spcPts val="0"/>
              </a:spcBef>
              <a:spcAft>
                <a:spcPts val="0"/>
              </a:spcAft>
              <a:buNone/>
            </a:pPr>
            <a:r>
              <a:rPr lang="en-US" sz="1100"/>
              <a:t>                            } catch (e: IOException) {</a:t>
            </a:r>
            <a:endParaRPr sz="1100"/>
          </a:p>
          <a:p>
            <a:pPr indent="0" lvl="0" marL="0" rtl="0" algn="l">
              <a:lnSpc>
                <a:spcPct val="60000"/>
              </a:lnSpc>
              <a:spcBef>
                <a:spcPts val="0"/>
              </a:spcBef>
              <a:spcAft>
                <a:spcPts val="0"/>
              </a:spcAft>
              <a:buNone/>
            </a:pPr>
            <a:r>
              <a:rPr lang="en-US" sz="1100"/>
              <a:t>                                Utils.runOnMainThread {</a:t>
            </a:r>
            <a:endParaRPr sz="1100"/>
          </a:p>
          <a:p>
            <a:pPr indent="0" lvl="0" marL="0" rtl="0" algn="l">
              <a:lnSpc>
                <a:spcPct val="60000"/>
              </a:lnSpc>
              <a:spcBef>
                <a:spcPts val="0"/>
              </a:spcBef>
              <a:spcAft>
                <a:spcPts val="0"/>
              </a:spcAft>
              <a:buNone/>
            </a:pPr>
            <a:r>
              <a:rPr lang="en-US" sz="1100"/>
              <a:t>                                    listener.onError(</a:t>
            </a:r>
            <a:endParaRPr sz="1100"/>
          </a:p>
          <a:p>
            <a:pPr indent="0" lvl="0" marL="0" rtl="0" algn="l">
              <a:lnSpc>
                <a:spcPct val="60000"/>
              </a:lnSpc>
              <a:spcBef>
                <a:spcPts val="0"/>
              </a:spcBef>
              <a:spcAft>
                <a:spcPts val="0"/>
              </a:spcAft>
              <a:buNone/>
            </a:pPr>
            <a:r>
              <a:rPr lang="en-US" sz="1100"/>
              <a:t>                                        CometChatException("10", e.message)</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a:t>
            </a:r>
            <a:endParaRPr sz="1100"/>
          </a:p>
          <a:p>
            <a:pPr indent="0" lvl="0" marL="0" rtl="0" algn="l">
              <a:lnSpc>
                <a:spcPct val="60000"/>
              </a:lnSpc>
              <a:spcBef>
                <a:spcPts val="0"/>
              </a:spcBef>
              <a:spcAft>
                <a:spcPts val="0"/>
              </a:spcAft>
              <a:buNone/>
            </a:pPr>
            <a:r>
              <a:rPr lang="en-US" sz="1100"/>
              <a:t>                        } else {</a:t>
            </a:r>
            <a:endParaRPr sz="1100"/>
          </a:p>
          <a:p>
            <a:pPr indent="0" lvl="0" marL="0" rtl="0" algn="l">
              <a:lnSpc>
                <a:spcPct val="60000"/>
              </a:lnSpc>
              <a:spcBef>
                <a:spcPts val="0"/>
              </a:spcBef>
              <a:spcAft>
                <a:spcPts val="0"/>
              </a:spcAft>
              <a:buNone/>
            </a:pPr>
            <a:r>
              <a:rPr lang="en-US" sz="1100"/>
              <a:t>                            Utils.runOnMainThread {</a:t>
            </a:r>
            <a:endParaRPr sz="1100"/>
          </a:p>
          <a:p>
            <a:pPr indent="0" lvl="0" marL="0" rtl="0" algn="l">
              <a:lnSpc>
                <a:spcPct val="60000"/>
              </a:lnSpc>
              <a:spcBef>
                <a:spcPts val="0"/>
              </a:spcBef>
              <a:spcAft>
                <a:spcPts val="0"/>
              </a:spcAft>
              <a:buNone/>
            </a:pPr>
            <a:r>
              <a:rPr lang="en-US" sz="1100"/>
              <a:t>                                listener.onError(</a:t>
            </a:r>
            <a:endParaRPr sz="1100"/>
          </a:p>
          <a:p>
            <a:pPr indent="0" lvl="0" marL="0" rtl="0" algn="l">
              <a:lnSpc>
                <a:spcPct val="60000"/>
              </a:lnSpc>
              <a:spcBef>
                <a:spcPts val="0"/>
              </a:spcBef>
              <a:spcAft>
                <a:spcPts val="0"/>
              </a:spcAft>
              <a:buNone/>
            </a:pPr>
            <a:r>
              <a:rPr lang="en-US" sz="1100"/>
              <a:t>                                    CometChatException(</a:t>
            </a:r>
            <a:endParaRPr sz="1100"/>
          </a:p>
          <a:p>
            <a:pPr indent="0" lvl="0" marL="0" rtl="0" algn="l">
              <a:lnSpc>
                <a:spcPct val="60000"/>
              </a:lnSpc>
              <a:spcBef>
                <a:spcPts val="0"/>
              </a:spcBef>
              <a:spcAft>
                <a:spcPts val="0"/>
              </a:spcAft>
              <a:buNone/>
            </a:pPr>
            <a:r>
              <a:rPr lang="en-US" sz="1100"/>
              <a:t>                                        "Unexpected code ",</a:t>
            </a:r>
            <a:endParaRPr sz="1100"/>
          </a:p>
          <a:p>
            <a:pPr indent="0" lvl="0" marL="0" rtl="0" algn="l">
              <a:lnSpc>
                <a:spcPct val="60000"/>
              </a:lnSpc>
              <a:spcBef>
                <a:spcPts val="0"/>
              </a:spcBef>
              <a:spcAft>
                <a:spcPts val="0"/>
              </a:spcAft>
              <a:buNone/>
            </a:pPr>
            <a:r>
              <a:rPr lang="en-US" sz="1100"/>
              <a:t>                                        response.code.toString()</a:t>
            </a:r>
            <a:endParaRPr sz="1100"/>
          </a:p>
          <a:p>
            <a:pPr indent="0" lvl="0" marL="0" rtl="0" algn="l">
              <a:lnSpc>
                <a:spcPct val="60000"/>
              </a:lnSpc>
              <a:spcBef>
                <a:spcPts val="0"/>
              </a:spcBef>
              <a:spcAft>
                <a:spcPts val="0"/>
              </a:spcAft>
              <a:buNone/>
            </a:pPr>
            <a:r>
              <a:rPr lang="en-US" sz="1100"/>
              <a:t>          }}}}</a:t>
            </a:r>
            <a:endParaRPr sz="1100"/>
          </a:p>
          <a:p>
            <a:pPr indent="0" lvl="0" marL="0" rtl="0" algn="l">
              <a:lnSpc>
                <a:spcPct val="50000"/>
              </a:lnSpc>
              <a:spcBef>
                <a:spcPts val="0"/>
              </a:spcBef>
              <a:spcAft>
                <a:spcPts val="0"/>
              </a:spcAft>
              <a:buNone/>
            </a:pPr>
            <a:r>
              <a:t/>
            </a:r>
            <a:endParaRPr sz="1100"/>
          </a:p>
        </p:txBody>
      </p:sp>
      <p:cxnSp>
        <p:nvCxnSpPr>
          <p:cNvPr id="175" name="Google Shape;175;p3"/>
          <p:cNvCxnSpPr/>
          <p:nvPr/>
        </p:nvCxnSpPr>
        <p:spPr>
          <a:xfrm>
            <a:off x="5219500" y="168925"/>
            <a:ext cx="17100" cy="6440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17cb2bddf7_0_0"/>
          <p:cNvSpPr txBox="1"/>
          <p:nvPr/>
        </p:nvSpPr>
        <p:spPr>
          <a:xfrm>
            <a:off x="720000" y="544075"/>
            <a:ext cx="8829000" cy="6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3F3F3F"/>
              </a:solidFill>
              <a:latin typeface="Trebuchet MS"/>
              <a:ea typeface="Trebuchet MS"/>
              <a:cs typeface="Trebuchet MS"/>
              <a:sym typeface="Trebuchet MS"/>
            </a:endParaRPr>
          </a:p>
        </p:txBody>
      </p:sp>
      <p:sp>
        <p:nvSpPr>
          <p:cNvPr id="181" name="Google Shape;181;g317cb2bddf7_0_0"/>
          <p:cNvSpPr txBox="1"/>
          <p:nvPr/>
        </p:nvSpPr>
        <p:spPr>
          <a:xfrm>
            <a:off x="0" y="0"/>
            <a:ext cx="10303800" cy="692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226292"/>
                </a:solidFill>
              </a:rPr>
              <a:t>MessageComposer.kt</a:t>
            </a:r>
            <a:endParaRPr sz="3200">
              <a:solidFill>
                <a:srgbClr val="226292"/>
              </a:solidFill>
            </a:endParaRPr>
          </a:p>
          <a:p>
            <a:pPr indent="0" lvl="0" marL="0" rtl="0" algn="l">
              <a:spcBef>
                <a:spcPts val="0"/>
              </a:spcBef>
              <a:spcAft>
                <a:spcPts val="0"/>
              </a:spcAft>
              <a:buNone/>
            </a:pPr>
            <a:r>
              <a:rPr lang="en-US"/>
              <a:t>class MessageComposerFragment : Fragment() {</a:t>
            </a:r>
            <a:endParaRPr/>
          </a:p>
          <a:p>
            <a:pPr indent="0" lvl="0" marL="0" rtl="0" algn="l">
              <a:spcBef>
                <a:spcPts val="0"/>
              </a:spcBef>
              <a:spcAft>
                <a:spcPts val="0"/>
              </a:spcAft>
              <a:buNone/>
            </a:pPr>
            <a:r>
              <a:rPr lang="en-US"/>
              <a:t>    private var parentView: RelativeLayout? = null</a:t>
            </a:r>
            <a:endParaRPr/>
          </a:p>
          <a:p>
            <a:pPr indent="0" lvl="0" marL="0" rtl="0" algn="l">
              <a:spcBef>
                <a:spcPts val="0"/>
              </a:spcBef>
              <a:spcAft>
                <a:spcPts val="0"/>
              </a:spcAft>
              <a:buNone/>
            </a:pPr>
            <a:r>
              <a:rPr lang="en-US"/>
              <a:t>    override fun onCreateView(</a:t>
            </a:r>
            <a:endParaRPr/>
          </a:p>
          <a:p>
            <a:pPr indent="0" lvl="0" marL="0" rtl="0" algn="l">
              <a:spcBef>
                <a:spcPts val="0"/>
              </a:spcBef>
              <a:spcAft>
                <a:spcPts val="0"/>
              </a:spcAft>
              <a:buNone/>
            </a:pPr>
            <a:r>
              <a:rPr lang="en-US"/>
              <a:t>        inflater: LayoutInflater,</a:t>
            </a:r>
            <a:endParaRPr/>
          </a:p>
          <a:p>
            <a:pPr indent="0" lvl="0" marL="0" rtl="0" algn="l">
              <a:spcBef>
                <a:spcPts val="0"/>
              </a:spcBef>
              <a:spcAft>
                <a:spcPts val="0"/>
              </a:spcAft>
              <a:buNone/>
            </a:pPr>
            <a:r>
              <a:rPr lang="en-US"/>
              <a:t>        container: ViewGroup?,</a:t>
            </a:r>
            <a:endParaRPr/>
          </a:p>
          <a:p>
            <a:pPr indent="0" lvl="0" marL="0" rtl="0" algn="l">
              <a:spcBef>
                <a:spcPts val="0"/>
              </a:spcBef>
              <a:spcAft>
                <a:spcPts val="0"/>
              </a:spcAft>
              <a:buNone/>
            </a:pPr>
            <a:r>
              <a:rPr lang="en-US"/>
              <a:t>        savedInstanceState: Bundle?</a:t>
            </a:r>
            <a:endParaRPr/>
          </a:p>
          <a:p>
            <a:pPr indent="0" lvl="0" marL="0" rtl="0" algn="l">
              <a:spcBef>
                <a:spcPts val="0"/>
              </a:spcBef>
              <a:spcAft>
                <a:spcPts val="0"/>
              </a:spcAft>
              <a:buNone/>
            </a:pPr>
            <a:r>
              <a:rPr lang="en-US"/>
              <a:t>    ): View {</a:t>
            </a:r>
            <a:endParaRPr/>
          </a:p>
          <a:p>
            <a:pPr indent="0" lvl="0" marL="0" rtl="0" algn="l">
              <a:spcBef>
                <a:spcPts val="0"/>
              </a:spcBef>
              <a:spcAft>
                <a:spcPts val="0"/>
              </a:spcAft>
              <a:buNone/>
            </a:pPr>
            <a:r>
              <a:rPr lang="en-US"/>
              <a:t>        // Inflate the layout for this fragment</a:t>
            </a:r>
            <a:endParaRPr/>
          </a:p>
          <a:p>
            <a:pPr indent="0" lvl="0" marL="0" rtl="0" algn="l">
              <a:spcBef>
                <a:spcPts val="0"/>
              </a:spcBef>
              <a:spcAft>
                <a:spcPts val="0"/>
              </a:spcAft>
              <a:buNone/>
            </a:pPr>
            <a:r>
              <a:rPr lang="en-US"/>
              <a:t>        val view: View = inflater.inflate(R.layout.fragment_message_composer, container, false)</a:t>
            </a:r>
            <a:endParaRPr/>
          </a:p>
          <a:p>
            <a:pPr indent="0" lvl="0" marL="0" rtl="0" algn="l">
              <a:spcBef>
                <a:spcPts val="0"/>
              </a:spcBef>
              <a:spcAft>
                <a:spcPts val="0"/>
              </a:spcAft>
              <a:buNone/>
            </a:pPr>
            <a:r>
              <a:rPr lang="en-US"/>
              <a:t>        parentView = view.findViewById(R.id.parent_view)</a:t>
            </a:r>
            <a:endParaRPr/>
          </a:p>
          <a:p>
            <a:pPr indent="0" lvl="0" marL="0" rtl="0" algn="l">
              <a:spcBef>
                <a:spcPts val="0"/>
              </a:spcBef>
              <a:spcAft>
                <a:spcPts val="0"/>
              </a:spcAft>
              <a:buNone/>
            </a:pPr>
            <a:r>
              <a:rPr lang="en-US"/>
              <a:t>        requireActivity().window.setSoftInputMode(WindowManager.LayoutParams.SOFT_INPUT_ADJUST_RESIZE)</a:t>
            </a:r>
            <a:endParaRPr/>
          </a:p>
          <a:p>
            <a:pPr indent="0" lvl="0" marL="0" rtl="0" algn="l">
              <a:spcBef>
                <a:spcPts val="0"/>
              </a:spcBef>
              <a:spcAft>
                <a:spcPts val="0"/>
              </a:spcAft>
              <a:buNone/>
            </a:pPr>
            <a:r>
              <a:rPr lang="en-US"/>
              <a:t>        val cometChatMessageComposer = view.findViewById&lt;CometChatMessageComposer&gt;(R.id.composer)</a:t>
            </a:r>
            <a:endParaRPr/>
          </a:p>
          <a:p>
            <a:pPr indent="0" lvl="0" marL="0" rtl="0" algn="l">
              <a:spcBef>
                <a:spcPts val="0"/>
              </a:spcBef>
              <a:spcAft>
                <a:spcPts val="0"/>
              </a:spcAft>
              <a:buNone/>
            </a:pPr>
            <a:r>
              <a:rPr lang="en-US"/>
              <a:t>        cometChatMessageComposer.user = defaultUser</a:t>
            </a:r>
            <a:endParaRPr/>
          </a:p>
          <a:p>
            <a:pPr indent="0" lvl="0" marL="0" rtl="0" algn="l">
              <a:spcBef>
                <a:spcPts val="0"/>
              </a:spcBef>
              <a:spcAft>
                <a:spcPts val="0"/>
              </a:spcAft>
              <a:buNone/>
            </a:pPr>
            <a:r>
              <a:rPr lang="en-US"/>
              <a:t>        setUpUI(view)</a:t>
            </a:r>
            <a:endParaRPr/>
          </a:p>
          <a:p>
            <a:pPr indent="0" lvl="0" marL="0" rtl="0" algn="l">
              <a:spcBef>
                <a:spcPts val="0"/>
              </a:spcBef>
              <a:spcAft>
                <a:spcPts val="0"/>
              </a:spcAft>
              <a:buNone/>
            </a:pPr>
            <a:r>
              <a:rPr lang="en-US"/>
              <a:t>        return view</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private fun setUpUI(view: View) {</a:t>
            </a:r>
            <a:endParaRPr/>
          </a:p>
          <a:p>
            <a:pPr indent="0" lvl="0" marL="0" rtl="0" algn="l">
              <a:spcBef>
                <a:spcPts val="0"/>
              </a:spcBef>
              <a:spcAft>
                <a:spcPts val="0"/>
              </a:spcAft>
              <a:buNone/>
            </a:pPr>
            <a:r>
              <a:rPr lang="en-US"/>
              <a:t>        if (isNightMode(requireContext())) {</a:t>
            </a:r>
            <a:endParaRPr/>
          </a:p>
          <a:p>
            <a:pPr indent="0" lvl="0" marL="0" rtl="0" algn="l">
              <a:spcBef>
                <a:spcPts val="0"/>
              </a:spcBef>
              <a:spcAft>
                <a:spcPts val="0"/>
              </a:spcAft>
              <a:buNone/>
            </a:pPr>
            <a:r>
              <a:rPr lang="en-US"/>
              <a:t>            parentView!!.setBackgroundColor(</a:t>
            </a:r>
            <a:endParaRPr/>
          </a:p>
          <a:p>
            <a:pPr indent="0" lvl="0" marL="0" rtl="0" algn="l">
              <a:spcBef>
                <a:spcPts val="0"/>
              </a:spcBef>
              <a:spcAft>
                <a:spcPts val="0"/>
              </a:spcAft>
              <a:buNone/>
            </a:pPr>
            <a:r>
              <a:rPr lang="en-US"/>
              <a:t>                    ContextCompat.getColor(</a:t>
            </a:r>
            <a:endParaRPr/>
          </a:p>
          <a:p>
            <a:pPr indent="0" lvl="0" marL="0" rtl="0" algn="l">
              <a:spcBef>
                <a:spcPts val="0"/>
              </a:spcBef>
              <a:spcAft>
                <a:spcPts val="0"/>
              </a:spcAft>
              <a:buNone/>
            </a:pPr>
            <a:r>
              <a:rPr lang="en-US"/>
              <a:t>                        requireContext(), R.color.app_background_dark</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 else {</a:t>
            </a:r>
            <a:endParaRPr/>
          </a:p>
          <a:p>
            <a:pPr indent="0" lvl="0" marL="0" rtl="0" algn="l">
              <a:spcBef>
                <a:spcPts val="0"/>
              </a:spcBef>
              <a:spcAft>
                <a:spcPts val="0"/>
              </a:spcAft>
              <a:buNone/>
            </a:pPr>
            <a:r>
              <a:rPr lang="en-US"/>
              <a:t>            parentView!!.setBackgroundColor(ContextCompat.getColor(requireContext(), R.color.app_background))</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nvSpPr>
        <p:spPr>
          <a:xfrm>
            <a:off x="139700" y="1"/>
            <a:ext cx="900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87" name="Google Shape;187;p4"/>
          <p:cNvSpPr txBox="1"/>
          <p:nvPr/>
        </p:nvSpPr>
        <p:spPr>
          <a:xfrm>
            <a:off x="0" y="0"/>
            <a:ext cx="10152000" cy="584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rgbClr val="226292"/>
                </a:solidFill>
              </a:rPr>
              <a:t>GroupMembersFraagment.kt</a:t>
            </a:r>
            <a:br>
              <a:rPr lang="en-US"/>
            </a:br>
            <a:br>
              <a:rPr lang="en-US"/>
            </a:br>
            <a:r>
              <a:rPr lang="en-US"/>
              <a:t>package com.cometchat.kotlinsampleapp.fragments.groups</a:t>
            </a:r>
            <a:endParaRPr/>
          </a:p>
          <a:p>
            <a:pPr indent="0" lvl="0" marL="0" rtl="0" algn="l">
              <a:spcBef>
                <a:spcPts val="0"/>
              </a:spcBef>
              <a:spcAft>
                <a:spcPts val="0"/>
              </a:spcAft>
              <a:buNone/>
            </a:pPr>
            <a:r>
              <a:rPr lang="en-US"/>
              <a:t>import android.os.Bundle</a:t>
            </a:r>
            <a:endParaRPr/>
          </a:p>
          <a:p>
            <a:pPr indent="0" lvl="0" marL="0" rtl="0" algn="l">
              <a:spcBef>
                <a:spcPts val="0"/>
              </a:spcBef>
              <a:spcAft>
                <a:spcPts val="0"/>
              </a:spcAft>
              <a:buNone/>
            </a:pPr>
            <a:r>
              <a:rPr lang="en-US"/>
              <a:t>import android.view.LayoutInflater</a:t>
            </a:r>
            <a:endParaRPr/>
          </a:p>
          <a:p>
            <a:pPr indent="0" lvl="0" marL="0" rtl="0" algn="l">
              <a:spcBef>
                <a:spcPts val="0"/>
              </a:spcBef>
              <a:spcAft>
                <a:spcPts val="0"/>
              </a:spcAft>
              <a:buNone/>
            </a:pPr>
            <a:r>
              <a:rPr lang="en-US"/>
              <a:t>import android.view.View</a:t>
            </a:r>
            <a:endParaRPr/>
          </a:p>
          <a:p>
            <a:pPr indent="0" lvl="0" marL="0" rtl="0" algn="l">
              <a:spcBef>
                <a:spcPts val="0"/>
              </a:spcBef>
              <a:spcAft>
                <a:spcPts val="0"/>
              </a:spcAft>
              <a:buNone/>
            </a:pPr>
            <a:r>
              <a:rPr lang="en-US"/>
              <a:t>import android.view.ViewGroup</a:t>
            </a:r>
            <a:endParaRPr/>
          </a:p>
          <a:p>
            <a:pPr indent="0" lvl="0" marL="0" rtl="0" algn="l">
              <a:spcBef>
                <a:spcPts val="0"/>
              </a:spcBef>
              <a:spcAft>
                <a:spcPts val="0"/>
              </a:spcAft>
              <a:buNone/>
            </a:pPr>
            <a:r>
              <a:rPr lang="en-US"/>
              <a:t>import androidx.fragment.app.Fragment</a:t>
            </a:r>
            <a:endParaRPr/>
          </a:p>
          <a:p>
            <a:pPr indent="0" lvl="0" marL="0" rtl="0" algn="l">
              <a:spcBef>
                <a:spcPts val="0"/>
              </a:spcBef>
              <a:spcAft>
                <a:spcPts val="0"/>
              </a:spcAft>
              <a:buNone/>
            </a:pPr>
            <a:r>
              <a:rPr lang="en-US"/>
              <a:t>import com.cometchat.chatuikit.groupmembers.CometChatGroupMembers</a:t>
            </a:r>
            <a:endParaRPr/>
          </a:p>
          <a:p>
            <a:pPr indent="0" lvl="0" marL="0" rtl="0" algn="l">
              <a:spcBef>
                <a:spcPts val="0"/>
              </a:spcBef>
              <a:spcAft>
                <a:spcPts val="0"/>
              </a:spcAft>
              <a:buNone/>
            </a:pPr>
            <a:r>
              <a:rPr lang="en-US"/>
              <a:t>import com.cometchat.kotlinsampleapp.AppUtils.Companion.defaultGroup</a:t>
            </a:r>
            <a:endParaRPr/>
          </a:p>
          <a:p>
            <a:pPr indent="0" lvl="0" marL="0" rtl="0" algn="l">
              <a:spcBef>
                <a:spcPts val="0"/>
              </a:spcBef>
              <a:spcAft>
                <a:spcPts val="0"/>
              </a:spcAft>
              <a:buNone/>
            </a:pPr>
            <a:r>
              <a:rPr lang="en-US"/>
              <a:t>import com.cometchat.kotlinsampleapp.R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class GroupMembersFragment : Fragment() {</a:t>
            </a:r>
            <a:endParaRPr/>
          </a:p>
          <a:p>
            <a:pPr indent="0" lvl="0" marL="0" rtl="0" algn="l">
              <a:spcBef>
                <a:spcPts val="0"/>
              </a:spcBef>
              <a:spcAft>
                <a:spcPts val="0"/>
              </a:spcAft>
              <a:buNone/>
            </a:pPr>
            <a:r>
              <a:rPr lang="en-US"/>
              <a:t>    override fun onCreateView(</a:t>
            </a:r>
            <a:endParaRPr/>
          </a:p>
          <a:p>
            <a:pPr indent="0" lvl="0" marL="0" rtl="0" algn="l">
              <a:spcBef>
                <a:spcPts val="0"/>
              </a:spcBef>
              <a:spcAft>
                <a:spcPts val="0"/>
              </a:spcAft>
              <a:buNone/>
            </a:pPr>
            <a:r>
              <a:rPr lang="en-US"/>
              <a:t>        inflater: LayoutInflater,</a:t>
            </a:r>
            <a:endParaRPr/>
          </a:p>
          <a:p>
            <a:pPr indent="0" lvl="0" marL="0" rtl="0" algn="l">
              <a:spcBef>
                <a:spcPts val="0"/>
              </a:spcBef>
              <a:spcAft>
                <a:spcPts val="0"/>
              </a:spcAft>
              <a:buNone/>
            </a:pPr>
            <a:r>
              <a:rPr lang="en-US"/>
              <a:t>        container: ViewGroup?,</a:t>
            </a:r>
            <a:endParaRPr/>
          </a:p>
          <a:p>
            <a:pPr indent="0" lvl="0" marL="0" rtl="0" algn="l">
              <a:spcBef>
                <a:spcPts val="0"/>
              </a:spcBef>
              <a:spcAft>
                <a:spcPts val="0"/>
              </a:spcAft>
              <a:buNone/>
            </a:pPr>
            <a:r>
              <a:rPr lang="en-US"/>
              <a:t>        savedInstanceState: Bundle?</a:t>
            </a:r>
            <a:endParaRPr/>
          </a:p>
          <a:p>
            <a:pPr indent="0" lvl="0" marL="0" rtl="0" algn="l">
              <a:spcBef>
                <a:spcPts val="0"/>
              </a:spcBef>
              <a:spcAft>
                <a:spcPts val="0"/>
              </a:spcAft>
              <a:buNone/>
            </a:pPr>
            <a:r>
              <a:rPr lang="en-US"/>
              <a:t>    ): View? {</a:t>
            </a:r>
            <a:endParaRPr/>
          </a:p>
          <a:p>
            <a:pPr indent="0" lvl="0" marL="0" rtl="0" algn="l">
              <a:spcBef>
                <a:spcPts val="0"/>
              </a:spcBef>
              <a:spcAft>
                <a:spcPts val="0"/>
              </a:spcAft>
              <a:buNone/>
            </a:pPr>
            <a:r>
              <a:rPr lang="en-US"/>
              <a:t>        // Inflate the layout for this fragment</a:t>
            </a:r>
            <a:endParaRPr/>
          </a:p>
          <a:p>
            <a:pPr indent="0" lvl="0" marL="0" rtl="0" algn="l">
              <a:spcBef>
                <a:spcPts val="0"/>
              </a:spcBef>
              <a:spcAft>
                <a:spcPts val="0"/>
              </a:spcAft>
              <a:buNone/>
            </a:pPr>
            <a:r>
              <a:rPr lang="en-US"/>
              <a:t>        val view: View = inflater.inflate(R.layout.fragment_group_members, container, false)</a:t>
            </a:r>
            <a:endParaRPr/>
          </a:p>
          <a:p>
            <a:pPr indent="0" lvl="0" marL="0" rtl="0" algn="l">
              <a:spcBef>
                <a:spcPts val="0"/>
              </a:spcBef>
              <a:spcAft>
                <a:spcPts val="0"/>
              </a:spcAft>
              <a:buNone/>
            </a:pPr>
            <a:r>
              <a:rPr lang="en-US"/>
              <a:t>        val groupMembers = view.findViewById&lt;CometChatGroupMembers&gt;(R.id.members)</a:t>
            </a:r>
            <a:endParaRPr/>
          </a:p>
          <a:p>
            <a:pPr indent="0" lvl="0" marL="0" rtl="0" algn="l">
              <a:spcBef>
                <a:spcPts val="0"/>
              </a:spcBef>
              <a:spcAft>
                <a:spcPts val="0"/>
              </a:spcAft>
              <a:buNone/>
            </a:pPr>
            <a:r>
              <a:rPr lang="en-US"/>
              <a:t>        groupMembers.setGroup(defaultGroup)</a:t>
            </a:r>
            <a:endParaRPr/>
          </a:p>
          <a:p>
            <a:pPr indent="0" lvl="0" marL="0" rtl="0" algn="l">
              <a:spcBef>
                <a:spcPts val="0"/>
              </a:spcBef>
              <a:spcAft>
                <a:spcPts val="0"/>
              </a:spcAft>
              <a:buNone/>
            </a:pPr>
            <a:r>
              <a:rPr lang="en-US"/>
              <a:t>        return view</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nvSpPr>
        <p:spPr>
          <a:xfrm>
            <a:off x="127000" y="152400"/>
            <a:ext cx="9017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93" name="Google Shape;193;p5"/>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4" name="Google Shape;194;p5"/>
          <p:cNvSpPr txBox="1"/>
          <p:nvPr/>
        </p:nvSpPr>
        <p:spPr>
          <a:xfrm>
            <a:off x="152400" y="152400"/>
            <a:ext cx="11165100" cy="637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000">
                <a:solidFill>
                  <a:srgbClr val="226292"/>
                </a:solidFill>
              </a:rPr>
              <a:t>CallLogParticipantsFragment.kt</a:t>
            </a:r>
            <a:br>
              <a:rPr lang="en-US" sz="1200"/>
            </a:br>
            <a:r>
              <a:rPr lang="en-US" sz="1200"/>
              <a:t>class CallLogParticipantsFragment : Fragment() {</a:t>
            </a:r>
            <a:endParaRPr sz="1200"/>
          </a:p>
          <a:p>
            <a:pPr indent="0" lvl="0" marL="0" rtl="0" algn="l">
              <a:spcBef>
                <a:spcPts val="0"/>
              </a:spcBef>
              <a:spcAft>
                <a:spcPts val="0"/>
              </a:spcAft>
              <a:buClr>
                <a:schemeClr val="dk1"/>
              </a:buClr>
              <a:buSzPts val="1100"/>
              <a:buFont typeface="Arial"/>
              <a:buNone/>
            </a:pPr>
            <a:r>
              <a:rPr lang="en-US" sz="1200"/>
              <a:t>    private var cometChatCallLogParticipants: CometChatCallLogParticipants? = null</a:t>
            </a:r>
            <a:endParaRPr sz="1200"/>
          </a:p>
          <a:p>
            <a:pPr indent="0" lvl="0" marL="0" rtl="0" algn="l">
              <a:spcBef>
                <a:spcPts val="0"/>
              </a:spcBef>
              <a:spcAft>
                <a:spcPts val="0"/>
              </a:spcAft>
              <a:buClr>
                <a:schemeClr val="dk1"/>
              </a:buClr>
              <a:buSzPts val="1100"/>
              <a:buFont typeface="Arial"/>
              <a:buNone/>
            </a:pPr>
            <a:r>
              <a:rPr lang="en-US" sz="1200"/>
              <a:t>    override fun onCreateView(</a:t>
            </a:r>
            <a:endParaRPr sz="1200"/>
          </a:p>
          <a:p>
            <a:pPr indent="0" lvl="0" marL="0" rtl="0" algn="l">
              <a:spcBef>
                <a:spcPts val="0"/>
              </a:spcBef>
              <a:spcAft>
                <a:spcPts val="0"/>
              </a:spcAft>
              <a:buClr>
                <a:schemeClr val="dk1"/>
              </a:buClr>
              <a:buSzPts val="1100"/>
              <a:buFont typeface="Arial"/>
              <a:buNone/>
            </a:pPr>
            <a:r>
              <a:rPr lang="en-US" sz="1200"/>
              <a:t>        inflater: LayoutInflater, container: ViewGroup?,</a:t>
            </a:r>
            <a:endParaRPr sz="1200"/>
          </a:p>
          <a:p>
            <a:pPr indent="0" lvl="0" marL="0" rtl="0" algn="l">
              <a:spcBef>
                <a:spcPts val="0"/>
              </a:spcBef>
              <a:spcAft>
                <a:spcPts val="0"/>
              </a:spcAft>
              <a:buClr>
                <a:schemeClr val="dk1"/>
              </a:buClr>
              <a:buSzPts val="1100"/>
              <a:buFont typeface="Arial"/>
              <a:buNone/>
            </a:pPr>
            <a:r>
              <a:rPr lang="en-US" sz="1200"/>
              <a:t>        savedInstanceState: Bundle?</a:t>
            </a:r>
            <a:endParaRPr sz="1200"/>
          </a:p>
          <a:p>
            <a:pPr indent="0" lvl="0" marL="0" rtl="0" algn="l">
              <a:spcBef>
                <a:spcPts val="0"/>
              </a:spcBef>
              <a:spcAft>
                <a:spcPts val="0"/>
              </a:spcAft>
              <a:buClr>
                <a:schemeClr val="dk1"/>
              </a:buClr>
              <a:buSzPts val="1100"/>
              <a:buFont typeface="Arial"/>
              <a:buNone/>
            </a:pPr>
            <a:r>
              <a:rPr lang="en-US" sz="1200"/>
              <a:t>    ): View {</a:t>
            </a:r>
            <a:endParaRPr sz="1200"/>
          </a:p>
          <a:p>
            <a:pPr indent="0" lvl="0" marL="0" rtl="0" algn="l">
              <a:spcBef>
                <a:spcPts val="0"/>
              </a:spcBef>
              <a:spcAft>
                <a:spcPts val="0"/>
              </a:spcAft>
              <a:buClr>
                <a:schemeClr val="dk1"/>
              </a:buClr>
              <a:buSzPts val="1100"/>
              <a:buFont typeface="Arial"/>
              <a:buNone/>
            </a:pPr>
            <a:r>
              <a:rPr lang="en-US" sz="1200"/>
              <a:t>        // Inflate the layout for this fragment</a:t>
            </a:r>
            <a:endParaRPr sz="1200"/>
          </a:p>
          <a:p>
            <a:pPr indent="0" lvl="0" marL="0" rtl="0" algn="l">
              <a:spcBef>
                <a:spcPts val="0"/>
              </a:spcBef>
              <a:spcAft>
                <a:spcPts val="0"/>
              </a:spcAft>
              <a:buClr>
                <a:schemeClr val="dk1"/>
              </a:buClr>
              <a:buSzPts val="1100"/>
              <a:buFont typeface="Arial"/>
              <a:buNone/>
            </a:pPr>
            <a:r>
              <a:rPr lang="en-US" sz="1200"/>
              <a:t>        val view: View = inflater.inflate(R.layout.fragment_call_log_participants, container, false)</a:t>
            </a:r>
            <a:endParaRPr sz="1200"/>
          </a:p>
          <a:p>
            <a:pPr indent="0" lvl="0" marL="0" rtl="0" algn="l">
              <a:spcBef>
                <a:spcPts val="0"/>
              </a:spcBef>
              <a:spcAft>
                <a:spcPts val="0"/>
              </a:spcAft>
              <a:buClr>
                <a:schemeClr val="dk1"/>
              </a:buClr>
              <a:buSzPts val="1100"/>
              <a:buFont typeface="Arial"/>
              <a:buNone/>
            </a:pPr>
            <a:r>
              <a:rPr lang="en-US" sz="1200"/>
              <a:t>        cometChatCallLogParticipants =</a:t>
            </a:r>
            <a:endParaRPr sz="1200"/>
          </a:p>
          <a:p>
            <a:pPr indent="0" lvl="0" marL="0" rtl="0" algn="l">
              <a:spcBef>
                <a:spcPts val="0"/>
              </a:spcBef>
              <a:spcAft>
                <a:spcPts val="0"/>
              </a:spcAft>
              <a:buClr>
                <a:schemeClr val="dk1"/>
              </a:buClr>
              <a:buSzPts val="1100"/>
              <a:buFont typeface="Arial"/>
              <a:buNone/>
            </a:pPr>
            <a:r>
              <a:rPr lang="en-US" sz="1200"/>
              <a:t>            view.findViewById(R.id.call_logs_participants)</a:t>
            </a:r>
            <a:endParaRPr sz="1200"/>
          </a:p>
          <a:p>
            <a:pPr indent="0" lvl="0" marL="0" rtl="0" algn="l">
              <a:spcBef>
                <a:spcPts val="0"/>
              </a:spcBef>
              <a:spcAft>
                <a:spcPts val="0"/>
              </a:spcAft>
              <a:buClr>
                <a:schemeClr val="dk1"/>
              </a:buClr>
              <a:buSzPts val="1100"/>
              <a:buFont typeface="Arial"/>
              <a:buNone/>
            </a:pPr>
            <a:r>
              <a:rPr lang="en-US" sz="1200"/>
              <a:t>        createCallParticipants()</a:t>
            </a:r>
            <a:endParaRPr sz="1200"/>
          </a:p>
          <a:p>
            <a:pPr indent="0" lvl="0" marL="0" rtl="0" algn="l">
              <a:spcBef>
                <a:spcPts val="0"/>
              </a:spcBef>
              <a:spcAft>
                <a:spcPts val="0"/>
              </a:spcAft>
              <a:buClr>
                <a:schemeClr val="dk1"/>
              </a:buClr>
              <a:buSzPts val="1100"/>
              <a:buFont typeface="Arial"/>
              <a:buNone/>
            </a:pPr>
            <a:r>
              <a:rPr lang="en-US" sz="1200"/>
              <a:t>        return view}</a:t>
            </a:r>
            <a:endParaRPr sz="1200"/>
          </a:p>
          <a:p>
            <a:pPr indent="0" lvl="0" marL="0" rtl="0" algn="l">
              <a:spcBef>
                <a:spcPts val="0"/>
              </a:spcBef>
              <a:spcAft>
                <a:spcPts val="0"/>
              </a:spcAft>
              <a:buClr>
                <a:schemeClr val="dk1"/>
              </a:buClr>
              <a:buSzPts val="1100"/>
              <a:buFont typeface="Arial"/>
              <a:buNone/>
            </a:pPr>
            <a:r>
              <a:rPr lang="en-US" sz="1200"/>
              <a:t>    private fun createCallParticipants() {</a:t>
            </a:r>
            <a:endParaRPr sz="1200"/>
          </a:p>
          <a:p>
            <a:pPr indent="0" lvl="0" marL="0" rtl="0" algn="l">
              <a:spcBef>
                <a:spcPts val="0"/>
              </a:spcBef>
              <a:spcAft>
                <a:spcPts val="0"/>
              </a:spcAft>
              <a:buClr>
                <a:schemeClr val="dk1"/>
              </a:buClr>
              <a:buSzPts val="1100"/>
              <a:buFont typeface="Arial"/>
              <a:buNone/>
            </a:pPr>
            <a:r>
              <a:rPr lang="en-US" sz="1200"/>
              <a:t>        val participants: MutableList&lt;Participant&gt; = ArrayList()</a:t>
            </a:r>
            <a:endParaRPr sz="1200"/>
          </a:p>
          <a:p>
            <a:pPr indent="0" lvl="0" marL="0" rtl="0" algn="l">
              <a:spcBef>
                <a:spcPts val="0"/>
              </a:spcBef>
              <a:spcAft>
                <a:spcPts val="0"/>
              </a:spcAft>
              <a:buClr>
                <a:schemeClr val="dk1"/>
              </a:buClr>
              <a:buSzPts val="1100"/>
              <a:buFont typeface="Arial"/>
              <a:buNone/>
            </a:pPr>
            <a:r>
              <a:rPr lang="en-US" sz="1200"/>
              <a:t>        val participant = Participant()</a:t>
            </a:r>
            <a:endParaRPr sz="1200"/>
          </a:p>
          <a:p>
            <a:pPr indent="0" lvl="0" marL="0" rtl="0" algn="l">
              <a:spcBef>
                <a:spcPts val="0"/>
              </a:spcBef>
              <a:spcAft>
                <a:spcPts val="0"/>
              </a:spcAft>
              <a:buClr>
                <a:schemeClr val="dk1"/>
              </a:buClr>
              <a:buSzPts val="1100"/>
              <a:buFont typeface="Arial"/>
              <a:buNone/>
            </a:pPr>
            <a:r>
              <a:rPr lang="en-US" sz="1200"/>
              <a:t>        participant.uid = CometChatUIKit.getLoggedInUser().uid</a:t>
            </a:r>
            <a:endParaRPr sz="1200"/>
          </a:p>
          <a:p>
            <a:pPr indent="0" lvl="0" marL="0" rtl="0" algn="l">
              <a:spcBef>
                <a:spcPts val="0"/>
              </a:spcBef>
              <a:spcAft>
                <a:spcPts val="0"/>
              </a:spcAft>
              <a:buClr>
                <a:schemeClr val="dk1"/>
              </a:buClr>
              <a:buSzPts val="1100"/>
              <a:buFont typeface="Arial"/>
              <a:buNone/>
            </a:pPr>
            <a:r>
              <a:rPr lang="en-US" sz="1200"/>
              <a:t>        participant.name = CometChatUIKit.getLoggedInUser().name</a:t>
            </a:r>
            <a:endParaRPr sz="1200"/>
          </a:p>
          <a:p>
            <a:pPr indent="0" lvl="0" marL="0" rtl="0" algn="l">
              <a:spcBef>
                <a:spcPts val="0"/>
              </a:spcBef>
              <a:spcAft>
                <a:spcPts val="0"/>
              </a:spcAft>
              <a:buClr>
                <a:schemeClr val="dk1"/>
              </a:buClr>
              <a:buSzPts val="1100"/>
              <a:buFont typeface="Arial"/>
              <a:buNone/>
            </a:pPr>
            <a:r>
              <a:rPr lang="en-US" sz="1200"/>
              <a:t>        participant.avatar = CometChatUIKit.getLoggedInUser().avatar</a:t>
            </a:r>
            <a:endParaRPr sz="1200"/>
          </a:p>
          <a:p>
            <a:pPr indent="0" lvl="0" marL="0" rtl="0" algn="l">
              <a:spcBef>
                <a:spcPts val="0"/>
              </a:spcBef>
              <a:spcAft>
                <a:spcPts val="0"/>
              </a:spcAft>
              <a:buClr>
                <a:schemeClr val="dk1"/>
              </a:buClr>
              <a:buSzPts val="1100"/>
              <a:buFont typeface="Arial"/>
              <a:buNone/>
            </a:pPr>
            <a:r>
              <a:rPr lang="en-US" sz="1200"/>
              <a:t>        participant.setJoinedAt(1327349241)</a:t>
            </a:r>
            <a:endParaRPr sz="1200"/>
          </a:p>
          <a:p>
            <a:pPr indent="0" lvl="0" marL="0" rtl="0" algn="l">
              <a:spcBef>
                <a:spcPts val="0"/>
              </a:spcBef>
              <a:spcAft>
                <a:spcPts val="0"/>
              </a:spcAft>
              <a:buClr>
                <a:schemeClr val="dk1"/>
              </a:buClr>
              <a:buSzPts val="1100"/>
              <a:buFont typeface="Arial"/>
              <a:buNone/>
            </a:pPr>
            <a:r>
              <a:rPr lang="en-US" sz="1200"/>
              <a:t>        participant.isHasJoined = true</a:t>
            </a:r>
            <a:endParaRPr sz="1200"/>
          </a:p>
          <a:p>
            <a:pPr indent="0" lvl="0" marL="0" rtl="0" algn="l">
              <a:spcBef>
                <a:spcPts val="0"/>
              </a:spcBef>
              <a:spcAft>
                <a:spcPts val="0"/>
              </a:spcAft>
              <a:buClr>
                <a:schemeClr val="dk1"/>
              </a:buClr>
              <a:buSzPts val="1100"/>
              <a:buFont typeface="Arial"/>
              <a:buNone/>
            </a:pPr>
            <a:r>
              <a:rPr lang="en-US" sz="1200"/>
              <a:t>        participant.totalDurationInMinutes = 1327349241.0</a:t>
            </a:r>
            <a:endParaRPr sz="1200"/>
          </a:p>
          <a:p>
            <a:pPr indent="0" lvl="0" marL="0" rtl="0" algn="l">
              <a:spcBef>
                <a:spcPts val="0"/>
              </a:spcBef>
              <a:spcAft>
                <a:spcPts val="0"/>
              </a:spcAft>
              <a:buClr>
                <a:schemeClr val="dk1"/>
              </a:buClr>
              <a:buSzPts val="1100"/>
              <a:buFont typeface="Arial"/>
              <a:buNone/>
            </a:pPr>
            <a:r>
              <a:rPr lang="en-US" sz="1200"/>
              <a:t>        val participant1 = Participant()</a:t>
            </a:r>
            <a:endParaRPr sz="1200"/>
          </a:p>
          <a:p>
            <a:pPr indent="0" lvl="0" marL="0" rtl="0" algn="l">
              <a:spcBef>
                <a:spcPts val="0"/>
              </a:spcBef>
              <a:spcAft>
                <a:spcPts val="0"/>
              </a:spcAft>
              <a:buClr>
                <a:schemeClr val="dk1"/>
              </a:buClr>
              <a:buSzPts val="1100"/>
              <a:buFont typeface="Arial"/>
              <a:buNone/>
            </a:pPr>
            <a:r>
              <a:rPr lang="en-US" sz="1200"/>
              <a:t>        participant1.uid = "UID233"</a:t>
            </a:r>
            <a:endParaRPr sz="1200"/>
          </a:p>
          <a:p>
            <a:pPr indent="0" lvl="0" marL="0" rtl="0" algn="l">
              <a:spcBef>
                <a:spcPts val="0"/>
              </a:spcBef>
              <a:spcAft>
                <a:spcPts val="0"/>
              </a:spcAft>
              <a:buClr>
                <a:schemeClr val="dk1"/>
              </a:buClr>
              <a:buSzPts val="1100"/>
              <a:buFont typeface="Arial"/>
              <a:buNone/>
            </a:pPr>
            <a:r>
              <a:rPr lang="en-US" sz="1200"/>
              <a:t>        participant1.name = "Kevin"</a:t>
            </a:r>
            <a:endParaRPr sz="1200"/>
          </a:p>
          <a:p>
            <a:pPr indent="0" lvl="0" marL="0" rtl="0" algn="l">
              <a:spcBef>
                <a:spcPts val="0"/>
              </a:spcBef>
              <a:spcAft>
                <a:spcPts val="0"/>
              </a:spcAft>
              <a:buClr>
                <a:schemeClr val="dk1"/>
              </a:buClr>
              <a:buSzPts val="1100"/>
              <a:buFont typeface="Arial"/>
              <a:buNone/>
            </a:pPr>
            <a:r>
              <a:rPr lang="en-US" sz="1200"/>
              <a:t>        participant1.avatar = "https://data-us.cometchat.io/assets/images/avatars/spiderman.png"</a:t>
            </a:r>
            <a:endParaRPr sz="1200"/>
          </a:p>
          <a:p>
            <a:pPr indent="0" lvl="0" marL="0" rtl="0" algn="l">
              <a:spcBef>
                <a:spcPts val="0"/>
              </a:spcBef>
              <a:spcAft>
                <a:spcPts val="0"/>
              </a:spcAft>
              <a:buClr>
                <a:schemeClr val="dk1"/>
              </a:buClr>
              <a:buSzPts val="1100"/>
              <a:buFont typeface="Arial"/>
              <a:buNone/>
            </a:pPr>
            <a:r>
              <a:rPr lang="en-US" sz="1200"/>
              <a:t>        participant1.setJoinedAt(1327349241)</a:t>
            </a:r>
            <a:endParaRPr sz="1200"/>
          </a:p>
          <a:p>
            <a:pPr indent="0" lvl="0" marL="0" rtl="0" algn="l">
              <a:spcBef>
                <a:spcPts val="0"/>
              </a:spcBef>
              <a:spcAft>
                <a:spcPts val="0"/>
              </a:spcAft>
              <a:buClr>
                <a:schemeClr val="dk1"/>
              </a:buClr>
              <a:buSzPts val="1100"/>
              <a:buFont typeface="Arial"/>
              <a:buNone/>
            </a:pPr>
            <a:r>
              <a:rPr lang="en-US" sz="1200"/>
              <a:t>        participant1.isHasJoined = true</a:t>
            </a:r>
            <a:endParaRPr sz="1200"/>
          </a:p>
          <a:p>
            <a:pPr indent="0" lvl="0" marL="0" rtl="0" algn="l">
              <a:spcBef>
                <a:spcPts val="0"/>
              </a:spcBef>
              <a:spcAft>
                <a:spcPts val="0"/>
              </a:spcAft>
              <a:buClr>
                <a:schemeClr val="dk1"/>
              </a:buClr>
              <a:buSzPts val="1100"/>
              <a:buFont typeface="Arial"/>
              <a:buNone/>
            </a:pPr>
            <a:r>
              <a:rPr lang="en-US" sz="1200"/>
              <a:t>        participant1.totalDurationInMinutes = 1327349241.0</a:t>
            </a:r>
            <a:endParaRPr sz="1200"/>
          </a:p>
          <a:p>
            <a:pPr indent="0" lvl="0" marL="0" rtl="0" algn="l">
              <a:spcBef>
                <a:spcPts val="0"/>
              </a:spcBef>
              <a:spcAft>
                <a:spcPts val="0"/>
              </a:spcAft>
              <a:buClr>
                <a:schemeClr val="dk1"/>
              </a:buClr>
              <a:buSzPts val="1100"/>
              <a:buFont typeface="Arial"/>
              <a:buNone/>
            </a:pPr>
            <a:r>
              <a:rPr lang="en-US" sz="1200"/>
              <a:t>        participants.add(participant)</a:t>
            </a:r>
            <a:endParaRPr sz="1200"/>
          </a:p>
          <a:p>
            <a:pPr indent="0" lvl="0" marL="0" rtl="0" algn="l">
              <a:spcBef>
                <a:spcPts val="0"/>
              </a:spcBef>
              <a:spcAft>
                <a:spcPts val="0"/>
              </a:spcAft>
              <a:buClr>
                <a:schemeClr val="dk1"/>
              </a:buClr>
              <a:buSzPts val="1100"/>
              <a:buFont typeface="Arial"/>
              <a:buNone/>
            </a:pPr>
            <a:r>
              <a:rPr lang="en-US" sz="1200"/>
              <a:t>        participants.add(participant1)</a:t>
            </a:r>
            <a:endParaRPr sz="1200"/>
          </a:p>
          <a:p>
            <a:pPr indent="0" lvl="0" marL="0" rtl="0" algn="l">
              <a:spcBef>
                <a:spcPts val="0"/>
              </a:spcBef>
              <a:spcAft>
                <a:spcPts val="0"/>
              </a:spcAft>
              <a:buClr>
                <a:schemeClr val="dk1"/>
              </a:buClr>
              <a:buSzPts val="1100"/>
              <a:buFont typeface="Arial"/>
              <a:buNone/>
            </a:pPr>
            <a:r>
              <a:rPr lang="en-US" sz="1200"/>
              <a:t>        cometChatCallLogParticipants!!.setParticipantList(participants) }</a:t>
            </a:r>
            <a:r>
              <a:rPr lang="en-US" sz="1200"/>
              <a: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2024-03-18T04:06:37Z</dcterms:created>
  <dc:creator>KOLLATI SREE SAI SRAVANI</dc:creator>
</cp:coreProperties>
</file>