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5" r:id="rId11"/>
    <p:sldId id="267" r:id="rId12"/>
    <p:sldId id="2146847064" r:id="rId13"/>
    <p:sldId id="2146847063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C2986-3927-4275-BB3A-C201563E66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A562BB-5600-4F1A-B68B-37654719FC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Chronic diseases like diabetes, hypertension, and heart conditions are major causes of illness and death globally, requiring continuous and effective management.</a:t>
          </a:r>
        </a:p>
      </dgm:t>
    </dgm:pt>
    <dgm:pt modelId="{82E66B88-9462-4671-9E3B-80B80CBF2F4B}" type="parTrans" cxnId="{E5C29631-48FE-4A30-9F2C-9E9D6874F239}">
      <dgm:prSet/>
      <dgm:spPr/>
      <dgm:t>
        <a:bodyPr/>
        <a:lstStyle/>
        <a:p>
          <a:endParaRPr lang="en-US"/>
        </a:p>
      </dgm:t>
    </dgm:pt>
    <dgm:pt modelId="{EFADA59D-1558-42D4-A1D8-0D66E8AFC162}" type="sibTrans" cxnId="{E5C29631-48FE-4A30-9F2C-9E9D6874F239}">
      <dgm:prSet/>
      <dgm:spPr/>
      <dgm:t>
        <a:bodyPr/>
        <a:lstStyle/>
        <a:p>
          <a:endParaRPr lang="en-US"/>
        </a:p>
      </dgm:t>
    </dgm:pt>
    <dgm:pt modelId="{3D3629DB-36B7-4A7E-B8A5-59237435C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monitoring methods are limited by infrequent clinical visits and patient self-reporting, resulting in delayed detection of complications.</a:t>
          </a:r>
        </a:p>
      </dgm:t>
    </dgm:pt>
    <dgm:pt modelId="{28B2CF3C-A910-4B61-A8C5-8CAC9C7A0E76}" type="parTrans" cxnId="{70E7BA4E-6872-4586-BD8C-A129BF0E41E7}">
      <dgm:prSet/>
      <dgm:spPr/>
      <dgm:t>
        <a:bodyPr/>
        <a:lstStyle/>
        <a:p>
          <a:endParaRPr lang="en-US"/>
        </a:p>
      </dgm:t>
    </dgm:pt>
    <dgm:pt modelId="{F30EB31E-5F0F-4214-A1D6-A5D2275B2414}" type="sibTrans" cxnId="{70E7BA4E-6872-4586-BD8C-A129BF0E41E7}">
      <dgm:prSet/>
      <dgm:spPr/>
      <dgm:t>
        <a:bodyPr/>
        <a:lstStyle/>
        <a:p>
          <a:endParaRPr lang="en-US"/>
        </a:p>
      </dgm:t>
    </dgm:pt>
    <dgm:pt modelId="{B9EF9A4D-426C-416B-BC72-D7306D296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Advances in AI, wearables, and cloud computing enable real-time data analysis and personalized chronic care, motivating the development of an AI agent using IBM Cloud Lite and Granity for proactive health management.</a:t>
          </a:r>
        </a:p>
      </dgm:t>
    </dgm:pt>
    <dgm:pt modelId="{23739AE9-C3DA-44C7-9CBC-647DFC8FABA4}" type="parTrans" cxnId="{C76A8B72-066C-4927-9A62-9BD55F496E9E}">
      <dgm:prSet/>
      <dgm:spPr/>
      <dgm:t>
        <a:bodyPr/>
        <a:lstStyle/>
        <a:p>
          <a:endParaRPr lang="en-US"/>
        </a:p>
      </dgm:t>
    </dgm:pt>
    <dgm:pt modelId="{9CBBB066-8311-4F1A-A528-8EDBE7A10542}" type="sibTrans" cxnId="{C76A8B72-066C-4927-9A62-9BD55F496E9E}">
      <dgm:prSet/>
      <dgm:spPr/>
      <dgm:t>
        <a:bodyPr/>
        <a:lstStyle/>
        <a:p>
          <a:endParaRPr lang="en-US"/>
        </a:p>
      </dgm:t>
    </dgm:pt>
    <dgm:pt modelId="{7721A31B-9594-42C5-8428-3769083255BC}" type="pres">
      <dgm:prSet presAssocID="{D93C2986-3927-4275-BB3A-C201563E66BD}" presName="root" presStyleCnt="0">
        <dgm:presLayoutVars>
          <dgm:dir/>
          <dgm:resizeHandles val="exact"/>
        </dgm:presLayoutVars>
      </dgm:prSet>
      <dgm:spPr/>
    </dgm:pt>
    <dgm:pt modelId="{310E431A-6AC6-40F3-8DDC-DA83B02A21A6}" type="pres">
      <dgm:prSet presAssocID="{85A562BB-5600-4F1A-B68B-37654719FC29}" presName="compNode" presStyleCnt="0"/>
      <dgm:spPr/>
    </dgm:pt>
    <dgm:pt modelId="{5F30478F-25E4-49B3-8E08-11528A9839E1}" type="pres">
      <dgm:prSet presAssocID="{85A562BB-5600-4F1A-B68B-37654719FC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64420114-BD05-45D6-981A-1C1F232F9399}" type="pres">
      <dgm:prSet presAssocID="{85A562BB-5600-4F1A-B68B-37654719FC29}" presName="spaceRect" presStyleCnt="0"/>
      <dgm:spPr/>
    </dgm:pt>
    <dgm:pt modelId="{91B53E51-AB9B-4A47-BD5C-3B09E3E7793E}" type="pres">
      <dgm:prSet presAssocID="{85A562BB-5600-4F1A-B68B-37654719FC29}" presName="textRect" presStyleLbl="revTx" presStyleIdx="0" presStyleCnt="3">
        <dgm:presLayoutVars>
          <dgm:chMax val="1"/>
          <dgm:chPref val="1"/>
        </dgm:presLayoutVars>
      </dgm:prSet>
      <dgm:spPr/>
    </dgm:pt>
    <dgm:pt modelId="{13AFA65C-4A71-4C58-B6F0-2CE3D8D3495D}" type="pres">
      <dgm:prSet presAssocID="{EFADA59D-1558-42D4-A1D8-0D66E8AFC162}" presName="sibTrans" presStyleCnt="0"/>
      <dgm:spPr/>
    </dgm:pt>
    <dgm:pt modelId="{0AB3AE40-F79C-4C9C-AA58-93ACDD42AB50}" type="pres">
      <dgm:prSet presAssocID="{3D3629DB-36B7-4A7E-B8A5-59237435CC45}" presName="compNode" presStyleCnt="0"/>
      <dgm:spPr/>
    </dgm:pt>
    <dgm:pt modelId="{F66FF8FA-9095-4175-AA23-E884DEB65879}" type="pres">
      <dgm:prSet presAssocID="{3D3629DB-36B7-4A7E-B8A5-59237435CC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4D5554C-7856-41E5-8D6A-D126294E89E9}" type="pres">
      <dgm:prSet presAssocID="{3D3629DB-36B7-4A7E-B8A5-59237435CC45}" presName="spaceRect" presStyleCnt="0"/>
      <dgm:spPr/>
    </dgm:pt>
    <dgm:pt modelId="{91D8EBE1-D541-49E9-B18D-0131D985D977}" type="pres">
      <dgm:prSet presAssocID="{3D3629DB-36B7-4A7E-B8A5-59237435CC45}" presName="textRect" presStyleLbl="revTx" presStyleIdx="1" presStyleCnt="3">
        <dgm:presLayoutVars>
          <dgm:chMax val="1"/>
          <dgm:chPref val="1"/>
        </dgm:presLayoutVars>
      </dgm:prSet>
      <dgm:spPr/>
    </dgm:pt>
    <dgm:pt modelId="{723EEAF3-DAE0-4DFC-8CD5-42A714F3BCA2}" type="pres">
      <dgm:prSet presAssocID="{F30EB31E-5F0F-4214-A1D6-A5D2275B2414}" presName="sibTrans" presStyleCnt="0"/>
      <dgm:spPr/>
    </dgm:pt>
    <dgm:pt modelId="{C8CCC167-A102-4FE7-A918-9F4C692567C3}" type="pres">
      <dgm:prSet presAssocID="{B9EF9A4D-426C-416B-BC72-D7306D2964EE}" presName="compNode" presStyleCnt="0"/>
      <dgm:spPr/>
    </dgm:pt>
    <dgm:pt modelId="{4F35E7DB-17A6-4BBE-8885-416919E50DBE}" type="pres">
      <dgm:prSet presAssocID="{B9EF9A4D-426C-416B-BC72-D7306D296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0F85D3E-147A-4DEC-8C1C-52E5B11839B7}" type="pres">
      <dgm:prSet presAssocID="{B9EF9A4D-426C-416B-BC72-D7306D2964EE}" presName="spaceRect" presStyleCnt="0"/>
      <dgm:spPr/>
    </dgm:pt>
    <dgm:pt modelId="{8B3025F5-F63D-41DB-8E8F-B49FE4944FAA}" type="pres">
      <dgm:prSet presAssocID="{B9EF9A4D-426C-416B-BC72-D7306D296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464927-54F7-418A-BE98-FBA61B25ADC0}" type="presOf" srcId="{85A562BB-5600-4F1A-B68B-37654719FC29}" destId="{91B53E51-AB9B-4A47-BD5C-3B09E3E7793E}" srcOrd="0" destOrd="0" presId="urn:microsoft.com/office/officeart/2018/2/layout/IconLabelList"/>
    <dgm:cxn modelId="{E5C29631-48FE-4A30-9F2C-9E9D6874F239}" srcId="{D93C2986-3927-4275-BB3A-C201563E66BD}" destId="{85A562BB-5600-4F1A-B68B-37654719FC29}" srcOrd="0" destOrd="0" parTransId="{82E66B88-9462-4671-9E3B-80B80CBF2F4B}" sibTransId="{EFADA59D-1558-42D4-A1D8-0D66E8AFC162}"/>
    <dgm:cxn modelId="{70E7BA4E-6872-4586-BD8C-A129BF0E41E7}" srcId="{D93C2986-3927-4275-BB3A-C201563E66BD}" destId="{3D3629DB-36B7-4A7E-B8A5-59237435CC45}" srcOrd="1" destOrd="0" parTransId="{28B2CF3C-A910-4B61-A8C5-8CAC9C7A0E76}" sibTransId="{F30EB31E-5F0F-4214-A1D6-A5D2275B2414}"/>
    <dgm:cxn modelId="{C76A8B72-066C-4927-9A62-9BD55F496E9E}" srcId="{D93C2986-3927-4275-BB3A-C201563E66BD}" destId="{B9EF9A4D-426C-416B-BC72-D7306D2964EE}" srcOrd="2" destOrd="0" parTransId="{23739AE9-C3DA-44C7-9CBC-647DFC8FABA4}" sibTransId="{9CBBB066-8311-4F1A-A528-8EDBE7A10542}"/>
    <dgm:cxn modelId="{21004285-BF8F-4C96-8643-8C7B403560B6}" type="presOf" srcId="{B9EF9A4D-426C-416B-BC72-D7306D2964EE}" destId="{8B3025F5-F63D-41DB-8E8F-B49FE4944FAA}" srcOrd="0" destOrd="0" presId="urn:microsoft.com/office/officeart/2018/2/layout/IconLabelList"/>
    <dgm:cxn modelId="{1BA1DC9F-37FF-43A4-BB48-AEE851831474}" type="presOf" srcId="{D93C2986-3927-4275-BB3A-C201563E66BD}" destId="{7721A31B-9594-42C5-8428-3769083255BC}" srcOrd="0" destOrd="0" presId="urn:microsoft.com/office/officeart/2018/2/layout/IconLabelList"/>
    <dgm:cxn modelId="{B54108BF-3C1F-4143-B62D-931B6B9D73A3}" type="presOf" srcId="{3D3629DB-36B7-4A7E-B8A5-59237435CC45}" destId="{91D8EBE1-D541-49E9-B18D-0131D985D977}" srcOrd="0" destOrd="0" presId="urn:microsoft.com/office/officeart/2018/2/layout/IconLabelList"/>
    <dgm:cxn modelId="{07F101E1-B18B-4D42-A40F-1ED80A00C938}" type="presParOf" srcId="{7721A31B-9594-42C5-8428-3769083255BC}" destId="{310E431A-6AC6-40F3-8DDC-DA83B02A21A6}" srcOrd="0" destOrd="0" presId="urn:microsoft.com/office/officeart/2018/2/layout/IconLabelList"/>
    <dgm:cxn modelId="{F347CF8E-96F6-45FC-9EBE-4465214C5EFC}" type="presParOf" srcId="{310E431A-6AC6-40F3-8DDC-DA83B02A21A6}" destId="{5F30478F-25E4-49B3-8E08-11528A9839E1}" srcOrd="0" destOrd="0" presId="urn:microsoft.com/office/officeart/2018/2/layout/IconLabelList"/>
    <dgm:cxn modelId="{B315E17C-CC53-4D38-8FF1-3AFF5061E254}" type="presParOf" srcId="{310E431A-6AC6-40F3-8DDC-DA83B02A21A6}" destId="{64420114-BD05-45D6-981A-1C1F232F9399}" srcOrd="1" destOrd="0" presId="urn:microsoft.com/office/officeart/2018/2/layout/IconLabelList"/>
    <dgm:cxn modelId="{EE3102D9-52C9-4EA6-8479-8EFFDE4138E8}" type="presParOf" srcId="{310E431A-6AC6-40F3-8DDC-DA83B02A21A6}" destId="{91B53E51-AB9B-4A47-BD5C-3B09E3E7793E}" srcOrd="2" destOrd="0" presId="urn:microsoft.com/office/officeart/2018/2/layout/IconLabelList"/>
    <dgm:cxn modelId="{290973BA-3168-49C7-8469-6C9778F5FDDB}" type="presParOf" srcId="{7721A31B-9594-42C5-8428-3769083255BC}" destId="{13AFA65C-4A71-4C58-B6F0-2CE3D8D3495D}" srcOrd="1" destOrd="0" presId="urn:microsoft.com/office/officeart/2018/2/layout/IconLabelList"/>
    <dgm:cxn modelId="{5A92A3DF-D32F-43EA-B116-6537739AB54C}" type="presParOf" srcId="{7721A31B-9594-42C5-8428-3769083255BC}" destId="{0AB3AE40-F79C-4C9C-AA58-93ACDD42AB50}" srcOrd="2" destOrd="0" presId="urn:microsoft.com/office/officeart/2018/2/layout/IconLabelList"/>
    <dgm:cxn modelId="{FF5F563B-6BF1-4DB2-B300-151B4DFF68DA}" type="presParOf" srcId="{0AB3AE40-F79C-4C9C-AA58-93ACDD42AB50}" destId="{F66FF8FA-9095-4175-AA23-E884DEB65879}" srcOrd="0" destOrd="0" presId="urn:microsoft.com/office/officeart/2018/2/layout/IconLabelList"/>
    <dgm:cxn modelId="{ED7070DF-F0AD-4507-A004-3FCFC7219012}" type="presParOf" srcId="{0AB3AE40-F79C-4C9C-AA58-93ACDD42AB50}" destId="{54D5554C-7856-41E5-8D6A-D126294E89E9}" srcOrd="1" destOrd="0" presId="urn:microsoft.com/office/officeart/2018/2/layout/IconLabelList"/>
    <dgm:cxn modelId="{C8F9BD8D-3E7F-41A9-A704-F01A65694EF8}" type="presParOf" srcId="{0AB3AE40-F79C-4C9C-AA58-93ACDD42AB50}" destId="{91D8EBE1-D541-49E9-B18D-0131D985D977}" srcOrd="2" destOrd="0" presId="urn:microsoft.com/office/officeart/2018/2/layout/IconLabelList"/>
    <dgm:cxn modelId="{24F81C0E-6548-4050-A839-4DACCED69445}" type="presParOf" srcId="{7721A31B-9594-42C5-8428-3769083255BC}" destId="{723EEAF3-DAE0-4DFC-8CD5-42A714F3BCA2}" srcOrd="3" destOrd="0" presId="urn:microsoft.com/office/officeart/2018/2/layout/IconLabelList"/>
    <dgm:cxn modelId="{2FCCAF69-7642-46BE-B69F-B1D451789095}" type="presParOf" srcId="{7721A31B-9594-42C5-8428-3769083255BC}" destId="{C8CCC167-A102-4FE7-A918-9F4C692567C3}" srcOrd="4" destOrd="0" presId="urn:microsoft.com/office/officeart/2018/2/layout/IconLabelList"/>
    <dgm:cxn modelId="{1A64C9AF-C1B3-4A99-9001-96C01505BFA3}" type="presParOf" srcId="{C8CCC167-A102-4FE7-A918-9F4C692567C3}" destId="{4F35E7DB-17A6-4BBE-8885-416919E50DBE}" srcOrd="0" destOrd="0" presId="urn:microsoft.com/office/officeart/2018/2/layout/IconLabelList"/>
    <dgm:cxn modelId="{128B760F-02D1-4F40-9E7E-5F246F0D5242}" type="presParOf" srcId="{C8CCC167-A102-4FE7-A918-9F4C692567C3}" destId="{00F85D3E-147A-4DEC-8C1C-52E5B11839B7}" srcOrd="1" destOrd="0" presId="urn:microsoft.com/office/officeart/2018/2/layout/IconLabelList"/>
    <dgm:cxn modelId="{5DC519BB-5C82-42DF-AAEF-B39D9D3D4667}" type="presParOf" srcId="{C8CCC167-A102-4FE7-A918-9F4C692567C3}" destId="{8B3025F5-F63D-41DB-8E8F-B49FE4944F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E3940-B19E-4203-8DAD-8698053C82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18C493-8F4A-4DA1-8B78-6ACFADC9F890}">
      <dgm:prSet/>
      <dgm:spPr/>
      <dgm:t>
        <a:bodyPr/>
        <a:lstStyle/>
        <a:p>
          <a:r>
            <a:rPr lang="en-US"/>
            <a:t>Chronic diseases like diabetes, hypertension, and heart conditions require constant monitoring, but current practices largely depend on periodic visits and subjective patient reports.</a:t>
          </a:r>
        </a:p>
      </dgm:t>
    </dgm:pt>
    <dgm:pt modelId="{B9F4C99A-D0FA-4029-A4DC-85926E0C12C4}" type="parTrans" cxnId="{B889E241-2B0B-43A1-A279-99067947A2FA}">
      <dgm:prSet/>
      <dgm:spPr/>
      <dgm:t>
        <a:bodyPr/>
        <a:lstStyle/>
        <a:p>
          <a:endParaRPr lang="en-US"/>
        </a:p>
      </dgm:t>
    </dgm:pt>
    <dgm:pt modelId="{92764230-C25B-48F8-9732-CD772F88ABBD}" type="sibTrans" cxnId="{B889E241-2B0B-43A1-A279-99067947A2FA}">
      <dgm:prSet/>
      <dgm:spPr/>
      <dgm:t>
        <a:bodyPr/>
        <a:lstStyle/>
        <a:p>
          <a:endParaRPr lang="en-US"/>
        </a:p>
      </dgm:t>
    </dgm:pt>
    <dgm:pt modelId="{20361D1C-0552-46D0-9304-07AA8C1A5CAD}">
      <dgm:prSet/>
      <dgm:spPr/>
      <dgm:t>
        <a:bodyPr/>
        <a:lstStyle/>
        <a:p>
          <a:r>
            <a:rPr lang="en-US"/>
            <a:t>Lack of real-time data integration and timely analysis leads to delayed detection of complications, poor adherence to treatment plans, and increased hospitalizations.</a:t>
          </a:r>
        </a:p>
      </dgm:t>
    </dgm:pt>
    <dgm:pt modelId="{B52DD5A1-9319-4391-8F16-FBEE6F074F05}" type="parTrans" cxnId="{67AFD17B-AC93-4716-9AD5-AB38721F627F}">
      <dgm:prSet/>
      <dgm:spPr/>
      <dgm:t>
        <a:bodyPr/>
        <a:lstStyle/>
        <a:p>
          <a:endParaRPr lang="en-US"/>
        </a:p>
      </dgm:t>
    </dgm:pt>
    <dgm:pt modelId="{31E5279B-D99E-444A-8C8F-AF1E58DE9211}" type="sibTrans" cxnId="{67AFD17B-AC93-4716-9AD5-AB38721F627F}">
      <dgm:prSet/>
      <dgm:spPr/>
      <dgm:t>
        <a:bodyPr/>
        <a:lstStyle/>
        <a:p>
          <a:endParaRPr lang="en-US"/>
        </a:p>
      </dgm:t>
    </dgm:pt>
    <dgm:pt modelId="{81979407-A77E-4F21-99A9-18E8CEE50ABF}">
      <dgm:prSet/>
      <dgm:spPr/>
      <dgm:t>
        <a:bodyPr/>
        <a:lstStyle/>
        <a:p>
          <a:r>
            <a:rPr lang="en-US"/>
            <a:t>There is a need for an AI-driven agent that leverages wearable devices, medical records, and patient inputs to continuously monitor health, detect early warning signs, and provide personalized interventions using IBM Cloud Lite and Granity platforms.</a:t>
          </a:r>
        </a:p>
      </dgm:t>
    </dgm:pt>
    <dgm:pt modelId="{0F1E566D-6C63-4EBA-8C1B-3592791E144F}" type="parTrans" cxnId="{1CE401E6-41EB-462E-9DE9-73A85500A90C}">
      <dgm:prSet/>
      <dgm:spPr/>
      <dgm:t>
        <a:bodyPr/>
        <a:lstStyle/>
        <a:p>
          <a:endParaRPr lang="en-US"/>
        </a:p>
      </dgm:t>
    </dgm:pt>
    <dgm:pt modelId="{20EC720A-F0AB-4057-9966-6938629DCD37}" type="sibTrans" cxnId="{1CE401E6-41EB-462E-9DE9-73A85500A90C}">
      <dgm:prSet/>
      <dgm:spPr/>
      <dgm:t>
        <a:bodyPr/>
        <a:lstStyle/>
        <a:p>
          <a:endParaRPr lang="en-US"/>
        </a:p>
      </dgm:t>
    </dgm:pt>
    <dgm:pt modelId="{B102DC16-B98A-4B1A-8B86-2B9D14B147B3}" type="pres">
      <dgm:prSet presAssocID="{6AFE3940-B19E-4203-8DAD-8698053C82C3}" presName="linear" presStyleCnt="0">
        <dgm:presLayoutVars>
          <dgm:animLvl val="lvl"/>
          <dgm:resizeHandles val="exact"/>
        </dgm:presLayoutVars>
      </dgm:prSet>
      <dgm:spPr/>
    </dgm:pt>
    <dgm:pt modelId="{CECE3893-C7D3-4296-8F90-F0778B2D8AE8}" type="pres">
      <dgm:prSet presAssocID="{4618C493-8F4A-4DA1-8B78-6ACFADC9F8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44EF63-11AE-4B1B-85FB-A1C2A7B2BD2A}" type="pres">
      <dgm:prSet presAssocID="{92764230-C25B-48F8-9732-CD772F88ABBD}" presName="spacer" presStyleCnt="0"/>
      <dgm:spPr/>
    </dgm:pt>
    <dgm:pt modelId="{ABF79030-FC5C-4F8B-8028-0C25B211A4D9}" type="pres">
      <dgm:prSet presAssocID="{20361D1C-0552-46D0-9304-07AA8C1A5C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121159-24E3-49D8-A34D-68E82F1EFF4C}" type="pres">
      <dgm:prSet presAssocID="{31E5279B-D99E-444A-8C8F-AF1E58DE9211}" presName="spacer" presStyleCnt="0"/>
      <dgm:spPr/>
    </dgm:pt>
    <dgm:pt modelId="{09B3C20A-EB33-4620-A3A7-B5DA25A94929}" type="pres">
      <dgm:prSet presAssocID="{81979407-A77E-4F21-99A9-18E8CEE50A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EE802D-AAAC-4F94-AADA-B317C4A5B567}" type="presOf" srcId="{20361D1C-0552-46D0-9304-07AA8C1A5CAD}" destId="{ABF79030-FC5C-4F8B-8028-0C25B211A4D9}" srcOrd="0" destOrd="0" presId="urn:microsoft.com/office/officeart/2005/8/layout/vList2"/>
    <dgm:cxn modelId="{282B203C-78DE-48A7-9FFA-625BB34DFEB0}" type="presOf" srcId="{6AFE3940-B19E-4203-8DAD-8698053C82C3}" destId="{B102DC16-B98A-4B1A-8B86-2B9D14B147B3}" srcOrd="0" destOrd="0" presId="urn:microsoft.com/office/officeart/2005/8/layout/vList2"/>
    <dgm:cxn modelId="{B889E241-2B0B-43A1-A279-99067947A2FA}" srcId="{6AFE3940-B19E-4203-8DAD-8698053C82C3}" destId="{4618C493-8F4A-4DA1-8B78-6ACFADC9F890}" srcOrd="0" destOrd="0" parTransId="{B9F4C99A-D0FA-4029-A4DC-85926E0C12C4}" sibTransId="{92764230-C25B-48F8-9732-CD772F88ABBD}"/>
    <dgm:cxn modelId="{65BDC247-0BF9-41C5-9036-F1AE3E7E9734}" type="presOf" srcId="{81979407-A77E-4F21-99A9-18E8CEE50ABF}" destId="{09B3C20A-EB33-4620-A3A7-B5DA25A94929}" srcOrd="0" destOrd="0" presId="urn:microsoft.com/office/officeart/2005/8/layout/vList2"/>
    <dgm:cxn modelId="{0D78156C-B8DD-40F9-8411-E4A6DABDBFC0}" type="presOf" srcId="{4618C493-8F4A-4DA1-8B78-6ACFADC9F890}" destId="{CECE3893-C7D3-4296-8F90-F0778B2D8AE8}" srcOrd="0" destOrd="0" presId="urn:microsoft.com/office/officeart/2005/8/layout/vList2"/>
    <dgm:cxn modelId="{67AFD17B-AC93-4716-9AD5-AB38721F627F}" srcId="{6AFE3940-B19E-4203-8DAD-8698053C82C3}" destId="{20361D1C-0552-46D0-9304-07AA8C1A5CAD}" srcOrd="1" destOrd="0" parTransId="{B52DD5A1-9319-4391-8F16-FBEE6F074F05}" sibTransId="{31E5279B-D99E-444A-8C8F-AF1E58DE9211}"/>
    <dgm:cxn modelId="{1CE401E6-41EB-462E-9DE9-73A85500A90C}" srcId="{6AFE3940-B19E-4203-8DAD-8698053C82C3}" destId="{81979407-A77E-4F21-99A9-18E8CEE50ABF}" srcOrd="2" destOrd="0" parTransId="{0F1E566D-6C63-4EBA-8C1B-3592791E144F}" sibTransId="{20EC720A-F0AB-4057-9966-6938629DCD37}"/>
    <dgm:cxn modelId="{4A349C51-751D-4CC5-A293-A56692E3E5E4}" type="presParOf" srcId="{B102DC16-B98A-4B1A-8B86-2B9D14B147B3}" destId="{CECE3893-C7D3-4296-8F90-F0778B2D8AE8}" srcOrd="0" destOrd="0" presId="urn:microsoft.com/office/officeart/2005/8/layout/vList2"/>
    <dgm:cxn modelId="{CADAFD21-A74B-4517-9221-EB6499BFC4DD}" type="presParOf" srcId="{B102DC16-B98A-4B1A-8B86-2B9D14B147B3}" destId="{A044EF63-11AE-4B1B-85FB-A1C2A7B2BD2A}" srcOrd="1" destOrd="0" presId="urn:microsoft.com/office/officeart/2005/8/layout/vList2"/>
    <dgm:cxn modelId="{E589F96C-1E92-42FA-9399-2264FE51ADAA}" type="presParOf" srcId="{B102DC16-B98A-4B1A-8B86-2B9D14B147B3}" destId="{ABF79030-FC5C-4F8B-8028-0C25B211A4D9}" srcOrd="2" destOrd="0" presId="urn:microsoft.com/office/officeart/2005/8/layout/vList2"/>
    <dgm:cxn modelId="{6D0205BE-4314-4F27-8822-8B4E75283B37}" type="presParOf" srcId="{B102DC16-B98A-4B1A-8B86-2B9D14B147B3}" destId="{5F121159-24E3-49D8-A34D-68E82F1EFF4C}" srcOrd="3" destOrd="0" presId="urn:microsoft.com/office/officeart/2005/8/layout/vList2"/>
    <dgm:cxn modelId="{D604EEA0-BF7A-45C0-BEC0-D4304B441254}" type="presParOf" srcId="{B102DC16-B98A-4B1A-8B86-2B9D14B147B3}" destId="{09B3C20A-EB33-4620-A3A7-B5DA25A949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85385-1750-4AFB-AD8F-7D84292D1C2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CAEC44-36EF-4651-A07D-1BEBF36A8438}">
      <dgm:prSet/>
      <dgm:spPr/>
      <dgm:t>
        <a:bodyPr/>
        <a:lstStyle/>
        <a:p>
          <a:r>
            <a:rPr lang="en-US"/>
            <a:t>Build an AI agent to monitor chronic diseases using data from wearables, medical records, and patient inputs in real-time.</a:t>
          </a:r>
        </a:p>
      </dgm:t>
    </dgm:pt>
    <dgm:pt modelId="{8D11DDD2-1B8E-4A3F-A887-F6817DB2FBE2}" type="parTrans" cxnId="{2C9BEDE3-76EA-4901-B3E6-C3D2B6726221}">
      <dgm:prSet/>
      <dgm:spPr/>
      <dgm:t>
        <a:bodyPr/>
        <a:lstStyle/>
        <a:p>
          <a:endParaRPr lang="en-US"/>
        </a:p>
      </dgm:t>
    </dgm:pt>
    <dgm:pt modelId="{53C65842-CB9C-4283-B2EB-814A3A8027CF}" type="sibTrans" cxnId="{2C9BEDE3-76EA-4901-B3E6-C3D2B6726221}">
      <dgm:prSet/>
      <dgm:spPr/>
      <dgm:t>
        <a:bodyPr/>
        <a:lstStyle/>
        <a:p>
          <a:endParaRPr lang="en-US"/>
        </a:p>
      </dgm:t>
    </dgm:pt>
    <dgm:pt modelId="{CE12F140-8B4B-4B5A-8C8D-6ABCF6179866}">
      <dgm:prSet/>
      <dgm:spPr/>
      <dgm:t>
        <a:bodyPr/>
        <a:lstStyle/>
        <a:p>
          <a:r>
            <a:rPr lang="en-US"/>
            <a:t>Use IBM Cloud Lite and IBM Granity AI for secure, scalable predictive analytics and personalized health recommendations.</a:t>
          </a:r>
        </a:p>
      </dgm:t>
    </dgm:pt>
    <dgm:pt modelId="{C9C0BF42-690D-4A68-B7FE-2E1200475467}" type="parTrans" cxnId="{1E736F4D-29EE-450B-8238-4B5C089428C3}">
      <dgm:prSet/>
      <dgm:spPr/>
      <dgm:t>
        <a:bodyPr/>
        <a:lstStyle/>
        <a:p>
          <a:endParaRPr lang="en-US"/>
        </a:p>
      </dgm:t>
    </dgm:pt>
    <dgm:pt modelId="{C8FA6F95-C0F8-47B8-8CAE-76B6D724D434}" type="sibTrans" cxnId="{1E736F4D-29EE-450B-8238-4B5C089428C3}">
      <dgm:prSet/>
      <dgm:spPr/>
      <dgm:t>
        <a:bodyPr/>
        <a:lstStyle/>
        <a:p>
          <a:endParaRPr lang="en-US"/>
        </a:p>
      </dgm:t>
    </dgm:pt>
    <dgm:pt modelId="{33F92240-3A02-48A0-A2A4-3404EE7280E1}">
      <dgm:prSet/>
      <dgm:spPr/>
      <dgm:t>
        <a:bodyPr/>
        <a:lstStyle/>
        <a:p>
          <a:r>
            <a:rPr lang="en-US"/>
            <a:t>Improve patient outcomes by enabling early warning detection, medication reminders, and enhanced communication between patients and healthcare providers.</a:t>
          </a:r>
        </a:p>
      </dgm:t>
    </dgm:pt>
    <dgm:pt modelId="{AF3C64B1-2B1B-4C4C-8B62-1103E5BA7E73}" type="parTrans" cxnId="{EC726C1D-49CF-42DE-8D59-A543E555C905}">
      <dgm:prSet/>
      <dgm:spPr/>
      <dgm:t>
        <a:bodyPr/>
        <a:lstStyle/>
        <a:p>
          <a:endParaRPr lang="en-US"/>
        </a:p>
      </dgm:t>
    </dgm:pt>
    <dgm:pt modelId="{3EB416F6-9BB9-4890-8091-79F2D5474A58}" type="sibTrans" cxnId="{EC726C1D-49CF-42DE-8D59-A543E555C905}">
      <dgm:prSet/>
      <dgm:spPr/>
      <dgm:t>
        <a:bodyPr/>
        <a:lstStyle/>
        <a:p>
          <a:endParaRPr lang="en-US"/>
        </a:p>
      </dgm:t>
    </dgm:pt>
    <dgm:pt modelId="{CDA5C816-BA05-4BB7-9DCA-9A89AA8FDEBE}" type="pres">
      <dgm:prSet presAssocID="{00685385-1750-4AFB-AD8F-7D84292D1C2E}" presName="Name0" presStyleCnt="0">
        <dgm:presLayoutVars>
          <dgm:dir/>
          <dgm:resizeHandles val="exact"/>
        </dgm:presLayoutVars>
      </dgm:prSet>
      <dgm:spPr/>
    </dgm:pt>
    <dgm:pt modelId="{16B1F3BB-195A-4820-A055-409003AF902F}" type="pres">
      <dgm:prSet presAssocID="{1ACAEC44-36EF-4651-A07D-1BEBF36A8438}" presName="node" presStyleLbl="node1" presStyleIdx="0" presStyleCnt="3">
        <dgm:presLayoutVars>
          <dgm:bulletEnabled val="1"/>
        </dgm:presLayoutVars>
      </dgm:prSet>
      <dgm:spPr/>
    </dgm:pt>
    <dgm:pt modelId="{539C54CF-524E-40DF-BAC4-4E43C1EFADA4}" type="pres">
      <dgm:prSet presAssocID="{53C65842-CB9C-4283-B2EB-814A3A8027CF}" presName="sibTrans" presStyleLbl="sibTrans1D1" presStyleIdx="0" presStyleCnt="2"/>
      <dgm:spPr/>
    </dgm:pt>
    <dgm:pt modelId="{9BD6D56F-ACEA-4F5F-98DF-A148C305E347}" type="pres">
      <dgm:prSet presAssocID="{53C65842-CB9C-4283-B2EB-814A3A8027CF}" presName="connectorText" presStyleLbl="sibTrans1D1" presStyleIdx="0" presStyleCnt="2"/>
      <dgm:spPr/>
    </dgm:pt>
    <dgm:pt modelId="{447223A6-F119-4876-9BA6-92B3BBE1C127}" type="pres">
      <dgm:prSet presAssocID="{CE12F140-8B4B-4B5A-8C8D-6ABCF6179866}" presName="node" presStyleLbl="node1" presStyleIdx="1" presStyleCnt="3">
        <dgm:presLayoutVars>
          <dgm:bulletEnabled val="1"/>
        </dgm:presLayoutVars>
      </dgm:prSet>
      <dgm:spPr/>
    </dgm:pt>
    <dgm:pt modelId="{53FD7900-E025-4B7B-9F12-AF5CD5E66588}" type="pres">
      <dgm:prSet presAssocID="{C8FA6F95-C0F8-47B8-8CAE-76B6D724D434}" presName="sibTrans" presStyleLbl="sibTrans1D1" presStyleIdx="1" presStyleCnt="2"/>
      <dgm:spPr/>
    </dgm:pt>
    <dgm:pt modelId="{A1AFA4C6-67BE-46BC-B327-092F38F7DA67}" type="pres">
      <dgm:prSet presAssocID="{C8FA6F95-C0F8-47B8-8CAE-76B6D724D434}" presName="connectorText" presStyleLbl="sibTrans1D1" presStyleIdx="1" presStyleCnt="2"/>
      <dgm:spPr/>
    </dgm:pt>
    <dgm:pt modelId="{55D7B5AD-7840-41EC-BB47-BD6BDFCD6B1C}" type="pres">
      <dgm:prSet presAssocID="{33F92240-3A02-48A0-A2A4-3404EE7280E1}" presName="node" presStyleLbl="node1" presStyleIdx="2" presStyleCnt="3">
        <dgm:presLayoutVars>
          <dgm:bulletEnabled val="1"/>
        </dgm:presLayoutVars>
      </dgm:prSet>
      <dgm:spPr/>
    </dgm:pt>
  </dgm:ptLst>
  <dgm:cxnLst>
    <dgm:cxn modelId="{EC726C1D-49CF-42DE-8D59-A543E555C905}" srcId="{00685385-1750-4AFB-AD8F-7D84292D1C2E}" destId="{33F92240-3A02-48A0-A2A4-3404EE7280E1}" srcOrd="2" destOrd="0" parTransId="{AF3C64B1-2B1B-4C4C-8B62-1103E5BA7E73}" sibTransId="{3EB416F6-9BB9-4890-8091-79F2D5474A58}"/>
    <dgm:cxn modelId="{46941B2F-D7D5-4BD1-B702-87B12C984526}" type="presOf" srcId="{C8FA6F95-C0F8-47B8-8CAE-76B6D724D434}" destId="{53FD7900-E025-4B7B-9F12-AF5CD5E66588}" srcOrd="0" destOrd="0" presId="urn:microsoft.com/office/officeart/2016/7/layout/RepeatingBendingProcessNew"/>
    <dgm:cxn modelId="{EED1502F-7EE7-4E31-B84E-1CB0B305105B}" type="presOf" srcId="{C8FA6F95-C0F8-47B8-8CAE-76B6D724D434}" destId="{A1AFA4C6-67BE-46BC-B327-092F38F7DA67}" srcOrd="1" destOrd="0" presId="urn:microsoft.com/office/officeart/2016/7/layout/RepeatingBendingProcessNew"/>
    <dgm:cxn modelId="{0CDB5A6C-2CFA-4E13-BD71-6EAAC31626D4}" type="presOf" srcId="{1ACAEC44-36EF-4651-A07D-1BEBF36A8438}" destId="{16B1F3BB-195A-4820-A055-409003AF902F}" srcOrd="0" destOrd="0" presId="urn:microsoft.com/office/officeart/2016/7/layout/RepeatingBendingProcessNew"/>
    <dgm:cxn modelId="{1E736F4D-29EE-450B-8238-4B5C089428C3}" srcId="{00685385-1750-4AFB-AD8F-7D84292D1C2E}" destId="{CE12F140-8B4B-4B5A-8C8D-6ABCF6179866}" srcOrd="1" destOrd="0" parTransId="{C9C0BF42-690D-4A68-B7FE-2E1200475467}" sibTransId="{C8FA6F95-C0F8-47B8-8CAE-76B6D724D434}"/>
    <dgm:cxn modelId="{ACBE7E52-C8F4-4D37-ABF1-6638EFE14EE5}" type="presOf" srcId="{53C65842-CB9C-4283-B2EB-814A3A8027CF}" destId="{9BD6D56F-ACEA-4F5F-98DF-A148C305E347}" srcOrd="1" destOrd="0" presId="urn:microsoft.com/office/officeart/2016/7/layout/RepeatingBendingProcessNew"/>
    <dgm:cxn modelId="{8BB1C452-253C-4C6F-9D70-D36F7DDD6285}" type="presOf" srcId="{53C65842-CB9C-4283-B2EB-814A3A8027CF}" destId="{539C54CF-524E-40DF-BAC4-4E43C1EFADA4}" srcOrd="0" destOrd="0" presId="urn:microsoft.com/office/officeart/2016/7/layout/RepeatingBendingProcessNew"/>
    <dgm:cxn modelId="{1F76B095-E0E4-41DE-832B-54BA19C7C90D}" type="presOf" srcId="{00685385-1750-4AFB-AD8F-7D84292D1C2E}" destId="{CDA5C816-BA05-4BB7-9DCA-9A89AA8FDEBE}" srcOrd="0" destOrd="0" presId="urn:microsoft.com/office/officeart/2016/7/layout/RepeatingBendingProcessNew"/>
    <dgm:cxn modelId="{BA78B597-3C15-4DC9-981B-DCBB5EF47414}" type="presOf" srcId="{CE12F140-8B4B-4B5A-8C8D-6ABCF6179866}" destId="{447223A6-F119-4876-9BA6-92B3BBE1C127}" srcOrd="0" destOrd="0" presId="urn:microsoft.com/office/officeart/2016/7/layout/RepeatingBendingProcessNew"/>
    <dgm:cxn modelId="{2C9BEDE3-76EA-4901-B3E6-C3D2B6726221}" srcId="{00685385-1750-4AFB-AD8F-7D84292D1C2E}" destId="{1ACAEC44-36EF-4651-A07D-1BEBF36A8438}" srcOrd="0" destOrd="0" parTransId="{8D11DDD2-1B8E-4A3F-A887-F6817DB2FBE2}" sibTransId="{53C65842-CB9C-4283-B2EB-814A3A8027CF}"/>
    <dgm:cxn modelId="{A3D48BED-E1D6-4FC9-BA09-77F9A1FA6B1F}" type="presOf" srcId="{33F92240-3A02-48A0-A2A4-3404EE7280E1}" destId="{55D7B5AD-7840-41EC-BB47-BD6BDFCD6B1C}" srcOrd="0" destOrd="0" presId="urn:microsoft.com/office/officeart/2016/7/layout/RepeatingBendingProcessNew"/>
    <dgm:cxn modelId="{F0F05F97-9572-4A58-809C-2F9ED0FF8879}" type="presParOf" srcId="{CDA5C816-BA05-4BB7-9DCA-9A89AA8FDEBE}" destId="{16B1F3BB-195A-4820-A055-409003AF902F}" srcOrd="0" destOrd="0" presId="urn:microsoft.com/office/officeart/2016/7/layout/RepeatingBendingProcessNew"/>
    <dgm:cxn modelId="{F9D1BD0C-DE61-465F-B797-5F1CCA90C0E5}" type="presParOf" srcId="{CDA5C816-BA05-4BB7-9DCA-9A89AA8FDEBE}" destId="{539C54CF-524E-40DF-BAC4-4E43C1EFADA4}" srcOrd="1" destOrd="0" presId="urn:microsoft.com/office/officeart/2016/7/layout/RepeatingBendingProcessNew"/>
    <dgm:cxn modelId="{F6A1BEE4-147A-4E6A-9BBF-202F5B9A3843}" type="presParOf" srcId="{539C54CF-524E-40DF-BAC4-4E43C1EFADA4}" destId="{9BD6D56F-ACEA-4F5F-98DF-A148C305E347}" srcOrd="0" destOrd="0" presId="urn:microsoft.com/office/officeart/2016/7/layout/RepeatingBendingProcessNew"/>
    <dgm:cxn modelId="{6DE7CE62-BD85-4F72-9C7E-27479BF9F0DF}" type="presParOf" srcId="{CDA5C816-BA05-4BB7-9DCA-9A89AA8FDEBE}" destId="{447223A6-F119-4876-9BA6-92B3BBE1C127}" srcOrd="2" destOrd="0" presId="urn:microsoft.com/office/officeart/2016/7/layout/RepeatingBendingProcessNew"/>
    <dgm:cxn modelId="{86A28D51-DE9D-443A-AB54-E4BD3063EA0F}" type="presParOf" srcId="{CDA5C816-BA05-4BB7-9DCA-9A89AA8FDEBE}" destId="{53FD7900-E025-4B7B-9F12-AF5CD5E66588}" srcOrd="3" destOrd="0" presId="urn:microsoft.com/office/officeart/2016/7/layout/RepeatingBendingProcessNew"/>
    <dgm:cxn modelId="{31C9E5C3-3ACD-41A0-99D3-780E0F82B59F}" type="presParOf" srcId="{53FD7900-E025-4B7B-9F12-AF5CD5E66588}" destId="{A1AFA4C6-67BE-46BC-B327-092F38F7DA67}" srcOrd="0" destOrd="0" presId="urn:microsoft.com/office/officeart/2016/7/layout/RepeatingBendingProcessNew"/>
    <dgm:cxn modelId="{908A0384-C0C1-42BF-B94D-B200F2A5EB48}" type="presParOf" srcId="{CDA5C816-BA05-4BB7-9DCA-9A89AA8FDEBE}" destId="{55D7B5AD-7840-41EC-BB47-BD6BDFCD6B1C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B1DC0-BFAA-4761-BB31-DFE2C269945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AB26E-1631-42AC-8B2A-AB02F3B2DC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IBM Cloud Lite: Scalable, free-tier cloud platform for secure medical data storage and processing</a:t>
          </a:r>
          <a:endParaRPr lang="en-US"/>
        </a:p>
      </dgm:t>
    </dgm:pt>
    <dgm:pt modelId="{DB3B5D95-499B-4229-81FD-A838277D8CB9}" type="parTrans" cxnId="{1D2D2809-A74C-427C-9C84-FAA2BFC9B5A4}">
      <dgm:prSet/>
      <dgm:spPr/>
      <dgm:t>
        <a:bodyPr/>
        <a:lstStyle/>
        <a:p>
          <a:endParaRPr lang="en-US"/>
        </a:p>
      </dgm:t>
    </dgm:pt>
    <dgm:pt modelId="{A89222E2-3451-45BE-A668-F798D0CCFB41}" type="sibTrans" cxnId="{1D2D2809-A74C-427C-9C84-FAA2BFC9B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C2D169-7AB7-481C-B434-CD5851216A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IBM Granite AI: Advanced foundation model designed for healthcare reasoning and predictive analytics</a:t>
          </a:r>
          <a:endParaRPr lang="en-US"/>
        </a:p>
      </dgm:t>
    </dgm:pt>
    <dgm:pt modelId="{7AC16041-815A-4449-BAF7-A965733632D1}" type="parTrans" cxnId="{4B5E9961-A3C0-4044-9C48-94A550A88366}">
      <dgm:prSet/>
      <dgm:spPr/>
      <dgm:t>
        <a:bodyPr/>
        <a:lstStyle/>
        <a:p>
          <a:endParaRPr lang="en-US"/>
        </a:p>
      </dgm:t>
    </dgm:pt>
    <dgm:pt modelId="{BCA160F9-BB4E-41C9-9CE8-F4698FB2805B}" type="sibTrans" cxnId="{4B5E9961-A3C0-4044-9C48-94A550A883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F2E524-FD38-4F8D-A683-C10F5D3F8B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Watsonx Platform: Supports agent orchestration, conversational health guidance, and real-time user engagement</a:t>
          </a:r>
          <a:endParaRPr lang="en-US"/>
        </a:p>
      </dgm:t>
    </dgm:pt>
    <dgm:pt modelId="{CD7C28F4-0D0E-4CC6-B2DC-0EDC0F917028}" type="parTrans" cxnId="{A094B610-CD74-4399-81BA-43E152B64001}">
      <dgm:prSet/>
      <dgm:spPr/>
      <dgm:t>
        <a:bodyPr/>
        <a:lstStyle/>
        <a:p>
          <a:endParaRPr lang="en-US"/>
        </a:p>
      </dgm:t>
    </dgm:pt>
    <dgm:pt modelId="{4CA77F26-EEC9-40F9-AC5B-106D794EA3A8}" type="sibTrans" cxnId="{A094B610-CD74-4399-81BA-43E152B640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3054B9-21F3-4170-A64A-CE24A85907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LangGraph Framework with ReAct architecture: Enables intelligent conversational workflows and explainable AI reasoning</a:t>
          </a:r>
          <a:endParaRPr lang="en-US"/>
        </a:p>
      </dgm:t>
    </dgm:pt>
    <dgm:pt modelId="{3EC7CF52-38E8-4C9F-B50C-F5551A42AA57}" type="parTrans" cxnId="{6126D68D-ACF4-4653-B848-11A3F1780C0D}">
      <dgm:prSet/>
      <dgm:spPr/>
      <dgm:t>
        <a:bodyPr/>
        <a:lstStyle/>
        <a:p>
          <a:endParaRPr lang="en-US"/>
        </a:p>
      </dgm:t>
    </dgm:pt>
    <dgm:pt modelId="{99D807DE-237A-423E-84E1-0DC30271A75E}" type="sibTrans" cxnId="{6126D68D-ACF4-4653-B848-11A3F1780C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46AA22-E0F6-486E-9C95-1A1BD3319C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Support tools: EHR integration for clinical data, health device connectivity, Python Interpreter for data analysis, and secure APIs for external system integration</a:t>
          </a:r>
          <a:endParaRPr lang="en-US"/>
        </a:p>
      </dgm:t>
    </dgm:pt>
    <dgm:pt modelId="{CFF531E3-53F4-40CB-9663-FAE7F93EA7DD}" type="parTrans" cxnId="{10975FC3-6A3D-4FAE-8F81-8F3CF459ECA1}">
      <dgm:prSet/>
      <dgm:spPr/>
      <dgm:t>
        <a:bodyPr/>
        <a:lstStyle/>
        <a:p>
          <a:endParaRPr lang="en-US"/>
        </a:p>
      </dgm:t>
    </dgm:pt>
    <dgm:pt modelId="{647EE1FA-2B9F-410A-A2E9-B1EA2F9F06AC}" type="sibTrans" cxnId="{10975FC3-6A3D-4FAE-8F81-8F3CF459ECA1}">
      <dgm:prSet/>
      <dgm:spPr/>
      <dgm:t>
        <a:bodyPr/>
        <a:lstStyle/>
        <a:p>
          <a:endParaRPr lang="en-US"/>
        </a:p>
      </dgm:t>
    </dgm:pt>
    <dgm:pt modelId="{1D6D53FC-641E-4B5C-A41F-F645C28E2D7D}" type="pres">
      <dgm:prSet presAssocID="{192B1DC0-BFAA-4761-BB31-DFE2C2699456}" presName="root" presStyleCnt="0">
        <dgm:presLayoutVars>
          <dgm:dir/>
          <dgm:resizeHandles val="exact"/>
        </dgm:presLayoutVars>
      </dgm:prSet>
      <dgm:spPr/>
    </dgm:pt>
    <dgm:pt modelId="{125EF4F7-B6D9-4CF8-B0FC-D0C527259482}" type="pres">
      <dgm:prSet presAssocID="{192B1DC0-BFAA-4761-BB31-DFE2C2699456}" presName="container" presStyleCnt="0">
        <dgm:presLayoutVars>
          <dgm:dir/>
          <dgm:resizeHandles val="exact"/>
        </dgm:presLayoutVars>
      </dgm:prSet>
      <dgm:spPr/>
    </dgm:pt>
    <dgm:pt modelId="{3CE87E4C-796C-471D-9937-54C1C9647A3F}" type="pres">
      <dgm:prSet presAssocID="{7D1AB26E-1631-42AC-8B2A-AB02F3B2DC02}" presName="compNode" presStyleCnt="0"/>
      <dgm:spPr/>
    </dgm:pt>
    <dgm:pt modelId="{AA370698-113F-4E7C-9782-829AD0271037}" type="pres">
      <dgm:prSet presAssocID="{7D1AB26E-1631-42AC-8B2A-AB02F3B2DC02}" presName="iconBgRect" presStyleLbl="bgShp" presStyleIdx="0" presStyleCnt="5"/>
      <dgm:spPr/>
    </dgm:pt>
    <dgm:pt modelId="{DAF03CB4-B360-426B-A6E3-CC530317298E}" type="pres">
      <dgm:prSet presAssocID="{7D1AB26E-1631-42AC-8B2A-AB02F3B2DC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DA14B19-C312-42E0-A719-1AC3C19323E8}" type="pres">
      <dgm:prSet presAssocID="{7D1AB26E-1631-42AC-8B2A-AB02F3B2DC02}" presName="spaceRect" presStyleCnt="0"/>
      <dgm:spPr/>
    </dgm:pt>
    <dgm:pt modelId="{F1EDB960-529C-42B5-AB2F-5C9E9E7C4992}" type="pres">
      <dgm:prSet presAssocID="{7D1AB26E-1631-42AC-8B2A-AB02F3B2DC02}" presName="textRect" presStyleLbl="revTx" presStyleIdx="0" presStyleCnt="5">
        <dgm:presLayoutVars>
          <dgm:chMax val="1"/>
          <dgm:chPref val="1"/>
        </dgm:presLayoutVars>
      </dgm:prSet>
      <dgm:spPr/>
    </dgm:pt>
    <dgm:pt modelId="{1D66C37F-3F75-4BB1-987C-4AB842B777DE}" type="pres">
      <dgm:prSet presAssocID="{A89222E2-3451-45BE-A668-F798D0CCFB41}" presName="sibTrans" presStyleLbl="sibTrans2D1" presStyleIdx="0" presStyleCnt="0"/>
      <dgm:spPr/>
    </dgm:pt>
    <dgm:pt modelId="{E7012EB6-148B-4491-9EB5-60B83D98391D}" type="pres">
      <dgm:prSet presAssocID="{90C2D169-7AB7-481C-B434-CD5851216A4C}" presName="compNode" presStyleCnt="0"/>
      <dgm:spPr/>
    </dgm:pt>
    <dgm:pt modelId="{29A1292B-3428-4383-8267-13956D883F17}" type="pres">
      <dgm:prSet presAssocID="{90C2D169-7AB7-481C-B434-CD5851216A4C}" presName="iconBgRect" presStyleLbl="bgShp" presStyleIdx="1" presStyleCnt="5"/>
      <dgm:spPr/>
    </dgm:pt>
    <dgm:pt modelId="{A1CFB8AF-9948-45A0-BA50-D46515C48626}" type="pres">
      <dgm:prSet presAssocID="{90C2D169-7AB7-481C-B434-CD5851216A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F6AE292-2DD4-43B4-BD2C-030000A61590}" type="pres">
      <dgm:prSet presAssocID="{90C2D169-7AB7-481C-B434-CD5851216A4C}" presName="spaceRect" presStyleCnt="0"/>
      <dgm:spPr/>
    </dgm:pt>
    <dgm:pt modelId="{AB264CAF-5CEF-48E3-A107-743101BEA2AA}" type="pres">
      <dgm:prSet presAssocID="{90C2D169-7AB7-481C-B434-CD5851216A4C}" presName="textRect" presStyleLbl="revTx" presStyleIdx="1" presStyleCnt="5">
        <dgm:presLayoutVars>
          <dgm:chMax val="1"/>
          <dgm:chPref val="1"/>
        </dgm:presLayoutVars>
      </dgm:prSet>
      <dgm:spPr/>
    </dgm:pt>
    <dgm:pt modelId="{1988D5F5-4BC5-4848-BDBC-5D691029563A}" type="pres">
      <dgm:prSet presAssocID="{BCA160F9-BB4E-41C9-9CE8-F4698FB2805B}" presName="sibTrans" presStyleLbl="sibTrans2D1" presStyleIdx="0" presStyleCnt="0"/>
      <dgm:spPr/>
    </dgm:pt>
    <dgm:pt modelId="{3AD2E26A-F266-4C0E-9A9D-DACC1FE586D3}" type="pres">
      <dgm:prSet presAssocID="{1EF2E524-FD38-4F8D-A683-C10F5D3F8BF9}" presName="compNode" presStyleCnt="0"/>
      <dgm:spPr/>
    </dgm:pt>
    <dgm:pt modelId="{FF145B1E-48C0-40D2-9EA8-EF4BD81BF21D}" type="pres">
      <dgm:prSet presAssocID="{1EF2E524-FD38-4F8D-A683-C10F5D3F8BF9}" presName="iconBgRect" presStyleLbl="bgShp" presStyleIdx="2" presStyleCnt="5"/>
      <dgm:spPr/>
    </dgm:pt>
    <dgm:pt modelId="{C93FF415-2E67-4138-AACF-F931D7491FF3}" type="pres">
      <dgm:prSet presAssocID="{1EF2E524-FD38-4F8D-A683-C10F5D3F8B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A478B99-F366-4DFB-ACE5-14A554CF66C3}" type="pres">
      <dgm:prSet presAssocID="{1EF2E524-FD38-4F8D-A683-C10F5D3F8BF9}" presName="spaceRect" presStyleCnt="0"/>
      <dgm:spPr/>
    </dgm:pt>
    <dgm:pt modelId="{0A16F2DC-B3A5-4231-9298-E3EC16B05BBA}" type="pres">
      <dgm:prSet presAssocID="{1EF2E524-FD38-4F8D-A683-C10F5D3F8BF9}" presName="textRect" presStyleLbl="revTx" presStyleIdx="2" presStyleCnt="5">
        <dgm:presLayoutVars>
          <dgm:chMax val="1"/>
          <dgm:chPref val="1"/>
        </dgm:presLayoutVars>
      </dgm:prSet>
      <dgm:spPr/>
    </dgm:pt>
    <dgm:pt modelId="{36C3367E-F6E4-4C74-9B46-F2AD33582D38}" type="pres">
      <dgm:prSet presAssocID="{4CA77F26-EEC9-40F9-AC5B-106D794EA3A8}" presName="sibTrans" presStyleLbl="sibTrans2D1" presStyleIdx="0" presStyleCnt="0"/>
      <dgm:spPr/>
    </dgm:pt>
    <dgm:pt modelId="{22CCBE2E-B5D7-4CC3-AF1B-266065610A97}" type="pres">
      <dgm:prSet presAssocID="{F93054B9-21F3-4170-A64A-CE24A8590736}" presName="compNode" presStyleCnt="0"/>
      <dgm:spPr/>
    </dgm:pt>
    <dgm:pt modelId="{7E1FAD21-E6A1-4256-B41C-D4DEA35DAD88}" type="pres">
      <dgm:prSet presAssocID="{F93054B9-21F3-4170-A64A-CE24A8590736}" presName="iconBgRect" presStyleLbl="bgShp" presStyleIdx="3" presStyleCnt="5"/>
      <dgm:spPr/>
    </dgm:pt>
    <dgm:pt modelId="{270D759F-FA9B-4509-B3E9-1637434BE750}" type="pres">
      <dgm:prSet presAssocID="{F93054B9-21F3-4170-A64A-CE24A85907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16EC74-9397-4A77-A985-9E1D2CC6945A}" type="pres">
      <dgm:prSet presAssocID="{F93054B9-21F3-4170-A64A-CE24A8590736}" presName="spaceRect" presStyleCnt="0"/>
      <dgm:spPr/>
    </dgm:pt>
    <dgm:pt modelId="{27243810-4FDB-4446-9795-153D7F5D4602}" type="pres">
      <dgm:prSet presAssocID="{F93054B9-21F3-4170-A64A-CE24A8590736}" presName="textRect" presStyleLbl="revTx" presStyleIdx="3" presStyleCnt="5">
        <dgm:presLayoutVars>
          <dgm:chMax val="1"/>
          <dgm:chPref val="1"/>
        </dgm:presLayoutVars>
      </dgm:prSet>
      <dgm:spPr/>
    </dgm:pt>
    <dgm:pt modelId="{0E2DF081-9F5E-4BE4-AD1D-4924DA9B2912}" type="pres">
      <dgm:prSet presAssocID="{99D807DE-237A-423E-84E1-0DC30271A75E}" presName="sibTrans" presStyleLbl="sibTrans2D1" presStyleIdx="0" presStyleCnt="0"/>
      <dgm:spPr/>
    </dgm:pt>
    <dgm:pt modelId="{8AC81A11-03D1-40B3-854A-7B658F1964D6}" type="pres">
      <dgm:prSet presAssocID="{1446AA22-E0F6-486E-9C95-1A1BD3319C46}" presName="compNode" presStyleCnt="0"/>
      <dgm:spPr/>
    </dgm:pt>
    <dgm:pt modelId="{4F3C3D91-E16F-4F81-ACFE-C04D39116424}" type="pres">
      <dgm:prSet presAssocID="{1446AA22-E0F6-486E-9C95-1A1BD3319C46}" presName="iconBgRect" presStyleLbl="bgShp" presStyleIdx="4" presStyleCnt="5"/>
      <dgm:spPr/>
    </dgm:pt>
    <dgm:pt modelId="{75F6490C-EDB9-4F4E-88FF-D3441E0A4573}" type="pres">
      <dgm:prSet presAssocID="{1446AA22-E0F6-486E-9C95-1A1BD3319C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1112C58-1A84-408A-8F0C-28E65A432F1C}" type="pres">
      <dgm:prSet presAssocID="{1446AA22-E0F6-486E-9C95-1A1BD3319C46}" presName="spaceRect" presStyleCnt="0"/>
      <dgm:spPr/>
    </dgm:pt>
    <dgm:pt modelId="{8F7FD9B6-E1DA-45E4-BE47-50861B5D66D1}" type="pres">
      <dgm:prSet presAssocID="{1446AA22-E0F6-486E-9C95-1A1BD3319C4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2D2809-A74C-427C-9C84-FAA2BFC9B5A4}" srcId="{192B1DC0-BFAA-4761-BB31-DFE2C2699456}" destId="{7D1AB26E-1631-42AC-8B2A-AB02F3B2DC02}" srcOrd="0" destOrd="0" parTransId="{DB3B5D95-499B-4229-81FD-A838277D8CB9}" sibTransId="{A89222E2-3451-45BE-A668-F798D0CCFB41}"/>
    <dgm:cxn modelId="{A094B610-CD74-4399-81BA-43E152B64001}" srcId="{192B1DC0-BFAA-4761-BB31-DFE2C2699456}" destId="{1EF2E524-FD38-4F8D-A683-C10F5D3F8BF9}" srcOrd="2" destOrd="0" parTransId="{CD7C28F4-0D0E-4CC6-B2DC-0EDC0F917028}" sibTransId="{4CA77F26-EEC9-40F9-AC5B-106D794EA3A8}"/>
    <dgm:cxn modelId="{41B0881B-9F3E-41AE-B711-9579264EBE34}" type="presOf" srcId="{192B1DC0-BFAA-4761-BB31-DFE2C2699456}" destId="{1D6D53FC-641E-4B5C-A41F-F645C28E2D7D}" srcOrd="0" destOrd="0" presId="urn:microsoft.com/office/officeart/2018/2/layout/IconCircleList"/>
    <dgm:cxn modelId="{8DF9FC27-4743-4601-A0FF-02D5BF97ABD1}" type="presOf" srcId="{99D807DE-237A-423E-84E1-0DC30271A75E}" destId="{0E2DF081-9F5E-4BE4-AD1D-4924DA9B2912}" srcOrd="0" destOrd="0" presId="urn:microsoft.com/office/officeart/2018/2/layout/IconCircleList"/>
    <dgm:cxn modelId="{6033B938-2D83-4629-96EA-50E167BFA6A0}" type="presOf" srcId="{BCA160F9-BB4E-41C9-9CE8-F4698FB2805B}" destId="{1988D5F5-4BC5-4848-BDBC-5D691029563A}" srcOrd="0" destOrd="0" presId="urn:microsoft.com/office/officeart/2018/2/layout/IconCircleList"/>
    <dgm:cxn modelId="{4AB64E3E-ECBA-4EBE-8F5C-26D503F1990F}" type="presOf" srcId="{1446AA22-E0F6-486E-9C95-1A1BD3319C46}" destId="{8F7FD9B6-E1DA-45E4-BE47-50861B5D66D1}" srcOrd="0" destOrd="0" presId="urn:microsoft.com/office/officeart/2018/2/layout/IconCircleList"/>
    <dgm:cxn modelId="{4B5E9961-A3C0-4044-9C48-94A550A88366}" srcId="{192B1DC0-BFAA-4761-BB31-DFE2C2699456}" destId="{90C2D169-7AB7-481C-B434-CD5851216A4C}" srcOrd="1" destOrd="0" parTransId="{7AC16041-815A-4449-BAF7-A965733632D1}" sibTransId="{BCA160F9-BB4E-41C9-9CE8-F4698FB2805B}"/>
    <dgm:cxn modelId="{B25B8B4E-AF8F-4177-A7AD-27497E585A26}" type="presOf" srcId="{A89222E2-3451-45BE-A668-F798D0CCFB41}" destId="{1D66C37F-3F75-4BB1-987C-4AB842B777DE}" srcOrd="0" destOrd="0" presId="urn:microsoft.com/office/officeart/2018/2/layout/IconCircleList"/>
    <dgm:cxn modelId="{2394AE74-1C78-4215-8A24-4A083B4159AA}" type="presOf" srcId="{F93054B9-21F3-4170-A64A-CE24A8590736}" destId="{27243810-4FDB-4446-9795-153D7F5D4602}" srcOrd="0" destOrd="0" presId="urn:microsoft.com/office/officeart/2018/2/layout/IconCircleList"/>
    <dgm:cxn modelId="{AE7C0B8D-C944-4E6B-BD6C-24452B1672C8}" type="presOf" srcId="{4CA77F26-EEC9-40F9-AC5B-106D794EA3A8}" destId="{36C3367E-F6E4-4C74-9B46-F2AD33582D38}" srcOrd="0" destOrd="0" presId="urn:microsoft.com/office/officeart/2018/2/layout/IconCircleList"/>
    <dgm:cxn modelId="{6126D68D-ACF4-4653-B848-11A3F1780C0D}" srcId="{192B1DC0-BFAA-4761-BB31-DFE2C2699456}" destId="{F93054B9-21F3-4170-A64A-CE24A8590736}" srcOrd="3" destOrd="0" parTransId="{3EC7CF52-38E8-4C9F-B50C-F5551A42AA57}" sibTransId="{99D807DE-237A-423E-84E1-0DC30271A75E}"/>
    <dgm:cxn modelId="{1C6C109F-6227-40A2-A325-5193CC8E7383}" type="presOf" srcId="{1EF2E524-FD38-4F8D-A683-C10F5D3F8BF9}" destId="{0A16F2DC-B3A5-4231-9298-E3EC16B05BBA}" srcOrd="0" destOrd="0" presId="urn:microsoft.com/office/officeart/2018/2/layout/IconCircleList"/>
    <dgm:cxn modelId="{D3B8F1B0-D124-4612-A654-2AB02BB28726}" type="presOf" srcId="{7D1AB26E-1631-42AC-8B2A-AB02F3B2DC02}" destId="{F1EDB960-529C-42B5-AB2F-5C9E9E7C4992}" srcOrd="0" destOrd="0" presId="urn:microsoft.com/office/officeart/2018/2/layout/IconCircleList"/>
    <dgm:cxn modelId="{10975FC3-6A3D-4FAE-8F81-8F3CF459ECA1}" srcId="{192B1DC0-BFAA-4761-BB31-DFE2C2699456}" destId="{1446AA22-E0F6-486E-9C95-1A1BD3319C46}" srcOrd="4" destOrd="0" parTransId="{CFF531E3-53F4-40CB-9663-FAE7F93EA7DD}" sibTransId="{647EE1FA-2B9F-410A-A2E9-B1EA2F9F06AC}"/>
    <dgm:cxn modelId="{1E07E3DB-E596-4BB8-AF64-51FE4F9B3763}" type="presOf" srcId="{90C2D169-7AB7-481C-B434-CD5851216A4C}" destId="{AB264CAF-5CEF-48E3-A107-743101BEA2AA}" srcOrd="0" destOrd="0" presId="urn:microsoft.com/office/officeart/2018/2/layout/IconCircleList"/>
    <dgm:cxn modelId="{DCF8740F-17E5-4C49-AF7F-BAD9850C1B7B}" type="presParOf" srcId="{1D6D53FC-641E-4B5C-A41F-F645C28E2D7D}" destId="{125EF4F7-B6D9-4CF8-B0FC-D0C527259482}" srcOrd="0" destOrd="0" presId="urn:microsoft.com/office/officeart/2018/2/layout/IconCircleList"/>
    <dgm:cxn modelId="{5BA2E192-932C-4858-8A57-46FFB265BA9E}" type="presParOf" srcId="{125EF4F7-B6D9-4CF8-B0FC-D0C527259482}" destId="{3CE87E4C-796C-471D-9937-54C1C9647A3F}" srcOrd="0" destOrd="0" presId="urn:microsoft.com/office/officeart/2018/2/layout/IconCircleList"/>
    <dgm:cxn modelId="{EE11E813-E1D0-441B-9960-51168FBC6DF3}" type="presParOf" srcId="{3CE87E4C-796C-471D-9937-54C1C9647A3F}" destId="{AA370698-113F-4E7C-9782-829AD0271037}" srcOrd="0" destOrd="0" presId="urn:microsoft.com/office/officeart/2018/2/layout/IconCircleList"/>
    <dgm:cxn modelId="{821176D3-8F02-4712-92B6-392F2F7DF9DB}" type="presParOf" srcId="{3CE87E4C-796C-471D-9937-54C1C9647A3F}" destId="{DAF03CB4-B360-426B-A6E3-CC530317298E}" srcOrd="1" destOrd="0" presId="urn:microsoft.com/office/officeart/2018/2/layout/IconCircleList"/>
    <dgm:cxn modelId="{4F9214B5-872D-48D1-A299-4F8D986757E8}" type="presParOf" srcId="{3CE87E4C-796C-471D-9937-54C1C9647A3F}" destId="{0DA14B19-C312-42E0-A719-1AC3C19323E8}" srcOrd="2" destOrd="0" presId="urn:microsoft.com/office/officeart/2018/2/layout/IconCircleList"/>
    <dgm:cxn modelId="{D33D4F41-6896-44C8-8EF3-A9F1596DB635}" type="presParOf" srcId="{3CE87E4C-796C-471D-9937-54C1C9647A3F}" destId="{F1EDB960-529C-42B5-AB2F-5C9E9E7C4992}" srcOrd="3" destOrd="0" presId="urn:microsoft.com/office/officeart/2018/2/layout/IconCircleList"/>
    <dgm:cxn modelId="{00E2040B-527C-450E-990B-1F454D90682B}" type="presParOf" srcId="{125EF4F7-B6D9-4CF8-B0FC-D0C527259482}" destId="{1D66C37F-3F75-4BB1-987C-4AB842B777DE}" srcOrd="1" destOrd="0" presId="urn:microsoft.com/office/officeart/2018/2/layout/IconCircleList"/>
    <dgm:cxn modelId="{73DEF8ED-CF23-4E0D-A170-9C0600352718}" type="presParOf" srcId="{125EF4F7-B6D9-4CF8-B0FC-D0C527259482}" destId="{E7012EB6-148B-4491-9EB5-60B83D98391D}" srcOrd="2" destOrd="0" presId="urn:microsoft.com/office/officeart/2018/2/layout/IconCircleList"/>
    <dgm:cxn modelId="{00259DFD-1B9E-44CF-8A36-A9BE7FA06BA9}" type="presParOf" srcId="{E7012EB6-148B-4491-9EB5-60B83D98391D}" destId="{29A1292B-3428-4383-8267-13956D883F17}" srcOrd="0" destOrd="0" presId="urn:microsoft.com/office/officeart/2018/2/layout/IconCircleList"/>
    <dgm:cxn modelId="{6D7C60A5-3654-4DED-88DE-E6DAB97E3D2B}" type="presParOf" srcId="{E7012EB6-148B-4491-9EB5-60B83D98391D}" destId="{A1CFB8AF-9948-45A0-BA50-D46515C48626}" srcOrd="1" destOrd="0" presId="urn:microsoft.com/office/officeart/2018/2/layout/IconCircleList"/>
    <dgm:cxn modelId="{AD7050CD-F2CB-4DDB-BCF3-EE1EA369BE2A}" type="presParOf" srcId="{E7012EB6-148B-4491-9EB5-60B83D98391D}" destId="{6F6AE292-2DD4-43B4-BD2C-030000A61590}" srcOrd="2" destOrd="0" presId="urn:microsoft.com/office/officeart/2018/2/layout/IconCircleList"/>
    <dgm:cxn modelId="{60FE7CB9-4DA1-4F38-8F90-2C0C7A8605AD}" type="presParOf" srcId="{E7012EB6-148B-4491-9EB5-60B83D98391D}" destId="{AB264CAF-5CEF-48E3-A107-743101BEA2AA}" srcOrd="3" destOrd="0" presId="urn:microsoft.com/office/officeart/2018/2/layout/IconCircleList"/>
    <dgm:cxn modelId="{33E77194-4E74-4B6B-801D-6E739E70F9C0}" type="presParOf" srcId="{125EF4F7-B6D9-4CF8-B0FC-D0C527259482}" destId="{1988D5F5-4BC5-4848-BDBC-5D691029563A}" srcOrd="3" destOrd="0" presId="urn:microsoft.com/office/officeart/2018/2/layout/IconCircleList"/>
    <dgm:cxn modelId="{81CD1537-95CD-49A5-BA5D-69909F767943}" type="presParOf" srcId="{125EF4F7-B6D9-4CF8-B0FC-D0C527259482}" destId="{3AD2E26A-F266-4C0E-9A9D-DACC1FE586D3}" srcOrd="4" destOrd="0" presId="urn:microsoft.com/office/officeart/2018/2/layout/IconCircleList"/>
    <dgm:cxn modelId="{DA1162A7-03A7-4444-A535-745C9A50804A}" type="presParOf" srcId="{3AD2E26A-F266-4C0E-9A9D-DACC1FE586D3}" destId="{FF145B1E-48C0-40D2-9EA8-EF4BD81BF21D}" srcOrd="0" destOrd="0" presId="urn:microsoft.com/office/officeart/2018/2/layout/IconCircleList"/>
    <dgm:cxn modelId="{E545255F-B4EE-4953-8BF8-3E7F4B32A376}" type="presParOf" srcId="{3AD2E26A-F266-4C0E-9A9D-DACC1FE586D3}" destId="{C93FF415-2E67-4138-AACF-F931D7491FF3}" srcOrd="1" destOrd="0" presId="urn:microsoft.com/office/officeart/2018/2/layout/IconCircleList"/>
    <dgm:cxn modelId="{CF5845DE-EC73-4751-BD82-F04D0552C10C}" type="presParOf" srcId="{3AD2E26A-F266-4C0E-9A9D-DACC1FE586D3}" destId="{9A478B99-F366-4DFB-ACE5-14A554CF66C3}" srcOrd="2" destOrd="0" presId="urn:microsoft.com/office/officeart/2018/2/layout/IconCircleList"/>
    <dgm:cxn modelId="{F8CD11B0-F475-4FCA-9D62-1F2089BD8C5A}" type="presParOf" srcId="{3AD2E26A-F266-4C0E-9A9D-DACC1FE586D3}" destId="{0A16F2DC-B3A5-4231-9298-E3EC16B05BBA}" srcOrd="3" destOrd="0" presId="urn:microsoft.com/office/officeart/2018/2/layout/IconCircleList"/>
    <dgm:cxn modelId="{C3A08ED0-0E30-42CE-8253-8986C9C92CB5}" type="presParOf" srcId="{125EF4F7-B6D9-4CF8-B0FC-D0C527259482}" destId="{36C3367E-F6E4-4C74-9B46-F2AD33582D38}" srcOrd="5" destOrd="0" presId="urn:microsoft.com/office/officeart/2018/2/layout/IconCircleList"/>
    <dgm:cxn modelId="{F1859359-AD6C-4169-A0A4-FB3B9DC70CC2}" type="presParOf" srcId="{125EF4F7-B6D9-4CF8-B0FC-D0C527259482}" destId="{22CCBE2E-B5D7-4CC3-AF1B-266065610A97}" srcOrd="6" destOrd="0" presId="urn:microsoft.com/office/officeart/2018/2/layout/IconCircleList"/>
    <dgm:cxn modelId="{1D877581-DB22-49FF-8E93-1CCF11BB955D}" type="presParOf" srcId="{22CCBE2E-B5D7-4CC3-AF1B-266065610A97}" destId="{7E1FAD21-E6A1-4256-B41C-D4DEA35DAD88}" srcOrd="0" destOrd="0" presId="urn:microsoft.com/office/officeart/2018/2/layout/IconCircleList"/>
    <dgm:cxn modelId="{52B97078-C3BD-480B-95EF-DA9B0802E1A8}" type="presParOf" srcId="{22CCBE2E-B5D7-4CC3-AF1B-266065610A97}" destId="{270D759F-FA9B-4509-B3E9-1637434BE750}" srcOrd="1" destOrd="0" presId="urn:microsoft.com/office/officeart/2018/2/layout/IconCircleList"/>
    <dgm:cxn modelId="{148C2293-1DA9-4431-BA0E-E1805A54ED0C}" type="presParOf" srcId="{22CCBE2E-B5D7-4CC3-AF1B-266065610A97}" destId="{7A16EC74-9397-4A77-A985-9E1D2CC6945A}" srcOrd="2" destOrd="0" presId="urn:microsoft.com/office/officeart/2018/2/layout/IconCircleList"/>
    <dgm:cxn modelId="{41C36AF9-75CE-4AC6-A527-985DF2E999C9}" type="presParOf" srcId="{22CCBE2E-B5D7-4CC3-AF1B-266065610A97}" destId="{27243810-4FDB-4446-9795-153D7F5D4602}" srcOrd="3" destOrd="0" presId="urn:microsoft.com/office/officeart/2018/2/layout/IconCircleList"/>
    <dgm:cxn modelId="{EE268F43-799F-4F23-8F6C-814ABF993C78}" type="presParOf" srcId="{125EF4F7-B6D9-4CF8-B0FC-D0C527259482}" destId="{0E2DF081-9F5E-4BE4-AD1D-4924DA9B2912}" srcOrd="7" destOrd="0" presId="urn:microsoft.com/office/officeart/2018/2/layout/IconCircleList"/>
    <dgm:cxn modelId="{B5BFD357-F42C-4755-B2D4-29787E1D96F6}" type="presParOf" srcId="{125EF4F7-B6D9-4CF8-B0FC-D0C527259482}" destId="{8AC81A11-03D1-40B3-854A-7B658F1964D6}" srcOrd="8" destOrd="0" presId="urn:microsoft.com/office/officeart/2018/2/layout/IconCircleList"/>
    <dgm:cxn modelId="{96618615-F137-4E4C-80B7-88BF92BF0481}" type="presParOf" srcId="{8AC81A11-03D1-40B3-854A-7B658F1964D6}" destId="{4F3C3D91-E16F-4F81-ACFE-C04D39116424}" srcOrd="0" destOrd="0" presId="urn:microsoft.com/office/officeart/2018/2/layout/IconCircleList"/>
    <dgm:cxn modelId="{799649CA-F4DC-4085-B237-10A8F14D611A}" type="presParOf" srcId="{8AC81A11-03D1-40B3-854A-7B658F1964D6}" destId="{75F6490C-EDB9-4F4E-88FF-D3441E0A4573}" srcOrd="1" destOrd="0" presId="urn:microsoft.com/office/officeart/2018/2/layout/IconCircleList"/>
    <dgm:cxn modelId="{B679570B-A329-4C56-9F6C-F6E248655B41}" type="presParOf" srcId="{8AC81A11-03D1-40B3-854A-7B658F1964D6}" destId="{91112C58-1A84-408A-8F0C-28E65A432F1C}" srcOrd="2" destOrd="0" presId="urn:microsoft.com/office/officeart/2018/2/layout/IconCircleList"/>
    <dgm:cxn modelId="{F4E5359D-6074-4D7F-B9F8-6B897BCA7E43}" type="presParOf" srcId="{8AC81A11-03D1-40B3-854A-7B658F1964D6}" destId="{8F7FD9B6-E1DA-45E4-BE47-50861B5D66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45CBF6-6C35-4872-AE7C-9C59E40A1C3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BDEEC6-0D7B-4113-AD19-E976379F2EB0}">
      <dgm:prSet/>
      <dgm:spPr/>
      <dgm:t>
        <a:bodyPr/>
        <a:lstStyle/>
        <a:p>
          <a:r>
            <a:rPr lang="en-US"/>
            <a:t>Collects real-time health data from wearables, medical records, and patient inputs through secure APIs.</a:t>
          </a:r>
        </a:p>
      </dgm:t>
    </dgm:pt>
    <dgm:pt modelId="{AE958959-824E-4540-AC32-B5432B9DADB4}" type="parTrans" cxnId="{C0364B57-AB11-49BF-9700-80F1C407A9E2}">
      <dgm:prSet/>
      <dgm:spPr/>
      <dgm:t>
        <a:bodyPr/>
        <a:lstStyle/>
        <a:p>
          <a:endParaRPr lang="en-US"/>
        </a:p>
      </dgm:t>
    </dgm:pt>
    <dgm:pt modelId="{DE21794D-9946-4A5B-8715-F153ABBF5BF6}" type="sibTrans" cxnId="{C0364B57-AB11-49BF-9700-80F1C407A9E2}">
      <dgm:prSet/>
      <dgm:spPr/>
      <dgm:t>
        <a:bodyPr/>
        <a:lstStyle/>
        <a:p>
          <a:endParaRPr lang="en-US"/>
        </a:p>
      </dgm:t>
    </dgm:pt>
    <dgm:pt modelId="{5E82ECCC-9FD3-4B9E-AE70-D6DEEEDC111E}">
      <dgm:prSet/>
      <dgm:spPr/>
      <dgm:t>
        <a:bodyPr/>
        <a:lstStyle/>
        <a:p>
          <a:r>
            <a:rPr lang="en-US"/>
            <a:t>Uses IBM Cloud Lite for secure storage and IBM Granity for advanced predictive analysis and early warning detection.</a:t>
          </a:r>
        </a:p>
      </dgm:t>
    </dgm:pt>
    <dgm:pt modelId="{589030FF-3F11-4D52-9AE2-CE9594435A9E}" type="parTrans" cxnId="{ADE105A2-162D-40BF-8FD6-7A6567FAA5C4}">
      <dgm:prSet/>
      <dgm:spPr/>
      <dgm:t>
        <a:bodyPr/>
        <a:lstStyle/>
        <a:p>
          <a:endParaRPr lang="en-US"/>
        </a:p>
      </dgm:t>
    </dgm:pt>
    <dgm:pt modelId="{805EBABF-0BC2-406A-BB98-3509835F4A73}" type="sibTrans" cxnId="{ADE105A2-162D-40BF-8FD6-7A6567FAA5C4}">
      <dgm:prSet/>
      <dgm:spPr/>
      <dgm:t>
        <a:bodyPr/>
        <a:lstStyle/>
        <a:p>
          <a:endParaRPr lang="en-US"/>
        </a:p>
      </dgm:t>
    </dgm:pt>
    <dgm:pt modelId="{624E1130-E83F-46D1-BB5D-FC03E776E4EC}">
      <dgm:prSet/>
      <dgm:spPr/>
      <dgm:t>
        <a:bodyPr/>
        <a:lstStyle/>
        <a:p>
          <a:r>
            <a:rPr lang="en-US"/>
            <a:t>Employs Watsonx.ai with LangGraph and ReAct for intelligent conversational AI and personalized patient-provider engagement.</a:t>
          </a:r>
        </a:p>
      </dgm:t>
    </dgm:pt>
    <dgm:pt modelId="{110C48F2-0D7D-41C6-978B-FCB8312D37F8}" type="parTrans" cxnId="{5FF34567-4B2A-4B93-BD5A-E10ACE208DC4}">
      <dgm:prSet/>
      <dgm:spPr/>
      <dgm:t>
        <a:bodyPr/>
        <a:lstStyle/>
        <a:p>
          <a:endParaRPr lang="en-US"/>
        </a:p>
      </dgm:t>
    </dgm:pt>
    <dgm:pt modelId="{26145C65-D63E-4E44-8212-18123EFFFA9D}" type="sibTrans" cxnId="{5FF34567-4B2A-4B93-BD5A-E10ACE208DC4}">
      <dgm:prSet/>
      <dgm:spPr/>
      <dgm:t>
        <a:bodyPr/>
        <a:lstStyle/>
        <a:p>
          <a:endParaRPr lang="en-US"/>
        </a:p>
      </dgm:t>
    </dgm:pt>
    <dgm:pt modelId="{29D2AE79-3006-4A30-9E6E-265287AEC25A}" type="pres">
      <dgm:prSet presAssocID="{A545CBF6-6C35-4872-AE7C-9C59E40A1C31}" presName="linear" presStyleCnt="0">
        <dgm:presLayoutVars>
          <dgm:animLvl val="lvl"/>
          <dgm:resizeHandles val="exact"/>
        </dgm:presLayoutVars>
      </dgm:prSet>
      <dgm:spPr/>
    </dgm:pt>
    <dgm:pt modelId="{9B9DFC7C-1952-4537-9CA7-F1F4EBE8CE47}" type="pres">
      <dgm:prSet presAssocID="{51BDEEC6-0D7B-4113-AD19-E976379F2E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571249-536B-4302-8EE4-B36667747161}" type="pres">
      <dgm:prSet presAssocID="{DE21794D-9946-4A5B-8715-F153ABBF5BF6}" presName="spacer" presStyleCnt="0"/>
      <dgm:spPr/>
    </dgm:pt>
    <dgm:pt modelId="{BE93991C-88FD-49FA-BEB0-DE16DC10717F}" type="pres">
      <dgm:prSet presAssocID="{5E82ECCC-9FD3-4B9E-AE70-D6DEEEDC11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EEB5DC-DB4F-4196-BF27-D985D2CC298A}" type="pres">
      <dgm:prSet presAssocID="{805EBABF-0BC2-406A-BB98-3509835F4A73}" presName="spacer" presStyleCnt="0"/>
      <dgm:spPr/>
    </dgm:pt>
    <dgm:pt modelId="{50D4AC3D-0214-4382-996F-6411117CD90F}" type="pres">
      <dgm:prSet presAssocID="{624E1130-E83F-46D1-BB5D-FC03E776E4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F34567-4B2A-4B93-BD5A-E10ACE208DC4}" srcId="{A545CBF6-6C35-4872-AE7C-9C59E40A1C31}" destId="{624E1130-E83F-46D1-BB5D-FC03E776E4EC}" srcOrd="2" destOrd="0" parTransId="{110C48F2-0D7D-41C6-978B-FCB8312D37F8}" sibTransId="{26145C65-D63E-4E44-8212-18123EFFFA9D}"/>
    <dgm:cxn modelId="{FD574B6A-2553-4BCC-81CF-796A3AA57E76}" type="presOf" srcId="{5E82ECCC-9FD3-4B9E-AE70-D6DEEEDC111E}" destId="{BE93991C-88FD-49FA-BEB0-DE16DC10717F}" srcOrd="0" destOrd="0" presId="urn:microsoft.com/office/officeart/2005/8/layout/vList2"/>
    <dgm:cxn modelId="{2ADA496B-A22B-4149-92FC-05851EB9494D}" type="presOf" srcId="{624E1130-E83F-46D1-BB5D-FC03E776E4EC}" destId="{50D4AC3D-0214-4382-996F-6411117CD90F}" srcOrd="0" destOrd="0" presId="urn:microsoft.com/office/officeart/2005/8/layout/vList2"/>
    <dgm:cxn modelId="{C0364B57-AB11-49BF-9700-80F1C407A9E2}" srcId="{A545CBF6-6C35-4872-AE7C-9C59E40A1C31}" destId="{51BDEEC6-0D7B-4113-AD19-E976379F2EB0}" srcOrd="0" destOrd="0" parTransId="{AE958959-824E-4540-AC32-B5432B9DADB4}" sibTransId="{DE21794D-9946-4A5B-8715-F153ABBF5BF6}"/>
    <dgm:cxn modelId="{ADE105A2-162D-40BF-8FD6-7A6567FAA5C4}" srcId="{A545CBF6-6C35-4872-AE7C-9C59E40A1C31}" destId="{5E82ECCC-9FD3-4B9E-AE70-D6DEEEDC111E}" srcOrd="1" destOrd="0" parTransId="{589030FF-3F11-4D52-9AE2-CE9594435A9E}" sibTransId="{805EBABF-0BC2-406A-BB98-3509835F4A73}"/>
    <dgm:cxn modelId="{2E61D7C1-6FDB-47DD-A1EC-C5C85B84BADE}" type="presOf" srcId="{51BDEEC6-0D7B-4113-AD19-E976379F2EB0}" destId="{9B9DFC7C-1952-4537-9CA7-F1F4EBE8CE47}" srcOrd="0" destOrd="0" presId="urn:microsoft.com/office/officeart/2005/8/layout/vList2"/>
    <dgm:cxn modelId="{480DEAF1-E1E4-4EDC-8A4A-392FCCA8F67B}" type="presOf" srcId="{A545CBF6-6C35-4872-AE7C-9C59E40A1C31}" destId="{29D2AE79-3006-4A30-9E6E-265287AEC25A}" srcOrd="0" destOrd="0" presId="urn:microsoft.com/office/officeart/2005/8/layout/vList2"/>
    <dgm:cxn modelId="{CC9E8774-FF56-411F-AB19-1697110CC136}" type="presParOf" srcId="{29D2AE79-3006-4A30-9E6E-265287AEC25A}" destId="{9B9DFC7C-1952-4537-9CA7-F1F4EBE8CE47}" srcOrd="0" destOrd="0" presId="urn:microsoft.com/office/officeart/2005/8/layout/vList2"/>
    <dgm:cxn modelId="{C5FD8C8B-9E61-4C8E-9EC1-A343191D1D6D}" type="presParOf" srcId="{29D2AE79-3006-4A30-9E6E-265287AEC25A}" destId="{4F571249-536B-4302-8EE4-B36667747161}" srcOrd="1" destOrd="0" presId="urn:microsoft.com/office/officeart/2005/8/layout/vList2"/>
    <dgm:cxn modelId="{847DD7E0-4C2E-43C7-860C-DE70ED80F30D}" type="presParOf" srcId="{29D2AE79-3006-4A30-9E6E-265287AEC25A}" destId="{BE93991C-88FD-49FA-BEB0-DE16DC10717F}" srcOrd="2" destOrd="0" presId="urn:microsoft.com/office/officeart/2005/8/layout/vList2"/>
    <dgm:cxn modelId="{15421FDA-9359-4EC8-968E-78A8B94179A7}" type="presParOf" srcId="{29D2AE79-3006-4A30-9E6E-265287AEC25A}" destId="{B6EEB5DC-DB4F-4196-BF27-D985D2CC298A}" srcOrd="3" destOrd="0" presId="urn:microsoft.com/office/officeart/2005/8/layout/vList2"/>
    <dgm:cxn modelId="{140D1EF5-1963-44CF-8775-BF9C00E3905E}" type="presParOf" srcId="{29D2AE79-3006-4A30-9E6E-265287AEC25A}" destId="{50D4AC3D-0214-4382-996F-6411117CD9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2C00A9-2A9E-4D78-9FB2-1E307B74B2A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6AC827-AA7A-437A-92FF-58D1E572134E}">
      <dgm:prSet/>
      <dgm:spPr/>
      <dgm:t>
        <a:bodyPr/>
        <a:lstStyle/>
        <a:p>
          <a:r>
            <a:rPr lang="en-US"/>
            <a:t>Enabled early detection of chronic disease complications through real-time monitoring and predictive analytics.</a:t>
          </a:r>
        </a:p>
      </dgm:t>
    </dgm:pt>
    <dgm:pt modelId="{0BCD6448-CDD7-427D-A0C2-06521272FB02}" type="parTrans" cxnId="{CC669FB0-8F8C-4C17-BA4A-4887F69FDD31}">
      <dgm:prSet/>
      <dgm:spPr/>
      <dgm:t>
        <a:bodyPr/>
        <a:lstStyle/>
        <a:p>
          <a:endParaRPr lang="en-US"/>
        </a:p>
      </dgm:t>
    </dgm:pt>
    <dgm:pt modelId="{A4668AC9-68D8-42DB-B3FD-06215E5D0346}" type="sibTrans" cxnId="{CC669FB0-8F8C-4C17-BA4A-4887F69FDD31}">
      <dgm:prSet/>
      <dgm:spPr/>
      <dgm:t>
        <a:bodyPr/>
        <a:lstStyle/>
        <a:p>
          <a:endParaRPr lang="en-US"/>
        </a:p>
      </dgm:t>
    </dgm:pt>
    <dgm:pt modelId="{5A221BC5-28C1-4CC0-B3E4-3B199A2100EA}">
      <dgm:prSet/>
      <dgm:spPr/>
      <dgm:t>
        <a:bodyPr/>
        <a:lstStyle/>
        <a:p>
          <a:r>
            <a:rPr lang="en-US"/>
            <a:t>Improved patient adherence with personalized medication reminders and lifestyle guidance.</a:t>
          </a:r>
        </a:p>
      </dgm:t>
    </dgm:pt>
    <dgm:pt modelId="{5151C94D-ECE2-4FCD-9F6C-BCAA27B74A3F}" type="parTrans" cxnId="{CE99F12B-76A7-4CB7-AF41-8BD4BFEC0AC2}">
      <dgm:prSet/>
      <dgm:spPr/>
      <dgm:t>
        <a:bodyPr/>
        <a:lstStyle/>
        <a:p>
          <a:endParaRPr lang="en-US"/>
        </a:p>
      </dgm:t>
    </dgm:pt>
    <dgm:pt modelId="{1EAF7184-A35F-4189-8EB5-EE03D80B95A2}" type="sibTrans" cxnId="{CE99F12B-76A7-4CB7-AF41-8BD4BFEC0AC2}">
      <dgm:prSet/>
      <dgm:spPr/>
      <dgm:t>
        <a:bodyPr/>
        <a:lstStyle/>
        <a:p>
          <a:endParaRPr lang="en-US"/>
        </a:p>
      </dgm:t>
    </dgm:pt>
    <dgm:pt modelId="{D53CE3BF-0640-404A-BF02-AD66C53705D9}">
      <dgm:prSet/>
      <dgm:spPr/>
      <dgm:t>
        <a:bodyPr/>
        <a:lstStyle/>
        <a:p>
          <a:r>
            <a:rPr lang="en-US"/>
            <a:t>Reduced hospital visits and enhanced communication between patients and healthcare providers using AI-driven insights.</a:t>
          </a:r>
        </a:p>
      </dgm:t>
    </dgm:pt>
    <dgm:pt modelId="{D95F6A99-2E79-4C8B-BF74-FC874EE99952}" type="parTrans" cxnId="{409BEEEF-4BED-43AA-8A36-4EAC80FD30B9}">
      <dgm:prSet/>
      <dgm:spPr/>
      <dgm:t>
        <a:bodyPr/>
        <a:lstStyle/>
        <a:p>
          <a:endParaRPr lang="en-US"/>
        </a:p>
      </dgm:t>
    </dgm:pt>
    <dgm:pt modelId="{15E4F0CA-F87C-4AB9-98B2-0854C42FC5CD}" type="sibTrans" cxnId="{409BEEEF-4BED-43AA-8A36-4EAC80FD30B9}">
      <dgm:prSet/>
      <dgm:spPr/>
      <dgm:t>
        <a:bodyPr/>
        <a:lstStyle/>
        <a:p>
          <a:endParaRPr lang="en-US"/>
        </a:p>
      </dgm:t>
    </dgm:pt>
    <dgm:pt modelId="{FA69D181-7C94-4CA9-BB69-8ADDDE29F2D4}" type="pres">
      <dgm:prSet presAssocID="{172C00A9-2A9E-4D78-9FB2-1E307B74B2AB}" presName="outerComposite" presStyleCnt="0">
        <dgm:presLayoutVars>
          <dgm:chMax val="5"/>
          <dgm:dir/>
          <dgm:resizeHandles val="exact"/>
        </dgm:presLayoutVars>
      </dgm:prSet>
      <dgm:spPr/>
    </dgm:pt>
    <dgm:pt modelId="{2BF43BBD-4D40-4087-BB85-446D6C76B3DD}" type="pres">
      <dgm:prSet presAssocID="{172C00A9-2A9E-4D78-9FB2-1E307B74B2AB}" presName="dummyMaxCanvas" presStyleCnt="0">
        <dgm:presLayoutVars/>
      </dgm:prSet>
      <dgm:spPr/>
    </dgm:pt>
    <dgm:pt modelId="{ABF6DB4D-1C02-4C8C-BD89-04A8EAA59779}" type="pres">
      <dgm:prSet presAssocID="{172C00A9-2A9E-4D78-9FB2-1E307B74B2AB}" presName="ThreeNodes_1" presStyleLbl="node1" presStyleIdx="0" presStyleCnt="3">
        <dgm:presLayoutVars>
          <dgm:bulletEnabled val="1"/>
        </dgm:presLayoutVars>
      </dgm:prSet>
      <dgm:spPr/>
    </dgm:pt>
    <dgm:pt modelId="{EFC85349-708F-4759-A303-CA889BCAF3B7}" type="pres">
      <dgm:prSet presAssocID="{172C00A9-2A9E-4D78-9FB2-1E307B74B2AB}" presName="ThreeNodes_2" presStyleLbl="node1" presStyleIdx="1" presStyleCnt="3">
        <dgm:presLayoutVars>
          <dgm:bulletEnabled val="1"/>
        </dgm:presLayoutVars>
      </dgm:prSet>
      <dgm:spPr/>
    </dgm:pt>
    <dgm:pt modelId="{28D77303-22AF-43F6-A753-EEBAEC7E787C}" type="pres">
      <dgm:prSet presAssocID="{172C00A9-2A9E-4D78-9FB2-1E307B74B2AB}" presName="ThreeNodes_3" presStyleLbl="node1" presStyleIdx="2" presStyleCnt="3">
        <dgm:presLayoutVars>
          <dgm:bulletEnabled val="1"/>
        </dgm:presLayoutVars>
      </dgm:prSet>
      <dgm:spPr/>
    </dgm:pt>
    <dgm:pt modelId="{B19FF289-EF11-4488-B1F8-87D43BD7AAF9}" type="pres">
      <dgm:prSet presAssocID="{172C00A9-2A9E-4D78-9FB2-1E307B74B2AB}" presName="ThreeConn_1-2" presStyleLbl="fgAccFollowNode1" presStyleIdx="0" presStyleCnt="2">
        <dgm:presLayoutVars>
          <dgm:bulletEnabled val="1"/>
        </dgm:presLayoutVars>
      </dgm:prSet>
      <dgm:spPr/>
    </dgm:pt>
    <dgm:pt modelId="{EC6841DC-4596-4E0D-9107-FBA28BFFA1CF}" type="pres">
      <dgm:prSet presAssocID="{172C00A9-2A9E-4D78-9FB2-1E307B74B2AB}" presName="ThreeConn_2-3" presStyleLbl="fgAccFollowNode1" presStyleIdx="1" presStyleCnt="2">
        <dgm:presLayoutVars>
          <dgm:bulletEnabled val="1"/>
        </dgm:presLayoutVars>
      </dgm:prSet>
      <dgm:spPr/>
    </dgm:pt>
    <dgm:pt modelId="{D14ED1A7-A332-4202-805D-FF46405D85EA}" type="pres">
      <dgm:prSet presAssocID="{172C00A9-2A9E-4D78-9FB2-1E307B74B2AB}" presName="ThreeNodes_1_text" presStyleLbl="node1" presStyleIdx="2" presStyleCnt="3">
        <dgm:presLayoutVars>
          <dgm:bulletEnabled val="1"/>
        </dgm:presLayoutVars>
      </dgm:prSet>
      <dgm:spPr/>
    </dgm:pt>
    <dgm:pt modelId="{EB0DF328-829C-45CC-9ECC-5C347EFE45BA}" type="pres">
      <dgm:prSet presAssocID="{172C00A9-2A9E-4D78-9FB2-1E307B74B2AB}" presName="ThreeNodes_2_text" presStyleLbl="node1" presStyleIdx="2" presStyleCnt="3">
        <dgm:presLayoutVars>
          <dgm:bulletEnabled val="1"/>
        </dgm:presLayoutVars>
      </dgm:prSet>
      <dgm:spPr/>
    </dgm:pt>
    <dgm:pt modelId="{4B71A343-314A-4C63-A97C-24C18E6E2F2D}" type="pres">
      <dgm:prSet presAssocID="{172C00A9-2A9E-4D78-9FB2-1E307B74B2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FF8ED20-6B8F-4FAB-A2AC-34F911BCAF58}" type="presOf" srcId="{D53CE3BF-0640-404A-BF02-AD66C53705D9}" destId="{28D77303-22AF-43F6-A753-EEBAEC7E787C}" srcOrd="0" destOrd="0" presId="urn:microsoft.com/office/officeart/2005/8/layout/vProcess5"/>
    <dgm:cxn modelId="{CE99F12B-76A7-4CB7-AF41-8BD4BFEC0AC2}" srcId="{172C00A9-2A9E-4D78-9FB2-1E307B74B2AB}" destId="{5A221BC5-28C1-4CC0-B3E4-3B199A2100EA}" srcOrd="1" destOrd="0" parTransId="{5151C94D-ECE2-4FCD-9F6C-BCAA27B74A3F}" sibTransId="{1EAF7184-A35F-4189-8EB5-EE03D80B95A2}"/>
    <dgm:cxn modelId="{CAF70633-916F-4B35-A76C-AFAF88B28F72}" type="presOf" srcId="{172C00A9-2A9E-4D78-9FB2-1E307B74B2AB}" destId="{FA69D181-7C94-4CA9-BB69-8ADDDE29F2D4}" srcOrd="0" destOrd="0" presId="urn:microsoft.com/office/officeart/2005/8/layout/vProcess5"/>
    <dgm:cxn modelId="{822CC23C-8A8C-457A-89C1-C5F2E69B5158}" type="presOf" srcId="{1E6AC827-AA7A-437A-92FF-58D1E572134E}" destId="{ABF6DB4D-1C02-4C8C-BD89-04A8EAA59779}" srcOrd="0" destOrd="0" presId="urn:microsoft.com/office/officeart/2005/8/layout/vProcess5"/>
    <dgm:cxn modelId="{27871541-5F89-40E5-A9C0-3BC01CE093D2}" type="presOf" srcId="{1E6AC827-AA7A-437A-92FF-58D1E572134E}" destId="{D14ED1A7-A332-4202-805D-FF46405D85EA}" srcOrd="1" destOrd="0" presId="urn:microsoft.com/office/officeart/2005/8/layout/vProcess5"/>
    <dgm:cxn modelId="{9A282E4D-C728-4600-B8D3-4D7CD08FD86B}" type="presOf" srcId="{D53CE3BF-0640-404A-BF02-AD66C53705D9}" destId="{4B71A343-314A-4C63-A97C-24C18E6E2F2D}" srcOrd="1" destOrd="0" presId="urn:microsoft.com/office/officeart/2005/8/layout/vProcess5"/>
    <dgm:cxn modelId="{84C4EB7E-4D97-4838-8DF0-CD909FCCC72F}" type="presOf" srcId="{5A221BC5-28C1-4CC0-B3E4-3B199A2100EA}" destId="{EB0DF328-829C-45CC-9ECC-5C347EFE45BA}" srcOrd="1" destOrd="0" presId="urn:microsoft.com/office/officeart/2005/8/layout/vProcess5"/>
    <dgm:cxn modelId="{CC669FB0-8F8C-4C17-BA4A-4887F69FDD31}" srcId="{172C00A9-2A9E-4D78-9FB2-1E307B74B2AB}" destId="{1E6AC827-AA7A-437A-92FF-58D1E572134E}" srcOrd="0" destOrd="0" parTransId="{0BCD6448-CDD7-427D-A0C2-06521272FB02}" sibTransId="{A4668AC9-68D8-42DB-B3FD-06215E5D0346}"/>
    <dgm:cxn modelId="{5848B4C5-98EC-47A6-8382-1E8E51BF3A9C}" type="presOf" srcId="{5A221BC5-28C1-4CC0-B3E4-3B199A2100EA}" destId="{EFC85349-708F-4759-A303-CA889BCAF3B7}" srcOrd="0" destOrd="0" presId="urn:microsoft.com/office/officeart/2005/8/layout/vProcess5"/>
    <dgm:cxn modelId="{24B883CB-0755-4DFD-87F3-D6D8FCA89C16}" type="presOf" srcId="{1EAF7184-A35F-4189-8EB5-EE03D80B95A2}" destId="{EC6841DC-4596-4E0D-9107-FBA28BFFA1CF}" srcOrd="0" destOrd="0" presId="urn:microsoft.com/office/officeart/2005/8/layout/vProcess5"/>
    <dgm:cxn modelId="{E98ED0D9-9922-450B-A59C-114BDB30B7A2}" type="presOf" srcId="{A4668AC9-68D8-42DB-B3FD-06215E5D0346}" destId="{B19FF289-EF11-4488-B1F8-87D43BD7AAF9}" srcOrd="0" destOrd="0" presId="urn:microsoft.com/office/officeart/2005/8/layout/vProcess5"/>
    <dgm:cxn modelId="{409BEEEF-4BED-43AA-8A36-4EAC80FD30B9}" srcId="{172C00A9-2A9E-4D78-9FB2-1E307B74B2AB}" destId="{D53CE3BF-0640-404A-BF02-AD66C53705D9}" srcOrd="2" destOrd="0" parTransId="{D95F6A99-2E79-4C8B-BF74-FC874EE99952}" sibTransId="{15E4F0CA-F87C-4AB9-98B2-0854C42FC5CD}"/>
    <dgm:cxn modelId="{43C36DB2-68D4-4963-B6C9-F9B3A70BE7D5}" type="presParOf" srcId="{FA69D181-7C94-4CA9-BB69-8ADDDE29F2D4}" destId="{2BF43BBD-4D40-4087-BB85-446D6C76B3DD}" srcOrd="0" destOrd="0" presId="urn:microsoft.com/office/officeart/2005/8/layout/vProcess5"/>
    <dgm:cxn modelId="{12F314A0-8AFF-4E6D-B7C5-8D0D9EF9CF40}" type="presParOf" srcId="{FA69D181-7C94-4CA9-BB69-8ADDDE29F2D4}" destId="{ABF6DB4D-1C02-4C8C-BD89-04A8EAA59779}" srcOrd="1" destOrd="0" presId="urn:microsoft.com/office/officeart/2005/8/layout/vProcess5"/>
    <dgm:cxn modelId="{BE388E0F-6B1D-4462-ACCA-62195F62FF71}" type="presParOf" srcId="{FA69D181-7C94-4CA9-BB69-8ADDDE29F2D4}" destId="{EFC85349-708F-4759-A303-CA889BCAF3B7}" srcOrd="2" destOrd="0" presId="urn:microsoft.com/office/officeart/2005/8/layout/vProcess5"/>
    <dgm:cxn modelId="{07955BE1-AE9A-4B19-B3CD-F6AFFFC3E9BF}" type="presParOf" srcId="{FA69D181-7C94-4CA9-BB69-8ADDDE29F2D4}" destId="{28D77303-22AF-43F6-A753-EEBAEC7E787C}" srcOrd="3" destOrd="0" presId="urn:microsoft.com/office/officeart/2005/8/layout/vProcess5"/>
    <dgm:cxn modelId="{8E108300-C0B3-4856-85E8-B2C3F55A75D0}" type="presParOf" srcId="{FA69D181-7C94-4CA9-BB69-8ADDDE29F2D4}" destId="{B19FF289-EF11-4488-B1F8-87D43BD7AAF9}" srcOrd="4" destOrd="0" presId="urn:microsoft.com/office/officeart/2005/8/layout/vProcess5"/>
    <dgm:cxn modelId="{B176EC97-06AB-4AC6-8C3C-8245EA1FEE50}" type="presParOf" srcId="{FA69D181-7C94-4CA9-BB69-8ADDDE29F2D4}" destId="{EC6841DC-4596-4E0D-9107-FBA28BFFA1CF}" srcOrd="5" destOrd="0" presId="urn:microsoft.com/office/officeart/2005/8/layout/vProcess5"/>
    <dgm:cxn modelId="{369E4049-E960-42F9-9519-6AD985D3A1AB}" type="presParOf" srcId="{FA69D181-7C94-4CA9-BB69-8ADDDE29F2D4}" destId="{D14ED1A7-A332-4202-805D-FF46405D85EA}" srcOrd="6" destOrd="0" presId="urn:microsoft.com/office/officeart/2005/8/layout/vProcess5"/>
    <dgm:cxn modelId="{6F90D1E7-384A-4B62-B5B7-FA89CF962EE7}" type="presParOf" srcId="{FA69D181-7C94-4CA9-BB69-8ADDDE29F2D4}" destId="{EB0DF328-829C-45CC-9ECC-5C347EFE45BA}" srcOrd="7" destOrd="0" presId="urn:microsoft.com/office/officeart/2005/8/layout/vProcess5"/>
    <dgm:cxn modelId="{6F856455-9DE0-44D0-9585-A48C82DCCAA7}" type="presParOf" srcId="{FA69D181-7C94-4CA9-BB69-8ADDDE29F2D4}" destId="{4B71A343-314A-4C63-A97C-24C18E6E2F2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76C90F-D3D2-45CC-A573-72175B31828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69949A-FE25-41CB-ACDF-9C2229BAD968}">
      <dgm:prSet/>
      <dgm:spPr/>
      <dgm:t>
        <a:bodyPr/>
        <a:lstStyle/>
        <a:p>
          <a:r>
            <a:rPr lang="en-US" b="1"/>
            <a:t>Data privacy and security:</a:t>
          </a:r>
          <a:r>
            <a:rPr lang="en-US"/>
            <a:t> Addressed with encryption, access controls, and secure APIs on IBM Cloud.</a:t>
          </a:r>
        </a:p>
      </dgm:t>
    </dgm:pt>
    <dgm:pt modelId="{A2674555-125E-4EFC-A4BC-04F4CA1DD1D7}" type="parTrans" cxnId="{505EE92D-FEA1-4AD2-B08E-90577EB48BCF}">
      <dgm:prSet/>
      <dgm:spPr/>
      <dgm:t>
        <a:bodyPr/>
        <a:lstStyle/>
        <a:p>
          <a:endParaRPr lang="en-US"/>
        </a:p>
      </dgm:t>
    </dgm:pt>
    <dgm:pt modelId="{D589960D-53FB-4E99-A32D-161DC7814E8C}" type="sibTrans" cxnId="{505EE92D-FEA1-4AD2-B08E-90577EB48BCF}">
      <dgm:prSet/>
      <dgm:spPr/>
      <dgm:t>
        <a:bodyPr/>
        <a:lstStyle/>
        <a:p>
          <a:endParaRPr lang="en-US"/>
        </a:p>
      </dgm:t>
    </dgm:pt>
    <dgm:pt modelId="{D655800D-1C99-4EA8-ACC6-5F2C63338F93}">
      <dgm:prSet/>
      <dgm:spPr/>
      <dgm:t>
        <a:bodyPr/>
        <a:lstStyle/>
        <a:p>
          <a:r>
            <a:rPr lang="en-US" b="1"/>
            <a:t>Integration of diverse health data:</a:t>
          </a:r>
          <a:r>
            <a:rPr lang="en-US"/>
            <a:t> Managed via standardized formats and modular pipelines.</a:t>
          </a:r>
        </a:p>
      </dgm:t>
    </dgm:pt>
    <dgm:pt modelId="{E4027417-360F-4439-B1A1-3DE809C6B45A}" type="parTrans" cxnId="{A4CC2850-785F-4FA0-BA99-1BB2C1F6F03A}">
      <dgm:prSet/>
      <dgm:spPr/>
      <dgm:t>
        <a:bodyPr/>
        <a:lstStyle/>
        <a:p>
          <a:endParaRPr lang="en-US"/>
        </a:p>
      </dgm:t>
    </dgm:pt>
    <dgm:pt modelId="{C25B58D7-0C2E-4BB2-941B-A82858E46A34}" type="sibTrans" cxnId="{A4CC2850-785F-4FA0-BA99-1BB2C1F6F03A}">
      <dgm:prSet/>
      <dgm:spPr/>
      <dgm:t>
        <a:bodyPr/>
        <a:lstStyle/>
        <a:p>
          <a:endParaRPr lang="en-US"/>
        </a:p>
      </dgm:t>
    </dgm:pt>
    <dgm:pt modelId="{F6944FB4-D2FE-43B9-A351-DC8BF09E79FA}">
      <dgm:prSet/>
      <dgm:spPr/>
      <dgm:t>
        <a:bodyPr/>
        <a:lstStyle/>
        <a:p>
          <a:r>
            <a:rPr lang="en-US" b="1"/>
            <a:t>Ensuring AI explainability:</a:t>
          </a:r>
          <a:r>
            <a:rPr lang="en-US"/>
            <a:t> Used LangGraph and ReAct frameworks with ongoing model validation.</a:t>
          </a:r>
        </a:p>
      </dgm:t>
    </dgm:pt>
    <dgm:pt modelId="{FA7A29CD-FEF3-4FC5-A1B4-85FD3C0BDE07}" type="parTrans" cxnId="{1DA035EC-E59D-46BE-9F70-F98992F31C6C}">
      <dgm:prSet/>
      <dgm:spPr/>
      <dgm:t>
        <a:bodyPr/>
        <a:lstStyle/>
        <a:p>
          <a:endParaRPr lang="en-US"/>
        </a:p>
      </dgm:t>
    </dgm:pt>
    <dgm:pt modelId="{5C0FBACA-D7D7-47C7-9804-EAC41923A311}" type="sibTrans" cxnId="{1DA035EC-E59D-46BE-9F70-F98992F31C6C}">
      <dgm:prSet/>
      <dgm:spPr/>
      <dgm:t>
        <a:bodyPr/>
        <a:lstStyle/>
        <a:p>
          <a:endParaRPr lang="en-US"/>
        </a:p>
      </dgm:t>
    </dgm:pt>
    <dgm:pt modelId="{59BDEDFF-8BF1-47A9-BCB7-592500F2B9B4}" type="pres">
      <dgm:prSet presAssocID="{0176C90F-D3D2-45CC-A573-72175B318282}" presName="Name0" presStyleCnt="0">
        <dgm:presLayoutVars>
          <dgm:dir/>
          <dgm:resizeHandles val="exact"/>
        </dgm:presLayoutVars>
      </dgm:prSet>
      <dgm:spPr/>
    </dgm:pt>
    <dgm:pt modelId="{14144FE9-741D-43DE-9104-84F7B109EBB5}" type="pres">
      <dgm:prSet presAssocID="{3C69949A-FE25-41CB-ACDF-9C2229BAD968}" presName="parTxOnly" presStyleLbl="node1" presStyleIdx="0" presStyleCnt="3">
        <dgm:presLayoutVars>
          <dgm:bulletEnabled val="1"/>
        </dgm:presLayoutVars>
      </dgm:prSet>
      <dgm:spPr/>
    </dgm:pt>
    <dgm:pt modelId="{62FE3DAB-EE2F-42AF-BB31-240465D9E806}" type="pres">
      <dgm:prSet presAssocID="{D589960D-53FB-4E99-A32D-161DC7814E8C}" presName="parSpace" presStyleCnt="0"/>
      <dgm:spPr/>
    </dgm:pt>
    <dgm:pt modelId="{617E8AD3-FE06-4A2E-8A3D-C83F06BFA7A3}" type="pres">
      <dgm:prSet presAssocID="{D655800D-1C99-4EA8-ACC6-5F2C63338F93}" presName="parTxOnly" presStyleLbl="node1" presStyleIdx="1" presStyleCnt="3">
        <dgm:presLayoutVars>
          <dgm:bulletEnabled val="1"/>
        </dgm:presLayoutVars>
      </dgm:prSet>
      <dgm:spPr/>
    </dgm:pt>
    <dgm:pt modelId="{DCBD68AB-B749-4753-9FFD-9B971B85F907}" type="pres">
      <dgm:prSet presAssocID="{C25B58D7-0C2E-4BB2-941B-A82858E46A34}" presName="parSpace" presStyleCnt="0"/>
      <dgm:spPr/>
    </dgm:pt>
    <dgm:pt modelId="{FC802A00-E30D-4A81-AD96-88F7E29B8671}" type="pres">
      <dgm:prSet presAssocID="{F6944FB4-D2FE-43B9-A351-DC8BF09E79F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05EE92D-FEA1-4AD2-B08E-90577EB48BCF}" srcId="{0176C90F-D3D2-45CC-A573-72175B318282}" destId="{3C69949A-FE25-41CB-ACDF-9C2229BAD968}" srcOrd="0" destOrd="0" parTransId="{A2674555-125E-4EFC-A4BC-04F4CA1DD1D7}" sibTransId="{D589960D-53FB-4E99-A32D-161DC7814E8C}"/>
    <dgm:cxn modelId="{A4CC2850-785F-4FA0-BA99-1BB2C1F6F03A}" srcId="{0176C90F-D3D2-45CC-A573-72175B318282}" destId="{D655800D-1C99-4EA8-ACC6-5F2C63338F93}" srcOrd="1" destOrd="0" parTransId="{E4027417-360F-4439-B1A1-3DE809C6B45A}" sibTransId="{C25B58D7-0C2E-4BB2-941B-A82858E46A34}"/>
    <dgm:cxn modelId="{EFDC1973-614C-4BB7-B323-CFEC886F54EA}" type="presOf" srcId="{F6944FB4-D2FE-43B9-A351-DC8BF09E79FA}" destId="{FC802A00-E30D-4A81-AD96-88F7E29B8671}" srcOrd="0" destOrd="0" presId="urn:microsoft.com/office/officeart/2005/8/layout/hChevron3"/>
    <dgm:cxn modelId="{083D7276-33C5-4AAF-AFA0-986B3FA40CF6}" type="presOf" srcId="{3C69949A-FE25-41CB-ACDF-9C2229BAD968}" destId="{14144FE9-741D-43DE-9104-84F7B109EBB5}" srcOrd="0" destOrd="0" presId="urn:microsoft.com/office/officeart/2005/8/layout/hChevron3"/>
    <dgm:cxn modelId="{FA7679C8-0FC3-4DC2-90FB-EB4FD9D68B0F}" type="presOf" srcId="{D655800D-1C99-4EA8-ACC6-5F2C63338F93}" destId="{617E8AD3-FE06-4A2E-8A3D-C83F06BFA7A3}" srcOrd="0" destOrd="0" presId="urn:microsoft.com/office/officeart/2005/8/layout/hChevron3"/>
    <dgm:cxn modelId="{0CFDECCF-1FE3-4558-AB07-38450BAD89E1}" type="presOf" srcId="{0176C90F-D3D2-45CC-A573-72175B318282}" destId="{59BDEDFF-8BF1-47A9-BCB7-592500F2B9B4}" srcOrd="0" destOrd="0" presId="urn:microsoft.com/office/officeart/2005/8/layout/hChevron3"/>
    <dgm:cxn modelId="{1DA035EC-E59D-46BE-9F70-F98992F31C6C}" srcId="{0176C90F-D3D2-45CC-A573-72175B318282}" destId="{F6944FB4-D2FE-43B9-A351-DC8BF09E79FA}" srcOrd="2" destOrd="0" parTransId="{FA7A29CD-FEF3-4FC5-A1B4-85FD3C0BDE07}" sibTransId="{5C0FBACA-D7D7-47C7-9804-EAC41923A311}"/>
    <dgm:cxn modelId="{ED3A4E83-D875-4846-9E82-9464056DF18F}" type="presParOf" srcId="{59BDEDFF-8BF1-47A9-BCB7-592500F2B9B4}" destId="{14144FE9-741D-43DE-9104-84F7B109EBB5}" srcOrd="0" destOrd="0" presId="urn:microsoft.com/office/officeart/2005/8/layout/hChevron3"/>
    <dgm:cxn modelId="{EDB08690-40AD-49ED-AA93-9F1D87167295}" type="presParOf" srcId="{59BDEDFF-8BF1-47A9-BCB7-592500F2B9B4}" destId="{62FE3DAB-EE2F-42AF-BB31-240465D9E806}" srcOrd="1" destOrd="0" presId="urn:microsoft.com/office/officeart/2005/8/layout/hChevron3"/>
    <dgm:cxn modelId="{71979BA7-5D55-4867-B1C6-64ADE9AD131D}" type="presParOf" srcId="{59BDEDFF-8BF1-47A9-BCB7-592500F2B9B4}" destId="{617E8AD3-FE06-4A2E-8A3D-C83F06BFA7A3}" srcOrd="2" destOrd="0" presId="urn:microsoft.com/office/officeart/2005/8/layout/hChevron3"/>
    <dgm:cxn modelId="{98FF72B9-E07C-4FF3-A651-7EEDFEEA2769}" type="presParOf" srcId="{59BDEDFF-8BF1-47A9-BCB7-592500F2B9B4}" destId="{DCBD68AB-B749-4753-9FFD-9B971B85F907}" srcOrd="3" destOrd="0" presId="urn:microsoft.com/office/officeart/2005/8/layout/hChevron3"/>
    <dgm:cxn modelId="{96B8D985-9EB4-43B5-B7B0-262EEC5162B8}" type="presParOf" srcId="{59BDEDFF-8BF1-47A9-BCB7-592500F2B9B4}" destId="{FC802A00-E30D-4A81-AD96-88F7E29B867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B1B788-BF60-4944-B6BD-FBCA4D2AF8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913D8D4-B395-4022-AC83-F3785097D00F}">
      <dgm:prSet/>
      <dgm:spPr/>
      <dgm:t>
        <a:bodyPr/>
        <a:lstStyle/>
        <a:p>
          <a:pPr>
            <a:defRPr cap="all"/>
          </a:pPr>
          <a:r>
            <a:rPr lang="en-US"/>
            <a:t>Expand AI capabilities to include more chronic conditions and integrate multimodal data such as genetics and environment for comprehensive monitoring.</a:t>
          </a:r>
        </a:p>
      </dgm:t>
    </dgm:pt>
    <dgm:pt modelId="{2F034337-8ADC-440C-B473-6F3830324068}" type="parTrans" cxnId="{829A18BF-EFB7-47F8-90E2-B16ED4E19789}">
      <dgm:prSet/>
      <dgm:spPr/>
      <dgm:t>
        <a:bodyPr/>
        <a:lstStyle/>
        <a:p>
          <a:endParaRPr lang="en-US"/>
        </a:p>
      </dgm:t>
    </dgm:pt>
    <dgm:pt modelId="{91446D3D-4596-4853-BD2E-3FCB0D9E2D4D}" type="sibTrans" cxnId="{829A18BF-EFB7-47F8-90E2-B16ED4E19789}">
      <dgm:prSet/>
      <dgm:spPr/>
      <dgm:t>
        <a:bodyPr/>
        <a:lstStyle/>
        <a:p>
          <a:endParaRPr lang="en-US"/>
        </a:p>
      </dgm:t>
    </dgm:pt>
    <dgm:pt modelId="{E84018E9-F590-479E-A43F-6931FEE030D9}">
      <dgm:prSet/>
      <dgm:spPr/>
      <dgm:t>
        <a:bodyPr/>
        <a:lstStyle/>
        <a:p>
          <a:pPr>
            <a:defRPr cap="all"/>
          </a:pPr>
          <a:r>
            <a:rPr lang="en-US"/>
            <a:t>Enhance AI model explainability, fairness, and privacy through federated learning and bias mitigation for broader clinical adoption.</a:t>
          </a:r>
        </a:p>
      </dgm:t>
    </dgm:pt>
    <dgm:pt modelId="{03CA5764-1EF0-4781-9760-6CF41BFE6AF2}" type="parTrans" cxnId="{DF6A9B1C-F455-47D0-ACDF-5507A79E4766}">
      <dgm:prSet/>
      <dgm:spPr/>
      <dgm:t>
        <a:bodyPr/>
        <a:lstStyle/>
        <a:p>
          <a:endParaRPr lang="en-US"/>
        </a:p>
      </dgm:t>
    </dgm:pt>
    <dgm:pt modelId="{B379BBDC-E454-4D28-93FF-288934A10251}" type="sibTrans" cxnId="{DF6A9B1C-F455-47D0-ACDF-5507A79E4766}">
      <dgm:prSet/>
      <dgm:spPr/>
      <dgm:t>
        <a:bodyPr/>
        <a:lstStyle/>
        <a:p>
          <a:endParaRPr lang="en-US"/>
        </a:p>
      </dgm:t>
    </dgm:pt>
    <dgm:pt modelId="{107104E0-E5AE-4974-BF29-29FE3BD8737F}">
      <dgm:prSet/>
      <dgm:spPr/>
      <dgm:t>
        <a:bodyPr/>
        <a:lstStyle/>
        <a:p>
          <a:pPr>
            <a:defRPr cap="all"/>
          </a:pPr>
          <a:r>
            <a:rPr lang="en-US"/>
            <a:t>The project demonstrates AI’s transformative potential to shift chronic disease care towards proactive, personalized management, improving outcomes and reducing hospital visits using IBM Cloud Lite, Granity, and Watsonx.ai.</a:t>
          </a:r>
        </a:p>
      </dgm:t>
    </dgm:pt>
    <dgm:pt modelId="{50144F65-D94A-4AAB-BC03-1E342CFEA0D8}" type="parTrans" cxnId="{BD727E4F-3F09-43E8-9AD3-0382BF100D14}">
      <dgm:prSet/>
      <dgm:spPr/>
      <dgm:t>
        <a:bodyPr/>
        <a:lstStyle/>
        <a:p>
          <a:endParaRPr lang="en-US"/>
        </a:p>
      </dgm:t>
    </dgm:pt>
    <dgm:pt modelId="{DD75A933-3C8D-4B1E-8B4E-60CF5502EE10}" type="sibTrans" cxnId="{BD727E4F-3F09-43E8-9AD3-0382BF100D14}">
      <dgm:prSet/>
      <dgm:spPr/>
      <dgm:t>
        <a:bodyPr/>
        <a:lstStyle/>
        <a:p>
          <a:endParaRPr lang="en-US"/>
        </a:p>
      </dgm:t>
    </dgm:pt>
    <dgm:pt modelId="{032E6DBD-350E-41E6-9EE3-B0ACE5A9D6A7}" type="pres">
      <dgm:prSet presAssocID="{A1B1B788-BF60-4944-B6BD-FBCA4D2AF812}" presName="root" presStyleCnt="0">
        <dgm:presLayoutVars>
          <dgm:dir/>
          <dgm:resizeHandles val="exact"/>
        </dgm:presLayoutVars>
      </dgm:prSet>
      <dgm:spPr/>
    </dgm:pt>
    <dgm:pt modelId="{642032CF-0F9D-43DC-87FF-D09014C053F1}" type="pres">
      <dgm:prSet presAssocID="{7913D8D4-B395-4022-AC83-F3785097D00F}" presName="compNode" presStyleCnt="0"/>
      <dgm:spPr/>
    </dgm:pt>
    <dgm:pt modelId="{8687F260-9107-411A-AF13-C04B18FDC808}" type="pres">
      <dgm:prSet presAssocID="{7913D8D4-B395-4022-AC83-F3785097D00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8F5A1E-DA50-44AA-9CF4-646A25DE30D9}" type="pres">
      <dgm:prSet presAssocID="{7913D8D4-B395-4022-AC83-F3785097D0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823FA1B-45E3-4712-B322-36F0047E4D61}" type="pres">
      <dgm:prSet presAssocID="{7913D8D4-B395-4022-AC83-F3785097D00F}" presName="spaceRect" presStyleCnt="0"/>
      <dgm:spPr/>
    </dgm:pt>
    <dgm:pt modelId="{734119A0-44D3-4139-8EB6-497BABE90602}" type="pres">
      <dgm:prSet presAssocID="{7913D8D4-B395-4022-AC83-F3785097D00F}" presName="textRect" presStyleLbl="revTx" presStyleIdx="0" presStyleCnt="3">
        <dgm:presLayoutVars>
          <dgm:chMax val="1"/>
          <dgm:chPref val="1"/>
        </dgm:presLayoutVars>
      </dgm:prSet>
      <dgm:spPr/>
    </dgm:pt>
    <dgm:pt modelId="{3F6F5E63-9A98-480B-AB5E-8DDC8D40BEAD}" type="pres">
      <dgm:prSet presAssocID="{91446D3D-4596-4853-BD2E-3FCB0D9E2D4D}" presName="sibTrans" presStyleCnt="0"/>
      <dgm:spPr/>
    </dgm:pt>
    <dgm:pt modelId="{40549C9B-B908-49D2-A6B8-DEE211E9F1F8}" type="pres">
      <dgm:prSet presAssocID="{E84018E9-F590-479E-A43F-6931FEE030D9}" presName="compNode" presStyleCnt="0"/>
      <dgm:spPr/>
    </dgm:pt>
    <dgm:pt modelId="{92333506-50B2-4D7F-80D2-F770B3598F00}" type="pres">
      <dgm:prSet presAssocID="{E84018E9-F590-479E-A43F-6931FEE030D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AFD02FC-6B0C-45B5-9C89-0C96BDC2546B}" type="pres">
      <dgm:prSet presAssocID="{E84018E9-F590-479E-A43F-6931FEE030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1EA0B2-93C6-4C8A-A3A7-F3ED9998B033}" type="pres">
      <dgm:prSet presAssocID="{E84018E9-F590-479E-A43F-6931FEE030D9}" presName="spaceRect" presStyleCnt="0"/>
      <dgm:spPr/>
    </dgm:pt>
    <dgm:pt modelId="{5E4786D0-A488-453C-8247-117C8E63E1E2}" type="pres">
      <dgm:prSet presAssocID="{E84018E9-F590-479E-A43F-6931FEE030D9}" presName="textRect" presStyleLbl="revTx" presStyleIdx="1" presStyleCnt="3">
        <dgm:presLayoutVars>
          <dgm:chMax val="1"/>
          <dgm:chPref val="1"/>
        </dgm:presLayoutVars>
      </dgm:prSet>
      <dgm:spPr/>
    </dgm:pt>
    <dgm:pt modelId="{D4045D8C-16B0-4119-A0D6-002E48144986}" type="pres">
      <dgm:prSet presAssocID="{B379BBDC-E454-4D28-93FF-288934A10251}" presName="sibTrans" presStyleCnt="0"/>
      <dgm:spPr/>
    </dgm:pt>
    <dgm:pt modelId="{A8C689B7-DB26-44BA-90DE-AB3CFE326D27}" type="pres">
      <dgm:prSet presAssocID="{107104E0-E5AE-4974-BF29-29FE3BD8737F}" presName="compNode" presStyleCnt="0"/>
      <dgm:spPr/>
    </dgm:pt>
    <dgm:pt modelId="{3CB9E94E-B3A2-4EF4-9452-915E14F0E172}" type="pres">
      <dgm:prSet presAssocID="{107104E0-E5AE-4974-BF29-29FE3BD8737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758BFD-5815-4684-AB25-E3838F074EEB}" type="pres">
      <dgm:prSet presAssocID="{107104E0-E5AE-4974-BF29-29FE3BD873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C48BCC4-E323-4CC4-8912-240DE5A9D45E}" type="pres">
      <dgm:prSet presAssocID="{107104E0-E5AE-4974-BF29-29FE3BD8737F}" presName="spaceRect" presStyleCnt="0"/>
      <dgm:spPr/>
    </dgm:pt>
    <dgm:pt modelId="{0FE83940-6C3F-486C-A6E1-79F41011B461}" type="pres">
      <dgm:prSet presAssocID="{107104E0-E5AE-4974-BF29-29FE3BD873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6A9B1C-F455-47D0-ACDF-5507A79E4766}" srcId="{A1B1B788-BF60-4944-B6BD-FBCA4D2AF812}" destId="{E84018E9-F590-479E-A43F-6931FEE030D9}" srcOrd="1" destOrd="0" parTransId="{03CA5764-1EF0-4781-9760-6CF41BFE6AF2}" sibTransId="{B379BBDC-E454-4D28-93FF-288934A10251}"/>
    <dgm:cxn modelId="{B03E5637-220F-4FDE-A666-CC10096CB1A7}" type="presOf" srcId="{107104E0-E5AE-4974-BF29-29FE3BD8737F}" destId="{0FE83940-6C3F-486C-A6E1-79F41011B461}" srcOrd="0" destOrd="0" presId="urn:microsoft.com/office/officeart/2018/5/layout/IconLeafLabelList"/>
    <dgm:cxn modelId="{BD727E4F-3F09-43E8-9AD3-0382BF100D14}" srcId="{A1B1B788-BF60-4944-B6BD-FBCA4D2AF812}" destId="{107104E0-E5AE-4974-BF29-29FE3BD8737F}" srcOrd="2" destOrd="0" parTransId="{50144F65-D94A-4AAB-BC03-1E342CFEA0D8}" sibTransId="{DD75A933-3C8D-4B1E-8B4E-60CF5502EE10}"/>
    <dgm:cxn modelId="{1DC79E7D-2E76-49BB-BD23-C65FD370859E}" type="presOf" srcId="{7913D8D4-B395-4022-AC83-F3785097D00F}" destId="{734119A0-44D3-4139-8EB6-497BABE90602}" srcOrd="0" destOrd="0" presId="urn:microsoft.com/office/officeart/2018/5/layout/IconLeafLabelList"/>
    <dgm:cxn modelId="{62C6FF90-B13E-401D-AC72-EA04D934B2CB}" type="presOf" srcId="{E84018E9-F590-479E-A43F-6931FEE030D9}" destId="{5E4786D0-A488-453C-8247-117C8E63E1E2}" srcOrd="0" destOrd="0" presId="urn:microsoft.com/office/officeart/2018/5/layout/IconLeafLabelList"/>
    <dgm:cxn modelId="{829A18BF-EFB7-47F8-90E2-B16ED4E19789}" srcId="{A1B1B788-BF60-4944-B6BD-FBCA4D2AF812}" destId="{7913D8D4-B395-4022-AC83-F3785097D00F}" srcOrd="0" destOrd="0" parTransId="{2F034337-8ADC-440C-B473-6F3830324068}" sibTransId="{91446D3D-4596-4853-BD2E-3FCB0D9E2D4D}"/>
    <dgm:cxn modelId="{317D75F2-FABC-4703-A0EE-30CE0917E7DB}" type="presOf" srcId="{A1B1B788-BF60-4944-B6BD-FBCA4D2AF812}" destId="{032E6DBD-350E-41E6-9EE3-B0ACE5A9D6A7}" srcOrd="0" destOrd="0" presId="urn:microsoft.com/office/officeart/2018/5/layout/IconLeafLabelList"/>
    <dgm:cxn modelId="{B3DE4E5E-4A34-483B-A72A-76C712589B2D}" type="presParOf" srcId="{032E6DBD-350E-41E6-9EE3-B0ACE5A9D6A7}" destId="{642032CF-0F9D-43DC-87FF-D09014C053F1}" srcOrd="0" destOrd="0" presId="urn:microsoft.com/office/officeart/2018/5/layout/IconLeafLabelList"/>
    <dgm:cxn modelId="{05FCD048-780F-4365-BE78-533FDDE64492}" type="presParOf" srcId="{642032CF-0F9D-43DC-87FF-D09014C053F1}" destId="{8687F260-9107-411A-AF13-C04B18FDC808}" srcOrd="0" destOrd="0" presId="urn:microsoft.com/office/officeart/2018/5/layout/IconLeafLabelList"/>
    <dgm:cxn modelId="{EA43157F-254C-40EE-AA36-EE10E5DC227C}" type="presParOf" srcId="{642032CF-0F9D-43DC-87FF-D09014C053F1}" destId="{0F8F5A1E-DA50-44AA-9CF4-646A25DE30D9}" srcOrd="1" destOrd="0" presId="urn:microsoft.com/office/officeart/2018/5/layout/IconLeafLabelList"/>
    <dgm:cxn modelId="{F9CF708B-1291-40AA-BFF3-637C6C9DB9BF}" type="presParOf" srcId="{642032CF-0F9D-43DC-87FF-D09014C053F1}" destId="{0823FA1B-45E3-4712-B322-36F0047E4D61}" srcOrd="2" destOrd="0" presId="urn:microsoft.com/office/officeart/2018/5/layout/IconLeafLabelList"/>
    <dgm:cxn modelId="{DC1C1BD5-2F09-4207-A9F8-AF61A138BE40}" type="presParOf" srcId="{642032CF-0F9D-43DC-87FF-D09014C053F1}" destId="{734119A0-44D3-4139-8EB6-497BABE90602}" srcOrd="3" destOrd="0" presId="urn:microsoft.com/office/officeart/2018/5/layout/IconLeafLabelList"/>
    <dgm:cxn modelId="{0D485588-4A3D-4EC9-AE20-64362D30EFFF}" type="presParOf" srcId="{032E6DBD-350E-41E6-9EE3-B0ACE5A9D6A7}" destId="{3F6F5E63-9A98-480B-AB5E-8DDC8D40BEAD}" srcOrd="1" destOrd="0" presId="urn:microsoft.com/office/officeart/2018/5/layout/IconLeafLabelList"/>
    <dgm:cxn modelId="{CF456926-CD36-4E56-B179-1A2648BFA0A1}" type="presParOf" srcId="{032E6DBD-350E-41E6-9EE3-B0ACE5A9D6A7}" destId="{40549C9B-B908-49D2-A6B8-DEE211E9F1F8}" srcOrd="2" destOrd="0" presId="urn:microsoft.com/office/officeart/2018/5/layout/IconLeafLabelList"/>
    <dgm:cxn modelId="{91D79196-6AB4-43D4-AC5E-904C2A3D1910}" type="presParOf" srcId="{40549C9B-B908-49D2-A6B8-DEE211E9F1F8}" destId="{92333506-50B2-4D7F-80D2-F770B3598F00}" srcOrd="0" destOrd="0" presId="urn:microsoft.com/office/officeart/2018/5/layout/IconLeafLabelList"/>
    <dgm:cxn modelId="{0C445C1C-BE36-4BC6-898C-54C7BF7E8B31}" type="presParOf" srcId="{40549C9B-B908-49D2-A6B8-DEE211E9F1F8}" destId="{0AFD02FC-6B0C-45B5-9C89-0C96BDC2546B}" srcOrd="1" destOrd="0" presId="urn:microsoft.com/office/officeart/2018/5/layout/IconLeafLabelList"/>
    <dgm:cxn modelId="{56CF4EC9-E292-4748-BB4D-11B0AA008AB6}" type="presParOf" srcId="{40549C9B-B908-49D2-A6B8-DEE211E9F1F8}" destId="{B91EA0B2-93C6-4C8A-A3A7-F3ED9998B033}" srcOrd="2" destOrd="0" presId="urn:microsoft.com/office/officeart/2018/5/layout/IconLeafLabelList"/>
    <dgm:cxn modelId="{230CE587-94BE-4C60-A307-1BC70641EE35}" type="presParOf" srcId="{40549C9B-B908-49D2-A6B8-DEE211E9F1F8}" destId="{5E4786D0-A488-453C-8247-117C8E63E1E2}" srcOrd="3" destOrd="0" presId="urn:microsoft.com/office/officeart/2018/5/layout/IconLeafLabelList"/>
    <dgm:cxn modelId="{CAEF1D3A-2F97-4828-A628-33CE6EFF92BC}" type="presParOf" srcId="{032E6DBD-350E-41E6-9EE3-B0ACE5A9D6A7}" destId="{D4045D8C-16B0-4119-A0D6-002E48144986}" srcOrd="3" destOrd="0" presId="urn:microsoft.com/office/officeart/2018/5/layout/IconLeafLabelList"/>
    <dgm:cxn modelId="{084ACBD9-E81F-4319-BA81-47ED9DA410BF}" type="presParOf" srcId="{032E6DBD-350E-41E6-9EE3-B0ACE5A9D6A7}" destId="{A8C689B7-DB26-44BA-90DE-AB3CFE326D27}" srcOrd="4" destOrd="0" presId="urn:microsoft.com/office/officeart/2018/5/layout/IconLeafLabelList"/>
    <dgm:cxn modelId="{19967553-6FA2-483A-AEB9-5EA9984B6731}" type="presParOf" srcId="{A8C689B7-DB26-44BA-90DE-AB3CFE326D27}" destId="{3CB9E94E-B3A2-4EF4-9452-915E14F0E172}" srcOrd="0" destOrd="0" presId="urn:microsoft.com/office/officeart/2018/5/layout/IconLeafLabelList"/>
    <dgm:cxn modelId="{205D0129-FA64-4CCF-BCEF-4038DCF6388D}" type="presParOf" srcId="{A8C689B7-DB26-44BA-90DE-AB3CFE326D27}" destId="{F6758BFD-5815-4684-AB25-E3838F074EEB}" srcOrd="1" destOrd="0" presId="urn:microsoft.com/office/officeart/2018/5/layout/IconLeafLabelList"/>
    <dgm:cxn modelId="{04DA729B-50FE-461B-9AB6-30FE37AA08EC}" type="presParOf" srcId="{A8C689B7-DB26-44BA-90DE-AB3CFE326D27}" destId="{2C48BCC4-E323-4CC4-8912-240DE5A9D45E}" srcOrd="2" destOrd="0" presId="urn:microsoft.com/office/officeart/2018/5/layout/IconLeafLabelList"/>
    <dgm:cxn modelId="{665F0CED-E93A-467B-AF29-445FB904C1C3}" type="presParOf" srcId="{A8C689B7-DB26-44BA-90DE-AB3CFE326D27}" destId="{0FE83940-6C3F-486C-A6E1-79F41011B4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0478F-25E4-49B3-8E08-11528A9839E1}">
      <dsp:nvSpPr>
        <dsp:cNvPr id="0" name=""/>
        <dsp:cNvSpPr/>
      </dsp:nvSpPr>
      <dsp:spPr>
        <a:xfrm>
          <a:off x="611447" y="632567"/>
          <a:ext cx="878777" cy="878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3E51-AB9B-4A47-BD5C-3B09E3E7793E}">
      <dsp:nvSpPr>
        <dsp:cNvPr id="0" name=""/>
        <dsp:cNvSpPr/>
      </dsp:nvSpPr>
      <dsp:spPr>
        <a:xfrm>
          <a:off x="74416" y="1890826"/>
          <a:ext cx="1952838" cy="126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Chronic diseases like diabetes, hypertension, and heart conditions are major causes of illness and death globally, requiring continuous and effective management.</a:t>
          </a:r>
        </a:p>
      </dsp:txBody>
      <dsp:txXfrm>
        <a:off x="74416" y="1890826"/>
        <a:ext cx="1952838" cy="1269843"/>
      </dsp:txXfrm>
    </dsp:sp>
    <dsp:sp modelId="{F66FF8FA-9095-4175-AA23-E884DEB65879}">
      <dsp:nvSpPr>
        <dsp:cNvPr id="0" name=""/>
        <dsp:cNvSpPr/>
      </dsp:nvSpPr>
      <dsp:spPr>
        <a:xfrm>
          <a:off x="2906032" y="632567"/>
          <a:ext cx="878777" cy="878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EBE1-D541-49E9-B18D-0131D985D977}">
      <dsp:nvSpPr>
        <dsp:cNvPr id="0" name=""/>
        <dsp:cNvSpPr/>
      </dsp:nvSpPr>
      <dsp:spPr>
        <a:xfrm>
          <a:off x="2369002" y="1890826"/>
          <a:ext cx="1952838" cy="126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Traditional monitoring methods are limited by infrequent clinical visits and patient self-reporting, resulting in delayed detection of complications.</a:t>
          </a:r>
        </a:p>
      </dsp:txBody>
      <dsp:txXfrm>
        <a:off x="2369002" y="1890826"/>
        <a:ext cx="1952838" cy="1269843"/>
      </dsp:txXfrm>
    </dsp:sp>
    <dsp:sp modelId="{4F35E7DB-17A6-4BBE-8885-416919E50DBE}">
      <dsp:nvSpPr>
        <dsp:cNvPr id="0" name=""/>
        <dsp:cNvSpPr/>
      </dsp:nvSpPr>
      <dsp:spPr>
        <a:xfrm>
          <a:off x="5200618" y="632567"/>
          <a:ext cx="878777" cy="878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025F5-F63D-41DB-8E8F-B49FE4944FAA}">
      <dsp:nvSpPr>
        <dsp:cNvPr id="0" name=""/>
        <dsp:cNvSpPr/>
      </dsp:nvSpPr>
      <dsp:spPr>
        <a:xfrm>
          <a:off x="4663587" y="1890826"/>
          <a:ext cx="1952838" cy="126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Advances in AI, wearables, and cloud computing enable real-time data analysis and personalized chronic care, motivating the development of an AI agent using IBM Cloud Lite and Granity for proactive health management.</a:t>
          </a:r>
        </a:p>
      </dsp:txBody>
      <dsp:txXfrm>
        <a:off x="4663587" y="1890826"/>
        <a:ext cx="1952838" cy="126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E3893-C7D3-4296-8F90-F0778B2D8AE8}">
      <dsp:nvSpPr>
        <dsp:cNvPr id="0" name=""/>
        <dsp:cNvSpPr/>
      </dsp:nvSpPr>
      <dsp:spPr>
        <a:xfrm>
          <a:off x="0" y="253707"/>
          <a:ext cx="6755510" cy="11467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Chronic diseases like diabetes, hypertension, and heart conditions require constant monitoring, but current practices largely depend on periodic visits and subjective patient reports.</a:t>
          </a:r>
        </a:p>
      </dsp:txBody>
      <dsp:txXfrm>
        <a:off x="55981" y="309688"/>
        <a:ext cx="6643548" cy="1034820"/>
      </dsp:txXfrm>
    </dsp:sp>
    <dsp:sp modelId="{ABF79030-FC5C-4F8B-8028-0C25B211A4D9}">
      <dsp:nvSpPr>
        <dsp:cNvPr id="0" name=""/>
        <dsp:cNvSpPr/>
      </dsp:nvSpPr>
      <dsp:spPr>
        <a:xfrm>
          <a:off x="0" y="1449450"/>
          <a:ext cx="6755510" cy="1146782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Lack of real-time data integration and timely analysis leads to delayed detection of complications, poor adherence to treatment plans, and increased hospitalizations.</a:t>
          </a:r>
        </a:p>
      </dsp:txBody>
      <dsp:txXfrm>
        <a:off x="55981" y="1505431"/>
        <a:ext cx="6643548" cy="1034820"/>
      </dsp:txXfrm>
    </dsp:sp>
    <dsp:sp modelId="{09B3C20A-EB33-4620-A3A7-B5DA25A94929}">
      <dsp:nvSpPr>
        <dsp:cNvPr id="0" name=""/>
        <dsp:cNvSpPr/>
      </dsp:nvSpPr>
      <dsp:spPr>
        <a:xfrm>
          <a:off x="0" y="2645192"/>
          <a:ext cx="6755510" cy="114678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a need for an AI-driven agent that leverages wearable devices, medical records, and patient inputs to continuously monitor health, detect early warning signs, and provide personalized interventions using IBM Cloud Lite and Granity platforms.</a:t>
          </a:r>
        </a:p>
      </dsp:txBody>
      <dsp:txXfrm>
        <a:off x="55981" y="2701173"/>
        <a:ext cx="6643548" cy="1034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C54CF-524E-40DF-BAC4-4E43C1EFADA4}">
      <dsp:nvSpPr>
        <dsp:cNvPr id="0" name=""/>
        <dsp:cNvSpPr/>
      </dsp:nvSpPr>
      <dsp:spPr>
        <a:xfrm>
          <a:off x="3050862" y="803961"/>
          <a:ext cx="619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9584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400" y="846430"/>
        <a:ext cx="32509" cy="6501"/>
      </dsp:txXfrm>
    </dsp:sp>
    <dsp:sp modelId="{16B1F3BB-195A-4820-A055-409003AF902F}">
      <dsp:nvSpPr>
        <dsp:cNvPr id="0" name=""/>
        <dsp:cNvSpPr/>
      </dsp:nvSpPr>
      <dsp:spPr>
        <a:xfrm>
          <a:off x="225771" y="1614"/>
          <a:ext cx="2826890" cy="1696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0" tIns="145401" rIns="138520" bIns="14540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an AI agent to monitor chronic diseases using data from wearables, medical records, and patient inputs in real-time.</a:t>
          </a:r>
        </a:p>
      </dsp:txBody>
      <dsp:txXfrm>
        <a:off x="225771" y="1614"/>
        <a:ext cx="2826890" cy="1696134"/>
      </dsp:txXfrm>
    </dsp:sp>
    <dsp:sp modelId="{53FD7900-E025-4B7B-9F12-AF5CD5E66588}">
      <dsp:nvSpPr>
        <dsp:cNvPr id="0" name=""/>
        <dsp:cNvSpPr/>
      </dsp:nvSpPr>
      <dsp:spPr>
        <a:xfrm>
          <a:off x="1639217" y="1695949"/>
          <a:ext cx="3477075" cy="619584"/>
        </a:xfrm>
        <a:custGeom>
          <a:avLst/>
          <a:gdLst/>
          <a:ahLst/>
          <a:cxnLst/>
          <a:rect l="0" t="0" r="0" b="0"/>
          <a:pathLst>
            <a:path>
              <a:moveTo>
                <a:pt x="3477075" y="0"/>
              </a:moveTo>
              <a:lnTo>
                <a:pt x="3477075" y="326892"/>
              </a:lnTo>
              <a:lnTo>
                <a:pt x="0" y="326892"/>
              </a:lnTo>
              <a:lnTo>
                <a:pt x="0" y="619584"/>
              </a:lnTo>
            </a:path>
          </a:pathLst>
        </a:custGeom>
        <a:noFill/>
        <a:ln w="12700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9321" y="2002490"/>
        <a:ext cx="176867" cy="6501"/>
      </dsp:txXfrm>
    </dsp:sp>
    <dsp:sp modelId="{447223A6-F119-4876-9BA6-92B3BBE1C127}">
      <dsp:nvSpPr>
        <dsp:cNvPr id="0" name=""/>
        <dsp:cNvSpPr/>
      </dsp:nvSpPr>
      <dsp:spPr>
        <a:xfrm>
          <a:off x="3702847" y="1614"/>
          <a:ext cx="2826890" cy="1696134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0" tIns="145401" rIns="138520" bIns="14540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IBM Cloud Lite and IBM Granity AI for secure, scalable predictive analytics and personalized health recommendations.</a:t>
          </a:r>
        </a:p>
      </dsp:txBody>
      <dsp:txXfrm>
        <a:off x="3702847" y="1614"/>
        <a:ext cx="2826890" cy="1696134"/>
      </dsp:txXfrm>
    </dsp:sp>
    <dsp:sp modelId="{55D7B5AD-7840-41EC-BB47-BD6BDFCD6B1C}">
      <dsp:nvSpPr>
        <dsp:cNvPr id="0" name=""/>
        <dsp:cNvSpPr/>
      </dsp:nvSpPr>
      <dsp:spPr>
        <a:xfrm>
          <a:off x="225771" y="2347933"/>
          <a:ext cx="2826890" cy="169613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0" tIns="145401" rIns="138520" bIns="14540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patient outcomes by enabling early warning detection, medication reminders, and enhanced communication between patients and healthcare providers.</a:t>
          </a:r>
        </a:p>
      </dsp:txBody>
      <dsp:txXfrm>
        <a:off x="225771" y="2347933"/>
        <a:ext cx="2826890" cy="1696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70698-113F-4E7C-9782-829AD0271037}">
      <dsp:nvSpPr>
        <dsp:cNvPr id="0" name=""/>
        <dsp:cNvSpPr/>
      </dsp:nvSpPr>
      <dsp:spPr>
        <a:xfrm>
          <a:off x="312570" y="47231"/>
          <a:ext cx="803024" cy="803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03CB4-B360-426B-A6E3-CC530317298E}">
      <dsp:nvSpPr>
        <dsp:cNvPr id="0" name=""/>
        <dsp:cNvSpPr/>
      </dsp:nvSpPr>
      <dsp:spPr>
        <a:xfrm>
          <a:off x="481205" y="215866"/>
          <a:ext cx="465754" cy="465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DB960-529C-42B5-AB2F-5C9E9E7C4992}">
      <dsp:nvSpPr>
        <dsp:cNvPr id="0" name=""/>
        <dsp:cNvSpPr/>
      </dsp:nvSpPr>
      <dsp:spPr>
        <a:xfrm>
          <a:off x="1287671" y="47231"/>
          <a:ext cx="1892843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IBM Cloud Lite: Scalable, free-tier cloud platform for secure medical data storage and processing</a:t>
          </a:r>
          <a:endParaRPr lang="en-US" sz="1100" kern="1200"/>
        </a:p>
      </dsp:txBody>
      <dsp:txXfrm>
        <a:off x="1287671" y="47231"/>
        <a:ext cx="1892843" cy="803024"/>
      </dsp:txXfrm>
    </dsp:sp>
    <dsp:sp modelId="{29A1292B-3428-4383-8267-13956D883F17}">
      <dsp:nvSpPr>
        <dsp:cNvPr id="0" name=""/>
        <dsp:cNvSpPr/>
      </dsp:nvSpPr>
      <dsp:spPr>
        <a:xfrm>
          <a:off x="3510328" y="47231"/>
          <a:ext cx="803024" cy="803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FB8AF-9948-45A0-BA50-D46515C48626}">
      <dsp:nvSpPr>
        <dsp:cNvPr id="0" name=""/>
        <dsp:cNvSpPr/>
      </dsp:nvSpPr>
      <dsp:spPr>
        <a:xfrm>
          <a:off x="3678963" y="215866"/>
          <a:ext cx="465754" cy="465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64CAF-5CEF-48E3-A107-743101BEA2AA}">
      <dsp:nvSpPr>
        <dsp:cNvPr id="0" name=""/>
        <dsp:cNvSpPr/>
      </dsp:nvSpPr>
      <dsp:spPr>
        <a:xfrm>
          <a:off x="4485429" y="47231"/>
          <a:ext cx="1892843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IBM Granite AI: Advanced foundation model designed for healthcare reasoning and predictive analytics</a:t>
          </a:r>
          <a:endParaRPr lang="en-US" sz="1100" kern="1200"/>
        </a:p>
      </dsp:txBody>
      <dsp:txXfrm>
        <a:off x="4485429" y="47231"/>
        <a:ext cx="1892843" cy="803024"/>
      </dsp:txXfrm>
    </dsp:sp>
    <dsp:sp modelId="{FF145B1E-48C0-40D2-9EA8-EF4BD81BF21D}">
      <dsp:nvSpPr>
        <dsp:cNvPr id="0" name=""/>
        <dsp:cNvSpPr/>
      </dsp:nvSpPr>
      <dsp:spPr>
        <a:xfrm>
          <a:off x="312570" y="1495106"/>
          <a:ext cx="803024" cy="803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FF415-2E67-4138-AACF-F931D7491FF3}">
      <dsp:nvSpPr>
        <dsp:cNvPr id="0" name=""/>
        <dsp:cNvSpPr/>
      </dsp:nvSpPr>
      <dsp:spPr>
        <a:xfrm>
          <a:off x="481205" y="1663741"/>
          <a:ext cx="465754" cy="465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6F2DC-B3A5-4231-9298-E3EC16B05BBA}">
      <dsp:nvSpPr>
        <dsp:cNvPr id="0" name=""/>
        <dsp:cNvSpPr/>
      </dsp:nvSpPr>
      <dsp:spPr>
        <a:xfrm>
          <a:off x="1287671" y="1495106"/>
          <a:ext cx="1892843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Watsonx Platform: Supports agent orchestration, conversational health guidance, and real-time user engagement</a:t>
          </a:r>
          <a:endParaRPr lang="en-US" sz="1100" kern="1200"/>
        </a:p>
      </dsp:txBody>
      <dsp:txXfrm>
        <a:off x="1287671" y="1495106"/>
        <a:ext cx="1892843" cy="803024"/>
      </dsp:txXfrm>
    </dsp:sp>
    <dsp:sp modelId="{7E1FAD21-E6A1-4256-B41C-D4DEA35DAD88}">
      <dsp:nvSpPr>
        <dsp:cNvPr id="0" name=""/>
        <dsp:cNvSpPr/>
      </dsp:nvSpPr>
      <dsp:spPr>
        <a:xfrm>
          <a:off x="3510328" y="1495106"/>
          <a:ext cx="803024" cy="803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D759F-FA9B-4509-B3E9-1637434BE750}">
      <dsp:nvSpPr>
        <dsp:cNvPr id="0" name=""/>
        <dsp:cNvSpPr/>
      </dsp:nvSpPr>
      <dsp:spPr>
        <a:xfrm>
          <a:off x="3678963" y="1663741"/>
          <a:ext cx="465754" cy="465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43810-4FDB-4446-9795-153D7F5D4602}">
      <dsp:nvSpPr>
        <dsp:cNvPr id="0" name=""/>
        <dsp:cNvSpPr/>
      </dsp:nvSpPr>
      <dsp:spPr>
        <a:xfrm>
          <a:off x="4485429" y="1495106"/>
          <a:ext cx="1892843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LangGraph Framework with ReAct architecture: Enables intelligent conversational workflows and explainable AI reasoning</a:t>
          </a:r>
          <a:endParaRPr lang="en-US" sz="1100" kern="1200"/>
        </a:p>
      </dsp:txBody>
      <dsp:txXfrm>
        <a:off x="4485429" y="1495106"/>
        <a:ext cx="1892843" cy="803024"/>
      </dsp:txXfrm>
    </dsp:sp>
    <dsp:sp modelId="{4F3C3D91-E16F-4F81-ACFE-C04D39116424}">
      <dsp:nvSpPr>
        <dsp:cNvPr id="0" name=""/>
        <dsp:cNvSpPr/>
      </dsp:nvSpPr>
      <dsp:spPr>
        <a:xfrm>
          <a:off x="312570" y="2942980"/>
          <a:ext cx="803024" cy="803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490C-EDB9-4F4E-88FF-D3441E0A4573}">
      <dsp:nvSpPr>
        <dsp:cNvPr id="0" name=""/>
        <dsp:cNvSpPr/>
      </dsp:nvSpPr>
      <dsp:spPr>
        <a:xfrm>
          <a:off x="481205" y="3111616"/>
          <a:ext cx="465754" cy="4657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D9B6-E1DA-45E4-BE47-50861B5D66D1}">
      <dsp:nvSpPr>
        <dsp:cNvPr id="0" name=""/>
        <dsp:cNvSpPr/>
      </dsp:nvSpPr>
      <dsp:spPr>
        <a:xfrm>
          <a:off x="1287671" y="2942980"/>
          <a:ext cx="1892843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Support tools: EHR integration for clinical data, health device connectivity, Python Interpreter for data analysis, and secure APIs for external system integration</a:t>
          </a:r>
          <a:endParaRPr lang="en-US" sz="1100" kern="1200"/>
        </a:p>
      </dsp:txBody>
      <dsp:txXfrm>
        <a:off x="1287671" y="2942980"/>
        <a:ext cx="1892843" cy="803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DFC7C-1952-4537-9CA7-F1F4EBE8CE47}">
      <dsp:nvSpPr>
        <dsp:cNvPr id="0" name=""/>
        <dsp:cNvSpPr/>
      </dsp:nvSpPr>
      <dsp:spPr>
        <a:xfrm>
          <a:off x="0" y="58321"/>
          <a:ext cx="6917210" cy="1263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Collects real-time health data from wearables, medical records, and patient inputs through secure APIs.</a:t>
          </a:r>
        </a:p>
      </dsp:txBody>
      <dsp:txXfrm>
        <a:off x="61684" y="120005"/>
        <a:ext cx="6793842" cy="1140231"/>
      </dsp:txXfrm>
    </dsp:sp>
    <dsp:sp modelId="{BE93991C-88FD-49FA-BEB0-DE16DC10717F}">
      <dsp:nvSpPr>
        <dsp:cNvPr id="0" name=""/>
        <dsp:cNvSpPr/>
      </dsp:nvSpPr>
      <dsp:spPr>
        <a:xfrm>
          <a:off x="0" y="1391041"/>
          <a:ext cx="6917210" cy="1263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Uses IBM Cloud Lite for secure storage and IBM Granity for advanced predictive analysis and early warning detection.</a:t>
          </a:r>
        </a:p>
      </dsp:txBody>
      <dsp:txXfrm>
        <a:off x="61684" y="1452725"/>
        <a:ext cx="6793842" cy="1140231"/>
      </dsp:txXfrm>
    </dsp:sp>
    <dsp:sp modelId="{50D4AC3D-0214-4382-996F-6411117CD90F}">
      <dsp:nvSpPr>
        <dsp:cNvPr id="0" name=""/>
        <dsp:cNvSpPr/>
      </dsp:nvSpPr>
      <dsp:spPr>
        <a:xfrm>
          <a:off x="0" y="2723761"/>
          <a:ext cx="6917210" cy="1263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Employs Watsonx.ai with LangGraph and ReAct for intelligent conversational AI and personalized patient-provider engagement.</a:t>
          </a:r>
        </a:p>
      </dsp:txBody>
      <dsp:txXfrm>
        <a:off x="61684" y="2785445"/>
        <a:ext cx="6793842" cy="1140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6DB4D-1C02-4C8C-BD89-04A8EAA59779}">
      <dsp:nvSpPr>
        <dsp:cNvPr id="0" name=""/>
        <dsp:cNvSpPr/>
      </dsp:nvSpPr>
      <dsp:spPr>
        <a:xfrm>
          <a:off x="0" y="0"/>
          <a:ext cx="5879628" cy="121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Enabled early detection of chronic disease complications through real-time monitoring and predictive analytics.</a:t>
          </a:r>
        </a:p>
      </dsp:txBody>
      <dsp:txXfrm>
        <a:off x="35548" y="35548"/>
        <a:ext cx="4569946" cy="1142608"/>
      </dsp:txXfrm>
    </dsp:sp>
    <dsp:sp modelId="{EFC85349-708F-4759-A303-CA889BCAF3B7}">
      <dsp:nvSpPr>
        <dsp:cNvPr id="0" name=""/>
        <dsp:cNvSpPr/>
      </dsp:nvSpPr>
      <dsp:spPr>
        <a:xfrm>
          <a:off x="518790" y="1415989"/>
          <a:ext cx="5879628" cy="1213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Improved patient adherence with personalized medication reminders and lifestyle guidance.</a:t>
          </a:r>
        </a:p>
      </dsp:txBody>
      <dsp:txXfrm>
        <a:off x="554338" y="1451537"/>
        <a:ext cx="4500833" cy="1142608"/>
      </dsp:txXfrm>
    </dsp:sp>
    <dsp:sp modelId="{28D77303-22AF-43F6-A753-EEBAEC7E787C}">
      <dsp:nvSpPr>
        <dsp:cNvPr id="0" name=""/>
        <dsp:cNvSpPr/>
      </dsp:nvSpPr>
      <dsp:spPr>
        <a:xfrm>
          <a:off x="1037581" y="2831978"/>
          <a:ext cx="5879628" cy="1213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Reduced hospital visits and enhanced communication between patients and healthcare providers using AI-driven insights.</a:t>
          </a:r>
        </a:p>
      </dsp:txBody>
      <dsp:txXfrm>
        <a:off x="1073129" y="2867526"/>
        <a:ext cx="4500833" cy="1142608"/>
      </dsp:txXfrm>
    </dsp:sp>
    <dsp:sp modelId="{B19FF289-EF11-4488-B1F8-87D43BD7AAF9}">
      <dsp:nvSpPr>
        <dsp:cNvPr id="0" name=""/>
        <dsp:cNvSpPr/>
      </dsp:nvSpPr>
      <dsp:spPr>
        <a:xfrm>
          <a:off x="5090720" y="920392"/>
          <a:ext cx="788908" cy="788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68224" y="920392"/>
        <a:ext cx="433900" cy="593653"/>
      </dsp:txXfrm>
    </dsp:sp>
    <dsp:sp modelId="{EC6841DC-4596-4E0D-9107-FBA28BFFA1CF}">
      <dsp:nvSpPr>
        <dsp:cNvPr id="0" name=""/>
        <dsp:cNvSpPr/>
      </dsp:nvSpPr>
      <dsp:spPr>
        <a:xfrm>
          <a:off x="5609511" y="2328290"/>
          <a:ext cx="788908" cy="788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7015" y="2328290"/>
        <a:ext cx="433900" cy="5936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44FE9-741D-43DE-9104-84F7B109EBB5}">
      <dsp:nvSpPr>
        <dsp:cNvPr id="0" name=""/>
        <dsp:cNvSpPr/>
      </dsp:nvSpPr>
      <dsp:spPr>
        <a:xfrm>
          <a:off x="4847" y="1059428"/>
          <a:ext cx="4238559" cy="1695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privacy and security:</a:t>
          </a:r>
          <a:r>
            <a:rPr lang="en-US" sz="2000" kern="1200"/>
            <a:t> Addressed with encryption, access controls, and secure APIs on IBM Cloud.</a:t>
          </a:r>
        </a:p>
      </dsp:txBody>
      <dsp:txXfrm>
        <a:off x="4847" y="1059428"/>
        <a:ext cx="3814703" cy="1695423"/>
      </dsp:txXfrm>
    </dsp:sp>
    <dsp:sp modelId="{617E8AD3-FE06-4A2E-8A3D-C83F06BFA7A3}">
      <dsp:nvSpPr>
        <dsp:cNvPr id="0" name=""/>
        <dsp:cNvSpPr/>
      </dsp:nvSpPr>
      <dsp:spPr>
        <a:xfrm>
          <a:off x="3395695" y="1059428"/>
          <a:ext cx="4238559" cy="16954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Integration of diverse health data:</a:t>
          </a:r>
          <a:r>
            <a:rPr lang="en-US" sz="2000" kern="1200"/>
            <a:t> Managed via standardized formats and modular pipelines.</a:t>
          </a:r>
        </a:p>
      </dsp:txBody>
      <dsp:txXfrm>
        <a:off x="4243407" y="1059428"/>
        <a:ext cx="2543136" cy="1695423"/>
      </dsp:txXfrm>
    </dsp:sp>
    <dsp:sp modelId="{FC802A00-E30D-4A81-AD96-88F7E29B8671}">
      <dsp:nvSpPr>
        <dsp:cNvPr id="0" name=""/>
        <dsp:cNvSpPr/>
      </dsp:nvSpPr>
      <dsp:spPr>
        <a:xfrm>
          <a:off x="6786542" y="1059428"/>
          <a:ext cx="4238559" cy="16954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Ensuring AI explainability:</a:t>
          </a:r>
          <a:r>
            <a:rPr lang="en-US" sz="2000" kern="1200"/>
            <a:t> Used LangGraph and ReAct frameworks with ongoing model validation.</a:t>
          </a:r>
        </a:p>
      </dsp:txBody>
      <dsp:txXfrm>
        <a:off x="7634254" y="1059428"/>
        <a:ext cx="2543136" cy="1695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7F260-9107-411A-AF13-C04B18FDC808}">
      <dsp:nvSpPr>
        <dsp:cNvPr id="0" name=""/>
        <dsp:cNvSpPr/>
      </dsp:nvSpPr>
      <dsp:spPr>
        <a:xfrm>
          <a:off x="686474" y="16339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F5A1E-DA50-44AA-9CF4-646A25DE30D9}">
      <dsp:nvSpPr>
        <dsp:cNvPr id="0" name=""/>
        <dsp:cNvSpPr/>
      </dsp:nvSpPr>
      <dsp:spPr>
        <a:xfrm>
          <a:off x="1110599" y="58751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119A0-44D3-4139-8EB6-497BABE90602}">
      <dsp:nvSpPr>
        <dsp:cNvPr id="0" name=""/>
        <dsp:cNvSpPr/>
      </dsp:nvSpPr>
      <dsp:spPr>
        <a:xfrm>
          <a:off x="50287" y="2773390"/>
          <a:ext cx="3262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Expand AI capabilities to include more chronic conditions and integrate multimodal data such as genetics and environment for comprehensive monitoring.</a:t>
          </a:r>
        </a:p>
      </dsp:txBody>
      <dsp:txXfrm>
        <a:off x="50287" y="2773390"/>
        <a:ext cx="3262500" cy="877500"/>
      </dsp:txXfrm>
    </dsp:sp>
    <dsp:sp modelId="{92333506-50B2-4D7F-80D2-F770B3598F00}">
      <dsp:nvSpPr>
        <dsp:cNvPr id="0" name=""/>
        <dsp:cNvSpPr/>
      </dsp:nvSpPr>
      <dsp:spPr>
        <a:xfrm>
          <a:off x="4519912" y="16339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D02FC-6B0C-45B5-9C89-0C96BDC2546B}">
      <dsp:nvSpPr>
        <dsp:cNvPr id="0" name=""/>
        <dsp:cNvSpPr/>
      </dsp:nvSpPr>
      <dsp:spPr>
        <a:xfrm>
          <a:off x="4944037" y="58751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786D0-A488-453C-8247-117C8E63E1E2}">
      <dsp:nvSpPr>
        <dsp:cNvPr id="0" name=""/>
        <dsp:cNvSpPr/>
      </dsp:nvSpPr>
      <dsp:spPr>
        <a:xfrm>
          <a:off x="3883725" y="2773390"/>
          <a:ext cx="3262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 AI model explainability, fairness, and privacy through federated learning and bias mitigation for broader clinical adoption.</a:t>
          </a:r>
        </a:p>
      </dsp:txBody>
      <dsp:txXfrm>
        <a:off x="3883725" y="2773390"/>
        <a:ext cx="3262500" cy="877500"/>
      </dsp:txXfrm>
    </dsp:sp>
    <dsp:sp modelId="{3CB9E94E-B3A2-4EF4-9452-915E14F0E172}">
      <dsp:nvSpPr>
        <dsp:cNvPr id="0" name=""/>
        <dsp:cNvSpPr/>
      </dsp:nvSpPr>
      <dsp:spPr>
        <a:xfrm>
          <a:off x="8353350" y="16339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58BFD-5815-4684-AB25-E3838F074EEB}">
      <dsp:nvSpPr>
        <dsp:cNvPr id="0" name=""/>
        <dsp:cNvSpPr/>
      </dsp:nvSpPr>
      <dsp:spPr>
        <a:xfrm>
          <a:off x="8777475" y="58751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83940-6C3F-486C-A6E1-79F41011B461}">
      <dsp:nvSpPr>
        <dsp:cNvPr id="0" name=""/>
        <dsp:cNvSpPr/>
      </dsp:nvSpPr>
      <dsp:spPr>
        <a:xfrm>
          <a:off x="7717162" y="2773390"/>
          <a:ext cx="3262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project demonstrates AI’s transformative potential to shift chronic disease care towards proactive, personalized management, improving outcomes and reducing hospital visits using IBM Cloud Lite, Granity, and Watsonx.ai.</a:t>
          </a:r>
        </a:p>
      </dsp:txBody>
      <dsp:txXfrm>
        <a:off x="7717162" y="2773390"/>
        <a:ext cx="32625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7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9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AI AGENT FOR CHRONIC DISEASE MONITORING using ibm cloud</a:t>
            </a:r>
          </a:p>
        </p:txBody>
      </p:sp>
      <p:pic>
        <p:nvPicPr>
          <p:cNvPr id="19" name="Picture 18" descr="Blue blocks and networks technology background">
            <a:extLst>
              <a:ext uri="{FF2B5EF4-FFF2-40B4-BE49-F238E27FC236}">
                <a16:creationId xmlns:a16="http://schemas.microsoft.com/office/drawing/2014/main" id="{CB7B75C4-8934-F9CE-2D3F-6B22F578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3" r="34522"/>
          <a:stretch>
            <a:fillRect/>
          </a:stretch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13433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Bhavadharini g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IT(Data Science)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Kumaraguru College of Technology-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51267-0783-43A4-51DC-F576F834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125B6-C07E-057C-4D4E-E9C5E740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882040"/>
            <a:ext cx="10993549" cy="787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Content Placeholder 6" descr="Screens screenshot of a computer">
            <a:extLst>
              <a:ext uri="{FF2B5EF4-FFF2-40B4-BE49-F238E27FC236}">
                <a16:creationId xmlns:a16="http://schemas.microsoft.com/office/drawing/2014/main" id="{7D2950C9-1D46-43C3-58C0-333EBB9A3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86" y="1767348"/>
            <a:ext cx="10613571" cy="4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and Resolutions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2EE8619-FCE7-D2C3-2248-A961C422C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9466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31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 and 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1C0ED8-776D-729E-5AD8-75EFF7189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52583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Background and 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A4121A0-3C9E-3883-FB96-FA4B1DF517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559" y="2340864"/>
          <a:ext cx="6690843" cy="379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C8834D04-A2EA-1747-36C5-247B593EE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ractor">
            <a:extLst>
              <a:ext uri="{FF2B5EF4-FFF2-40B4-BE49-F238E27FC236}">
                <a16:creationId xmlns:a16="http://schemas.microsoft.com/office/drawing/2014/main" id="{3078A0AC-024C-B89F-66DE-1660354D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0" y="2682603"/>
            <a:ext cx="3061163" cy="3061163"/>
          </a:xfrm>
          <a:prstGeom prst="rect">
            <a:avLst/>
          </a:prstGeom>
        </p:spPr>
      </p:pic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961CBA87-CFC5-75E3-F9D8-A886C6F3B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422154"/>
              </p:ext>
            </p:extLst>
          </p:nvPr>
        </p:nvGraphicFramePr>
        <p:xfrm>
          <a:off x="4505326" y="2180496"/>
          <a:ext cx="6755510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E0581E1B-ACD9-4E3E-E1A9-3FA9B9F2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0" y="2682603"/>
            <a:ext cx="3061163" cy="3061163"/>
          </a:xfrm>
          <a:prstGeom prst="rect">
            <a:avLst/>
          </a:prstGeom>
        </p:spPr>
      </p:pic>
      <p:graphicFrame>
        <p:nvGraphicFramePr>
          <p:cNvPr id="28" name="Content Placeholder 1">
            <a:extLst>
              <a:ext uri="{FF2B5EF4-FFF2-40B4-BE49-F238E27FC236}">
                <a16:creationId xmlns:a16="http://schemas.microsoft.com/office/drawing/2014/main" id="{A2BBAA07-2F40-235C-97EB-7C2B0900D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07839"/>
              </p:ext>
            </p:extLst>
          </p:nvPr>
        </p:nvGraphicFramePr>
        <p:xfrm>
          <a:off x="4505326" y="2180496"/>
          <a:ext cx="6755510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Technology Stack 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2C021AE0-00DC-B8CE-BA15-E2BA031ACF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559" y="2340864"/>
          <a:ext cx="6690843" cy="379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88AB320E-B7CD-A7FD-BE13-BFA7EB7DF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/>
              <a:t>System Architecture &amp; Workflow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F482523A-3E38-156F-D804-B30255FF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F3E9CC06-DE17-8C08-48B5-0E66F1321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089787"/>
              </p:ext>
            </p:extLst>
          </p:nvPr>
        </p:nvGraphicFramePr>
        <p:xfrm>
          <a:off x="581193" y="2180496"/>
          <a:ext cx="6917210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Results and Impact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Gauge">
            <a:extLst>
              <a:ext uri="{FF2B5EF4-FFF2-40B4-BE49-F238E27FC236}">
                <a16:creationId xmlns:a16="http://schemas.microsoft.com/office/drawing/2014/main" id="{BF9AA3DB-2D2E-4372-8824-DA81486C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5980830-C76F-4A15-771F-313E7C837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754498"/>
              </p:ext>
            </p:extLst>
          </p:nvPr>
        </p:nvGraphicFramePr>
        <p:xfrm>
          <a:off x="581193" y="2180496"/>
          <a:ext cx="6917210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843799"/>
            <a:ext cx="10993549" cy="7483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EA2199B9-40C5-8AE0-C9E9-C09A3692D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42" y="1670939"/>
            <a:ext cx="10472057" cy="47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CC441D-3ACB-E6AB-BFBE-ECD50917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FA3E33-D14E-D173-46D5-AB7D9CE8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740877"/>
            <a:ext cx="10993549" cy="842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Content Placeholder 6" descr="A screenshot of a chat&#10;&#10;AI-generated content may be incorrect.">
            <a:extLst>
              <a:ext uri="{FF2B5EF4-FFF2-40B4-BE49-F238E27FC236}">
                <a16:creationId xmlns:a16="http://schemas.microsoft.com/office/drawing/2014/main" id="{2C4DC739-1057-5894-5E5E-FA5A9DA3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1676400"/>
            <a:ext cx="10610550" cy="47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83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589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 2</vt:lpstr>
      <vt:lpstr>DividendVTI</vt:lpstr>
      <vt:lpstr>AI AGENT FOR CHRONIC DISEASE MONITORING using ibm cloud</vt:lpstr>
      <vt:lpstr>Background and Motivation</vt:lpstr>
      <vt:lpstr>Problem Statement</vt:lpstr>
      <vt:lpstr>Project Objectives</vt:lpstr>
      <vt:lpstr>Technology Stack Overview</vt:lpstr>
      <vt:lpstr>System Architecture &amp; Workflow</vt:lpstr>
      <vt:lpstr>PowerPoint Presentation</vt:lpstr>
      <vt:lpstr>Result</vt:lpstr>
      <vt:lpstr>Result</vt:lpstr>
      <vt:lpstr>Result</vt:lpstr>
      <vt:lpstr>Challenges and Resolutions</vt:lpstr>
      <vt:lpstr>Future Work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Bhavadharini G</cp:lastModifiedBy>
  <cp:revision>28</cp:revision>
  <dcterms:created xsi:type="dcterms:W3CDTF">2021-05-26T16:50:10Z</dcterms:created>
  <dcterms:modified xsi:type="dcterms:W3CDTF">2025-09-20T06:11:54Z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