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18E8-7D9E-DB21-424B-465EB02ED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20" y="595950"/>
            <a:ext cx="8825658" cy="2677648"/>
          </a:xfrm>
        </p:spPr>
        <p:txBody>
          <a:bodyPr/>
          <a:lstStyle/>
          <a:p>
            <a:r>
              <a:rPr lang="en-US" dirty="0"/>
              <a:t>HISTORY OF PYTHON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F534EC-D119-ACC7-8E1F-4B178433E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242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{856217AB-8333-4C2C-9F6E-8A5D5AB23752}tf02900722</Template>
  <TotalTime>6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HISTORY OF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Bhavagnya Korrapati</dc:creator>
  <cp:lastModifiedBy>Bhavagnya Korrapati</cp:lastModifiedBy>
  <cp:revision>1</cp:revision>
  <dcterms:created xsi:type="dcterms:W3CDTF">2024-10-15T11:01:13Z</dcterms:created>
  <dcterms:modified xsi:type="dcterms:W3CDTF">2024-10-15T11:07:49Z</dcterms:modified>
</cp:coreProperties>
</file>