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1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103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F5A3C-E797-4DBD-B187-C3E4A10F8A35}" type="datetimeFigureOut">
              <a:rPr lang="en-IN" smtClean="0"/>
              <a:t>27-10-2024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63A3A4-BDF0-4C4B-ABBF-79AC8BF62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81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63A3A4-BDF0-4C4B-ABBF-79AC8BF6259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6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C7F4-A2B4-35AC-2B94-B7BCB8885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585" y="2544095"/>
            <a:ext cx="8825658" cy="1386349"/>
          </a:xfrm>
        </p:spPr>
        <p:txBody>
          <a:bodyPr/>
          <a:lstStyle/>
          <a:p>
            <a:r>
              <a:rPr lang="en-US" sz="11500" dirty="0">
                <a:solidFill>
                  <a:schemeClr val="tx2">
                    <a:lumMod val="40000"/>
                    <a:lumOff val="60000"/>
                  </a:schemeClr>
                </a:solidFill>
                <a:latin typeface="Footlight MT Light" panose="0204060206030A020304" pitchFamily="18" charset="0"/>
              </a:rPr>
              <a:t>PYTHON</a:t>
            </a:r>
            <a:endParaRPr lang="en-IN" sz="9600" dirty="0">
              <a:solidFill>
                <a:schemeClr val="tx2">
                  <a:lumMod val="40000"/>
                  <a:lumOff val="60000"/>
                </a:schemeClr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E449E-AA34-A77D-E5E9-0295047CC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4787" y="4747882"/>
            <a:ext cx="8825658" cy="861420"/>
          </a:xfrm>
        </p:spPr>
        <p:txBody>
          <a:bodyPr>
            <a:normAutofit/>
          </a:bodyPr>
          <a:lstStyle/>
          <a:p>
            <a:r>
              <a:rPr lang="en-US" sz="800" dirty="0"/>
              <a:t>.</a:t>
            </a:r>
          </a:p>
          <a:p>
            <a:endParaRPr lang="en-IN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B790E-8C71-4760-31AC-3FCDFAF4F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00" y="-884905"/>
            <a:ext cx="9697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0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1341-F306-B4CF-8D7A-876EA0765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0"/>
            <a:ext cx="3507129" cy="2062479"/>
          </a:xfrm>
        </p:spPr>
        <p:txBody>
          <a:bodyPr/>
          <a:lstStyle/>
          <a:p>
            <a:r>
              <a:rPr lang="en-US" sz="3400" b="1" u="sng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INTRODUCTION</a:t>
            </a:r>
            <a:endParaRPr lang="en-IN" sz="3400" b="1" u="sng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C571-7D06-2955-5344-87F248FD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857" y="843280"/>
            <a:ext cx="5190066" cy="4572000"/>
          </a:xfrm>
        </p:spPr>
        <p:txBody>
          <a:bodyPr/>
          <a:lstStyle/>
          <a:p>
            <a:r>
              <a:rPr lang="en-US" sz="4800" dirty="0">
                <a:latin typeface="Bodoni MT" panose="02070603080606020203" pitchFamily="18" charset="0"/>
              </a:rPr>
              <a:t>PYTHON</a:t>
            </a:r>
          </a:p>
          <a:p>
            <a:endParaRPr lang="en-US" sz="2800" dirty="0">
              <a:latin typeface="Bodoni MT" panose="02070603080606020203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Bodoni MT" panose="02070603080606020203" pitchFamily="18" charset="0"/>
                <a:cs typeface="Arial" panose="020B0604020202020204" pitchFamily="34" charset="0"/>
              </a:rPr>
              <a:t>          Python is a general purpose , high level , and interpreted programming language known for its simplicity and readability.</a:t>
            </a:r>
            <a:endParaRPr lang="en-IN" sz="2800" dirty="0">
              <a:latin typeface="Bodoni MT" panose="02070603080606020203" pitchFamily="18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3DD78-2198-B65B-0CE1-ED9CC215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42C798B-67B1-DF77-5738-7F3BBA4E0122}"/>
              </a:ext>
            </a:extLst>
          </p:cNvPr>
          <p:cNvSpPr/>
          <p:nvPr/>
        </p:nvSpPr>
        <p:spPr>
          <a:xfrm>
            <a:off x="5751871" y="3129280"/>
            <a:ext cx="688258" cy="1032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3D43A0-87F0-C6A3-DB8B-272799DD1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73" y="2915265"/>
            <a:ext cx="3310360" cy="32077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4747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EE54B-28C3-B510-7BCF-8632FA5F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56" y="748146"/>
            <a:ext cx="2793158" cy="1828800"/>
          </a:xfrm>
        </p:spPr>
        <p:txBody>
          <a:bodyPr/>
          <a:lstStyle/>
          <a:p>
            <a:r>
              <a:rPr lang="en-US" sz="3600" b="1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HISTORY OF PYTHON</a:t>
            </a:r>
            <a:endParaRPr lang="en-IN" sz="3600" b="1" u="sng" dirty="0">
              <a:solidFill>
                <a:schemeClr val="accent1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B5C1-6FF4-EAA4-EFB7-D1E9B2E0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976744"/>
            <a:ext cx="5141912" cy="5091547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Bodoni MT" panose="02070603080606020203" pitchFamily="18" charset="0"/>
              </a:rPr>
              <a:t>Python was developed by Guido van Rossum in February 1991.</a:t>
            </a:r>
          </a:p>
          <a:p>
            <a:r>
              <a:rPr lang="en-US" sz="2800" dirty="0">
                <a:latin typeface="Bodoni MT" panose="02070603080606020203" pitchFamily="18" charset="0"/>
              </a:rPr>
              <a:t>It was named after the British comedy show , Monty Python’s Flying Circus at the National Research Institute for Mathematics and Computer science in the Netherlands.</a:t>
            </a:r>
          </a:p>
          <a:p>
            <a:r>
              <a:rPr lang="en-US" sz="2800" dirty="0">
                <a:latin typeface="Bodoni MT" panose="02070603080606020203" pitchFamily="18" charset="0"/>
              </a:rPr>
              <a:t>Further , it has since been developed by a large team of volunteers and is freely available from Python Software Foundation.</a:t>
            </a:r>
          </a:p>
          <a:p>
            <a:r>
              <a:rPr lang="en-IN" sz="2800" dirty="0">
                <a:latin typeface="Bodoni MT" panose="02070603080606020203" pitchFamily="18" charset="0"/>
              </a:rPr>
              <a:t>Python	is derived from many other languages , including ABC,Modula-3,Unix shell ,etc…</a:t>
            </a:r>
            <a:endParaRPr lang="en-US" sz="2800" dirty="0">
              <a:latin typeface="Bodoni MT" panose="020706030806060202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A673B-1841-C6EA-2063-FB9CF411F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56" y="2976542"/>
            <a:ext cx="2606266" cy="24994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984C42-9378-4A84-5B67-9701348AFC1A}"/>
              </a:ext>
            </a:extLst>
          </p:cNvPr>
          <p:cNvSpPr txBox="1"/>
          <p:nvPr/>
        </p:nvSpPr>
        <p:spPr>
          <a:xfrm>
            <a:off x="1261065" y="5564271"/>
            <a:ext cx="2793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lgerian" panose="04020705040A02060702" pitchFamily="82" charset="0"/>
              </a:rPr>
              <a:t>GUIDO VAN ROSSUM</a:t>
            </a:r>
            <a:endParaRPr lang="en-IN" sz="20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42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B272-BCE5-581B-1229-B8B3A77B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2522316"/>
            <a:ext cx="2793158" cy="1600200"/>
          </a:xfrm>
        </p:spPr>
        <p:txBody>
          <a:bodyPr/>
          <a:lstStyle/>
          <a:p>
            <a:r>
              <a:rPr lang="en-US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odoni MT" panose="02070603080606020203" pitchFamily="18" charset="0"/>
              </a:rPr>
              <a:t>FEATURES OF PYTHON</a:t>
            </a:r>
            <a:endParaRPr lang="en-IN" sz="3600" dirty="0">
              <a:solidFill>
                <a:schemeClr val="accent2">
                  <a:lumMod val="20000"/>
                  <a:lumOff val="80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05540-761F-AF74-3152-BBAA047C4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980" y="1452879"/>
            <a:ext cx="5190066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Footlight MT Light" panose="0204060206030A020304" pitchFamily="18" charset="0"/>
              </a:rPr>
              <a:t>1. EASY</a:t>
            </a:r>
          </a:p>
          <a:p>
            <a:pPr marL="0" indent="0">
              <a:buNone/>
            </a:pPr>
            <a:r>
              <a:rPr lang="en-US" sz="2800" dirty="0">
                <a:latin typeface="Footlight MT Light" panose="0204060206030A020304" pitchFamily="18" charset="0"/>
              </a:rPr>
              <a:t>        Simple and easy to learn and code . It has very simple syntax.</a:t>
            </a:r>
          </a:p>
          <a:p>
            <a:r>
              <a:rPr lang="en-US" sz="2800" dirty="0">
                <a:latin typeface="Footlight MT Light" panose="0204060206030A020304" pitchFamily="18" charset="0"/>
              </a:rPr>
              <a:t>2.EXPRESSIVE</a:t>
            </a:r>
          </a:p>
          <a:p>
            <a:pPr marL="0" indent="0">
              <a:buNone/>
            </a:pPr>
            <a:r>
              <a:rPr lang="en-US" sz="2800" dirty="0">
                <a:latin typeface="Footlight MT Light" panose="0204060206030A020304" pitchFamily="18" charset="0"/>
              </a:rPr>
              <a:t>        Easy syntax and fewer syntactical constructions make python an expressive language.</a:t>
            </a:r>
          </a:p>
          <a:p>
            <a:r>
              <a:rPr lang="en-US" sz="2800" dirty="0">
                <a:latin typeface="Footlight MT Light" panose="0204060206030A020304" pitchFamily="18" charset="0"/>
              </a:rPr>
              <a:t>3.FREE AND OPEN SOURCE</a:t>
            </a:r>
          </a:p>
          <a:p>
            <a:pPr marL="0" indent="0">
              <a:buNone/>
            </a:pPr>
            <a:r>
              <a:rPr lang="en-US" sz="2800" dirty="0">
                <a:latin typeface="Footlight MT Light" panose="0204060206030A020304" pitchFamily="18" charset="0"/>
              </a:rPr>
              <a:t>        Python is free and open , as you can download and install without paying any fee.</a:t>
            </a:r>
          </a:p>
          <a:p>
            <a:pPr marL="0" indent="0">
              <a:buNone/>
            </a:pPr>
            <a:endParaRPr lang="en-US" sz="2800" dirty="0">
              <a:latin typeface="Footlight MT Light" panose="0204060206030A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FBB3C-C52B-4AAF-9170-68015A6F6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1154954" y="6024879"/>
            <a:ext cx="2793158" cy="151024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854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D633-AEB0-04DE-3922-782A5954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00" dirty="0"/>
              <a:t>..</a:t>
            </a:r>
            <a:endParaRPr lang="en-IN" sz="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57A93-9C41-3D6C-FF9E-7A9BA37E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2214" y="819648"/>
            <a:ext cx="5190066" cy="4619263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Footlight MT Light" panose="0204060206030A020304" pitchFamily="18" charset="0"/>
              </a:rPr>
              <a:t>4.PORTABLE</a:t>
            </a:r>
          </a:p>
          <a:p>
            <a:pPr marL="0" indent="0">
              <a:buNone/>
            </a:pPr>
            <a:r>
              <a:rPr lang="en-US" sz="3200" dirty="0">
                <a:latin typeface="Footlight MT Light" panose="0204060206030A020304" pitchFamily="18" charset="0"/>
              </a:rPr>
              <a:t>       It is platform independent  and can run on any platform without changing any changes to it.</a:t>
            </a:r>
          </a:p>
          <a:p>
            <a:r>
              <a:rPr lang="en-US" sz="3200" dirty="0">
                <a:latin typeface="Footlight MT Light" panose="0204060206030A020304" pitchFamily="18" charset="0"/>
              </a:rPr>
              <a:t>5.EXTENSIBLE</a:t>
            </a:r>
          </a:p>
          <a:p>
            <a:pPr marL="0" indent="0">
              <a:buNone/>
            </a:pPr>
            <a:r>
              <a:rPr lang="en-US" sz="3200" dirty="0">
                <a:latin typeface="Footlight MT Light" panose="0204060206030A020304" pitchFamily="18" charset="0"/>
              </a:rPr>
              <a:t>      It allows you to either add or modify syntax.</a:t>
            </a:r>
          </a:p>
          <a:p>
            <a:r>
              <a:rPr lang="en-US" sz="3200" dirty="0">
                <a:latin typeface="Footlight MT Light" panose="0204060206030A020304" pitchFamily="18" charset="0"/>
              </a:rPr>
              <a:t>It is also embeddable.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6D9EF-02A3-A61F-7957-D62CBE4C3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90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F9FB-047C-DCCD-853C-9A4D860C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151" y="2092035"/>
            <a:ext cx="2793158" cy="1440873"/>
          </a:xfrm>
        </p:spPr>
        <p:txBody>
          <a:bodyPr/>
          <a:lstStyle/>
          <a:p>
            <a:r>
              <a:rPr lang="en-US" sz="30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APPLICATIONS OF PYTHON</a:t>
            </a:r>
            <a:endParaRPr lang="en-IN" sz="3000" b="1" u="sng" dirty="0">
              <a:solidFill>
                <a:schemeClr val="accent1">
                  <a:lumMod val="40000"/>
                  <a:lumOff val="60000"/>
                </a:schemeClr>
              </a:solidFill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3C9C-7C9E-6D22-F5F4-BFAF93339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947" y="1000992"/>
            <a:ext cx="5190066" cy="45720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Web and Internet Development:-</a:t>
            </a:r>
          </a:p>
          <a:p>
            <a:pPr marL="0" indent="0">
              <a:buNone/>
            </a:pPr>
            <a:r>
              <a:rPr lang="en-US" sz="2400" dirty="0">
                <a:latin typeface="Calisto MT" panose="02040603050505030304" pitchFamily="18" charset="0"/>
              </a:rPr>
              <a:t>       Python has a huge built-in library that supports internet protocols and offers many choices for web development.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Scientific and Numeric Computing:-</a:t>
            </a:r>
          </a:p>
          <a:p>
            <a:pPr marL="0" indent="0">
              <a:buNone/>
            </a:pPr>
            <a:r>
              <a:rPr lang="en-US" sz="2400" dirty="0">
                <a:latin typeface="Calisto MT" panose="02040603050505030304" pitchFamily="18" charset="0"/>
              </a:rPr>
              <a:t>       It has a huge library of mathematics and data analysis packages.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Desktop GUI’s:-</a:t>
            </a:r>
          </a:p>
          <a:p>
            <a:pPr marL="0" indent="0">
              <a:buNone/>
            </a:pPr>
            <a:r>
              <a:rPr lang="en-US" sz="2400" dirty="0">
                <a:latin typeface="Calisto MT" panose="02040603050505030304" pitchFamily="18" charset="0"/>
              </a:rPr>
              <a:t>      It is used to build desktop GUI’s and applications using various toolkits.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Software development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Business Applications</a:t>
            </a:r>
            <a:endParaRPr lang="en-IN" sz="2400" dirty="0">
              <a:latin typeface="Calisto MT" panose="0204060305050503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6CF40-D0E3-D846-DDFD-FF34078FA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57987" y="4376190"/>
            <a:ext cx="252449" cy="798483"/>
          </a:xfrm>
        </p:spPr>
        <p:txBody>
          <a:bodyPr>
            <a:normAutofit/>
          </a:bodyPr>
          <a:lstStyle/>
          <a:p>
            <a:r>
              <a:rPr lang="en-US" sz="800" dirty="0"/>
              <a:t>.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95676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A948-5571-B68B-9427-EADAFD52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399"/>
            <a:ext cx="2793158" cy="2538845"/>
          </a:xfrm>
        </p:spPr>
        <p:txBody>
          <a:bodyPr/>
          <a:lstStyle/>
          <a:p>
            <a:r>
              <a:rPr lang="en-US" sz="33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Bodoni MT" panose="02070603080606020203" pitchFamily="18" charset="0"/>
              </a:rPr>
              <a:t>LIMITATIONS OF PYTHON</a:t>
            </a:r>
            <a:endParaRPr lang="en-IN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BB23C-448A-2436-39DB-86D00023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037" y="-453738"/>
            <a:ext cx="5190066" cy="731173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Python is interpreted and dynamically typed language . Code execution that is carried out line by line is often slow.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Python’s memory consumption is too high due to the flexibility of data types.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Sometimes , large organizations may not prefer Python to maintain their data records because its connectivity is not as efficient as compared to JDBC and ODBC.</a:t>
            </a:r>
            <a:endParaRPr lang="en-IN" sz="2400" dirty="0">
              <a:latin typeface="Calisto MT" panose="0204060305050503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6C9AE-1C92-30D3-76AD-60BDA300D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1154954" y="6024879"/>
            <a:ext cx="2793158" cy="2824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05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606C-CB0B-755C-7477-D909D45B9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" dirty="0"/>
              <a:t>.</a:t>
            </a:r>
            <a:endParaRPr lang="en-IN" sz="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30771-4BBD-D4F7-FE5C-FF14BEB2BC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8BA3A4-5A81-6803-484F-D3B35DE6D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63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35A3C46-45EF-41AB-866C-1326509187C9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{856217AB-8333-4C2C-9F6E-8A5D5AB23752}tf02900722</Template>
  <TotalTime>601</TotalTime>
  <Words>349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Algerian</vt:lpstr>
      <vt:lpstr>Arial</vt:lpstr>
      <vt:lpstr>Bell MT</vt:lpstr>
      <vt:lpstr>Bodoni MT</vt:lpstr>
      <vt:lpstr>Calibri</vt:lpstr>
      <vt:lpstr>Calisto MT</vt:lpstr>
      <vt:lpstr>Century Gothic</vt:lpstr>
      <vt:lpstr>Footlight MT Light</vt:lpstr>
      <vt:lpstr>Wingdings 3</vt:lpstr>
      <vt:lpstr>Ion Boardroom</vt:lpstr>
      <vt:lpstr>PYTHON</vt:lpstr>
      <vt:lpstr>INTRODUCTION</vt:lpstr>
      <vt:lpstr>HISTORY OF PYTHON</vt:lpstr>
      <vt:lpstr>FEATURES OF PYTHON</vt:lpstr>
      <vt:lpstr>..</vt:lpstr>
      <vt:lpstr>APPLICATIONS OF PYTHON</vt:lpstr>
      <vt:lpstr>LIMITATIONS OF PYTHON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Bhavagnya Korrapati</dc:creator>
  <cp:lastModifiedBy>Bhavagnya Korrapati</cp:lastModifiedBy>
  <cp:revision>5</cp:revision>
  <dcterms:created xsi:type="dcterms:W3CDTF">2024-10-17T16:57:35Z</dcterms:created>
  <dcterms:modified xsi:type="dcterms:W3CDTF">2024-10-27T14:58:28Z</dcterms:modified>
</cp:coreProperties>
</file>