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2"/>
  </p:notesMasterIdLst>
  <p:handoutMasterIdLst>
    <p:handoutMasterId r:id="rId43"/>
  </p:handoutMasterIdLst>
  <p:sldIdLst>
    <p:sldId id="538" r:id="rId2"/>
    <p:sldId id="535" r:id="rId3"/>
    <p:sldId id="569" r:id="rId4"/>
    <p:sldId id="602" r:id="rId5"/>
    <p:sldId id="603" r:id="rId6"/>
    <p:sldId id="594" r:id="rId7"/>
    <p:sldId id="604" r:id="rId8"/>
    <p:sldId id="606" r:id="rId9"/>
    <p:sldId id="605" r:id="rId10"/>
    <p:sldId id="590" r:id="rId11"/>
    <p:sldId id="607" r:id="rId12"/>
    <p:sldId id="595" r:id="rId13"/>
    <p:sldId id="609" r:id="rId14"/>
    <p:sldId id="610" r:id="rId15"/>
    <p:sldId id="611" r:id="rId16"/>
    <p:sldId id="612" r:id="rId17"/>
    <p:sldId id="613" r:id="rId18"/>
    <p:sldId id="614" r:id="rId19"/>
    <p:sldId id="592" r:id="rId20"/>
    <p:sldId id="583" r:id="rId21"/>
    <p:sldId id="601" r:id="rId22"/>
    <p:sldId id="616" r:id="rId23"/>
    <p:sldId id="617" r:id="rId24"/>
    <p:sldId id="618" r:id="rId25"/>
    <p:sldId id="619" r:id="rId26"/>
    <p:sldId id="620" r:id="rId27"/>
    <p:sldId id="621" r:id="rId28"/>
    <p:sldId id="622" r:id="rId29"/>
    <p:sldId id="624" r:id="rId30"/>
    <p:sldId id="623" r:id="rId31"/>
    <p:sldId id="581" r:id="rId32"/>
    <p:sldId id="582" r:id="rId33"/>
    <p:sldId id="599" r:id="rId34"/>
    <p:sldId id="600" r:id="rId35"/>
    <p:sldId id="577" r:id="rId36"/>
    <p:sldId id="579" r:id="rId37"/>
    <p:sldId id="625" r:id="rId38"/>
    <p:sldId id="626" r:id="rId39"/>
    <p:sldId id="545" r:id="rId40"/>
    <p:sldId id="549" r:id="rId41"/>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Honnavalli" initials="PH" lastIdx="2" clrIdx="0">
    <p:extLst>
      <p:ext uri="{19B8F6BF-5375-455C-9EA6-DF929625EA0E}">
        <p15:presenceInfo xmlns:p15="http://schemas.microsoft.com/office/powerpoint/2012/main" userId="81a9f5a5e3aff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86811" autoAdjust="0"/>
  </p:normalViewPr>
  <p:slideViewPr>
    <p:cSldViewPr>
      <p:cViewPr varScale="1">
        <p:scale>
          <a:sx n="72" d="100"/>
          <a:sy n="72" d="100"/>
        </p:scale>
        <p:origin x="708" y="84"/>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9.xml.rels><?xml version="1.0" encoding="UTF-8" standalone="yes"?>
<Relationships xmlns="http://schemas.openxmlformats.org/package/2006/relationships"><Relationship Id="rId1" Type="http://schemas.openxmlformats.org/officeDocument/2006/relationships/hyperlink" Target="https://docs.google.com/document/d/1qxi3upmOSM61n3BVeq5PylEkey1lJMuf/"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9.xml.rels><?xml version="1.0" encoding="UTF-8" standalone="yes"?>
<Relationships xmlns="http://schemas.openxmlformats.org/package/2006/relationships"><Relationship Id="rId1" Type="http://schemas.openxmlformats.org/officeDocument/2006/relationships/hyperlink" Target="https://docs.google.com/document/d/1qxi3upmOSM61n3BVeq5PylEkey1lJMu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048DC-6FC8-49F6-88BC-38162BCF8540}"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76954D48-14E2-44F3-8241-146B59AFC146}">
      <dgm:prSet/>
      <dgm:spPr/>
      <dgm:t>
        <a:bodyPr/>
        <a:lstStyle/>
        <a:p>
          <a:r>
            <a:rPr lang="en-US" dirty="0"/>
            <a:t>Problem Statement</a:t>
          </a:r>
        </a:p>
      </dgm:t>
    </dgm:pt>
    <dgm:pt modelId="{09068B54-44A4-4D02-AE56-4CFED362A12E}" type="parTrans" cxnId="{DEE26017-419D-49B0-8067-452FD50BAA4B}">
      <dgm:prSet/>
      <dgm:spPr/>
      <dgm:t>
        <a:bodyPr/>
        <a:lstStyle/>
        <a:p>
          <a:endParaRPr lang="en-US"/>
        </a:p>
      </dgm:t>
    </dgm:pt>
    <dgm:pt modelId="{61F3FF67-3D47-4931-AB43-C6E4C719118A}" type="sibTrans" cxnId="{DEE26017-419D-49B0-8067-452FD50BAA4B}">
      <dgm:prSet/>
      <dgm:spPr/>
      <dgm:t>
        <a:bodyPr/>
        <a:lstStyle/>
        <a:p>
          <a:endParaRPr lang="en-US"/>
        </a:p>
      </dgm:t>
    </dgm:pt>
    <dgm:pt modelId="{7DDC07CB-33F9-458B-A372-E87A55754EAA}">
      <dgm:prSet custT="1"/>
      <dgm:spPr/>
      <dgm:t>
        <a:bodyPr/>
        <a:lstStyle/>
        <a:p>
          <a:endParaRPr lang="en-US" sz="2800" kern="1200" dirty="0">
            <a:solidFill>
              <a:schemeClr val="tx1"/>
            </a:solidFill>
            <a:latin typeface="+mn-lt"/>
            <a:ea typeface="Arial"/>
            <a:cs typeface="Arial"/>
            <a:sym typeface="Trebuchet MS"/>
          </a:endParaRPr>
        </a:p>
      </dgm:t>
    </dgm:pt>
    <dgm:pt modelId="{0CADFCB7-A94E-4A10-9CF9-1C5AA5283E69}" type="parTrans" cxnId="{42DD169F-8ECA-43E4-AB65-48AB39C8EF5A}">
      <dgm:prSet/>
      <dgm:spPr/>
      <dgm:t>
        <a:bodyPr/>
        <a:lstStyle/>
        <a:p>
          <a:endParaRPr lang="en-US"/>
        </a:p>
      </dgm:t>
    </dgm:pt>
    <dgm:pt modelId="{434928BD-1A9C-48F7-B8CB-BD4950ACC08F}" type="sibTrans" cxnId="{42DD169F-8ECA-43E4-AB65-48AB39C8EF5A}">
      <dgm:prSet/>
      <dgm:spPr/>
      <dgm:t>
        <a:bodyPr/>
        <a:lstStyle/>
        <a:p>
          <a:endParaRPr lang="en-US"/>
        </a:p>
      </dgm:t>
    </dgm:pt>
    <dgm:pt modelId="{85A907EA-0932-47DE-90EB-A562A5148C60}">
      <dgm:prSet custT="1"/>
      <dgm:spPr/>
      <dgm:t>
        <a:bodyPr/>
        <a:lstStyle/>
        <a:p>
          <a:r>
            <a:rPr lang="en-US" sz="2800" kern="1200" dirty="0">
              <a:solidFill>
                <a:schemeClr val="tx1"/>
              </a:solidFill>
              <a:latin typeface="+mn-lt"/>
              <a:cs typeface="Arial"/>
              <a:sym typeface="Trebuchet MS"/>
            </a:rPr>
            <a:t>A proposal for an IoT-based intelligent environment, with the primary objective of energy optimization and an intelligent, yet reliable attendance system that focuses on reducing latency to give an enhanced learning experience.</a:t>
          </a:r>
          <a:endParaRPr lang="en-IN" sz="2800" kern="1200" dirty="0">
            <a:solidFill>
              <a:schemeClr val="tx1"/>
            </a:solidFill>
            <a:latin typeface="+mn-lt"/>
            <a:cs typeface="Arial"/>
            <a:sym typeface="Trebuchet MS"/>
          </a:endParaRPr>
        </a:p>
      </dgm:t>
    </dgm:pt>
    <dgm:pt modelId="{27E98A88-8A8B-4085-B637-C240338BE62A}" type="parTrans" cxnId="{27C233A8-0EA1-47D2-9566-C1C2D7A4930A}">
      <dgm:prSet/>
      <dgm:spPr/>
      <dgm:t>
        <a:bodyPr/>
        <a:lstStyle/>
        <a:p>
          <a:endParaRPr lang="en-IN"/>
        </a:p>
      </dgm:t>
    </dgm:pt>
    <dgm:pt modelId="{B9213CE7-E00F-4DA3-B365-CDA78359BB47}" type="sibTrans" cxnId="{27C233A8-0EA1-47D2-9566-C1C2D7A4930A}">
      <dgm:prSet/>
      <dgm:spPr/>
      <dgm:t>
        <a:bodyPr/>
        <a:lstStyle/>
        <a:p>
          <a:endParaRPr lang="en-IN"/>
        </a:p>
      </dgm:t>
    </dgm:pt>
    <dgm:pt modelId="{5524752A-2ACC-4E9D-9F61-2FFAF13EF231}">
      <dgm:prSet custT="1"/>
      <dgm:spPr/>
      <dgm:t>
        <a:bodyPr/>
        <a:lstStyle/>
        <a:p>
          <a:endParaRPr lang="en-IN" sz="2800" kern="1200" dirty="0">
            <a:solidFill>
              <a:schemeClr val="tx1"/>
            </a:solidFill>
            <a:latin typeface="+mn-lt"/>
            <a:cs typeface="Arial"/>
            <a:sym typeface="Trebuchet MS"/>
          </a:endParaRPr>
        </a:p>
      </dgm:t>
    </dgm:pt>
    <dgm:pt modelId="{246C1D5F-F88D-4A39-B46B-EA63DAD4783E}" type="parTrans" cxnId="{99B89EE6-03C0-474A-91E4-DE8421393160}">
      <dgm:prSet/>
      <dgm:spPr/>
      <dgm:t>
        <a:bodyPr/>
        <a:lstStyle/>
        <a:p>
          <a:endParaRPr lang="en-IN"/>
        </a:p>
      </dgm:t>
    </dgm:pt>
    <dgm:pt modelId="{76505297-E2F9-47D1-A95B-2CD876253F53}" type="sibTrans" cxnId="{99B89EE6-03C0-474A-91E4-DE8421393160}">
      <dgm:prSet/>
      <dgm:spPr/>
      <dgm:t>
        <a:bodyPr/>
        <a:lstStyle/>
        <a:p>
          <a:endParaRPr lang="en-IN"/>
        </a:p>
      </dgm:t>
    </dgm:pt>
    <dgm:pt modelId="{9A9C7B5B-190E-8B43-8591-191EEC25BDF3}" type="pres">
      <dgm:prSet presAssocID="{B3D048DC-6FC8-49F6-88BC-38162BCF8540}" presName="Name0" presStyleCnt="0">
        <dgm:presLayoutVars>
          <dgm:dir/>
          <dgm:animLvl val="lvl"/>
          <dgm:resizeHandles val="exact"/>
        </dgm:presLayoutVars>
      </dgm:prSet>
      <dgm:spPr/>
    </dgm:pt>
    <dgm:pt modelId="{23AB8CDD-61AE-9E48-8C7C-441A11EA94B8}" type="pres">
      <dgm:prSet presAssocID="{76954D48-14E2-44F3-8241-146B59AFC146}" presName="linNode" presStyleCnt="0"/>
      <dgm:spPr/>
    </dgm:pt>
    <dgm:pt modelId="{2C8B2041-DA42-D24A-9228-60D0D89399E2}" type="pres">
      <dgm:prSet presAssocID="{76954D48-14E2-44F3-8241-146B59AFC146}" presName="parentText" presStyleLbl="node1" presStyleIdx="0" presStyleCnt="1" custScaleX="73108" custScaleY="84195">
        <dgm:presLayoutVars>
          <dgm:chMax val="1"/>
          <dgm:bulletEnabled val="1"/>
        </dgm:presLayoutVars>
      </dgm:prSet>
      <dgm:spPr/>
    </dgm:pt>
    <dgm:pt modelId="{E4A5D3D5-0B42-0846-99D4-482EB8EFC330}" type="pres">
      <dgm:prSet presAssocID="{76954D48-14E2-44F3-8241-146B59AFC146}" presName="descendantText" presStyleLbl="alignAccFollowNode1" presStyleIdx="0" presStyleCnt="1">
        <dgm:presLayoutVars>
          <dgm:bulletEnabled val="1"/>
        </dgm:presLayoutVars>
      </dgm:prSet>
      <dgm:spPr/>
    </dgm:pt>
  </dgm:ptLst>
  <dgm:cxnLst>
    <dgm:cxn modelId="{DED0CD0A-0AE6-004D-97BB-52E66354D364}" type="presOf" srcId="{7DDC07CB-33F9-458B-A372-E87A55754EAA}" destId="{E4A5D3D5-0B42-0846-99D4-482EB8EFC330}" srcOrd="0" destOrd="0" presId="urn:microsoft.com/office/officeart/2005/8/layout/vList5"/>
    <dgm:cxn modelId="{DEE26017-419D-49B0-8067-452FD50BAA4B}" srcId="{B3D048DC-6FC8-49F6-88BC-38162BCF8540}" destId="{76954D48-14E2-44F3-8241-146B59AFC146}" srcOrd="0" destOrd="0" parTransId="{09068B54-44A4-4D02-AE56-4CFED362A12E}" sibTransId="{61F3FF67-3D47-4931-AB43-C6E4C719118A}"/>
    <dgm:cxn modelId="{39DE733D-ABA5-7746-9092-148490246EB0}" type="presOf" srcId="{B3D048DC-6FC8-49F6-88BC-38162BCF8540}" destId="{9A9C7B5B-190E-8B43-8591-191EEC25BDF3}" srcOrd="0" destOrd="0" presId="urn:microsoft.com/office/officeart/2005/8/layout/vList5"/>
    <dgm:cxn modelId="{86A7DE66-C448-DD45-BAA3-DD7CF42F5B7F}" type="presOf" srcId="{76954D48-14E2-44F3-8241-146B59AFC146}" destId="{2C8B2041-DA42-D24A-9228-60D0D89399E2}" srcOrd="0" destOrd="0" presId="urn:microsoft.com/office/officeart/2005/8/layout/vList5"/>
    <dgm:cxn modelId="{9455F678-39DA-4EC1-94E8-A9D723C81DEA}" type="presOf" srcId="{85A907EA-0932-47DE-90EB-A562A5148C60}" destId="{E4A5D3D5-0B42-0846-99D4-482EB8EFC330}" srcOrd="0" destOrd="1" presId="urn:microsoft.com/office/officeart/2005/8/layout/vList5"/>
    <dgm:cxn modelId="{42DD169F-8ECA-43E4-AB65-48AB39C8EF5A}" srcId="{76954D48-14E2-44F3-8241-146B59AFC146}" destId="{7DDC07CB-33F9-458B-A372-E87A55754EAA}" srcOrd="0" destOrd="0" parTransId="{0CADFCB7-A94E-4A10-9CF9-1C5AA5283E69}" sibTransId="{434928BD-1A9C-48F7-B8CB-BD4950ACC08F}"/>
    <dgm:cxn modelId="{27C233A8-0EA1-47D2-9566-C1C2D7A4930A}" srcId="{76954D48-14E2-44F3-8241-146B59AFC146}" destId="{85A907EA-0932-47DE-90EB-A562A5148C60}" srcOrd="1" destOrd="0" parTransId="{27E98A88-8A8B-4085-B637-C240338BE62A}" sibTransId="{B9213CE7-E00F-4DA3-B365-CDA78359BB47}"/>
    <dgm:cxn modelId="{190633B9-D4FE-4851-B2F9-B72735E00AA0}" type="presOf" srcId="{5524752A-2ACC-4E9D-9F61-2FFAF13EF231}" destId="{E4A5D3D5-0B42-0846-99D4-482EB8EFC330}" srcOrd="0" destOrd="2" presId="urn:microsoft.com/office/officeart/2005/8/layout/vList5"/>
    <dgm:cxn modelId="{99B89EE6-03C0-474A-91E4-DE8421393160}" srcId="{76954D48-14E2-44F3-8241-146B59AFC146}" destId="{5524752A-2ACC-4E9D-9F61-2FFAF13EF231}" srcOrd="2" destOrd="0" parTransId="{246C1D5F-F88D-4A39-B46B-EA63DAD4783E}" sibTransId="{76505297-E2F9-47D1-A95B-2CD876253F53}"/>
    <dgm:cxn modelId="{70ED05E8-DD3A-D04D-94A5-B2BE08AE915B}" type="presParOf" srcId="{9A9C7B5B-190E-8B43-8591-191EEC25BDF3}" destId="{23AB8CDD-61AE-9E48-8C7C-441A11EA94B8}" srcOrd="0" destOrd="0" presId="urn:microsoft.com/office/officeart/2005/8/layout/vList5"/>
    <dgm:cxn modelId="{4B44E82D-3D76-DB42-B561-02A72AF6006E}" type="presParOf" srcId="{23AB8CDD-61AE-9E48-8C7C-441A11EA94B8}" destId="{2C8B2041-DA42-D24A-9228-60D0D89399E2}" srcOrd="0" destOrd="0" presId="urn:microsoft.com/office/officeart/2005/8/layout/vList5"/>
    <dgm:cxn modelId="{96C37127-5A85-A243-9569-FECBF16E71FC}" type="presParOf" srcId="{23AB8CDD-61AE-9E48-8C7C-441A11EA94B8}" destId="{E4A5D3D5-0B42-0846-99D4-482EB8EFC3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D048DC-6FC8-49F6-88BC-38162BCF8540}"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76954D48-14E2-44F3-8241-146B59AFC146}">
      <dgm:prSet/>
      <dgm:spPr/>
      <dgm:t>
        <a:bodyPr/>
        <a:lstStyle/>
        <a:p>
          <a:r>
            <a:rPr lang="en-US" dirty="0"/>
            <a:t>Abstract and Scope</a:t>
          </a:r>
        </a:p>
      </dgm:t>
    </dgm:pt>
    <dgm:pt modelId="{09068B54-44A4-4D02-AE56-4CFED362A12E}" type="parTrans" cxnId="{DEE26017-419D-49B0-8067-452FD50BAA4B}">
      <dgm:prSet/>
      <dgm:spPr/>
      <dgm:t>
        <a:bodyPr/>
        <a:lstStyle/>
        <a:p>
          <a:endParaRPr lang="en-US"/>
        </a:p>
      </dgm:t>
    </dgm:pt>
    <dgm:pt modelId="{61F3FF67-3D47-4931-AB43-C6E4C719118A}" type="sibTrans" cxnId="{DEE26017-419D-49B0-8067-452FD50BAA4B}">
      <dgm:prSet/>
      <dgm:spPr/>
      <dgm:t>
        <a:bodyPr/>
        <a:lstStyle/>
        <a:p>
          <a:endParaRPr lang="en-US"/>
        </a:p>
      </dgm:t>
    </dgm:pt>
    <dgm:pt modelId="{7DDC07CB-33F9-458B-A372-E87A55754EAA}">
      <dgm:prSet custT="1"/>
      <dgm:spPr/>
      <dgm:t>
        <a:bodyPr/>
        <a:lstStyle/>
        <a:p>
          <a:r>
            <a:rPr lang="en-US" sz="2400" kern="1200" dirty="0">
              <a:solidFill>
                <a:schemeClr val="tx1"/>
              </a:solidFill>
              <a:latin typeface="+mn-lt"/>
              <a:cs typeface="Arial"/>
              <a:sym typeface="Trebuchet MS"/>
            </a:rPr>
            <a:t>For a long time, attendance has always been taken manually. This has caused multiple discrepancies and has wasted useful class time.</a:t>
          </a:r>
          <a:endParaRPr lang="en-US" sz="2400" kern="1200" dirty="0">
            <a:solidFill>
              <a:schemeClr val="tx1"/>
            </a:solidFill>
            <a:latin typeface="+mn-lt"/>
            <a:ea typeface="Arial"/>
            <a:cs typeface="Arial"/>
            <a:sym typeface="Trebuchet MS"/>
          </a:endParaRPr>
        </a:p>
      </dgm:t>
    </dgm:pt>
    <dgm:pt modelId="{0CADFCB7-A94E-4A10-9CF9-1C5AA5283E69}" type="parTrans" cxnId="{42DD169F-8ECA-43E4-AB65-48AB39C8EF5A}">
      <dgm:prSet/>
      <dgm:spPr/>
      <dgm:t>
        <a:bodyPr/>
        <a:lstStyle/>
        <a:p>
          <a:endParaRPr lang="en-US"/>
        </a:p>
      </dgm:t>
    </dgm:pt>
    <dgm:pt modelId="{434928BD-1A9C-48F7-B8CB-BD4950ACC08F}" type="sibTrans" cxnId="{42DD169F-8ECA-43E4-AB65-48AB39C8EF5A}">
      <dgm:prSet/>
      <dgm:spPr/>
      <dgm:t>
        <a:bodyPr/>
        <a:lstStyle/>
        <a:p>
          <a:endParaRPr lang="en-US"/>
        </a:p>
      </dgm:t>
    </dgm:pt>
    <dgm:pt modelId="{037B0E0B-AA91-4C41-9596-C5D4BF0D859E}">
      <dgm:prSet custT="1"/>
      <dgm:spPr/>
      <dgm:t>
        <a:bodyPr/>
        <a:lstStyle/>
        <a:p>
          <a:r>
            <a:rPr lang="en-US" sz="2400" kern="1200" dirty="0">
              <a:solidFill>
                <a:schemeClr val="tx1"/>
              </a:solidFill>
              <a:latin typeface="+mn-lt"/>
              <a:cs typeface="Arial"/>
              <a:sym typeface="Trebuchet MS"/>
            </a:rPr>
            <a:t>In addition to this, classroom equipment like fans etc. have occasionally been left on thereby wasting considerable energy.</a:t>
          </a:r>
          <a:endParaRPr lang="en-IN" sz="2400" kern="1200" dirty="0">
            <a:solidFill>
              <a:schemeClr val="tx1"/>
            </a:solidFill>
            <a:latin typeface="+mn-lt"/>
            <a:cs typeface="Arial"/>
            <a:sym typeface="Trebuchet MS"/>
          </a:endParaRPr>
        </a:p>
      </dgm:t>
    </dgm:pt>
    <dgm:pt modelId="{B566C4DD-5EF2-489F-AB9D-FFD912312555}" type="parTrans" cxnId="{D9B31C6B-6FB4-4D3E-B14B-8CA88DBB3365}">
      <dgm:prSet/>
      <dgm:spPr/>
      <dgm:t>
        <a:bodyPr/>
        <a:lstStyle/>
        <a:p>
          <a:endParaRPr lang="en-IN"/>
        </a:p>
      </dgm:t>
    </dgm:pt>
    <dgm:pt modelId="{AE6AD68C-5D42-4D1C-BE42-26B287C36022}" type="sibTrans" cxnId="{D9B31C6B-6FB4-4D3E-B14B-8CA88DBB3365}">
      <dgm:prSet/>
      <dgm:spPr/>
      <dgm:t>
        <a:bodyPr/>
        <a:lstStyle/>
        <a:p>
          <a:endParaRPr lang="en-IN"/>
        </a:p>
      </dgm:t>
    </dgm:pt>
    <dgm:pt modelId="{75F4F770-93C7-427C-8DCB-5518D5C79CD8}">
      <dgm:prSet custT="1"/>
      <dgm:spPr/>
      <dgm:t>
        <a:bodyPr/>
        <a:lstStyle/>
        <a:p>
          <a:r>
            <a:rPr lang="en-US" sz="2400" kern="1200" dirty="0">
              <a:solidFill>
                <a:schemeClr val="tx1"/>
              </a:solidFill>
              <a:latin typeface="+mn-lt"/>
              <a:cs typeface="Arial"/>
              <a:sym typeface="Trebuchet MS"/>
            </a:rPr>
            <a:t>We are planning to firstly implement this project in our own campus and then extend it to other institutions.</a:t>
          </a:r>
          <a:endParaRPr lang="en-IN" sz="2400" kern="1200" dirty="0">
            <a:solidFill>
              <a:schemeClr val="tx1"/>
            </a:solidFill>
            <a:latin typeface="+mn-lt"/>
            <a:cs typeface="Arial"/>
            <a:sym typeface="Trebuchet MS"/>
          </a:endParaRPr>
        </a:p>
      </dgm:t>
    </dgm:pt>
    <dgm:pt modelId="{9DDE3D15-F1FB-4977-AF7D-F9BD3C64D67D}" type="parTrans" cxnId="{4C79078F-9972-4B31-B9F8-4EF5E61F191A}">
      <dgm:prSet/>
      <dgm:spPr/>
      <dgm:t>
        <a:bodyPr/>
        <a:lstStyle/>
        <a:p>
          <a:endParaRPr lang="en-IN"/>
        </a:p>
      </dgm:t>
    </dgm:pt>
    <dgm:pt modelId="{B0AD9D05-39AB-4CA5-823F-4AAF337C21B5}" type="sibTrans" cxnId="{4C79078F-9972-4B31-B9F8-4EF5E61F191A}">
      <dgm:prSet/>
      <dgm:spPr/>
      <dgm:t>
        <a:bodyPr/>
        <a:lstStyle/>
        <a:p>
          <a:endParaRPr lang="en-IN"/>
        </a:p>
      </dgm:t>
    </dgm:pt>
    <dgm:pt modelId="{24B8F3DB-C928-4BCD-B02B-A37BB464BB32}">
      <dgm:prSet custT="1"/>
      <dgm:spPr/>
      <dgm:t>
        <a:bodyPr/>
        <a:lstStyle/>
        <a:p>
          <a:endParaRPr lang="en-IN" sz="2800" kern="1200" dirty="0">
            <a:solidFill>
              <a:schemeClr val="tx1"/>
            </a:solidFill>
            <a:latin typeface="+mn-lt"/>
            <a:cs typeface="Arial"/>
            <a:sym typeface="Trebuchet MS"/>
          </a:endParaRPr>
        </a:p>
      </dgm:t>
    </dgm:pt>
    <dgm:pt modelId="{16CF2531-A5FA-4DE2-BA54-E359F28652F2}" type="parTrans" cxnId="{18CDA2EC-4F79-4395-902B-EFA1BB0C1D59}">
      <dgm:prSet/>
      <dgm:spPr/>
      <dgm:t>
        <a:bodyPr/>
        <a:lstStyle/>
        <a:p>
          <a:endParaRPr lang="en-IN"/>
        </a:p>
      </dgm:t>
    </dgm:pt>
    <dgm:pt modelId="{B38A2348-1B4D-44DD-826E-6C0C14F815C9}" type="sibTrans" cxnId="{18CDA2EC-4F79-4395-902B-EFA1BB0C1D59}">
      <dgm:prSet/>
      <dgm:spPr/>
      <dgm:t>
        <a:bodyPr/>
        <a:lstStyle/>
        <a:p>
          <a:endParaRPr lang="en-IN"/>
        </a:p>
      </dgm:t>
    </dgm:pt>
    <dgm:pt modelId="{7544A362-6D12-48B0-8021-35FED5DE1F65}">
      <dgm:prSet custT="1"/>
      <dgm:spPr/>
      <dgm:t>
        <a:bodyPr/>
        <a:lstStyle/>
        <a:p>
          <a:endParaRPr lang="en-US" sz="2400" kern="1200" dirty="0">
            <a:solidFill>
              <a:schemeClr val="tx1"/>
            </a:solidFill>
            <a:latin typeface="+mn-lt"/>
            <a:ea typeface="Arial"/>
            <a:cs typeface="Arial"/>
            <a:sym typeface="Trebuchet MS"/>
          </a:endParaRPr>
        </a:p>
      </dgm:t>
    </dgm:pt>
    <dgm:pt modelId="{1C65BD5E-B9E0-4499-9E17-154E6660B3C8}" type="parTrans" cxnId="{6F3C8DD9-54E6-4438-B4E2-9EA13DE80DED}">
      <dgm:prSet/>
      <dgm:spPr/>
      <dgm:t>
        <a:bodyPr/>
        <a:lstStyle/>
        <a:p>
          <a:endParaRPr lang="en-IN"/>
        </a:p>
      </dgm:t>
    </dgm:pt>
    <dgm:pt modelId="{EE44BFD7-66E1-459E-A2D1-107EC806E947}" type="sibTrans" cxnId="{6F3C8DD9-54E6-4438-B4E2-9EA13DE80DED}">
      <dgm:prSet/>
      <dgm:spPr/>
      <dgm:t>
        <a:bodyPr/>
        <a:lstStyle/>
        <a:p>
          <a:endParaRPr lang="en-IN"/>
        </a:p>
      </dgm:t>
    </dgm:pt>
    <dgm:pt modelId="{9A9C7B5B-190E-8B43-8591-191EEC25BDF3}" type="pres">
      <dgm:prSet presAssocID="{B3D048DC-6FC8-49F6-88BC-38162BCF8540}" presName="Name0" presStyleCnt="0">
        <dgm:presLayoutVars>
          <dgm:dir/>
          <dgm:animLvl val="lvl"/>
          <dgm:resizeHandles val="exact"/>
        </dgm:presLayoutVars>
      </dgm:prSet>
      <dgm:spPr/>
    </dgm:pt>
    <dgm:pt modelId="{23AB8CDD-61AE-9E48-8C7C-441A11EA94B8}" type="pres">
      <dgm:prSet presAssocID="{76954D48-14E2-44F3-8241-146B59AFC146}" presName="linNode" presStyleCnt="0"/>
      <dgm:spPr/>
    </dgm:pt>
    <dgm:pt modelId="{2C8B2041-DA42-D24A-9228-60D0D89399E2}" type="pres">
      <dgm:prSet presAssocID="{76954D48-14E2-44F3-8241-146B59AFC146}" presName="parentText" presStyleLbl="node1" presStyleIdx="0" presStyleCnt="1" custScaleX="73108" custScaleY="84195">
        <dgm:presLayoutVars>
          <dgm:chMax val="1"/>
          <dgm:bulletEnabled val="1"/>
        </dgm:presLayoutVars>
      </dgm:prSet>
      <dgm:spPr/>
    </dgm:pt>
    <dgm:pt modelId="{E4A5D3D5-0B42-0846-99D4-482EB8EFC330}" type="pres">
      <dgm:prSet presAssocID="{76954D48-14E2-44F3-8241-146B59AFC146}" presName="descendantText" presStyleLbl="alignAccFollowNode1" presStyleIdx="0" presStyleCnt="1">
        <dgm:presLayoutVars>
          <dgm:bulletEnabled val="1"/>
        </dgm:presLayoutVars>
      </dgm:prSet>
      <dgm:spPr/>
    </dgm:pt>
  </dgm:ptLst>
  <dgm:cxnLst>
    <dgm:cxn modelId="{DED0CD0A-0AE6-004D-97BB-52E66354D364}" type="presOf" srcId="{7DDC07CB-33F9-458B-A372-E87A55754EAA}" destId="{E4A5D3D5-0B42-0846-99D4-482EB8EFC330}" srcOrd="0" destOrd="1" presId="urn:microsoft.com/office/officeart/2005/8/layout/vList5"/>
    <dgm:cxn modelId="{DEE26017-419D-49B0-8067-452FD50BAA4B}" srcId="{B3D048DC-6FC8-49F6-88BC-38162BCF8540}" destId="{76954D48-14E2-44F3-8241-146B59AFC146}" srcOrd="0" destOrd="0" parTransId="{09068B54-44A4-4D02-AE56-4CFED362A12E}" sibTransId="{61F3FF67-3D47-4931-AB43-C6E4C719118A}"/>
    <dgm:cxn modelId="{DF80503A-F93C-4B5C-90B2-29E2E7D361F1}" type="presOf" srcId="{75F4F770-93C7-427C-8DCB-5518D5C79CD8}" destId="{E4A5D3D5-0B42-0846-99D4-482EB8EFC330}" srcOrd="0" destOrd="3" presId="urn:microsoft.com/office/officeart/2005/8/layout/vList5"/>
    <dgm:cxn modelId="{39DE733D-ABA5-7746-9092-148490246EB0}" type="presOf" srcId="{B3D048DC-6FC8-49F6-88BC-38162BCF8540}" destId="{9A9C7B5B-190E-8B43-8591-191EEC25BDF3}" srcOrd="0" destOrd="0" presId="urn:microsoft.com/office/officeart/2005/8/layout/vList5"/>
    <dgm:cxn modelId="{86A7DE66-C448-DD45-BAA3-DD7CF42F5B7F}" type="presOf" srcId="{76954D48-14E2-44F3-8241-146B59AFC146}" destId="{2C8B2041-DA42-D24A-9228-60D0D89399E2}" srcOrd="0" destOrd="0" presId="urn:microsoft.com/office/officeart/2005/8/layout/vList5"/>
    <dgm:cxn modelId="{D9B31C6B-6FB4-4D3E-B14B-8CA88DBB3365}" srcId="{76954D48-14E2-44F3-8241-146B59AFC146}" destId="{037B0E0B-AA91-4C41-9596-C5D4BF0D859E}" srcOrd="2" destOrd="0" parTransId="{B566C4DD-5EF2-489F-AB9D-FFD912312555}" sibTransId="{AE6AD68C-5D42-4D1C-BE42-26B287C36022}"/>
    <dgm:cxn modelId="{65DC8378-53D2-4113-918F-95BB9B59695E}" type="presOf" srcId="{24B8F3DB-C928-4BCD-B02B-A37BB464BB32}" destId="{E4A5D3D5-0B42-0846-99D4-482EB8EFC330}" srcOrd="0" destOrd="4" presId="urn:microsoft.com/office/officeart/2005/8/layout/vList5"/>
    <dgm:cxn modelId="{4C79078F-9972-4B31-B9F8-4EF5E61F191A}" srcId="{76954D48-14E2-44F3-8241-146B59AFC146}" destId="{75F4F770-93C7-427C-8DCB-5518D5C79CD8}" srcOrd="3" destOrd="0" parTransId="{9DDE3D15-F1FB-4977-AF7D-F9BD3C64D67D}" sibTransId="{B0AD9D05-39AB-4CA5-823F-4AAF337C21B5}"/>
    <dgm:cxn modelId="{42DD169F-8ECA-43E4-AB65-48AB39C8EF5A}" srcId="{76954D48-14E2-44F3-8241-146B59AFC146}" destId="{7DDC07CB-33F9-458B-A372-E87A55754EAA}" srcOrd="1" destOrd="0" parTransId="{0CADFCB7-A94E-4A10-9CF9-1C5AA5283E69}" sibTransId="{434928BD-1A9C-48F7-B8CB-BD4950ACC08F}"/>
    <dgm:cxn modelId="{928A96AF-8084-4FF9-B98B-1385796C0367}" type="presOf" srcId="{7544A362-6D12-48B0-8021-35FED5DE1F65}" destId="{E4A5D3D5-0B42-0846-99D4-482EB8EFC330}" srcOrd="0" destOrd="0" presId="urn:microsoft.com/office/officeart/2005/8/layout/vList5"/>
    <dgm:cxn modelId="{A07DF4B0-5B96-4BD7-BDD0-E5AEEC630518}" type="presOf" srcId="{037B0E0B-AA91-4C41-9596-C5D4BF0D859E}" destId="{E4A5D3D5-0B42-0846-99D4-482EB8EFC330}" srcOrd="0" destOrd="2" presId="urn:microsoft.com/office/officeart/2005/8/layout/vList5"/>
    <dgm:cxn modelId="{6F3C8DD9-54E6-4438-B4E2-9EA13DE80DED}" srcId="{76954D48-14E2-44F3-8241-146B59AFC146}" destId="{7544A362-6D12-48B0-8021-35FED5DE1F65}" srcOrd="0" destOrd="0" parTransId="{1C65BD5E-B9E0-4499-9E17-154E6660B3C8}" sibTransId="{EE44BFD7-66E1-459E-A2D1-107EC806E947}"/>
    <dgm:cxn modelId="{18CDA2EC-4F79-4395-902B-EFA1BB0C1D59}" srcId="{76954D48-14E2-44F3-8241-146B59AFC146}" destId="{24B8F3DB-C928-4BCD-B02B-A37BB464BB32}" srcOrd="4" destOrd="0" parTransId="{16CF2531-A5FA-4DE2-BA54-E359F28652F2}" sibTransId="{B38A2348-1B4D-44DD-826E-6C0C14F815C9}"/>
    <dgm:cxn modelId="{70ED05E8-DD3A-D04D-94A5-B2BE08AE915B}" type="presParOf" srcId="{9A9C7B5B-190E-8B43-8591-191EEC25BDF3}" destId="{23AB8CDD-61AE-9E48-8C7C-441A11EA94B8}" srcOrd="0" destOrd="0" presId="urn:microsoft.com/office/officeart/2005/8/layout/vList5"/>
    <dgm:cxn modelId="{4B44E82D-3D76-DB42-B561-02A72AF6006E}" type="presParOf" srcId="{23AB8CDD-61AE-9E48-8C7C-441A11EA94B8}" destId="{2C8B2041-DA42-D24A-9228-60D0D89399E2}" srcOrd="0" destOrd="0" presId="urn:microsoft.com/office/officeart/2005/8/layout/vList5"/>
    <dgm:cxn modelId="{96C37127-5A85-A243-9569-FECBF16E71FC}" type="presParOf" srcId="{23AB8CDD-61AE-9E48-8C7C-441A11EA94B8}" destId="{E4A5D3D5-0B42-0846-99D4-482EB8EFC3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604577-9310-46BD-B9B4-E50A59BEB461}"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17B8D02B-78AF-4488-AF8D-65A00B307A21}">
      <dgm:prSet custT="1"/>
      <dgm:spPr/>
      <dgm:t>
        <a:bodyPr/>
        <a:lstStyle/>
        <a:p>
          <a:r>
            <a:rPr lang="en-IN" sz="2000" b="1" dirty="0"/>
            <a:t>Attendance Module:</a:t>
          </a:r>
        </a:p>
        <a:p>
          <a:r>
            <a:rPr lang="en-US" sz="2000" dirty="0"/>
            <a:t>▪ Checking if fingerprint scanner is working or not.</a:t>
          </a:r>
          <a:endParaRPr lang="en-IN" sz="2000" dirty="0"/>
        </a:p>
        <a:p>
          <a:r>
            <a:rPr lang="en-US" sz="2000" dirty="0"/>
            <a:t>▪ Checking if fingerprint scanner is able to map the fingerprint to the ID of the student.</a:t>
          </a:r>
          <a:endParaRPr lang="en-IN" sz="2000" dirty="0"/>
        </a:p>
        <a:p>
          <a:r>
            <a:rPr lang="en-US" sz="2000" dirty="0"/>
            <a:t>▪ Checking if the data sent to the database is correct or not.</a:t>
          </a:r>
        </a:p>
        <a:p>
          <a:endParaRPr lang="en-IN" sz="2000" dirty="0"/>
        </a:p>
        <a:p>
          <a:r>
            <a:rPr lang="en-IN" sz="2000" b="1" dirty="0"/>
            <a:t>Electricity Optimization Module:</a:t>
          </a:r>
        </a:p>
        <a:p>
          <a:r>
            <a:rPr lang="en-US" sz="2000" dirty="0"/>
            <a:t>▪ Checking if the module senses motion.</a:t>
          </a:r>
          <a:endParaRPr lang="en-IN" sz="2000" dirty="0"/>
        </a:p>
        <a:p>
          <a:r>
            <a:rPr lang="en-US" sz="2000" dirty="0"/>
            <a:t>▪ Checking if the module sends correct data to the database.</a:t>
          </a:r>
          <a:endParaRPr lang="en-IN" sz="2000" dirty="0"/>
        </a:p>
      </dgm:t>
    </dgm:pt>
    <dgm:pt modelId="{FC6A6CCD-74D3-4521-A645-5C06D5B7E8B0}" type="parTrans" cxnId="{082A7B19-11B7-4D97-AD34-67C1460FC40E}">
      <dgm:prSet/>
      <dgm:spPr/>
      <dgm:t>
        <a:bodyPr/>
        <a:lstStyle/>
        <a:p>
          <a:endParaRPr lang="en-US"/>
        </a:p>
      </dgm:t>
    </dgm:pt>
    <dgm:pt modelId="{2FFBC979-E727-4BA0-9D24-FA13366E87D4}" type="sibTrans" cxnId="{082A7B19-11B7-4D97-AD34-67C1460FC40E}">
      <dgm:prSet/>
      <dgm:spPr/>
      <dgm:t>
        <a:bodyPr/>
        <a:lstStyle/>
        <a:p>
          <a:endParaRPr lang="en-US"/>
        </a:p>
      </dgm:t>
    </dgm:pt>
    <dgm:pt modelId="{9C6978C0-1A04-45EA-9C19-37AC90E823EB}">
      <dgm:prSet/>
      <dgm:spPr>
        <a:solidFill>
          <a:schemeClr val="accent2"/>
        </a:solidFill>
      </dgm:spPr>
      <dgm:t>
        <a:bodyPr/>
        <a:lstStyle/>
        <a:p>
          <a:r>
            <a:rPr lang="en-IN" b="1" dirty="0"/>
            <a:t>Windows Application:</a:t>
          </a:r>
        </a:p>
        <a:p>
          <a:r>
            <a:rPr lang="en-US" dirty="0"/>
            <a:t>▪ Checking if the app is able to change/update the database.</a:t>
          </a:r>
          <a:endParaRPr lang="en-IN" dirty="0"/>
        </a:p>
        <a:p>
          <a:r>
            <a:rPr lang="en-US" dirty="0"/>
            <a:t>▪ Checking if the app is able to handle multiple logins at the same time.</a:t>
          </a:r>
          <a:endParaRPr lang="en-IN" dirty="0"/>
        </a:p>
        <a:p>
          <a:r>
            <a:rPr lang="en-US" dirty="0"/>
            <a:t>▪ Checking if the app gives the right data back to the admin.</a:t>
          </a:r>
        </a:p>
        <a:p>
          <a:endParaRPr lang="en-IN" dirty="0"/>
        </a:p>
        <a:p>
          <a:r>
            <a:rPr lang="en-IN" b="1" dirty="0"/>
            <a:t>Database System:</a:t>
          </a:r>
        </a:p>
        <a:p>
          <a:r>
            <a:rPr lang="en-US" dirty="0"/>
            <a:t>▪ Checking the data sent by fingerprint scanner and map it to the correct class and marking the status.</a:t>
          </a:r>
          <a:endParaRPr lang="en-IN" dirty="0"/>
        </a:p>
        <a:p>
          <a:r>
            <a:rPr lang="en-US" dirty="0"/>
            <a:t>▪ Checking the data sent by the electricity optimization module and add correct values to the database.</a:t>
          </a:r>
          <a:endParaRPr lang="en-IN" dirty="0"/>
        </a:p>
        <a:p>
          <a:r>
            <a:rPr lang="en-US" dirty="0"/>
            <a:t>▪ Checking of the data given by the system to the admin is correct or not.</a:t>
          </a:r>
        </a:p>
      </dgm:t>
    </dgm:pt>
    <dgm:pt modelId="{E419166D-CFF9-4C67-90F5-4AFF6DEA4DFA}" type="parTrans" cxnId="{C703E2EE-A3EB-4F86-9853-58F686CB3435}">
      <dgm:prSet/>
      <dgm:spPr/>
      <dgm:t>
        <a:bodyPr/>
        <a:lstStyle/>
        <a:p>
          <a:endParaRPr lang="en-US"/>
        </a:p>
      </dgm:t>
    </dgm:pt>
    <dgm:pt modelId="{3DFD03C8-971B-46EC-A43B-B8F919059894}" type="sibTrans" cxnId="{C703E2EE-A3EB-4F86-9853-58F686CB3435}">
      <dgm:prSet/>
      <dgm:spPr/>
      <dgm:t>
        <a:bodyPr/>
        <a:lstStyle/>
        <a:p>
          <a:endParaRPr lang="en-US"/>
        </a:p>
      </dgm:t>
    </dgm:pt>
    <dgm:pt modelId="{697A2C7B-BA23-F846-9C4E-DE06666FB72F}" type="pres">
      <dgm:prSet presAssocID="{E4604577-9310-46BD-B9B4-E50A59BEB461}" presName="diagram" presStyleCnt="0">
        <dgm:presLayoutVars>
          <dgm:dir/>
          <dgm:resizeHandles val="exact"/>
        </dgm:presLayoutVars>
      </dgm:prSet>
      <dgm:spPr/>
    </dgm:pt>
    <dgm:pt modelId="{21C713A2-0864-6F4E-8DA9-D80B0D0B67C9}" type="pres">
      <dgm:prSet presAssocID="{17B8D02B-78AF-4488-AF8D-65A00B307A21}" presName="node" presStyleLbl="node1" presStyleIdx="0" presStyleCnt="2" custScaleX="153463" custScaleY="213006">
        <dgm:presLayoutVars>
          <dgm:bulletEnabled val="1"/>
        </dgm:presLayoutVars>
      </dgm:prSet>
      <dgm:spPr/>
    </dgm:pt>
    <dgm:pt modelId="{124EBC08-8639-F849-BC7E-8BA49065E3E7}" type="pres">
      <dgm:prSet presAssocID="{2FFBC979-E727-4BA0-9D24-FA13366E87D4}" presName="sibTrans" presStyleCnt="0"/>
      <dgm:spPr/>
    </dgm:pt>
    <dgm:pt modelId="{F7F1FEAF-178C-8740-85D5-63ABD8AD1004}" type="pres">
      <dgm:prSet presAssocID="{9C6978C0-1A04-45EA-9C19-37AC90E823EB}" presName="node" presStyleLbl="node1" presStyleIdx="1" presStyleCnt="2" custScaleX="150960" custScaleY="213006">
        <dgm:presLayoutVars>
          <dgm:bulletEnabled val="1"/>
        </dgm:presLayoutVars>
      </dgm:prSet>
      <dgm:spPr/>
    </dgm:pt>
  </dgm:ptLst>
  <dgm:cxnLst>
    <dgm:cxn modelId="{D32D4117-43C0-0B41-B11D-A94EEBFE8F4C}" type="presOf" srcId="{17B8D02B-78AF-4488-AF8D-65A00B307A21}" destId="{21C713A2-0864-6F4E-8DA9-D80B0D0B67C9}" srcOrd="0" destOrd="0" presId="urn:microsoft.com/office/officeart/2005/8/layout/default#1"/>
    <dgm:cxn modelId="{082A7B19-11B7-4D97-AD34-67C1460FC40E}" srcId="{E4604577-9310-46BD-B9B4-E50A59BEB461}" destId="{17B8D02B-78AF-4488-AF8D-65A00B307A21}" srcOrd="0" destOrd="0" parTransId="{FC6A6CCD-74D3-4521-A645-5C06D5B7E8B0}" sibTransId="{2FFBC979-E727-4BA0-9D24-FA13366E87D4}"/>
    <dgm:cxn modelId="{D14C9A27-5FA9-2644-9B95-8F3D34DA97BC}" type="presOf" srcId="{E4604577-9310-46BD-B9B4-E50A59BEB461}" destId="{697A2C7B-BA23-F846-9C4E-DE06666FB72F}" srcOrd="0" destOrd="0" presId="urn:microsoft.com/office/officeart/2005/8/layout/default#1"/>
    <dgm:cxn modelId="{A5BA3DAC-FD44-D94C-B7C3-02F82970783A}" type="presOf" srcId="{9C6978C0-1A04-45EA-9C19-37AC90E823EB}" destId="{F7F1FEAF-178C-8740-85D5-63ABD8AD1004}" srcOrd="0" destOrd="0" presId="urn:microsoft.com/office/officeart/2005/8/layout/default#1"/>
    <dgm:cxn modelId="{C703E2EE-A3EB-4F86-9853-58F686CB3435}" srcId="{E4604577-9310-46BD-B9B4-E50A59BEB461}" destId="{9C6978C0-1A04-45EA-9C19-37AC90E823EB}" srcOrd="1" destOrd="0" parTransId="{E419166D-CFF9-4C67-90F5-4AFF6DEA4DFA}" sibTransId="{3DFD03C8-971B-46EC-A43B-B8F919059894}"/>
    <dgm:cxn modelId="{8C97A936-B469-9048-870E-05BF817E1555}" type="presParOf" srcId="{697A2C7B-BA23-F846-9C4E-DE06666FB72F}" destId="{21C713A2-0864-6F4E-8DA9-D80B0D0B67C9}" srcOrd="0" destOrd="0" presId="urn:microsoft.com/office/officeart/2005/8/layout/default#1"/>
    <dgm:cxn modelId="{2F716EA3-E76E-7B42-AB50-76FFC8721C09}" type="presParOf" srcId="{697A2C7B-BA23-F846-9C4E-DE06666FB72F}" destId="{124EBC08-8639-F849-BC7E-8BA49065E3E7}" srcOrd="1" destOrd="0" presId="urn:microsoft.com/office/officeart/2005/8/layout/default#1"/>
    <dgm:cxn modelId="{403ACBF3-264E-0547-BE64-D79B2C6F857D}" type="presParOf" srcId="{697A2C7B-BA23-F846-9C4E-DE06666FB72F}" destId="{F7F1FEAF-178C-8740-85D5-63ABD8AD1004}" srcOrd="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65E09D-9506-4039-8416-C2ABDD37A4A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1EDF138-0779-4FB8-9E09-92FD918F0108}">
      <dgm:prSet/>
      <dgm:spPr/>
      <dgm:t>
        <a:bodyPr/>
        <a:lstStyle/>
        <a:p>
          <a:r>
            <a:rPr lang="en-US" dirty="0"/>
            <a:t>Results are the same as expected from the system.</a:t>
          </a:r>
        </a:p>
      </dgm:t>
    </dgm:pt>
    <dgm:pt modelId="{AEEBC8F2-302E-4EC4-B546-51C72BDCB749}" type="parTrans" cxnId="{0530B4CC-F250-47B3-8D04-D832BCC06CF5}">
      <dgm:prSet/>
      <dgm:spPr/>
      <dgm:t>
        <a:bodyPr/>
        <a:lstStyle/>
        <a:p>
          <a:endParaRPr lang="en-US"/>
        </a:p>
      </dgm:t>
    </dgm:pt>
    <dgm:pt modelId="{1FD0968B-A9E9-4B38-AE12-FB7EEA655950}" type="sibTrans" cxnId="{0530B4CC-F250-47B3-8D04-D832BCC06CF5}">
      <dgm:prSet/>
      <dgm:spPr/>
      <dgm:t>
        <a:bodyPr/>
        <a:lstStyle/>
        <a:p>
          <a:endParaRPr lang="en-US"/>
        </a:p>
      </dgm:t>
    </dgm:pt>
    <dgm:pt modelId="{5B3F380B-8AD1-4E4B-BD15-A2BF38E19859}">
      <dgm:prSet/>
      <dgm:spPr/>
      <dgm:t>
        <a:bodyPr/>
        <a:lstStyle/>
        <a:p>
          <a:r>
            <a:rPr lang="en-US" dirty="0"/>
            <a:t>All the modules are working as they are supposed to be running.</a:t>
          </a:r>
        </a:p>
      </dgm:t>
    </dgm:pt>
    <dgm:pt modelId="{DCE68E5F-655E-4FBE-8DD8-04EC3984E9BD}" type="parTrans" cxnId="{963B5ECF-E379-4CB2-A4A8-45F37871A5CE}">
      <dgm:prSet/>
      <dgm:spPr/>
      <dgm:t>
        <a:bodyPr/>
        <a:lstStyle/>
        <a:p>
          <a:endParaRPr lang="en-US"/>
        </a:p>
      </dgm:t>
    </dgm:pt>
    <dgm:pt modelId="{E67DE9AF-5F71-4796-BA31-2C4CC543B33E}" type="sibTrans" cxnId="{963B5ECF-E379-4CB2-A4A8-45F37871A5CE}">
      <dgm:prSet/>
      <dgm:spPr/>
      <dgm:t>
        <a:bodyPr/>
        <a:lstStyle/>
        <a:p>
          <a:endParaRPr lang="en-US"/>
        </a:p>
      </dgm:t>
    </dgm:pt>
    <dgm:pt modelId="{54598D88-226F-46D7-944B-8CF648A9D4DF}">
      <dgm:prSet/>
      <dgm:spPr/>
      <dgm:t>
        <a:bodyPr/>
        <a:lstStyle/>
        <a:p>
          <a:r>
            <a:rPr lang="en-US" dirty="0"/>
            <a:t>There are no major deviations from the original expected outputs.</a:t>
          </a:r>
        </a:p>
      </dgm:t>
    </dgm:pt>
    <dgm:pt modelId="{DDF48557-A4C8-40FC-8F9F-4D8E2E6FF1D4}" type="parTrans" cxnId="{10FB01B3-5E4A-4E54-9857-0519D73DFC0B}">
      <dgm:prSet/>
      <dgm:spPr/>
      <dgm:t>
        <a:bodyPr/>
        <a:lstStyle/>
        <a:p>
          <a:endParaRPr lang="en-US"/>
        </a:p>
      </dgm:t>
    </dgm:pt>
    <dgm:pt modelId="{27D0FC8B-DCE9-44B9-A28E-F619849B189A}" type="sibTrans" cxnId="{10FB01B3-5E4A-4E54-9857-0519D73DFC0B}">
      <dgm:prSet/>
      <dgm:spPr/>
      <dgm:t>
        <a:bodyPr/>
        <a:lstStyle/>
        <a:p>
          <a:endParaRPr lang="en-US"/>
        </a:p>
      </dgm:t>
    </dgm:pt>
    <dgm:pt modelId="{2EA81A78-F0FF-47EE-8C03-B9C4DC4CE64D}">
      <dgm:prSet/>
      <dgm:spPr/>
      <dgm:t>
        <a:bodyPr/>
        <a:lstStyle/>
        <a:p>
          <a:r>
            <a:rPr lang="en-US" dirty="0"/>
            <a:t>The only main deviation from the original plan is that we were not able to collect data from all students of a particular class due to the pandemic and only data belonging to the group members is used in this project.</a:t>
          </a:r>
        </a:p>
      </dgm:t>
    </dgm:pt>
    <dgm:pt modelId="{08FED8BA-85F0-4D23-AAFD-E03427C618C9}" type="parTrans" cxnId="{1D1A7F36-27E6-460B-AC79-4DD9D6C25D8A}">
      <dgm:prSet/>
      <dgm:spPr/>
      <dgm:t>
        <a:bodyPr/>
        <a:lstStyle/>
        <a:p>
          <a:endParaRPr lang="en-US"/>
        </a:p>
      </dgm:t>
    </dgm:pt>
    <dgm:pt modelId="{A55526C3-7C18-4AAB-8A63-721148D67B24}" type="sibTrans" cxnId="{1D1A7F36-27E6-460B-AC79-4DD9D6C25D8A}">
      <dgm:prSet/>
      <dgm:spPr/>
      <dgm:t>
        <a:bodyPr/>
        <a:lstStyle/>
        <a:p>
          <a:endParaRPr lang="en-US"/>
        </a:p>
      </dgm:t>
    </dgm:pt>
    <dgm:pt modelId="{26C06DE5-31DF-41D2-ADEF-2F5A0DD6F181}" type="pres">
      <dgm:prSet presAssocID="{4165E09D-9506-4039-8416-C2ABDD37A4AF}" presName="root" presStyleCnt="0">
        <dgm:presLayoutVars>
          <dgm:dir/>
          <dgm:resizeHandles val="exact"/>
        </dgm:presLayoutVars>
      </dgm:prSet>
      <dgm:spPr/>
    </dgm:pt>
    <dgm:pt modelId="{62A29F19-BCC4-4E1D-A534-43992A34DFC0}" type="pres">
      <dgm:prSet presAssocID="{51EDF138-0779-4FB8-9E09-92FD918F0108}" presName="compNode" presStyleCnt="0"/>
      <dgm:spPr/>
    </dgm:pt>
    <dgm:pt modelId="{925292AF-D62F-4166-9E49-5186906AE849}" type="pres">
      <dgm:prSet presAssocID="{51EDF138-0779-4FB8-9E09-92FD918F0108}" presName="bgRect" presStyleLbl="bgShp" presStyleIdx="0" presStyleCnt="4"/>
      <dgm:spPr/>
    </dgm:pt>
    <dgm:pt modelId="{5E5486BE-35D7-4D9A-8E79-76C6FA09B8CC}" type="pres">
      <dgm:prSet presAssocID="{51EDF138-0779-4FB8-9E09-92FD918F01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042E2DC6-2D67-45F9-99B5-6DCBE023131B}" type="pres">
      <dgm:prSet presAssocID="{51EDF138-0779-4FB8-9E09-92FD918F0108}" presName="spaceRect" presStyleCnt="0"/>
      <dgm:spPr/>
    </dgm:pt>
    <dgm:pt modelId="{0A35DED7-BA30-4C68-BAF0-C10A5BB3885B}" type="pres">
      <dgm:prSet presAssocID="{51EDF138-0779-4FB8-9E09-92FD918F0108}" presName="parTx" presStyleLbl="revTx" presStyleIdx="0" presStyleCnt="4">
        <dgm:presLayoutVars>
          <dgm:chMax val="0"/>
          <dgm:chPref val="0"/>
        </dgm:presLayoutVars>
      </dgm:prSet>
      <dgm:spPr/>
    </dgm:pt>
    <dgm:pt modelId="{2C860938-7A7F-4EFC-8B4C-B72EA0DC5F1D}" type="pres">
      <dgm:prSet presAssocID="{1FD0968B-A9E9-4B38-AE12-FB7EEA655950}" presName="sibTrans" presStyleCnt="0"/>
      <dgm:spPr/>
    </dgm:pt>
    <dgm:pt modelId="{7E0F9DE0-0B69-4FE8-A136-6BDFFE3EA882}" type="pres">
      <dgm:prSet presAssocID="{5B3F380B-8AD1-4E4B-BD15-A2BF38E19859}" presName="compNode" presStyleCnt="0"/>
      <dgm:spPr/>
    </dgm:pt>
    <dgm:pt modelId="{00CE4E02-6DAD-40DE-8296-A21F36DCE130}" type="pres">
      <dgm:prSet presAssocID="{5B3F380B-8AD1-4E4B-BD15-A2BF38E19859}" presName="bgRect" presStyleLbl="bgShp" presStyleIdx="1" presStyleCnt="4"/>
      <dgm:spPr/>
    </dgm:pt>
    <dgm:pt modelId="{CADA8D02-A478-47C9-A90E-DECA91DB0AA7}" type="pres">
      <dgm:prSet presAssocID="{5B3F380B-8AD1-4E4B-BD15-A2BF38E198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512AE930-7894-4EF3-A88A-699FAD2E167B}" type="pres">
      <dgm:prSet presAssocID="{5B3F380B-8AD1-4E4B-BD15-A2BF38E19859}" presName="spaceRect" presStyleCnt="0"/>
      <dgm:spPr/>
    </dgm:pt>
    <dgm:pt modelId="{AC08F9AF-4DDC-4478-8CD5-7AF25244337C}" type="pres">
      <dgm:prSet presAssocID="{5B3F380B-8AD1-4E4B-BD15-A2BF38E19859}" presName="parTx" presStyleLbl="revTx" presStyleIdx="1" presStyleCnt="4">
        <dgm:presLayoutVars>
          <dgm:chMax val="0"/>
          <dgm:chPref val="0"/>
        </dgm:presLayoutVars>
      </dgm:prSet>
      <dgm:spPr/>
    </dgm:pt>
    <dgm:pt modelId="{60A4E8FE-99D0-4139-81FA-52584278CEA0}" type="pres">
      <dgm:prSet presAssocID="{E67DE9AF-5F71-4796-BA31-2C4CC543B33E}" presName="sibTrans" presStyleCnt="0"/>
      <dgm:spPr/>
    </dgm:pt>
    <dgm:pt modelId="{90592684-26CF-45FD-BD3C-ACCB1EF21E11}" type="pres">
      <dgm:prSet presAssocID="{54598D88-226F-46D7-944B-8CF648A9D4DF}" presName="compNode" presStyleCnt="0"/>
      <dgm:spPr/>
    </dgm:pt>
    <dgm:pt modelId="{F02E84D1-BEC6-4A1B-8018-568583F68057}" type="pres">
      <dgm:prSet presAssocID="{54598D88-226F-46D7-944B-8CF648A9D4DF}" presName="bgRect" presStyleLbl="bgShp" presStyleIdx="2" presStyleCnt="4"/>
      <dgm:spPr/>
    </dgm:pt>
    <dgm:pt modelId="{35B4EA5F-E386-47DF-9867-ADBBB8F5AA9A}" type="pres">
      <dgm:prSet presAssocID="{54598D88-226F-46D7-944B-8CF648A9D4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4D6CAA65-8EE3-4EE2-8D46-765420653EE7}" type="pres">
      <dgm:prSet presAssocID="{54598D88-226F-46D7-944B-8CF648A9D4DF}" presName="spaceRect" presStyleCnt="0"/>
      <dgm:spPr/>
    </dgm:pt>
    <dgm:pt modelId="{DA26A02B-FF7D-40CF-93DE-96B57CBEF640}" type="pres">
      <dgm:prSet presAssocID="{54598D88-226F-46D7-944B-8CF648A9D4DF}" presName="parTx" presStyleLbl="revTx" presStyleIdx="2" presStyleCnt="4">
        <dgm:presLayoutVars>
          <dgm:chMax val="0"/>
          <dgm:chPref val="0"/>
        </dgm:presLayoutVars>
      </dgm:prSet>
      <dgm:spPr/>
    </dgm:pt>
    <dgm:pt modelId="{53DD165D-AD4C-470D-B34D-FD14DF19F8CC}" type="pres">
      <dgm:prSet presAssocID="{27D0FC8B-DCE9-44B9-A28E-F619849B189A}" presName="sibTrans" presStyleCnt="0"/>
      <dgm:spPr/>
    </dgm:pt>
    <dgm:pt modelId="{8E1F2ECC-523A-45E7-8269-AEAA5608441E}" type="pres">
      <dgm:prSet presAssocID="{2EA81A78-F0FF-47EE-8C03-B9C4DC4CE64D}" presName="compNode" presStyleCnt="0"/>
      <dgm:spPr/>
    </dgm:pt>
    <dgm:pt modelId="{30BFEBED-2922-4BB8-A1F3-098FEAAB3059}" type="pres">
      <dgm:prSet presAssocID="{2EA81A78-F0FF-47EE-8C03-B9C4DC4CE64D}" presName="bgRect" presStyleLbl="bgShp" presStyleIdx="3" presStyleCnt="4"/>
      <dgm:spPr/>
    </dgm:pt>
    <dgm:pt modelId="{AD4E5DD4-4036-41F9-81A6-4B3FA0D793DA}" type="pres">
      <dgm:prSet presAssocID="{2EA81A78-F0FF-47EE-8C03-B9C4DC4CE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4A7314CC-02B3-49C7-BF93-99722126139F}" type="pres">
      <dgm:prSet presAssocID="{2EA81A78-F0FF-47EE-8C03-B9C4DC4CE64D}" presName="spaceRect" presStyleCnt="0"/>
      <dgm:spPr/>
    </dgm:pt>
    <dgm:pt modelId="{85105C3D-DDE6-4777-94BA-C1325EAED3FE}" type="pres">
      <dgm:prSet presAssocID="{2EA81A78-F0FF-47EE-8C03-B9C4DC4CE64D}" presName="parTx" presStyleLbl="revTx" presStyleIdx="3" presStyleCnt="4">
        <dgm:presLayoutVars>
          <dgm:chMax val="0"/>
          <dgm:chPref val="0"/>
        </dgm:presLayoutVars>
      </dgm:prSet>
      <dgm:spPr/>
    </dgm:pt>
  </dgm:ptLst>
  <dgm:cxnLst>
    <dgm:cxn modelId="{4E7D4F08-5E74-49D4-BA2B-71DE4BD0F8DA}" type="presOf" srcId="{2EA81A78-F0FF-47EE-8C03-B9C4DC4CE64D}" destId="{85105C3D-DDE6-4777-94BA-C1325EAED3FE}" srcOrd="0" destOrd="0" presId="urn:microsoft.com/office/officeart/2018/2/layout/IconVerticalSolidList"/>
    <dgm:cxn modelId="{4A4F320D-80BE-419C-9522-5867CBA9ADF3}" type="presOf" srcId="{51EDF138-0779-4FB8-9E09-92FD918F0108}" destId="{0A35DED7-BA30-4C68-BAF0-C10A5BB3885B}" srcOrd="0" destOrd="0" presId="urn:microsoft.com/office/officeart/2018/2/layout/IconVerticalSolidList"/>
    <dgm:cxn modelId="{1D1A7F36-27E6-460B-AC79-4DD9D6C25D8A}" srcId="{4165E09D-9506-4039-8416-C2ABDD37A4AF}" destId="{2EA81A78-F0FF-47EE-8C03-B9C4DC4CE64D}" srcOrd="3" destOrd="0" parTransId="{08FED8BA-85F0-4D23-AAFD-E03427C618C9}" sibTransId="{A55526C3-7C18-4AAB-8A63-721148D67B24}"/>
    <dgm:cxn modelId="{36604691-F39B-439E-AA62-BA38291AFE42}" type="presOf" srcId="{54598D88-226F-46D7-944B-8CF648A9D4DF}" destId="{DA26A02B-FF7D-40CF-93DE-96B57CBEF640}" srcOrd="0" destOrd="0" presId="urn:microsoft.com/office/officeart/2018/2/layout/IconVerticalSolidList"/>
    <dgm:cxn modelId="{10FB01B3-5E4A-4E54-9857-0519D73DFC0B}" srcId="{4165E09D-9506-4039-8416-C2ABDD37A4AF}" destId="{54598D88-226F-46D7-944B-8CF648A9D4DF}" srcOrd="2" destOrd="0" parTransId="{DDF48557-A4C8-40FC-8F9F-4D8E2E6FF1D4}" sibTransId="{27D0FC8B-DCE9-44B9-A28E-F619849B189A}"/>
    <dgm:cxn modelId="{13754BB7-DB2F-410B-BD0E-309840C4C118}" type="presOf" srcId="{5B3F380B-8AD1-4E4B-BD15-A2BF38E19859}" destId="{AC08F9AF-4DDC-4478-8CD5-7AF25244337C}" srcOrd="0" destOrd="0" presId="urn:microsoft.com/office/officeart/2018/2/layout/IconVerticalSolidList"/>
    <dgm:cxn modelId="{0530B4CC-F250-47B3-8D04-D832BCC06CF5}" srcId="{4165E09D-9506-4039-8416-C2ABDD37A4AF}" destId="{51EDF138-0779-4FB8-9E09-92FD918F0108}" srcOrd="0" destOrd="0" parTransId="{AEEBC8F2-302E-4EC4-B546-51C72BDCB749}" sibTransId="{1FD0968B-A9E9-4B38-AE12-FB7EEA655950}"/>
    <dgm:cxn modelId="{963B5ECF-E379-4CB2-A4A8-45F37871A5CE}" srcId="{4165E09D-9506-4039-8416-C2ABDD37A4AF}" destId="{5B3F380B-8AD1-4E4B-BD15-A2BF38E19859}" srcOrd="1" destOrd="0" parTransId="{DCE68E5F-655E-4FBE-8DD8-04EC3984E9BD}" sibTransId="{E67DE9AF-5F71-4796-BA31-2C4CC543B33E}"/>
    <dgm:cxn modelId="{7A3F9FEC-772F-4655-84D3-5DDD08B34EA2}" type="presOf" srcId="{4165E09D-9506-4039-8416-C2ABDD37A4AF}" destId="{26C06DE5-31DF-41D2-ADEF-2F5A0DD6F181}" srcOrd="0" destOrd="0" presId="urn:microsoft.com/office/officeart/2018/2/layout/IconVerticalSolidList"/>
    <dgm:cxn modelId="{153AFD4A-C6E2-4F3E-A1B9-B564C467C3F0}" type="presParOf" srcId="{26C06DE5-31DF-41D2-ADEF-2F5A0DD6F181}" destId="{62A29F19-BCC4-4E1D-A534-43992A34DFC0}" srcOrd="0" destOrd="0" presId="urn:microsoft.com/office/officeart/2018/2/layout/IconVerticalSolidList"/>
    <dgm:cxn modelId="{961E4913-B2E5-4F63-A68F-CCBBC674AEC8}" type="presParOf" srcId="{62A29F19-BCC4-4E1D-A534-43992A34DFC0}" destId="{925292AF-D62F-4166-9E49-5186906AE849}" srcOrd="0" destOrd="0" presId="urn:microsoft.com/office/officeart/2018/2/layout/IconVerticalSolidList"/>
    <dgm:cxn modelId="{460E8D5C-F9A6-4202-99F0-FB21B3C8FAD1}" type="presParOf" srcId="{62A29F19-BCC4-4E1D-A534-43992A34DFC0}" destId="{5E5486BE-35D7-4D9A-8E79-76C6FA09B8CC}" srcOrd="1" destOrd="0" presId="urn:microsoft.com/office/officeart/2018/2/layout/IconVerticalSolidList"/>
    <dgm:cxn modelId="{4A3E3B45-D1BA-4CBA-BA17-46105B4A2A87}" type="presParOf" srcId="{62A29F19-BCC4-4E1D-A534-43992A34DFC0}" destId="{042E2DC6-2D67-45F9-99B5-6DCBE023131B}" srcOrd="2" destOrd="0" presId="urn:microsoft.com/office/officeart/2018/2/layout/IconVerticalSolidList"/>
    <dgm:cxn modelId="{96D055DA-E850-4D21-AAF6-4E8A1D004EAF}" type="presParOf" srcId="{62A29F19-BCC4-4E1D-A534-43992A34DFC0}" destId="{0A35DED7-BA30-4C68-BAF0-C10A5BB3885B}" srcOrd="3" destOrd="0" presId="urn:microsoft.com/office/officeart/2018/2/layout/IconVerticalSolidList"/>
    <dgm:cxn modelId="{0D3E20DF-9716-4998-BA7F-C3290E5CFF2A}" type="presParOf" srcId="{26C06DE5-31DF-41D2-ADEF-2F5A0DD6F181}" destId="{2C860938-7A7F-4EFC-8B4C-B72EA0DC5F1D}" srcOrd="1" destOrd="0" presId="urn:microsoft.com/office/officeart/2018/2/layout/IconVerticalSolidList"/>
    <dgm:cxn modelId="{BC415CCE-47C8-432D-AFDB-9D131D4B869D}" type="presParOf" srcId="{26C06DE5-31DF-41D2-ADEF-2F5A0DD6F181}" destId="{7E0F9DE0-0B69-4FE8-A136-6BDFFE3EA882}" srcOrd="2" destOrd="0" presId="urn:microsoft.com/office/officeart/2018/2/layout/IconVerticalSolidList"/>
    <dgm:cxn modelId="{4D481871-FBD6-4B4F-8257-96DACC3BD859}" type="presParOf" srcId="{7E0F9DE0-0B69-4FE8-A136-6BDFFE3EA882}" destId="{00CE4E02-6DAD-40DE-8296-A21F36DCE130}" srcOrd="0" destOrd="0" presId="urn:microsoft.com/office/officeart/2018/2/layout/IconVerticalSolidList"/>
    <dgm:cxn modelId="{21597185-A7A3-4943-96F6-A6F85C8FF107}" type="presParOf" srcId="{7E0F9DE0-0B69-4FE8-A136-6BDFFE3EA882}" destId="{CADA8D02-A478-47C9-A90E-DECA91DB0AA7}" srcOrd="1" destOrd="0" presId="urn:microsoft.com/office/officeart/2018/2/layout/IconVerticalSolidList"/>
    <dgm:cxn modelId="{D6D977D9-825B-49BD-9FC5-096D170F34D1}" type="presParOf" srcId="{7E0F9DE0-0B69-4FE8-A136-6BDFFE3EA882}" destId="{512AE930-7894-4EF3-A88A-699FAD2E167B}" srcOrd="2" destOrd="0" presId="urn:microsoft.com/office/officeart/2018/2/layout/IconVerticalSolidList"/>
    <dgm:cxn modelId="{01D1DAD1-5957-4953-9EC0-3EBA47872E8D}" type="presParOf" srcId="{7E0F9DE0-0B69-4FE8-A136-6BDFFE3EA882}" destId="{AC08F9AF-4DDC-4478-8CD5-7AF25244337C}" srcOrd="3" destOrd="0" presId="urn:microsoft.com/office/officeart/2018/2/layout/IconVerticalSolidList"/>
    <dgm:cxn modelId="{BEBB96F3-F3CC-4753-8108-D918B90DF195}" type="presParOf" srcId="{26C06DE5-31DF-41D2-ADEF-2F5A0DD6F181}" destId="{60A4E8FE-99D0-4139-81FA-52584278CEA0}" srcOrd="3" destOrd="0" presId="urn:microsoft.com/office/officeart/2018/2/layout/IconVerticalSolidList"/>
    <dgm:cxn modelId="{49C2F58D-F6C2-4429-8EEF-78B673C55428}" type="presParOf" srcId="{26C06DE5-31DF-41D2-ADEF-2F5A0DD6F181}" destId="{90592684-26CF-45FD-BD3C-ACCB1EF21E11}" srcOrd="4" destOrd="0" presId="urn:microsoft.com/office/officeart/2018/2/layout/IconVerticalSolidList"/>
    <dgm:cxn modelId="{02BEFAF7-4D1D-4B7B-8843-8A6B6099A24A}" type="presParOf" srcId="{90592684-26CF-45FD-BD3C-ACCB1EF21E11}" destId="{F02E84D1-BEC6-4A1B-8018-568583F68057}" srcOrd="0" destOrd="0" presId="urn:microsoft.com/office/officeart/2018/2/layout/IconVerticalSolidList"/>
    <dgm:cxn modelId="{5D7AFB84-A3EC-4AD5-B941-1033DC5A8D2B}" type="presParOf" srcId="{90592684-26CF-45FD-BD3C-ACCB1EF21E11}" destId="{35B4EA5F-E386-47DF-9867-ADBBB8F5AA9A}" srcOrd="1" destOrd="0" presId="urn:microsoft.com/office/officeart/2018/2/layout/IconVerticalSolidList"/>
    <dgm:cxn modelId="{2BA52D2A-FDFE-4D15-96BE-1B7A42003425}" type="presParOf" srcId="{90592684-26CF-45FD-BD3C-ACCB1EF21E11}" destId="{4D6CAA65-8EE3-4EE2-8D46-765420653EE7}" srcOrd="2" destOrd="0" presId="urn:microsoft.com/office/officeart/2018/2/layout/IconVerticalSolidList"/>
    <dgm:cxn modelId="{74585BA2-EB87-4BCA-84CD-EDB2E264073B}" type="presParOf" srcId="{90592684-26CF-45FD-BD3C-ACCB1EF21E11}" destId="{DA26A02B-FF7D-40CF-93DE-96B57CBEF640}" srcOrd="3" destOrd="0" presId="urn:microsoft.com/office/officeart/2018/2/layout/IconVerticalSolidList"/>
    <dgm:cxn modelId="{6FA03B17-CFD4-4DC8-AD29-741841528424}" type="presParOf" srcId="{26C06DE5-31DF-41D2-ADEF-2F5A0DD6F181}" destId="{53DD165D-AD4C-470D-B34D-FD14DF19F8CC}" srcOrd="5" destOrd="0" presId="urn:microsoft.com/office/officeart/2018/2/layout/IconVerticalSolidList"/>
    <dgm:cxn modelId="{2A35921D-8808-476A-B081-899B65394F9D}" type="presParOf" srcId="{26C06DE5-31DF-41D2-ADEF-2F5A0DD6F181}" destId="{8E1F2ECC-523A-45E7-8269-AEAA5608441E}" srcOrd="6" destOrd="0" presId="urn:microsoft.com/office/officeart/2018/2/layout/IconVerticalSolidList"/>
    <dgm:cxn modelId="{58704575-4773-4CAC-8465-060914BE653B}" type="presParOf" srcId="{8E1F2ECC-523A-45E7-8269-AEAA5608441E}" destId="{30BFEBED-2922-4BB8-A1F3-098FEAAB3059}" srcOrd="0" destOrd="0" presId="urn:microsoft.com/office/officeart/2018/2/layout/IconVerticalSolidList"/>
    <dgm:cxn modelId="{7072A5C7-B49D-4AC0-AB91-25065A38A3A1}" type="presParOf" srcId="{8E1F2ECC-523A-45E7-8269-AEAA5608441E}" destId="{AD4E5DD4-4036-41F9-81A6-4B3FA0D793DA}" srcOrd="1" destOrd="0" presId="urn:microsoft.com/office/officeart/2018/2/layout/IconVerticalSolidList"/>
    <dgm:cxn modelId="{0C4470E2-2E68-4970-927E-2DF0F7812C4C}" type="presParOf" srcId="{8E1F2ECC-523A-45E7-8269-AEAA5608441E}" destId="{4A7314CC-02B3-49C7-BF93-99722126139F}" srcOrd="2" destOrd="0" presId="urn:microsoft.com/office/officeart/2018/2/layout/IconVerticalSolidList"/>
    <dgm:cxn modelId="{AC53C069-A93C-4433-A814-8C9E94230CB4}" type="presParOf" srcId="{8E1F2ECC-523A-45E7-8269-AEAA5608441E}" destId="{85105C3D-DDE6-4777-94BA-C1325EAED3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5D56C5-F61D-4CF3-8B56-D88C57C97EF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94887C17-7660-42FC-A9CA-B7160100022C}">
      <dgm:prSet custT="1"/>
      <dgm:spPr/>
      <dgm:t>
        <a:bodyPr/>
        <a:lstStyle/>
        <a:p>
          <a:r>
            <a:rPr lang="en-US" sz="2400" b="1" kern="1200" dirty="0">
              <a:solidFill>
                <a:schemeClr val="tx1"/>
              </a:solidFill>
              <a:latin typeface="+mn-lt"/>
              <a:ea typeface="Trebuchet MS"/>
              <a:cs typeface="Trebuchet MS"/>
              <a:sym typeface="Trebuchet MS"/>
            </a:rPr>
            <a:t>Conclusion: </a:t>
          </a:r>
          <a:r>
            <a:rPr lang="en-US" sz="2400" kern="1200" dirty="0">
              <a:solidFill>
                <a:schemeClr val="tx1"/>
              </a:solidFill>
              <a:latin typeface="+mn-lt"/>
              <a:ea typeface="Trebuchet MS"/>
              <a:cs typeface="Trebuchet MS"/>
              <a:sym typeface="Trebuchet MS"/>
            </a:rPr>
            <a:t>We have successfully completed the project along with the reports. </a:t>
          </a:r>
        </a:p>
        <a:p>
          <a:r>
            <a:rPr lang="en-US" sz="2400" kern="1200" dirty="0">
              <a:solidFill>
                <a:schemeClr val="tx1"/>
              </a:solidFill>
              <a:latin typeface="+mn-lt"/>
              <a:ea typeface="Trebuchet MS"/>
              <a:cs typeface="Trebuchet MS"/>
              <a:sym typeface="Trebuchet MS"/>
            </a:rPr>
            <a:t>All the modules of the project are running as expected and the reports match to the running project as well.</a:t>
          </a:r>
        </a:p>
      </dgm:t>
    </dgm:pt>
    <dgm:pt modelId="{CAC1B1ED-EE38-4141-BE9F-94B9233C6E96}" type="parTrans" cxnId="{53D19AE4-181E-46D3-BDF1-ECACF2D65E5A}">
      <dgm:prSet/>
      <dgm:spPr/>
      <dgm:t>
        <a:bodyPr/>
        <a:lstStyle/>
        <a:p>
          <a:endParaRPr lang="en-US"/>
        </a:p>
      </dgm:t>
    </dgm:pt>
    <dgm:pt modelId="{9FC9E70A-7340-447A-9BED-2953E9493686}" type="sibTrans" cxnId="{53D19AE4-181E-46D3-BDF1-ECACF2D65E5A}">
      <dgm:prSet/>
      <dgm:spPr/>
      <dgm:t>
        <a:bodyPr/>
        <a:lstStyle/>
        <a:p>
          <a:endParaRPr lang="en-US"/>
        </a:p>
      </dgm:t>
    </dgm:pt>
    <dgm:pt modelId="{D6D9AB11-2655-4F34-9A9B-86FF712BFFD7}">
      <dgm:prSet custT="1"/>
      <dgm:spPr/>
      <dgm:t>
        <a:bodyPr/>
        <a:lstStyle/>
        <a:p>
          <a:r>
            <a:rPr lang="en-US" sz="2400" b="1" dirty="0">
              <a:solidFill>
                <a:schemeClr val="tx1"/>
              </a:solidFill>
            </a:rPr>
            <a:t>Future Work:</a:t>
          </a:r>
        </a:p>
        <a:p>
          <a:r>
            <a:rPr lang="en-US" sz="2400" b="0" dirty="0">
              <a:solidFill>
                <a:schemeClr val="tx1"/>
              </a:solidFill>
            </a:rPr>
            <a:t>Add a couple of other modules to get all-in-one university system for the better and easier functioning of the institute.</a:t>
          </a:r>
        </a:p>
      </dgm:t>
    </dgm:pt>
    <dgm:pt modelId="{B2533437-FE47-4DAC-ABA4-18836348EDCD}" type="parTrans" cxnId="{A8F4D7B3-70CE-4F96-9FBA-FA614FCD9940}">
      <dgm:prSet/>
      <dgm:spPr/>
      <dgm:t>
        <a:bodyPr/>
        <a:lstStyle/>
        <a:p>
          <a:endParaRPr lang="en-US"/>
        </a:p>
      </dgm:t>
    </dgm:pt>
    <dgm:pt modelId="{17BA4939-C4C8-420D-A0DB-44ABC01DD954}" type="sibTrans" cxnId="{A8F4D7B3-70CE-4F96-9FBA-FA614FCD9940}">
      <dgm:prSet/>
      <dgm:spPr/>
      <dgm:t>
        <a:bodyPr/>
        <a:lstStyle/>
        <a:p>
          <a:endParaRPr lang="en-US"/>
        </a:p>
      </dgm:t>
    </dgm:pt>
    <dgm:pt modelId="{73B3F4B5-7FE7-4B0F-A73A-46C68D3A36B0}">
      <dgm:prSet custT="1"/>
      <dgm:spPr/>
      <dgm:t>
        <a:bodyPr/>
        <a:lstStyle/>
        <a:p>
          <a:r>
            <a:rPr lang="en-US" sz="2400" b="1" dirty="0">
              <a:solidFill>
                <a:schemeClr val="tx1"/>
              </a:solidFill>
            </a:rPr>
            <a:t>Next Steps: </a:t>
          </a:r>
        </a:p>
        <a:p>
          <a:r>
            <a:rPr lang="en-US" sz="2400" b="0" dirty="0">
              <a:solidFill>
                <a:schemeClr val="tx1"/>
              </a:solidFill>
            </a:rPr>
            <a:t>To extend the project from one institution to multiple institution level.</a:t>
          </a:r>
        </a:p>
      </dgm:t>
    </dgm:pt>
    <dgm:pt modelId="{AA54B8A6-F50A-4F1B-91B8-83A3FBA16FD6}" type="parTrans" cxnId="{A9857B74-CB9D-4DAA-8E72-DF9F8AA3899B}">
      <dgm:prSet/>
      <dgm:spPr/>
      <dgm:t>
        <a:bodyPr/>
        <a:lstStyle/>
        <a:p>
          <a:endParaRPr lang="en-US"/>
        </a:p>
      </dgm:t>
    </dgm:pt>
    <dgm:pt modelId="{D662D0D5-18A0-44CB-A52C-CC4697FF5F59}" type="sibTrans" cxnId="{A9857B74-CB9D-4DAA-8E72-DF9F8AA3899B}">
      <dgm:prSet/>
      <dgm:spPr/>
      <dgm:t>
        <a:bodyPr/>
        <a:lstStyle/>
        <a:p>
          <a:endParaRPr lang="en-US"/>
        </a:p>
      </dgm:t>
    </dgm:pt>
    <dgm:pt modelId="{957F5BD7-48D1-7348-87BF-618FC1281B0D}" type="pres">
      <dgm:prSet presAssocID="{455D56C5-F61D-4CF3-8B56-D88C57C97EF3}" presName="vert0" presStyleCnt="0">
        <dgm:presLayoutVars>
          <dgm:dir/>
          <dgm:animOne val="branch"/>
          <dgm:animLvl val="lvl"/>
        </dgm:presLayoutVars>
      </dgm:prSet>
      <dgm:spPr/>
    </dgm:pt>
    <dgm:pt modelId="{03AF44F4-F1F6-6A4F-A451-DC9EA4DF7E54}" type="pres">
      <dgm:prSet presAssocID="{94887C17-7660-42FC-A9CA-B7160100022C}" presName="thickLine" presStyleLbl="alignNode1" presStyleIdx="0" presStyleCnt="3"/>
      <dgm:spPr/>
    </dgm:pt>
    <dgm:pt modelId="{1F3DD6A4-A3FE-024C-BED6-84CDE0E3C137}" type="pres">
      <dgm:prSet presAssocID="{94887C17-7660-42FC-A9CA-B7160100022C}" presName="horz1" presStyleCnt="0"/>
      <dgm:spPr/>
    </dgm:pt>
    <dgm:pt modelId="{1EF6673C-AAD3-0F40-BFCE-39B59DF13BFB}" type="pres">
      <dgm:prSet presAssocID="{94887C17-7660-42FC-A9CA-B7160100022C}" presName="tx1" presStyleLbl="revTx" presStyleIdx="0" presStyleCnt="3"/>
      <dgm:spPr/>
    </dgm:pt>
    <dgm:pt modelId="{491D108C-4CB5-D94D-B2D9-2AE65C9EA072}" type="pres">
      <dgm:prSet presAssocID="{94887C17-7660-42FC-A9CA-B7160100022C}" presName="vert1" presStyleCnt="0"/>
      <dgm:spPr/>
    </dgm:pt>
    <dgm:pt modelId="{10F5E61A-893E-1C40-AF7C-720AB939B3FF}" type="pres">
      <dgm:prSet presAssocID="{D6D9AB11-2655-4F34-9A9B-86FF712BFFD7}" presName="thickLine" presStyleLbl="alignNode1" presStyleIdx="1" presStyleCnt="3"/>
      <dgm:spPr/>
    </dgm:pt>
    <dgm:pt modelId="{7022E730-75D6-C843-9152-3311CAB55443}" type="pres">
      <dgm:prSet presAssocID="{D6D9AB11-2655-4F34-9A9B-86FF712BFFD7}" presName="horz1" presStyleCnt="0"/>
      <dgm:spPr/>
    </dgm:pt>
    <dgm:pt modelId="{859600AD-7AB0-924F-AB1B-742F644CDE64}" type="pres">
      <dgm:prSet presAssocID="{D6D9AB11-2655-4F34-9A9B-86FF712BFFD7}" presName="tx1" presStyleLbl="revTx" presStyleIdx="1" presStyleCnt="3"/>
      <dgm:spPr/>
    </dgm:pt>
    <dgm:pt modelId="{6BBC1923-EE7A-1F49-8FFA-863270DE895F}" type="pres">
      <dgm:prSet presAssocID="{D6D9AB11-2655-4F34-9A9B-86FF712BFFD7}" presName="vert1" presStyleCnt="0"/>
      <dgm:spPr/>
    </dgm:pt>
    <dgm:pt modelId="{C3DF238E-9EA0-0E41-A105-9FD4700C7842}" type="pres">
      <dgm:prSet presAssocID="{73B3F4B5-7FE7-4B0F-A73A-46C68D3A36B0}" presName="thickLine" presStyleLbl="alignNode1" presStyleIdx="2" presStyleCnt="3"/>
      <dgm:spPr/>
    </dgm:pt>
    <dgm:pt modelId="{25CA956C-624B-6C43-B43C-68B1FB97FFD6}" type="pres">
      <dgm:prSet presAssocID="{73B3F4B5-7FE7-4B0F-A73A-46C68D3A36B0}" presName="horz1" presStyleCnt="0"/>
      <dgm:spPr/>
    </dgm:pt>
    <dgm:pt modelId="{DE8B110B-BC9D-684D-BBE9-3CAF761FBC57}" type="pres">
      <dgm:prSet presAssocID="{73B3F4B5-7FE7-4B0F-A73A-46C68D3A36B0}" presName="tx1" presStyleLbl="revTx" presStyleIdx="2" presStyleCnt="3"/>
      <dgm:spPr/>
    </dgm:pt>
    <dgm:pt modelId="{34C6D3A3-9B8E-244C-85A5-3C59B98B007E}" type="pres">
      <dgm:prSet presAssocID="{73B3F4B5-7FE7-4B0F-A73A-46C68D3A36B0}" presName="vert1" presStyleCnt="0"/>
      <dgm:spPr/>
    </dgm:pt>
  </dgm:ptLst>
  <dgm:cxnLst>
    <dgm:cxn modelId="{C01B7918-E2C3-DA44-B651-C568BF79FB83}" type="presOf" srcId="{455D56C5-F61D-4CF3-8B56-D88C57C97EF3}" destId="{957F5BD7-48D1-7348-87BF-618FC1281B0D}" srcOrd="0" destOrd="0" presId="urn:microsoft.com/office/officeart/2008/layout/LinedList"/>
    <dgm:cxn modelId="{A9857B74-CB9D-4DAA-8E72-DF9F8AA3899B}" srcId="{455D56C5-F61D-4CF3-8B56-D88C57C97EF3}" destId="{73B3F4B5-7FE7-4B0F-A73A-46C68D3A36B0}" srcOrd="2" destOrd="0" parTransId="{AA54B8A6-F50A-4F1B-91B8-83A3FBA16FD6}" sibTransId="{D662D0D5-18A0-44CB-A52C-CC4697FF5F59}"/>
    <dgm:cxn modelId="{C1868F79-D328-1748-B925-19FD3B7EDD2B}" type="presOf" srcId="{D6D9AB11-2655-4F34-9A9B-86FF712BFFD7}" destId="{859600AD-7AB0-924F-AB1B-742F644CDE64}" srcOrd="0" destOrd="0" presId="urn:microsoft.com/office/officeart/2008/layout/LinedList"/>
    <dgm:cxn modelId="{68CE8792-A07A-7F4B-9EF9-C1745817F00D}" type="presOf" srcId="{73B3F4B5-7FE7-4B0F-A73A-46C68D3A36B0}" destId="{DE8B110B-BC9D-684D-BBE9-3CAF761FBC57}" srcOrd="0" destOrd="0" presId="urn:microsoft.com/office/officeart/2008/layout/LinedList"/>
    <dgm:cxn modelId="{A8F4D7B3-70CE-4F96-9FBA-FA614FCD9940}" srcId="{455D56C5-F61D-4CF3-8B56-D88C57C97EF3}" destId="{D6D9AB11-2655-4F34-9A9B-86FF712BFFD7}" srcOrd="1" destOrd="0" parTransId="{B2533437-FE47-4DAC-ABA4-18836348EDCD}" sibTransId="{17BA4939-C4C8-420D-A0DB-44ABC01DD954}"/>
    <dgm:cxn modelId="{53D19AE4-181E-46D3-BDF1-ECACF2D65E5A}" srcId="{455D56C5-F61D-4CF3-8B56-D88C57C97EF3}" destId="{94887C17-7660-42FC-A9CA-B7160100022C}" srcOrd="0" destOrd="0" parTransId="{CAC1B1ED-EE38-4141-BE9F-94B9233C6E96}" sibTransId="{9FC9E70A-7340-447A-9BED-2953E9493686}"/>
    <dgm:cxn modelId="{4E82D4F0-9527-994F-9B27-7580FED03ADD}" type="presOf" srcId="{94887C17-7660-42FC-A9CA-B7160100022C}" destId="{1EF6673C-AAD3-0F40-BFCE-39B59DF13BFB}" srcOrd="0" destOrd="0" presId="urn:microsoft.com/office/officeart/2008/layout/LinedList"/>
    <dgm:cxn modelId="{DA49C997-0AF7-0F4A-AC04-FA48F49337E0}" type="presParOf" srcId="{957F5BD7-48D1-7348-87BF-618FC1281B0D}" destId="{03AF44F4-F1F6-6A4F-A451-DC9EA4DF7E54}" srcOrd="0" destOrd="0" presId="urn:microsoft.com/office/officeart/2008/layout/LinedList"/>
    <dgm:cxn modelId="{23289B1C-B486-AE44-B300-7AB5F797339E}" type="presParOf" srcId="{957F5BD7-48D1-7348-87BF-618FC1281B0D}" destId="{1F3DD6A4-A3FE-024C-BED6-84CDE0E3C137}" srcOrd="1" destOrd="0" presId="urn:microsoft.com/office/officeart/2008/layout/LinedList"/>
    <dgm:cxn modelId="{DE6D6C49-9087-ED4A-A6FB-E05540258BCE}" type="presParOf" srcId="{1F3DD6A4-A3FE-024C-BED6-84CDE0E3C137}" destId="{1EF6673C-AAD3-0F40-BFCE-39B59DF13BFB}" srcOrd="0" destOrd="0" presId="urn:microsoft.com/office/officeart/2008/layout/LinedList"/>
    <dgm:cxn modelId="{642068C2-3DBD-9C42-A850-43E8631394B5}" type="presParOf" srcId="{1F3DD6A4-A3FE-024C-BED6-84CDE0E3C137}" destId="{491D108C-4CB5-D94D-B2D9-2AE65C9EA072}" srcOrd="1" destOrd="0" presId="urn:microsoft.com/office/officeart/2008/layout/LinedList"/>
    <dgm:cxn modelId="{EE98117B-27A7-BF47-A726-C3921A82AA8D}" type="presParOf" srcId="{957F5BD7-48D1-7348-87BF-618FC1281B0D}" destId="{10F5E61A-893E-1C40-AF7C-720AB939B3FF}" srcOrd="2" destOrd="0" presId="urn:microsoft.com/office/officeart/2008/layout/LinedList"/>
    <dgm:cxn modelId="{13668E9E-A690-8B46-9675-4D5417DA4EF3}" type="presParOf" srcId="{957F5BD7-48D1-7348-87BF-618FC1281B0D}" destId="{7022E730-75D6-C843-9152-3311CAB55443}" srcOrd="3" destOrd="0" presId="urn:microsoft.com/office/officeart/2008/layout/LinedList"/>
    <dgm:cxn modelId="{77572D0A-70B1-6F4E-9FBB-6C0C732C9CDE}" type="presParOf" srcId="{7022E730-75D6-C843-9152-3311CAB55443}" destId="{859600AD-7AB0-924F-AB1B-742F644CDE64}" srcOrd="0" destOrd="0" presId="urn:microsoft.com/office/officeart/2008/layout/LinedList"/>
    <dgm:cxn modelId="{50DE569B-B2D0-694B-9438-9BB9B4DD6791}" type="presParOf" srcId="{7022E730-75D6-C843-9152-3311CAB55443}" destId="{6BBC1923-EE7A-1F49-8FFA-863270DE895F}" srcOrd="1" destOrd="0" presId="urn:microsoft.com/office/officeart/2008/layout/LinedList"/>
    <dgm:cxn modelId="{004A7107-E964-4542-AAE3-BED281AD6D04}" type="presParOf" srcId="{957F5BD7-48D1-7348-87BF-618FC1281B0D}" destId="{C3DF238E-9EA0-0E41-A105-9FD4700C7842}" srcOrd="4" destOrd="0" presId="urn:microsoft.com/office/officeart/2008/layout/LinedList"/>
    <dgm:cxn modelId="{3FBD4122-261D-8740-84F8-0029D97B2FC2}" type="presParOf" srcId="{957F5BD7-48D1-7348-87BF-618FC1281B0D}" destId="{25CA956C-624B-6C43-B43C-68B1FB97FFD6}" srcOrd="5" destOrd="0" presId="urn:microsoft.com/office/officeart/2008/layout/LinedList"/>
    <dgm:cxn modelId="{9058F4A5-A53F-0F49-9130-B424E01C7F34}" type="presParOf" srcId="{25CA956C-624B-6C43-B43C-68B1FB97FFD6}" destId="{DE8B110B-BC9D-684D-BBE9-3CAF761FBC57}" srcOrd="0" destOrd="0" presId="urn:microsoft.com/office/officeart/2008/layout/LinedList"/>
    <dgm:cxn modelId="{9D88292B-6812-CF47-9DAD-BFE6D43FB945}" type="presParOf" srcId="{25CA956C-624B-6C43-B43C-68B1FB97FFD6}" destId="{34C6D3A3-9B8E-244C-85A5-3C59B98B007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5F00F4-6ED6-4E62-876D-7ACC62DE709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95316A86-B9EF-4C9B-9078-A50513EEC88A}">
      <dgm:prSet/>
      <dgm:spPr/>
      <dgm:t>
        <a:bodyPr/>
        <a:lstStyle/>
        <a:p>
          <a:r>
            <a:rPr lang="en-IN" dirty="0"/>
            <a:t>Y. Mehmood, F. Ahmad, I. Yaqoob, A. </a:t>
          </a:r>
          <a:r>
            <a:rPr lang="en-IN" dirty="0" err="1"/>
            <a:t>Adnane</a:t>
          </a:r>
          <a:r>
            <a:rPr lang="en-IN" dirty="0"/>
            <a:t>, M. Imran and S. </a:t>
          </a:r>
          <a:r>
            <a:rPr lang="en-IN" dirty="0" err="1"/>
            <a:t>Guizani</a:t>
          </a:r>
          <a:r>
            <a:rPr lang="en-IN" dirty="0"/>
            <a:t>, "Internet-of-Things-Based Smart Cities: Recent Advances and Challenges," in IEEE Communications Magazine, vol. 55, no. 9, pp. 16-24, Sept. 2017, </a:t>
          </a:r>
          <a:r>
            <a:rPr lang="en-IN" dirty="0" err="1"/>
            <a:t>doi</a:t>
          </a:r>
          <a:r>
            <a:rPr lang="en-IN" dirty="0"/>
            <a:t>: 10.1109/MCOM.2017.1600514.</a:t>
          </a:r>
        </a:p>
        <a:p>
          <a:r>
            <a:rPr lang="en-IN" dirty="0"/>
            <a:t>https://ieeexplore.ieee.org/abstract/document/8030479</a:t>
          </a:r>
          <a:endParaRPr lang="en-US" dirty="0"/>
        </a:p>
      </dgm:t>
    </dgm:pt>
    <dgm:pt modelId="{040FADCA-FB31-48A6-AF59-874286386741}" type="parTrans" cxnId="{1F548C41-2408-43BC-86D3-885090C8360D}">
      <dgm:prSet/>
      <dgm:spPr/>
      <dgm:t>
        <a:bodyPr/>
        <a:lstStyle/>
        <a:p>
          <a:endParaRPr lang="en-US"/>
        </a:p>
      </dgm:t>
    </dgm:pt>
    <dgm:pt modelId="{0BC0B60F-651D-4FAD-9064-971FC0E422E1}" type="sibTrans" cxnId="{1F548C41-2408-43BC-86D3-885090C8360D}">
      <dgm:prSet/>
      <dgm:spPr/>
      <dgm:t>
        <a:bodyPr/>
        <a:lstStyle/>
        <a:p>
          <a:endParaRPr lang="en-US"/>
        </a:p>
      </dgm:t>
    </dgm:pt>
    <dgm:pt modelId="{97DC41D1-1783-461C-A29A-B96A6B154BF2}">
      <dgm:prSet/>
      <dgm:spPr/>
      <dgm:t>
        <a:bodyPr/>
        <a:lstStyle/>
        <a:p>
          <a:r>
            <a:rPr lang="en-US" dirty="0"/>
            <a:t>M. </a:t>
          </a:r>
          <a:r>
            <a:rPr lang="en-US" dirty="0" err="1"/>
            <a:t>Caţă</a:t>
          </a:r>
          <a:r>
            <a:rPr lang="en-US" dirty="0"/>
            <a:t>, "Smart university, a new concept in the Internet of Things," 2015 14th </a:t>
          </a:r>
          <a:r>
            <a:rPr lang="en-US" dirty="0" err="1"/>
            <a:t>RoEduNet</a:t>
          </a:r>
          <a:r>
            <a:rPr lang="en-US" dirty="0"/>
            <a:t> International Conference - Networking in Education and Research (</a:t>
          </a:r>
          <a:r>
            <a:rPr lang="en-US" dirty="0" err="1"/>
            <a:t>RoEduNet</a:t>
          </a:r>
          <a:r>
            <a:rPr lang="en-US" dirty="0"/>
            <a:t> NER), 2015, pp. 195-197, </a:t>
          </a:r>
          <a:r>
            <a:rPr lang="en-US" dirty="0" err="1"/>
            <a:t>doi</a:t>
          </a:r>
          <a:r>
            <a:rPr lang="en-US" dirty="0"/>
            <a:t>: 10.1109/RoEduNet.2015.7311993. https://ieeexplore.ieee.org/abstract/document/7311993</a:t>
          </a:r>
        </a:p>
      </dgm:t>
    </dgm:pt>
    <dgm:pt modelId="{8DB1562E-6063-45DF-9DFF-4E29B92C461D}" type="parTrans" cxnId="{BAAAD747-9C91-4E4C-9EA2-2206A3B860B1}">
      <dgm:prSet/>
      <dgm:spPr/>
      <dgm:t>
        <a:bodyPr/>
        <a:lstStyle/>
        <a:p>
          <a:endParaRPr lang="en-US"/>
        </a:p>
      </dgm:t>
    </dgm:pt>
    <dgm:pt modelId="{9D66DAD4-58E3-4B98-9FE9-C1E0E45E5D94}" type="sibTrans" cxnId="{BAAAD747-9C91-4E4C-9EA2-2206A3B860B1}">
      <dgm:prSet/>
      <dgm:spPr/>
      <dgm:t>
        <a:bodyPr/>
        <a:lstStyle/>
        <a:p>
          <a:endParaRPr lang="en-US"/>
        </a:p>
      </dgm:t>
    </dgm:pt>
    <dgm:pt modelId="{E4D155B1-826E-4E44-9C6A-D7F778A55189}">
      <dgm:prSet/>
      <dgm:spPr/>
      <dgm:t>
        <a:bodyPr/>
        <a:lstStyle/>
        <a:p>
          <a:r>
            <a:rPr lang="en-IN" dirty="0"/>
            <a:t>Q. Miao, F. Xiao, H. Huang, L. Sun and R. Wang, "Smart attendance system based on frequency distribution algorithm with passive RFID tags," in Tsinghua Science and Technology, vol. 25, no. 2, pp. 217-226, April 2020, </a:t>
          </a:r>
          <a:r>
            <a:rPr lang="en-IN" dirty="0" err="1"/>
            <a:t>doi</a:t>
          </a:r>
          <a:r>
            <a:rPr lang="en-IN" dirty="0"/>
            <a:t>: 10.26599/TST.2018.9010141. https://ieeexplore.ieee.org/stamp/stamp.jsp?tp=&amp;arnumber=8821515</a:t>
          </a:r>
          <a:endParaRPr lang="en-US" dirty="0"/>
        </a:p>
      </dgm:t>
    </dgm:pt>
    <dgm:pt modelId="{A16055F6-F0B9-4D41-B9F0-2720338F6B55}" type="parTrans" cxnId="{06897BE8-256E-411E-81CF-1B30F1F99980}">
      <dgm:prSet/>
      <dgm:spPr/>
      <dgm:t>
        <a:bodyPr/>
        <a:lstStyle/>
        <a:p>
          <a:endParaRPr lang="en-US"/>
        </a:p>
      </dgm:t>
    </dgm:pt>
    <dgm:pt modelId="{7E68E31C-F6DF-44EB-BDC6-3596BEC292B9}" type="sibTrans" cxnId="{06897BE8-256E-411E-81CF-1B30F1F99980}">
      <dgm:prSet/>
      <dgm:spPr/>
      <dgm:t>
        <a:bodyPr/>
        <a:lstStyle/>
        <a:p>
          <a:endParaRPr lang="en-US"/>
        </a:p>
      </dgm:t>
    </dgm:pt>
    <dgm:pt modelId="{7B72BDC5-CA1B-8C47-BFD5-A4CAF2012D4F}" type="pres">
      <dgm:prSet presAssocID="{215F00F4-6ED6-4E62-876D-7ACC62DE709D}" presName="vert0" presStyleCnt="0">
        <dgm:presLayoutVars>
          <dgm:dir/>
          <dgm:animOne val="branch"/>
          <dgm:animLvl val="lvl"/>
        </dgm:presLayoutVars>
      </dgm:prSet>
      <dgm:spPr/>
    </dgm:pt>
    <dgm:pt modelId="{8A1DC677-7687-1B40-8388-71BA5EB84B24}" type="pres">
      <dgm:prSet presAssocID="{95316A86-B9EF-4C9B-9078-A50513EEC88A}" presName="thickLine" presStyleLbl="alignNode1" presStyleIdx="0" presStyleCnt="3"/>
      <dgm:spPr/>
    </dgm:pt>
    <dgm:pt modelId="{B67D5EAC-1C48-5449-93DB-0A7083B9171E}" type="pres">
      <dgm:prSet presAssocID="{95316A86-B9EF-4C9B-9078-A50513EEC88A}" presName="horz1" presStyleCnt="0"/>
      <dgm:spPr/>
    </dgm:pt>
    <dgm:pt modelId="{3E25CC0C-7918-6543-8920-320F080F78C0}" type="pres">
      <dgm:prSet presAssocID="{95316A86-B9EF-4C9B-9078-A50513EEC88A}" presName="tx1" presStyleLbl="revTx" presStyleIdx="0" presStyleCnt="3"/>
      <dgm:spPr/>
    </dgm:pt>
    <dgm:pt modelId="{F3958EA6-346A-FB40-87F3-56E28A79FD61}" type="pres">
      <dgm:prSet presAssocID="{95316A86-B9EF-4C9B-9078-A50513EEC88A}" presName="vert1" presStyleCnt="0"/>
      <dgm:spPr/>
    </dgm:pt>
    <dgm:pt modelId="{8B9BE11D-6FC8-B04B-9B97-8AEEB91537E2}" type="pres">
      <dgm:prSet presAssocID="{97DC41D1-1783-461C-A29A-B96A6B154BF2}" presName="thickLine" presStyleLbl="alignNode1" presStyleIdx="1" presStyleCnt="3"/>
      <dgm:spPr/>
    </dgm:pt>
    <dgm:pt modelId="{4A0C0268-C58C-734D-A158-1C2050AB1EBA}" type="pres">
      <dgm:prSet presAssocID="{97DC41D1-1783-461C-A29A-B96A6B154BF2}" presName="horz1" presStyleCnt="0"/>
      <dgm:spPr/>
    </dgm:pt>
    <dgm:pt modelId="{521AEF51-E1DE-9649-966F-C46691C71486}" type="pres">
      <dgm:prSet presAssocID="{97DC41D1-1783-461C-A29A-B96A6B154BF2}" presName="tx1" presStyleLbl="revTx" presStyleIdx="1" presStyleCnt="3"/>
      <dgm:spPr/>
    </dgm:pt>
    <dgm:pt modelId="{280C4B08-9E73-B64D-AB34-3E009C81A2B7}" type="pres">
      <dgm:prSet presAssocID="{97DC41D1-1783-461C-A29A-B96A6B154BF2}" presName="vert1" presStyleCnt="0"/>
      <dgm:spPr/>
    </dgm:pt>
    <dgm:pt modelId="{DCD822C7-B130-A245-87F5-321AA30FCA5F}" type="pres">
      <dgm:prSet presAssocID="{E4D155B1-826E-4E44-9C6A-D7F778A55189}" presName="thickLine" presStyleLbl="alignNode1" presStyleIdx="2" presStyleCnt="3"/>
      <dgm:spPr/>
    </dgm:pt>
    <dgm:pt modelId="{C00176C6-4911-7C4F-8DA7-31730541B171}" type="pres">
      <dgm:prSet presAssocID="{E4D155B1-826E-4E44-9C6A-D7F778A55189}" presName="horz1" presStyleCnt="0"/>
      <dgm:spPr/>
    </dgm:pt>
    <dgm:pt modelId="{372265E4-3C01-3748-8117-C815596DDA53}" type="pres">
      <dgm:prSet presAssocID="{E4D155B1-826E-4E44-9C6A-D7F778A55189}" presName="tx1" presStyleLbl="revTx" presStyleIdx="2" presStyleCnt="3"/>
      <dgm:spPr/>
    </dgm:pt>
    <dgm:pt modelId="{7BF414D9-1DA1-AA47-BDCC-30A7C4B1F970}" type="pres">
      <dgm:prSet presAssocID="{E4D155B1-826E-4E44-9C6A-D7F778A55189}" presName="vert1" presStyleCnt="0"/>
      <dgm:spPr/>
    </dgm:pt>
  </dgm:ptLst>
  <dgm:cxnLst>
    <dgm:cxn modelId="{BBFA8E03-ACEF-2346-B1C5-CE83A3FF7032}" type="presOf" srcId="{215F00F4-6ED6-4E62-876D-7ACC62DE709D}" destId="{7B72BDC5-CA1B-8C47-BFD5-A4CAF2012D4F}" srcOrd="0" destOrd="0" presId="urn:microsoft.com/office/officeart/2008/layout/LinedList"/>
    <dgm:cxn modelId="{95285A08-69FD-0041-998C-E99127509EF4}" type="presOf" srcId="{E4D155B1-826E-4E44-9C6A-D7F778A55189}" destId="{372265E4-3C01-3748-8117-C815596DDA53}" srcOrd="0" destOrd="0" presId="urn:microsoft.com/office/officeart/2008/layout/LinedList"/>
    <dgm:cxn modelId="{1F548C41-2408-43BC-86D3-885090C8360D}" srcId="{215F00F4-6ED6-4E62-876D-7ACC62DE709D}" destId="{95316A86-B9EF-4C9B-9078-A50513EEC88A}" srcOrd="0" destOrd="0" parTransId="{040FADCA-FB31-48A6-AF59-874286386741}" sibTransId="{0BC0B60F-651D-4FAD-9064-971FC0E422E1}"/>
    <dgm:cxn modelId="{BAAAD747-9C91-4E4C-9EA2-2206A3B860B1}" srcId="{215F00F4-6ED6-4E62-876D-7ACC62DE709D}" destId="{97DC41D1-1783-461C-A29A-B96A6B154BF2}" srcOrd="1" destOrd="0" parTransId="{8DB1562E-6063-45DF-9DFF-4E29B92C461D}" sibTransId="{9D66DAD4-58E3-4B98-9FE9-C1E0E45E5D94}"/>
    <dgm:cxn modelId="{E0406B72-5C55-5B4E-BAF2-D3A70A3626C0}" type="presOf" srcId="{97DC41D1-1783-461C-A29A-B96A6B154BF2}" destId="{521AEF51-E1DE-9649-966F-C46691C71486}" srcOrd="0" destOrd="0" presId="urn:microsoft.com/office/officeart/2008/layout/LinedList"/>
    <dgm:cxn modelId="{D62B707B-A6D3-624A-A9FD-F48AD61DD038}" type="presOf" srcId="{95316A86-B9EF-4C9B-9078-A50513EEC88A}" destId="{3E25CC0C-7918-6543-8920-320F080F78C0}" srcOrd="0" destOrd="0" presId="urn:microsoft.com/office/officeart/2008/layout/LinedList"/>
    <dgm:cxn modelId="{06897BE8-256E-411E-81CF-1B30F1F99980}" srcId="{215F00F4-6ED6-4E62-876D-7ACC62DE709D}" destId="{E4D155B1-826E-4E44-9C6A-D7F778A55189}" srcOrd="2" destOrd="0" parTransId="{A16055F6-F0B9-4D41-B9F0-2720338F6B55}" sibTransId="{7E68E31C-F6DF-44EB-BDC6-3596BEC292B9}"/>
    <dgm:cxn modelId="{C3457ECC-9543-664C-B9C0-4F75BAFAF7A3}" type="presParOf" srcId="{7B72BDC5-CA1B-8C47-BFD5-A4CAF2012D4F}" destId="{8A1DC677-7687-1B40-8388-71BA5EB84B24}" srcOrd="0" destOrd="0" presId="urn:microsoft.com/office/officeart/2008/layout/LinedList"/>
    <dgm:cxn modelId="{FF8A9B40-C4D3-9143-9E1D-994D4B7325BB}" type="presParOf" srcId="{7B72BDC5-CA1B-8C47-BFD5-A4CAF2012D4F}" destId="{B67D5EAC-1C48-5449-93DB-0A7083B9171E}" srcOrd="1" destOrd="0" presId="urn:microsoft.com/office/officeart/2008/layout/LinedList"/>
    <dgm:cxn modelId="{3FFDD705-A1DA-0848-B42A-78B2884BD6AC}" type="presParOf" srcId="{B67D5EAC-1C48-5449-93DB-0A7083B9171E}" destId="{3E25CC0C-7918-6543-8920-320F080F78C0}" srcOrd="0" destOrd="0" presId="urn:microsoft.com/office/officeart/2008/layout/LinedList"/>
    <dgm:cxn modelId="{05D6DE09-F929-C449-BE17-620C10F459DF}" type="presParOf" srcId="{B67D5EAC-1C48-5449-93DB-0A7083B9171E}" destId="{F3958EA6-346A-FB40-87F3-56E28A79FD61}" srcOrd="1" destOrd="0" presId="urn:microsoft.com/office/officeart/2008/layout/LinedList"/>
    <dgm:cxn modelId="{2AE0D790-1C99-2843-A703-EFC860A23FA8}" type="presParOf" srcId="{7B72BDC5-CA1B-8C47-BFD5-A4CAF2012D4F}" destId="{8B9BE11D-6FC8-B04B-9B97-8AEEB91537E2}" srcOrd="2" destOrd="0" presId="urn:microsoft.com/office/officeart/2008/layout/LinedList"/>
    <dgm:cxn modelId="{2E845C64-16C4-9D47-AE5B-6BC35D15C737}" type="presParOf" srcId="{7B72BDC5-CA1B-8C47-BFD5-A4CAF2012D4F}" destId="{4A0C0268-C58C-734D-A158-1C2050AB1EBA}" srcOrd="3" destOrd="0" presId="urn:microsoft.com/office/officeart/2008/layout/LinedList"/>
    <dgm:cxn modelId="{3A674F15-895C-3846-BDDC-98FF3EE46074}" type="presParOf" srcId="{4A0C0268-C58C-734D-A158-1C2050AB1EBA}" destId="{521AEF51-E1DE-9649-966F-C46691C71486}" srcOrd="0" destOrd="0" presId="urn:microsoft.com/office/officeart/2008/layout/LinedList"/>
    <dgm:cxn modelId="{6FFD3D46-85E5-4B44-8A62-FF4CBB235DF2}" type="presParOf" srcId="{4A0C0268-C58C-734D-A158-1C2050AB1EBA}" destId="{280C4B08-9E73-B64D-AB34-3E009C81A2B7}" srcOrd="1" destOrd="0" presId="urn:microsoft.com/office/officeart/2008/layout/LinedList"/>
    <dgm:cxn modelId="{7F8F4BFC-3F81-C24E-915A-7DB28278C737}" type="presParOf" srcId="{7B72BDC5-CA1B-8C47-BFD5-A4CAF2012D4F}" destId="{DCD822C7-B130-A245-87F5-321AA30FCA5F}" srcOrd="4" destOrd="0" presId="urn:microsoft.com/office/officeart/2008/layout/LinedList"/>
    <dgm:cxn modelId="{E65AEAFF-608C-6D45-9284-08FD2651AF0A}" type="presParOf" srcId="{7B72BDC5-CA1B-8C47-BFD5-A4CAF2012D4F}" destId="{C00176C6-4911-7C4F-8DA7-31730541B171}" srcOrd="5" destOrd="0" presId="urn:microsoft.com/office/officeart/2008/layout/LinedList"/>
    <dgm:cxn modelId="{CB408C53-F605-6642-8912-FF411070E3D8}" type="presParOf" srcId="{C00176C6-4911-7C4F-8DA7-31730541B171}" destId="{372265E4-3C01-3748-8117-C815596DDA53}" srcOrd="0" destOrd="0" presId="urn:microsoft.com/office/officeart/2008/layout/LinedList"/>
    <dgm:cxn modelId="{D9231002-91E6-524E-8127-B3D06B437E46}" type="presParOf" srcId="{C00176C6-4911-7C4F-8DA7-31730541B171}" destId="{7BF414D9-1DA1-AA47-BDCC-30A7C4B1F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5F00F4-6ED6-4E62-876D-7ACC62DE709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95316A86-B9EF-4C9B-9078-A50513EEC88A}">
      <dgm:prSet/>
      <dgm:spPr/>
      <dgm:t>
        <a:bodyPr/>
        <a:lstStyle/>
        <a:p>
          <a:r>
            <a:rPr lang="en-IN" dirty="0"/>
            <a:t>J. Yu, W. Gong, J. Liu, L. Chen, K. Wang and R. Zhang, "Missing Tag Identification in COTS RFID Systems: Bridging the Gap between Theory and Practice," in IEEE Transactions on Mobile Computing, vol. 19, no. 1, pp. 130-141, 1 Jan. 2020, </a:t>
          </a:r>
          <a:r>
            <a:rPr lang="en-IN" dirty="0" err="1"/>
            <a:t>doi</a:t>
          </a:r>
          <a:r>
            <a:rPr lang="en-IN" dirty="0"/>
            <a:t>: 10.1109/TMC.2018.2889068. https://www2.cs.sfu.ca/~jcliu/Papers/MissingTagIdentification.pdf</a:t>
          </a:r>
          <a:endParaRPr lang="en-US" dirty="0"/>
        </a:p>
      </dgm:t>
    </dgm:pt>
    <dgm:pt modelId="{040FADCA-FB31-48A6-AF59-874286386741}" type="parTrans" cxnId="{1F548C41-2408-43BC-86D3-885090C8360D}">
      <dgm:prSet/>
      <dgm:spPr/>
      <dgm:t>
        <a:bodyPr/>
        <a:lstStyle/>
        <a:p>
          <a:endParaRPr lang="en-US"/>
        </a:p>
      </dgm:t>
    </dgm:pt>
    <dgm:pt modelId="{0BC0B60F-651D-4FAD-9064-971FC0E422E1}" type="sibTrans" cxnId="{1F548C41-2408-43BC-86D3-885090C8360D}">
      <dgm:prSet/>
      <dgm:spPr/>
      <dgm:t>
        <a:bodyPr/>
        <a:lstStyle/>
        <a:p>
          <a:endParaRPr lang="en-US"/>
        </a:p>
      </dgm:t>
    </dgm:pt>
    <dgm:pt modelId="{97DC41D1-1783-461C-A29A-B96A6B154BF2}">
      <dgm:prSet/>
      <dgm:spPr/>
      <dgm:t>
        <a:bodyPr/>
        <a:lstStyle/>
        <a:p>
          <a:r>
            <a:rPr lang="en-US" dirty="0"/>
            <a:t>Suresh S., H. N. S. Anusha, T. </a:t>
          </a:r>
          <a:r>
            <a:rPr lang="en-US" dirty="0" err="1"/>
            <a:t>Rajath</a:t>
          </a:r>
          <a:r>
            <a:rPr lang="en-US" dirty="0"/>
            <a:t>, P. Soundarya and S. V. P. </a:t>
          </a:r>
          <a:r>
            <a:rPr lang="en-US" dirty="0" err="1"/>
            <a:t>Vudatha</a:t>
          </a:r>
          <a:r>
            <a:rPr lang="en-US" dirty="0"/>
            <a:t>, "Automatic lighting and Control System For Classroom," 2016 International Conference on ICT in Business Industry &amp; Government (ICTBIG), 2016, pp. 1-6, doi:10.1109/ICTBIG.2016.7892666. https://ieeexplore.ieee.org/abstract/document/7892666</a:t>
          </a:r>
        </a:p>
      </dgm:t>
    </dgm:pt>
    <dgm:pt modelId="{8DB1562E-6063-45DF-9DFF-4E29B92C461D}" type="parTrans" cxnId="{BAAAD747-9C91-4E4C-9EA2-2206A3B860B1}">
      <dgm:prSet/>
      <dgm:spPr/>
      <dgm:t>
        <a:bodyPr/>
        <a:lstStyle/>
        <a:p>
          <a:endParaRPr lang="en-US"/>
        </a:p>
      </dgm:t>
    </dgm:pt>
    <dgm:pt modelId="{9D66DAD4-58E3-4B98-9FE9-C1E0E45E5D94}" type="sibTrans" cxnId="{BAAAD747-9C91-4E4C-9EA2-2206A3B860B1}">
      <dgm:prSet/>
      <dgm:spPr/>
      <dgm:t>
        <a:bodyPr/>
        <a:lstStyle/>
        <a:p>
          <a:endParaRPr lang="en-US"/>
        </a:p>
      </dgm:t>
    </dgm:pt>
    <dgm:pt modelId="{E4D155B1-826E-4E44-9C6A-D7F778A55189}">
      <dgm:prSet/>
      <dgm:spPr/>
      <dgm:t>
        <a:bodyPr/>
        <a:lstStyle/>
        <a:p>
          <a:r>
            <a:rPr lang="en-IN" dirty="0"/>
            <a:t>S. Bhattacharya, G. S. </a:t>
          </a:r>
          <a:r>
            <a:rPr lang="en-IN" dirty="0" err="1"/>
            <a:t>Nainala</a:t>
          </a:r>
          <a:r>
            <a:rPr lang="en-IN" dirty="0"/>
            <a:t>, P. Das and A. </a:t>
          </a:r>
          <a:r>
            <a:rPr lang="en-IN" dirty="0" err="1"/>
            <a:t>Routray</a:t>
          </a:r>
          <a:r>
            <a:rPr lang="en-IN" dirty="0"/>
            <a:t>, "Smart Attendance Monitoring System (SAMS): A Face Recognition Based Attendance System for Classroom Environment," 2018 IEEE 18th International Conference on Advanced Learning Technologies (ICALT), 2018, pp. 358-360, </a:t>
          </a:r>
          <a:r>
            <a:rPr lang="en-IN" dirty="0" err="1"/>
            <a:t>doi</a:t>
          </a:r>
          <a:r>
            <a:rPr lang="en-IN" dirty="0"/>
            <a:t>: 10.1109/ICALT.2018.00090. https://ieeexplore.ieee.org/abstract/document/8433537</a:t>
          </a:r>
          <a:endParaRPr lang="en-US" dirty="0"/>
        </a:p>
      </dgm:t>
    </dgm:pt>
    <dgm:pt modelId="{A16055F6-F0B9-4D41-B9F0-2720338F6B55}" type="parTrans" cxnId="{06897BE8-256E-411E-81CF-1B30F1F99980}">
      <dgm:prSet/>
      <dgm:spPr/>
      <dgm:t>
        <a:bodyPr/>
        <a:lstStyle/>
        <a:p>
          <a:endParaRPr lang="en-US"/>
        </a:p>
      </dgm:t>
    </dgm:pt>
    <dgm:pt modelId="{7E68E31C-F6DF-44EB-BDC6-3596BEC292B9}" type="sibTrans" cxnId="{06897BE8-256E-411E-81CF-1B30F1F99980}">
      <dgm:prSet/>
      <dgm:spPr/>
      <dgm:t>
        <a:bodyPr/>
        <a:lstStyle/>
        <a:p>
          <a:endParaRPr lang="en-US"/>
        </a:p>
      </dgm:t>
    </dgm:pt>
    <dgm:pt modelId="{7B72BDC5-CA1B-8C47-BFD5-A4CAF2012D4F}" type="pres">
      <dgm:prSet presAssocID="{215F00F4-6ED6-4E62-876D-7ACC62DE709D}" presName="vert0" presStyleCnt="0">
        <dgm:presLayoutVars>
          <dgm:dir/>
          <dgm:animOne val="branch"/>
          <dgm:animLvl val="lvl"/>
        </dgm:presLayoutVars>
      </dgm:prSet>
      <dgm:spPr/>
    </dgm:pt>
    <dgm:pt modelId="{8A1DC677-7687-1B40-8388-71BA5EB84B24}" type="pres">
      <dgm:prSet presAssocID="{95316A86-B9EF-4C9B-9078-A50513EEC88A}" presName="thickLine" presStyleLbl="alignNode1" presStyleIdx="0" presStyleCnt="3"/>
      <dgm:spPr/>
    </dgm:pt>
    <dgm:pt modelId="{B67D5EAC-1C48-5449-93DB-0A7083B9171E}" type="pres">
      <dgm:prSet presAssocID="{95316A86-B9EF-4C9B-9078-A50513EEC88A}" presName="horz1" presStyleCnt="0"/>
      <dgm:spPr/>
    </dgm:pt>
    <dgm:pt modelId="{3E25CC0C-7918-6543-8920-320F080F78C0}" type="pres">
      <dgm:prSet presAssocID="{95316A86-B9EF-4C9B-9078-A50513EEC88A}" presName="tx1" presStyleLbl="revTx" presStyleIdx="0" presStyleCnt="3"/>
      <dgm:spPr/>
    </dgm:pt>
    <dgm:pt modelId="{F3958EA6-346A-FB40-87F3-56E28A79FD61}" type="pres">
      <dgm:prSet presAssocID="{95316A86-B9EF-4C9B-9078-A50513EEC88A}" presName="vert1" presStyleCnt="0"/>
      <dgm:spPr/>
    </dgm:pt>
    <dgm:pt modelId="{8B9BE11D-6FC8-B04B-9B97-8AEEB91537E2}" type="pres">
      <dgm:prSet presAssocID="{97DC41D1-1783-461C-A29A-B96A6B154BF2}" presName="thickLine" presStyleLbl="alignNode1" presStyleIdx="1" presStyleCnt="3"/>
      <dgm:spPr/>
    </dgm:pt>
    <dgm:pt modelId="{4A0C0268-C58C-734D-A158-1C2050AB1EBA}" type="pres">
      <dgm:prSet presAssocID="{97DC41D1-1783-461C-A29A-B96A6B154BF2}" presName="horz1" presStyleCnt="0"/>
      <dgm:spPr/>
    </dgm:pt>
    <dgm:pt modelId="{521AEF51-E1DE-9649-966F-C46691C71486}" type="pres">
      <dgm:prSet presAssocID="{97DC41D1-1783-461C-A29A-B96A6B154BF2}" presName="tx1" presStyleLbl="revTx" presStyleIdx="1" presStyleCnt="3"/>
      <dgm:spPr/>
    </dgm:pt>
    <dgm:pt modelId="{280C4B08-9E73-B64D-AB34-3E009C81A2B7}" type="pres">
      <dgm:prSet presAssocID="{97DC41D1-1783-461C-A29A-B96A6B154BF2}" presName="vert1" presStyleCnt="0"/>
      <dgm:spPr/>
    </dgm:pt>
    <dgm:pt modelId="{DCD822C7-B130-A245-87F5-321AA30FCA5F}" type="pres">
      <dgm:prSet presAssocID="{E4D155B1-826E-4E44-9C6A-D7F778A55189}" presName="thickLine" presStyleLbl="alignNode1" presStyleIdx="2" presStyleCnt="3"/>
      <dgm:spPr/>
    </dgm:pt>
    <dgm:pt modelId="{C00176C6-4911-7C4F-8DA7-31730541B171}" type="pres">
      <dgm:prSet presAssocID="{E4D155B1-826E-4E44-9C6A-D7F778A55189}" presName="horz1" presStyleCnt="0"/>
      <dgm:spPr/>
    </dgm:pt>
    <dgm:pt modelId="{372265E4-3C01-3748-8117-C815596DDA53}" type="pres">
      <dgm:prSet presAssocID="{E4D155B1-826E-4E44-9C6A-D7F778A55189}" presName="tx1" presStyleLbl="revTx" presStyleIdx="2" presStyleCnt="3"/>
      <dgm:spPr/>
    </dgm:pt>
    <dgm:pt modelId="{7BF414D9-1DA1-AA47-BDCC-30A7C4B1F970}" type="pres">
      <dgm:prSet presAssocID="{E4D155B1-826E-4E44-9C6A-D7F778A55189}" presName="vert1" presStyleCnt="0"/>
      <dgm:spPr/>
    </dgm:pt>
  </dgm:ptLst>
  <dgm:cxnLst>
    <dgm:cxn modelId="{BBFA8E03-ACEF-2346-B1C5-CE83A3FF7032}" type="presOf" srcId="{215F00F4-6ED6-4E62-876D-7ACC62DE709D}" destId="{7B72BDC5-CA1B-8C47-BFD5-A4CAF2012D4F}" srcOrd="0" destOrd="0" presId="urn:microsoft.com/office/officeart/2008/layout/LinedList"/>
    <dgm:cxn modelId="{95285A08-69FD-0041-998C-E99127509EF4}" type="presOf" srcId="{E4D155B1-826E-4E44-9C6A-D7F778A55189}" destId="{372265E4-3C01-3748-8117-C815596DDA53}" srcOrd="0" destOrd="0" presId="urn:microsoft.com/office/officeart/2008/layout/LinedList"/>
    <dgm:cxn modelId="{1F548C41-2408-43BC-86D3-885090C8360D}" srcId="{215F00F4-6ED6-4E62-876D-7ACC62DE709D}" destId="{95316A86-B9EF-4C9B-9078-A50513EEC88A}" srcOrd="0" destOrd="0" parTransId="{040FADCA-FB31-48A6-AF59-874286386741}" sibTransId="{0BC0B60F-651D-4FAD-9064-971FC0E422E1}"/>
    <dgm:cxn modelId="{BAAAD747-9C91-4E4C-9EA2-2206A3B860B1}" srcId="{215F00F4-6ED6-4E62-876D-7ACC62DE709D}" destId="{97DC41D1-1783-461C-A29A-B96A6B154BF2}" srcOrd="1" destOrd="0" parTransId="{8DB1562E-6063-45DF-9DFF-4E29B92C461D}" sibTransId="{9D66DAD4-58E3-4B98-9FE9-C1E0E45E5D94}"/>
    <dgm:cxn modelId="{E0406B72-5C55-5B4E-BAF2-D3A70A3626C0}" type="presOf" srcId="{97DC41D1-1783-461C-A29A-B96A6B154BF2}" destId="{521AEF51-E1DE-9649-966F-C46691C71486}" srcOrd="0" destOrd="0" presId="urn:microsoft.com/office/officeart/2008/layout/LinedList"/>
    <dgm:cxn modelId="{D62B707B-A6D3-624A-A9FD-F48AD61DD038}" type="presOf" srcId="{95316A86-B9EF-4C9B-9078-A50513EEC88A}" destId="{3E25CC0C-7918-6543-8920-320F080F78C0}" srcOrd="0" destOrd="0" presId="urn:microsoft.com/office/officeart/2008/layout/LinedList"/>
    <dgm:cxn modelId="{06897BE8-256E-411E-81CF-1B30F1F99980}" srcId="{215F00F4-6ED6-4E62-876D-7ACC62DE709D}" destId="{E4D155B1-826E-4E44-9C6A-D7F778A55189}" srcOrd="2" destOrd="0" parTransId="{A16055F6-F0B9-4D41-B9F0-2720338F6B55}" sibTransId="{7E68E31C-F6DF-44EB-BDC6-3596BEC292B9}"/>
    <dgm:cxn modelId="{C3457ECC-9543-664C-B9C0-4F75BAFAF7A3}" type="presParOf" srcId="{7B72BDC5-CA1B-8C47-BFD5-A4CAF2012D4F}" destId="{8A1DC677-7687-1B40-8388-71BA5EB84B24}" srcOrd="0" destOrd="0" presId="urn:microsoft.com/office/officeart/2008/layout/LinedList"/>
    <dgm:cxn modelId="{FF8A9B40-C4D3-9143-9E1D-994D4B7325BB}" type="presParOf" srcId="{7B72BDC5-CA1B-8C47-BFD5-A4CAF2012D4F}" destId="{B67D5EAC-1C48-5449-93DB-0A7083B9171E}" srcOrd="1" destOrd="0" presId="urn:microsoft.com/office/officeart/2008/layout/LinedList"/>
    <dgm:cxn modelId="{3FFDD705-A1DA-0848-B42A-78B2884BD6AC}" type="presParOf" srcId="{B67D5EAC-1C48-5449-93DB-0A7083B9171E}" destId="{3E25CC0C-7918-6543-8920-320F080F78C0}" srcOrd="0" destOrd="0" presId="urn:microsoft.com/office/officeart/2008/layout/LinedList"/>
    <dgm:cxn modelId="{05D6DE09-F929-C449-BE17-620C10F459DF}" type="presParOf" srcId="{B67D5EAC-1C48-5449-93DB-0A7083B9171E}" destId="{F3958EA6-346A-FB40-87F3-56E28A79FD61}" srcOrd="1" destOrd="0" presId="urn:microsoft.com/office/officeart/2008/layout/LinedList"/>
    <dgm:cxn modelId="{2AE0D790-1C99-2843-A703-EFC860A23FA8}" type="presParOf" srcId="{7B72BDC5-CA1B-8C47-BFD5-A4CAF2012D4F}" destId="{8B9BE11D-6FC8-B04B-9B97-8AEEB91537E2}" srcOrd="2" destOrd="0" presId="urn:microsoft.com/office/officeart/2008/layout/LinedList"/>
    <dgm:cxn modelId="{2E845C64-16C4-9D47-AE5B-6BC35D15C737}" type="presParOf" srcId="{7B72BDC5-CA1B-8C47-BFD5-A4CAF2012D4F}" destId="{4A0C0268-C58C-734D-A158-1C2050AB1EBA}" srcOrd="3" destOrd="0" presId="urn:microsoft.com/office/officeart/2008/layout/LinedList"/>
    <dgm:cxn modelId="{3A674F15-895C-3846-BDDC-98FF3EE46074}" type="presParOf" srcId="{4A0C0268-C58C-734D-A158-1C2050AB1EBA}" destId="{521AEF51-E1DE-9649-966F-C46691C71486}" srcOrd="0" destOrd="0" presId="urn:microsoft.com/office/officeart/2008/layout/LinedList"/>
    <dgm:cxn modelId="{6FFD3D46-85E5-4B44-8A62-FF4CBB235DF2}" type="presParOf" srcId="{4A0C0268-C58C-734D-A158-1C2050AB1EBA}" destId="{280C4B08-9E73-B64D-AB34-3E009C81A2B7}" srcOrd="1" destOrd="0" presId="urn:microsoft.com/office/officeart/2008/layout/LinedList"/>
    <dgm:cxn modelId="{7F8F4BFC-3F81-C24E-915A-7DB28278C737}" type="presParOf" srcId="{7B72BDC5-CA1B-8C47-BFD5-A4CAF2012D4F}" destId="{DCD822C7-B130-A245-87F5-321AA30FCA5F}" srcOrd="4" destOrd="0" presId="urn:microsoft.com/office/officeart/2008/layout/LinedList"/>
    <dgm:cxn modelId="{E65AEAFF-608C-6D45-9284-08FD2651AF0A}" type="presParOf" srcId="{7B72BDC5-CA1B-8C47-BFD5-A4CAF2012D4F}" destId="{C00176C6-4911-7C4F-8DA7-31730541B171}" srcOrd="5" destOrd="0" presId="urn:microsoft.com/office/officeart/2008/layout/LinedList"/>
    <dgm:cxn modelId="{CB408C53-F605-6642-8912-FF411070E3D8}" type="presParOf" srcId="{C00176C6-4911-7C4F-8DA7-31730541B171}" destId="{372265E4-3C01-3748-8117-C815596DDA53}" srcOrd="0" destOrd="0" presId="urn:microsoft.com/office/officeart/2008/layout/LinedList"/>
    <dgm:cxn modelId="{D9231002-91E6-524E-8127-B3D06B437E46}" type="presParOf" srcId="{C00176C6-4911-7C4F-8DA7-31730541B171}" destId="{7BF414D9-1DA1-AA47-BDCC-30A7C4B1F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5F00F4-6ED6-4E62-876D-7ACC62DE709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95316A86-B9EF-4C9B-9078-A50513EEC88A}">
      <dgm:prSet/>
      <dgm:spPr/>
      <dgm:t>
        <a:bodyPr/>
        <a:lstStyle/>
        <a:p>
          <a:r>
            <a:rPr lang="en-US" dirty="0"/>
            <a:t>D. He and S. </a:t>
          </a:r>
          <a:r>
            <a:rPr lang="en-US" dirty="0" err="1"/>
            <a:t>Zeadally</a:t>
          </a:r>
          <a:r>
            <a:rPr lang="en-US" dirty="0"/>
            <a:t>, "An Analysis of RFID Authentication Schemes for Internet of Things in Healthcare Environment Using Elliptic Curve Cryptography," in IEEE Internet of Things Journal, vol. 2, no. 1, pp. 72-83, Feb. 2015, </a:t>
          </a:r>
          <a:r>
            <a:rPr lang="en-US" dirty="0" err="1"/>
            <a:t>doi</a:t>
          </a:r>
          <a:r>
            <a:rPr lang="en-US" dirty="0"/>
            <a:t>: 10.1109/JIOT.2014.2360121. https://ieeexplore.ieee.org/document/6907930</a:t>
          </a:r>
        </a:p>
      </dgm:t>
    </dgm:pt>
    <dgm:pt modelId="{040FADCA-FB31-48A6-AF59-874286386741}" type="parTrans" cxnId="{1F548C41-2408-43BC-86D3-885090C8360D}">
      <dgm:prSet/>
      <dgm:spPr/>
      <dgm:t>
        <a:bodyPr/>
        <a:lstStyle/>
        <a:p>
          <a:endParaRPr lang="en-US"/>
        </a:p>
      </dgm:t>
    </dgm:pt>
    <dgm:pt modelId="{0BC0B60F-651D-4FAD-9064-971FC0E422E1}" type="sibTrans" cxnId="{1F548C41-2408-43BC-86D3-885090C8360D}">
      <dgm:prSet/>
      <dgm:spPr/>
      <dgm:t>
        <a:bodyPr/>
        <a:lstStyle/>
        <a:p>
          <a:endParaRPr lang="en-US"/>
        </a:p>
      </dgm:t>
    </dgm:pt>
    <dgm:pt modelId="{97DC41D1-1783-461C-A29A-B96A6B154BF2}">
      <dgm:prSet/>
      <dgm:spPr/>
      <dgm:t>
        <a:bodyPr/>
        <a:lstStyle/>
        <a:p>
          <a:r>
            <a:rPr lang="en-IN" dirty="0"/>
            <a:t>R. </a:t>
          </a:r>
          <a:r>
            <a:rPr lang="en-IN" dirty="0" err="1"/>
            <a:t>Sarmah</a:t>
          </a:r>
          <a:r>
            <a:rPr lang="en-IN" dirty="0"/>
            <a:t>, M. </a:t>
          </a:r>
          <a:r>
            <a:rPr lang="en-IN" dirty="0" err="1"/>
            <a:t>Bhuyan</a:t>
          </a:r>
          <a:r>
            <a:rPr lang="en-IN" dirty="0"/>
            <a:t> and M. H. </a:t>
          </a:r>
          <a:r>
            <a:rPr lang="en-IN" dirty="0" err="1"/>
            <a:t>Bhuyan</a:t>
          </a:r>
          <a:r>
            <a:rPr lang="en-IN" dirty="0"/>
            <a:t>, "SURE-H: A Secure IoT Enabled Smart Home System," 2019 IEEE 5th World Forum on Internet of Things (WF-IoT), 2019, pp. 59-63, </a:t>
          </a:r>
          <a:r>
            <a:rPr lang="en-IN" dirty="0" err="1"/>
            <a:t>doi</a:t>
          </a:r>
          <a:r>
            <a:rPr lang="en-IN" dirty="0"/>
            <a:t>: 10.1109/WF-IoT.2019.8767229.</a:t>
          </a:r>
        </a:p>
        <a:p>
          <a:r>
            <a:rPr lang="en-IN" dirty="0"/>
            <a:t>https://ieeexplore.ieee.org/document/8767229</a:t>
          </a:r>
          <a:endParaRPr lang="en-US" dirty="0"/>
        </a:p>
      </dgm:t>
    </dgm:pt>
    <dgm:pt modelId="{8DB1562E-6063-45DF-9DFF-4E29B92C461D}" type="parTrans" cxnId="{BAAAD747-9C91-4E4C-9EA2-2206A3B860B1}">
      <dgm:prSet/>
      <dgm:spPr/>
      <dgm:t>
        <a:bodyPr/>
        <a:lstStyle/>
        <a:p>
          <a:endParaRPr lang="en-US"/>
        </a:p>
      </dgm:t>
    </dgm:pt>
    <dgm:pt modelId="{9D66DAD4-58E3-4B98-9FE9-C1E0E45E5D94}" type="sibTrans" cxnId="{BAAAD747-9C91-4E4C-9EA2-2206A3B860B1}">
      <dgm:prSet/>
      <dgm:spPr/>
      <dgm:t>
        <a:bodyPr/>
        <a:lstStyle/>
        <a:p>
          <a:endParaRPr lang="en-US"/>
        </a:p>
      </dgm:t>
    </dgm:pt>
    <dgm:pt modelId="{E4D155B1-826E-4E44-9C6A-D7F778A55189}">
      <dgm:prSet/>
      <dgm:spPr/>
      <dgm:t>
        <a:bodyPr/>
        <a:lstStyle/>
        <a:p>
          <a:endParaRPr lang="en-US" dirty="0"/>
        </a:p>
      </dgm:t>
    </dgm:pt>
    <dgm:pt modelId="{A16055F6-F0B9-4D41-B9F0-2720338F6B55}" type="parTrans" cxnId="{06897BE8-256E-411E-81CF-1B30F1F99980}">
      <dgm:prSet/>
      <dgm:spPr/>
      <dgm:t>
        <a:bodyPr/>
        <a:lstStyle/>
        <a:p>
          <a:endParaRPr lang="en-US"/>
        </a:p>
      </dgm:t>
    </dgm:pt>
    <dgm:pt modelId="{7E68E31C-F6DF-44EB-BDC6-3596BEC292B9}" type="sibTrans" cxnId="{06897BE8-256E-411E-81CF-1B30F1F99980}">
      <dgm:prSet/>
      <dgm:spPr/>
      <dgm:t>
        <a:bodyPr/>
        <a:lstStyle/>
        <a:p>
          <a:endParaRPr lang="en-US"/>
        </a:p>
      </dgm:t>
    </dgm:pt>
    <dgm:pt modelId="{7B72BDC5-CA1B-8C47-BFD5-A4CAF2012D4F}" type="pres">
      <dgm:prSet presAssocID="{215F00F4-6ED6-4E62-876D-7ACC62DE709D}" presName="vert0" presStyleCnt="0">
        <dgm:presLayoutVars>
          <dgm:dir/>
          <dgm:animOne val="branch"/>
          <dgm:animLvl val="lvl"/>
        </dgm:presLayoutVars>
      </dgm:prSet>
      <dgm:spPr/>
    </dgm:pt>
    <dgm:pt modelId="{8A1DC677-7687-1B40-8388-71BA5EB84B24}" type="pres">
      <dgm:prSet presAssocID="{95316A86-B9EF-4C9B-9078-A50513EEC88A}" presName="thickLine" presStyleLbl="alignNode1" presStyleIdx="0" presStyleCnt="3"/>
      <dgm:spPr/>
    </dgm:pt>
    <dgm:pt modelId="{B67D5EAC-1C48-5449-93DB-0A7083B9171E}" type="pres">
      <dgm:prSet presAssocID="{95316A86-B9EF-4C9B-9078-A50513EEC88A}" presName="horz1" presStyleCnt="0"/>
      <dgm:spPr/>
    </dgm:pt>
    <dgm:pt modelId="{3E25CC0C-7918-6543-8920-320F080F78C0}" type="pres">
      <dgm:prSet presAssocID="{95316A86-B9EF-4C9B-9078-A50513EEC88A}" presName="tx1" presStyleLbl="revTx" presStyleIdx="0" presStyleCnt="3"/>
      <dgm:spPr/>
    </dgm:pt>
    <dgm:pt modelId="{F3958EA6-346A-FB40-87F3-56E28A79FD61}" type="pres">
      <dgm:prSet presAssocID="{95316A86-B9EF-4C9B-9078-A50513EEC88A}" presName="vert1" presStyleCnt="0"/>
      <dgm:spPr/>
    </dgm:pt>
    <dgm:pt modelId="{8B9BE11D-6FC8-B04B-9B97-8AEEB91537E2}" type="pres">
      <dgm:prSet presAssocID="{97DC41D1-1783-461C-A29A-B96A6B154BF2}" presName="thickLine" presStyleLbl="alignNode1" presStyleIdx="1" presStyleCnt="3"/>
      <dgm:spPr/>
    </dgm:pt>
    <dgm:pt modelId="{4A0C0268-C58C-734D-A158-1C2050AB1EBA}" type="pres">
      <dgm:prSet presAssocID="{97DC41D1-1783-461C-A29A-B96A6B154BF2}" presName="horz1" presStyleCnt="0"/>
      <dgm:spPr/>
    </dgm:pt>
    <dgm:pt modelId="{521AEF51-E1DE-9649-966F-C46691C71486}" type="pres">
      <dgm:prSet presAssocID="{97DC41D1-1783-461C-A29A-B96A6B154BF2}" presName="tx1" presStyleLbl="revTx" presStyleIdx="1" presStyleCnt="3"/>
      <dgm:spPr/>
    </dgm:pt>
    <dgm:pt modelId="{280C4B08-9E73-B64D-AB34-3E009C81A2B7}" type="pres">
      <dgm:prSet presAssocID="{97DC41D1-1783-461C-A29A-B96A6B154BF2}" presName="vert1" presStyleCnt="0"/>
      <dgm:spPr/>
    </dgm:pt>
    <dgm:pt modelId="{DCD822C7-B130-A245-87F5-321AA30FCA5F}" type="pres">
      <dgm:prSet presAssocID="{E4D155B1-826E-4E44-9C6A-D7F778A55189}" presName="thickLine" presStyleLbl="alignNode1" presStyleIdx="2" presStyleCnt="3"/>
      <dgm:spPr/>
    </dgm:pt>
    <dgm:pt modelId="{C00176C6-4911-7C4F-8DA7-31730541B171}" type="pres">
      <dgm:prSet presAssocID="{E4D155B1-826E-4E44-9C6A-D7F778A55189}" presName="horz1" presStyleCnt="0"/>
      <dgm:spPr/>
    </dgm:pt>
    <dgm:pt modelId="{372265E4-3C01-3748-8117-C815596DDA53}" type="pres">
      <dgm:prSet presAssocID="{E4D155B1-826E-4E44-9C6A-D7F778A55189}" presName="tx1" presStyleLbl="revTx" presStyleIdx="2" presStyleCnt="3"/>
      <dgm:spPr/>
    </dgm:pt>
    <dgm:pt modelId="{7BF414D9-1DA1-AA47-BDCC-30A7C4B1F970}" type="pres">
      <dgm:prSet presAssocID="{E4D155B1-826E-4E44-9C6A-D7F778A55189}" presName="vert1" presStyleCnt="0"/>
      <dgm:spPr/>
    </dgm:pt>
  </dgm:ptLst>
  <dgm:cxnLst>
    <dgm:cxn modelId="{BBFA8E03-ACEF-2346-B1C5-CE83A3FF7032}" type="presOf" srcId="{215F00F4-6ED6-4E62-876D-7ACC62DE709D}" destId="{7B72BDC5-CA1B-8C47-BFD5-A4CAF2012D4F}" srcOrd="0" destOrd="0" presId="urn:microsoft.com/office/officeart/2008/layout/LinedList"/>
    <dgm:cxn modelId="{95285A08-69FD-0041-998C-E99127509EF4}" type="presOf" srcId="{E4D155B1-826E-4E44-9C6A-D7F778A55189}" destId="{372265E4-3C01-3748-8117-C815596DDA53}" srcOrd="0" destOrd="0" presId="urn:microsoft.com/office/officeart/2008/layout/LinedList"/>
    <dgm:cxn modelId="{1F548C41-2408-43BC-86D3-885090C8360D}" srcId="{215F00F4-6ED6-4E62-876D-7ACC62DE709D}" destId="{95316A86-B9EF-4C9B-9078-A50513EEC88A}" srcOrd="0" destOrd="0" parTransId="{040FADCA-FB31-48A6-AF59-874286386741}" sibTransId="{0BC0B60F-651D-4FAD-9064-971FC0E422E1}"/>
    <dgm:cxn modelId="{BAAAD747-9C91-4E4C-9EA2-2206A3B860B1}" srcId="{215F00F4-6ED6-4E62-876D-7ACC62DE709D}" destId="{97DC41D1-1783-461C-A29A-B96A6B154BF2}" srcOrd="1" destOrd="0" parTransId="{8DB1562E-6063-45DF-9DFF-4E29B92C461D}" sibTransId="{9D66DAD4-58E3-4B98-9FE9-C1E0E45E5D94}"/>
    <dgm:cxn modelId="{E0406B72-5C55-5B4E-BAF2-D3A70A3626C0}" type="presOf" srcId="{97DC41D1-1783-461C-A29A-B96A6B154BF2}" destId="{521AEF51-E1DE-9649-966F-C46691C71486}" srcOrd="0" destOrd="0" presId="urn:microsoft.com/office/officeart/2008/layout/LinedList"/>
    <dgm:cxn modelId="{D62B707B-A6D3-624A-A9FD-F48AD61DD038}" type="presOf" srcId="{95316A86-B9EF-4C9B-9078-A50513EEC88A}" destId="{3E25CC0C-7918-6543-8920-320F080F78C0}" srcOrd="0" destOrd="0" presId="urn:microsoft.com/office/officeart/2008/layout/LinedList"/>
    <dgm:cxn modelId="{06897BE8-256E-411E-81CF-1B30F1F99980}" srcId="{215F00F4-6ED6-4E62-876D-7ACC62DE709D}" destId="{E4D155B1-826E-4E44-9C6A-D7F778A55189}" srcOrd="2" destOrd="0" parTransId="{A16055F6-F0B9-4D41-B9F0-2720338F6B55}" sibTransId="{7E68E31C-F6DF-44EB-BDC6-3596BEC292B9}"/>
    <dgm:cxn modelId="{C3457ECC-9543-664C-B9C0-4F75BAFAF7A3}" type="presParOf" srcId="{7B72BDC5-CA1B-8C47-BFD5-A4CAF2012D4F}" destId="{8A1DC677-7687-1B40-8388-71BA5EB84B24}" srcOrd="0" destOrd="0" presId="urn:microsoft.com/office/officeart/2008/layout/LinedList"/>
    <dgm:cxn modelId="{FF8A9B40-C4D3-9143-9E1D-994D4B7325BB}" type="presParOf" srcId="{7B72BDC5-CA1B-8C47-BFD5-A4CAF2012D4F}" destId="{B67D5EAC-1C48-5449-93DB-0A7083B9171E}" srcOrd="1" destOrd="0" presId="urn:microsoft.com/office/officeart/2008/layout/LinedList"/>
    <dgm:cxn modelId="{3FFDD705-A1DA-0848-B42A-78B2884BD6AC}" type="presParOf" srcId="{B67D5EAC-1C48-5449-93DB-0A7083B9171E}" destId="{3E25CC0C-7918-6543-8920-320F080F78C0}" srcOrd="0" destOrd="0" presId="urn:microsoft.com/office/officeart/2008/layout/LinedList"/>
    <dgm:cxn modelId="{05D6DE09-F929-C449-BE17-620C10F459DF}" type="presParOf" srcId="{B67D5EAC-1C48-5449-93DB-0A7083B9171E}" destId="{F3958EA6-346A-FB40-87F3-56E28A79FD61}" srcOrd="1" destOrd="0" presId="urn:microsoft.com/office/officeart/2008/layout/LinedList"/>
    <dgm:cxn modelId="{2AE0D790-1C99-2843-A703-EFC860A23FA8}" type="presParOf" srcId="{7B72BDC5-CA1B-8C47-BFD5-A4CAF2012D4F}" destId="{8B9BE11D-6FC8-B04B-9B97-8AEEB91537E2}" srcOrd="2" destOrd="0" presId="urn:microsoft.com/office/officeart/2008/layout/LinedList"/>
    <dgm:cxn modelId="{2E845C64-16C4-9D47-AE5B-6BC35D15C737}" type="presParOf" srcId="{7B72BDC5-CA1B-8C47-BFD5-A4CAF2012D4F}" destId="{4A0C0268-C58C-734D-A158-1C2050AB1EBA}" srcOrd="3" destOrd="0" presId="urn:microsoft.com/office/officeart/2008/layout/LinedList"/>
    <dgm:cxn modelId="{3A674F15-895C-3846-BDDC-98FF3EE46074}" type="presParOf" srcId="{4A0C0268-C58C-734D-A158-1C2050AB1EBA}" destId="{521AEF51-E1DE-9649-966F-C46691C71486}" srcOrd="0" destOrd="0" presId="urn:microsoft.com/office/officeart/2008/layout/LinedList"/>
    <dgm:cxn modelId="{6FFD3D46-85E5-4B44-8A62-FF4CBB235DF2}" type="presParOf" srcId="{4A0C0268-C58C-734D-A158-1C2050AB1EBA}" destId="{280C4B08-9E73-B64D-AB34-3E009C81A2B7}" srcOrd="1" destOrd="0" presId="urn:microsoft.com/office/officeart/2008/layout/LinedList"/>
    <dgm:cxn modelId="{7F8F4BFC-3F81-C24E-915A-7DB28278C737}" type="presParOf" srcId="{7B72BDC5-CA1B-8C47-BFD5-A4CAF2012D4F}" destId="{DCD822C7-B130-A245-87F5-321AA30FCA5F}" srcOrd="4" destOrd="0" presId="urn:microsoft.com/office/officeart/2008/layout/LinedList"/>
    <dgm:cxn modelId="{E65AEAFF-608C-6D45-9284-08FD2651AF0A}" type="presParOf" srcId="{7B72BDC5-CA1B-8C47-BFD5-A4CAF2012D4F}" destId="{C00176C6-4911-7C4F-8DA7-31730541B171}" srcOrd="5" destOrd="0" presId="urn:microsoft.com/office/officeart/2008/layout/LinedList"/>
    <dgm:cxn modelId="{CB408C53-F605-6642-8912-FF411070E3D8}" type="presParOf" srcId="{C00176C6-4911-7C4F-8DA7-31730541B171}" destId="{372265E4-3C01-3748-8117-C815596DDA53}" srcOrd="0" destOrd="0" presId="urn:microsoft.com/office/officeart/2008/layout/LinedList"/>
    <dgm:cxn modelId="{D9231002-91E6-524E-8127-B3D06B437E46}" type="presParOf" srcId="{C00176C6-4911-7C4F-8DA7-31730541B171}" destId="{7BF414D9-1DA1-AA47-BDCC-30A7C4B1F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B7DF42-C10C-4A7D-9DD3-5911D36EC917}" type="doc">
      <dgm:prSet loTypeId="urn:microsoft.com/office/officeart/2005/8/layout/default#2" loCatId="list" qsTypeId="urn:microsoft.com/office/officeart/2005/8/quickstyle/simple1" qsCatId="simple" csTypeId="urn:microsoft.com/office/officeart/2005/8/colors/accent2_2" csCatId="accent2" phldr="1"/>
      <dgm:spPr/>
      <dgm:t>
        <a:bodyPr/>
        <a:lstStyle/>
        <a:p>
          <a:endParaRPr lang="en-US"/>
        </a:p>
      </dgm:t>
    </dgm:pt>
    <dgm:pt modelId="{DFAE8C74-99B9-4677-A81C-4456A76A0AC7}">
      <dgm:prSet custT="1"/>
      <dgm:spPr/>
      <dgm:t>
        <a:bodyPr/>
        <a:lstStyle/>
        <a:p>
          <a:r>
            <a:rPr lang="en-IN" sz="2400" dirty="0"/>
            <a:t>IEEE Report Link: </a:t>
          </a:r>
          <a:r>
            <a:rPr lang="en-IN" sz="2400" dirty="0">
              <a:solidFill>
                <a:srgbClr val="0000FF"/>
              </a:solidFill>
              <a:latin typeface="Trebuchet MS" pitchFamily="34" charset="0"/>
              <a:hlinkClick xmlns:r="http://schemas.openxmlformats.org/officeDocument/2006/relationships" r:id="rId1"/>
            </a:rPr>
            <a:t>https://docs.google.com/document/d/1qxi3upmOSM61n3BVeq5PylEkey1lJMuf</a:t>
          </a:r>
          <a:r>
            <a:rPr lang="en-IN" sz="1000" dirty="0">
              <a:solidFill>
                <a:srgbClr val="0000FF"/>
              </a:solidFill>
              <a:latin typeface="Trebuchet MS" pitchFamily="34" charset="0"/>
              <a:hlinkClick xmlns:r="http://schemas.openxmlformats.org/officeDocument/2006/relationships" r:id="rId1"/>
            </a:rPr>
            <a:t>/</a:t>
          </a:r>
          <a:endParaRPr lang="en-US" sz="1000" dirty="0"/>
        </a:p>
      </dgm:t>
    </dgm:pt>
    <dgm:pt modelId="{2BFB7EEC-A654-4F5C-8B88-6AB484C457DE}" type="parTrans" cxnId="{0685A8EE-1B2A-4D52-AB3C-F3A29AAD18CD}">
      <dgm:prSet/>
      <dgm:spPr/>
      <dgm:t>
        <a:bodyPr/>
        <a:lstStyle/>
        <a:p>
          <a:endParaRPr lang="en-US"/>
        </a:p>
      </dgm:t>
    </dgm:pt>
    <dgm:pt modelId="{0B104145-1793-45A9-AD30-5D435C71478A}" type="sibTrans" cxnId="{0685A8EE-1B2A-4D52-AB3C-F3A29AAD18CD}">
      <dgm:prSet/>
      <dgm:spPr/>
      <dgm:t>
        <a:bodyPr/>
        <a:lstStyle/>
        <a:p>
          <a:endParaRPr lang="en-US"/>
        </a:p>
      </dgm:t>
    </dgm:pt>
    <dgm:pt modelId="{2C3DFCDD-7AD7-4626-AB8B-A9227A2B7121}">
      <dgm:prSet custT="1"/>
      <dgm:spPr>
        <a:solidFill>
          <a:schemeClr val="accent1"/>
        </a:solidFill>
      </dgm:spPr>
      <dgm:t>
        <a:bodyPr/>
        <a:lstStyle/>
        <a:p>
          <a:r>
            <a:rPr lang="en-IN" sz="2400" dirty="0"/>
            <a:t>Project Completion Percentage: 100%</a:t>
          </a:r>
          <a:endParaRPr lang="en-US" sz="2400" dirty="0"/>
        </a:p>
      </dgm:t>
    </dgm:pt>
    <dgm:pt modelId="{7FD2AB74-FC15-4828-8D8F-39CE501C0A5D}" type="parTrans" cxnId="{56D93843-80B6-49E0-B911-CE2CDF6DF0D6}">
      <dgm:prSet/>
      <dgm:spPr/>
      <dgm:t>
        <a:bodyPr/>
        <a:lstStyle/>
        <a:p>
          <a:endParaRPr lang="en-US"/>
        </a:p>
      </dgm:t>
    </dgm:pt>
    <dgm:pt modelId="{77E6EC99-19B7-4592-B9DC-681BBB24DD3C}" type="sibTrans" cxnId="{56D93843-80B6-49E0-B911-CE2CDF6DF0D6}">
      <dgm:prSet/>
      <dgm:spPr/>
      <dgm:t>
        <a:bodyPr/>
        <a:lstStyle/>
        <a:p>
          <a:endParaRPr lang="en-US"/>
        </a:p>
      </dgm:t>
    </dgm:pt>
    <dgm:pt modelId="{920B759C-F584-FA4B-B7A9-1F7C1D839E79}" type="pres">
      <dgm:prSet presAssocID="{7EB7DF42-C10C-4A7D-9DD3-5911D36EC917}" presName="diagram" presStyleCnt="0">
        <dgm:presLayoutVars>
          <dgm:dir/>
          <dgm:resizeHandles val="exact"/>
        </dgm:presLayoutVars>
      </dgm:prSet>
      <dgm:spPr/>
    </dgm:pt>
    <dgm:pt modelId="{155D378E-E597-714B-AE73-05D65FDD9120}" type="pres">
      <dgm:prSet presAssocID="{DFAE8C74-99B9-4677-A81C-4456A76A0AC7}" presName="node" presStyleLbl="node1" presStyleIdx="0" presStyleCnt="2">
        <dgm:presLayoutVars>
          <dgm:bulletEnabled val="1"/>
        </dgm:presLayoutVars>
      </dgm:prSet>
      <dgm:spPr/>
    </dgm:pt>
    <dgm:pt modelId="{E7C2FE26-BA53-364D-813C-7F02476BC087}" type="pres">
      <dgm:prSet presAssocID="{0B104145-1793-45A9-AD30-5D435C71478A}" presName="sibTrans" presStyleCnt="0"/>
      <dgm:spPr/>
    </dgm:pt>
    <dgm:pt modelId="{BEAA436B-8346-D241-9A6A-60FCF2842167}" type="pres">
      <dgm:prSet presAssocID="{2C3DFCDD-7AD7-4626-AB8B-A9227A2B7121}" presName="node" presStyleLbl="node1" presStyleIdx="1" presStyleCnt="2">
        <dgm:presLayoutVars>
          <dgm:bulletEnabled val="1"/>
        </dgm:presLayoutVars>
      </dgm:prSet>
      <dgm:spPr/>
    </dgm:pt>
  </dgm:ptLst>
  <dgm:cxnLst>
    <dgm:cxn modelId="{2DC32300-CDC8-7D4F-BA1C-A387563EA299}" type="presOf" srcId="{7EB7DF42-C10C-4A7D-9DD3-5911D36EC917}" destId="{920B759C-F584-FA4B-B7A9-1F7C1D839E79}" srcOrd="0" destOrd="0" presId="urn:microsoft.com/office/officeart/2005/8/layout/default#2"/>
    <dgm:cxn modelId="{48968504-8A78-8849-B7E3-E90EDE77612C}" type="presOf" srcId="{2C3DFCDD-7AD7-4626-AB8B-A9227A2B7121}" destId="{BEAA436B-8346-D241-9A6A-60FCF2842167}" srcOrd="0" destOrd="0" presId="urn:microsoft.com/office/officeart/2005/8/layout/default#2"/>
    <dgm:cxn modelId="{56D93843-80B6-49E0-B911-CE2CDF6DF0D6}" srcId="{7EB7DF42-C10C-4A7D-9DD3-5911D36EC917}" destId="{2C3DFCDD-7AD7-4626-AB8B-A9227A2B7121}" srcOrd="1" destOrd="0" parTransId="{7FD2AB74-FC15-4828-8D8F-39CE501C0A5D}" sibTransId="{77E6EC99-19B7-4592-B9DC-681BBB24DD3C}"/>
    <dgm:cxn modelId="{8ED5FCC6-9971-A24E-AB2D-FF2819D719E9}" type="presOf" srcId="{DFAE8C74-99B9-4677-A81C-4456A76A0AC7}" destId="{155D378E-E597-714B-AE73-05D65FDD9120}" srcOrd="0" destOrd="0" presId="urn:microsoft.com/office/officeart/2005/8/layout/default#2"/>
    <dgm:cxn modelId="{0685A8EE-1B2A-4D52-AB3C-F3A29AAD18CD}" srcId="{7EB7DF42-C10C-4A7D-9DD3-5911D36EC917}" destId="{DFAE8C74-99B9-4677-A81C-4456A76A0AC7}" srcOrd="0" destOrd="0" parTransId="{2BFB7EEC-A654-4F5C-8B88-6AB484C457DE}" sibTransId="{0B104145-1793-45A9-AD30-5D435C71478A}"/>
    <dgm:cxn modelId="{0FB499C0-3C09-7441-AF6F-F5327FA70D5E}" type="presParOf" srcId="{920B759C-F584-FA4B-B7A9-1F7C1D839E79}" destId="{155D378E-E597-714B-AE73-05D65FDD9120}" srcOrd="0" destOrd="0" presId="urn:microsoft.com/office/officeart/2005/8/layout/default#2"/>
    <dgm:cxn modelId="{F4B600A9-E95D-E04F-BB14-E4F2365DBBBE}" type="presParOf" srcId="{920B759C-F584-FA4B-B7A9-1F7C1D839E79}" destId="{E7C2FE26-BA53-364D-813C-7F02476BC087}" srcOrd="1" destOrd="0" presId="urn:microsoft.com/office/officeart/2005/8/layout/default#2"/>
    <dgm:cxn modelId="{39A15E4A-DFA7-624C-BCFE-F5B5363FB0F8}" type="presParOf" srcId="{920B759C-F584-FA4B-B7A9-1F7C1D839E79}" destId="{BEAA436B-8346-D241-9A6A-60FCF2842167}" srcOrd="2"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5D3D5-0B42-0846-99D4-482EB8EFC330}">
      <dsp:nvSpPr>
        <dsp:cNvPr id="0" name=""/>
        <dsp:cNvSpPr/>
      </dsp:nvSpPr>
      <dsp:spPr>
        <a:xfrm rot="5400000">
          <a:off x="4690875" y="-924210"/>
          <a:ext cx="3901436"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solidFill>
              <a:schemeClr val="tx1"/>
            </a:solidFill>
            <a:latin typeface="+mn-lt"/>
            <a:ea typeface="Arial"/>
            <a:cs typeface="Arial"/>
            <a:sym typeface="Trebuchet MS"/>
          </a:endParaRPr>
        </a:p>
        <a:p>
          <a:pPr marL="285750" lvl="1" indent="-285750" algn="l" defTabSz="1244600">
            <a:lnSpc>
              <a:spcPct val="90000"/>
            </a:lnSpc>
            <a:spcBef>
              <a:spcPct val="0"/>
            </a:spcBef>
            <a:spcAft>
              <a:spcPct val="15000"/>
            </a:spcAft>
            <a:buChar char="•"/>
          </a:pPr>
          <a:r>
            <a:rPr lang="en-US" sz="2800" kern="1200" dirty="0">
              <a:solidFill>
                <a:schemeClr val="tx1"/>
              </a:solidFill>
              <a:latin typeface="+mn-lt"/>
              <a:cs typeface="Arial"/>
              <a:sym typeface="Trebuchet MS"/>
            </a:rPr>
            <a:t>A proposal for an IoT-based intelligent environment, with the primary objective of energy optimization and an intelligent, yet reliable attendance system that focuses on reducing latency to give an enhanced learning experience.</a:t>
          </a:r>
          <a:endParaRPr lang="en-IN" sz="2800" kern="1200" dirty="0">
            <a:solidFill>
              <a:schemeClr val="tx1"/>
            </a:solidFill>
            <a:latin typeface="+mn-lt"/>
            <a:cs typeface="Arial"/>
            <a:sym typeface="Trebuchet MS"/>
          </a:endParaRPr>
        </a:p>
        <a:p>
          <a:pPr marL="285750" lvl="1" indent="-285750" algn="l" defTabSz="1244600">
            <a:lnSpc>
              <a:spcPct val="90000"/>
            </a:lnSpc>
            <a:spcBef>
              <a:spcPct val="0"/>
            </a:spcBef>
            <a:spcAft>
              <a:spcPct val="15000"/>
            </a:spcAft>
            <a:buChar char="•"/>
          </a:pPr>
          <a:endParaRPr lang="en-IN" sz="2800" kern="1200" dirty="0">
            <a:solidFill>
              <a:schemeClr val="tx1"/>
            </a:solidFill>
            <a:latin typeface="+mn-lt"/>
            <a:cs typeface="Arial"/>
            <a:sym typeface="Trebuchet MS"/>
          </a:endParaRPr>
        </a:p>
      </dsp:txBody>
      <dsp:txXfrm rot="-5400000">
        <a:off x="3276601" y="680516"/>
        <a:ext cx="6539532" cy="3520532"/>
      </dsp:txXfrm>
    </dsp:sp>
    <dsp:sp modelId="{2C8B2041-DA42-D24A-9228-60D0D89399E2}">
      <dsp:nvSpPr>
        <dsp:cNvPr id="0" name=""/>
        <dsp:cNvSpPr/>
      </dsp:nvSpPr>
      <dsp:spPr>
        <a:xfrm>
          <a:off x="509013" y="387772"/>
          <a:ext cx="2767588" cy="410601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Problem Statement</a:t>
          </a:r>
        </a:p>
      </dsp:txBody>
      <dsp:txXfrm>
        <a:off x="644116" y="522875"/>
        <a:ext cx="2497382" cy="3835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5D3D5-0B42-0846-99D4-482EB8EFC330}">
      <dsp:nvSpPr>
        <dsp:cNvPr id="0" name=""/>
        <dsp:cNvSpPr/>
      </dsp:nvSpPr>
      <dsp:spPr>
        <a:xfrm rot="5400000">
          <a:off x="4690875" y="-924210"/>
          <a:ext cx="3901436"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endParaRPr lang="en-US" sz="2400" kern="1200" dirty="0">
            <a:solidFill>
              <a:schemeClr val="tx1"/>
            </a:solidFill>
            <a:latin typeface="+mn-lt"/>
            <a:ea typeface="Arial"/>
            <a:cs typeface="Arial"/>
            <a:sym typeface="Trebuchet MS"/>
          </a:endParaRPr>
        </a:p>
        <a:p>
          <a:pPr marL="228600" lvl="1" indent="-228600" algn="l" defTabSz="1066800">
            <a:lnSpc>
              <a:spcPct val="90000"/>
            </a:lnSpc>
            <a:spcBef>
              <a:spcPct val="0"/>
            </a:spcBef>
            <a:spcAft>
              <a:spcPct val="15000"/>
            </a:spcAft>
            <a:buChar char="•"/>
          </a:pPr>
          <a:r>
            <a:rPr lang="en-US" sz="2400" kern="1200" dirty="0">
              <a:solidFill>
                <a:schemeClr val="tx1"/>
              </a:solidFill>
              <a:latin typeface="+mn-lt"/>
              <a:cs typeface="Arial"/>
              <a:sym typeface="Trebuchet MS"/>
            </a:rPr>
            <a:t>For a long time, attendance has always been taken manually. This has caused multiple discrepancies and has wasted useful class time.</a:t>
          </a:r>
          <a:endParaRPr lang="en-US" sz="2400" kern="1200" dirty="0">
            <a:solidFill>
              <a:schemeClr val="tx1"/>
            </a:solidFill>
            <a:latin typeface="+mn-lt"/>
            <a:ea typeface="Arial"/>
            <a:cs typeface="Arial"/>
            <a:sym typeface="Trebuchet MS"/>
          </a:endParaRPr>
        </a:p>
        <a:p>
          <a:pPr marL="228600" lvl="1" indent="-228600" algn="l" defTabSz="1066800">
            <a:lnSpc>
              <a:spcPct val="90000"/>
            </a:lnSpc>
            <a:spcBef>
              <a:spcPct val="0"/>
            </a:spcBef>
            <a:spcAft>
              <a:spcPct val="15000"/>
            </a:spcAft>
            <a:buChar char="•"/>
          </a:pPr>
          <a:r>
            <a:rPr lang="en-US" sz="2400" kern="1200" dirty="0">
              <a:solidFill>
                <a:schemeClr val="tx1"/>
              </a:solidFill>
              <a:latin typeface="+mn-lt"/>
              <a:cs typeface="Arial"/>
              <a:sym typeface="Trebuchet MS"/>
            </a:rPr>
            <a:t>In addition to this, classroom equipment like fans etc. have occasionally been left on thereby wasting considerable energy.</a:t>
          </a:r>
          <a:endParaRPr lang="en-IN" sz="2400" kern="1200" dirty="0">
            <a:solidFill>
              <a:schemeClr val="tx1"/>
            </a:solidFill>
            <a:latin typeface="+mn-lt"/>
            <a:cs typeface="Arial"/>
            <a:sym typeface="Trebuchet MS"/>
          </a:endParaRPr>
        </a:p>
        <a:p>
          <a:pPr marL="228600" lvl="1" indent="-228600" algn="l" defTabSz="1066800">
            <a:lnSpc>
              <a:spcPct val="90000"/>
            </a:lnSpc>
            <a:spcBef>
              <a:spcPct val="0"/>
            </a:spcBef>
            <a:spcAft>
              <a:spcPct val="15000"/>
            </a:spcAft>
            <a:buChar char="•"/>
          </a:pPr>
          <a:r>
            <a:rPr lang="en-US" sz="2400" kern="1200" dirty="0">
              <a:solidFill>
                <a:schemeClr val="tx1"/>
              </a:solidFill>
              <a:latin typeface="+mn-lt"/>
              <a:cs typeface="Arial"/>
              <a:sym typeface="Trebuchet MS"/>
            </a:rPr>
            <a:t>We are planning to firstly implement this project in our own campus and then extend it to other institutions.</a:t>
          </a:r>
          <a:endParaRPr lang="en-IN" sz="2400" kern="1200" dirty="0">
            <a:solidFill>
              <a:schemeClr val="tx1"/>
            </a:solidFill>
            <a:latin typeface="+mn-lt"/>
            <a:cs typeface="Arial"/>
            <a:sym typeface="Trebuchet MS"/>
          </a:endParaRPr>
        </a:p>
        <a:p>
          <a:pPr marL="285750" lvl="1" indent="-285750" algn="l" defTabSz="1244600">
            <a:lnSpc>
              <a:spcPct val="90000"/>
            </a:lnSpc>
            <a:spcBef>
              <a:spcPct val="0"/>
            </a:spcBef>
            <a:spcAft>
              <a:spcPct val="15000"/>
            </a:spcAft>
            <a:buChar char="•"/>
          </a:pPr>
          <a:endParaRPr lang="en-IN" sz="2800" kern="1200" dirty="0">
            <a:solidFill>
              <a:schemeClr val="tx1"/>
            </a:solidFill>
            <a:latin typeface="+mn-lt"/>
            <a:cs typeface="Arial"/>
            <a:sym typeface="Trebuchet MS"/>
          </a:endParaRPr>
        </a:p>
      </dsp:txBody>
      <dsp:txXfrm rot="-5400000">
        <a:off x="3276601" y="680516"/>
        <a:ext cx="6539532" cy="3520532"/>
      </dsp:txXfrm>
    </dsp:sp>
    <dsp:sp modelId="{2C8B2041-DA42-D24A-9228-60D0D89399E2}">
      <dsp:nvSpPr>
        <dsp:cNvPr id="0" name=""/>
        <dsp:cNvSpPr/>
      </dsp:nvSpPr>
      <dsp:spPr>
        <a:xfrm>
          <a:off x="509013" y="387772"/>
          <a:ext cx="2767588" cy="410601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dirty="0"/>
            <a:t>Abstract and Scope</a:t>
          </a:r>
        </a:p>
      </dsp:txBody>
      <dsp:txXfrm>
        <a:off x="644116" y="522875"/>
        <a:ext cx="2497382" cy="3835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713A2-0864-6F4E-8DA9-D80B0D0B67C9}">
      <dsp:nvSpPr>
        <dsp:cNvPr id="0" name=""/>
        <dsp:cNvSpPr/>
      </dsp:nvSpPr>
      <dsp:spPr>
        <a:xfrm>
          <a:off x="3004" y="445289"/>
          <a:ext cx="5427034" cy="45196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Attendance Module:</a:t>
          </a:r>
        </a:p>
        <a:p>
          <a:pPr marL="0" lvl="0" indent="0" algn="ctr" defTabSz="889000">
            <a:lnSpc>
              <a:spcPct val="90000"/>
            </a:lnSpc>
            <a:spcBef>
              <a:spcPct val="0"/>
            </a:spcBef>
            <a:spcAft>
              <a:spcPct val="35000"/>
            </a:spcAft>
            <a:buNone/>
          </a:pPr>
          <a:r>
            <a:rPr lang="en-US" sz="2000" kern="1200" dirty="0"/>
            <a:t>▪ Checking if fingerprint scanner is working or not.</a:t>
          </a:r>
          <a:endParaRPr lang="en-IN" sz="2000" kern="1200" dirty="0"/>
        </a:p>
        <a:p>
          <a:pPr marL="0" lvl="0" indent="0" algn="ctr" defTabSz="889000">
            <a:lnSpc>
              <a:spcPct val="90000"/>
            </a:lnSpc>
            <a:spcBef>
              <a:spcPct val="0"/>
            </a:spcBef>
            <a:spcAft>
              <a:spcPct val="35000"/>
            </a:spcAft>
            <a:buNone/>
          </a:pPr>
          <a:r>
            <a:rPr lang="en-US" sz="2000" kern="1200" dirty="0"/>
            <a:t>▪ Checking if fingerprint scanner is able to map the fingerprint to the ID of the student.</a:t>
          </a:r>
          <a:endParaRPr lang="en-IN" sz="2000" kern="1200" dirty="0"/>
        </a:p>
        <a:p>
          <a:pPr marL="0" lvl="0" indent="0" algn="ctr" defTabSz="889000">
            <a:lnSpc>
              <a:spcPct val="90000"/>
            </a:lnSpc>
            <a:spcBef>
              <a:spcPct val="0"/>
            </a:spcBef>
            <a:spcAft>
              <a:spcPct val="35000"/>
            </a:spcAft>
            <a:buNone/>
          </a:pPr>
          <a:r>
            <a:rPr lang="en-US" sz="2000" kern="1200" dirty="0"/>
            <a:t>▪ Checking if the data sent to the database is correct or not.</a:t>
          </a:r>
        </a:p>
        <a:p>
          <a:pPr marL="0" lvl="0" indent="0" algn="ctr" defTabSz="889000">
            <a:lnSpc>
              <a:spcPct val="90000"/>
            </a:lnSpc>
            <a:spcBef>
              <a:spcPct val="0"/>
            </a:spcBef>
            <a:spcAft>
              <a:spcPct val="35000"/>
            </a:spcAft>
            <a:buNone/>
          </a:pPr>
          <a:endParaRPr lang="en-IN" sz="2000" kern="1200" dirty="0"/>
        </a:p>
        <a:p>
          <a:pPr marL="0" lvl="0" indent="0" algn="ctr" defTabSz="889000">
            <a:lnSpc>
              <a:spcPct val="90000"/>
            </a:lnSpc>
            <a:spcBef>
              <a:spcPct val="0"/>
            </a:spcBef>
            <a:spcAft>
              <a:spcPct val="35000"/>
            </a:spcAft>
            <a:buNone/>
          </a:pPr>
          <a:r>
            <a:rPr lang="en-IN" sz="2000" b="1" kern="1200" dirty="0"/>
            <a:t>Electricity Optimization Module:</a:t>
          </a:r>
        </a:p>
        <a:p>
          <a:pPr marL="0" lvl="0" indent="0" algn="ctr" defTabSz="889000">
            <a:lnSpc>
              <a:spcPct val="90000"/>
            </a:lnSpc>
            <a:spcBef>
              <a:spcPct val="0"/>
            </a:spcBef>
            <a:spcAft>
              <a:spcPct val="35000"/>
            </a:spcAft>
            <a:buNone/>
          </a:pPr>
          <a:r>
            <a:rPr lang="en-US" sz="2000" kern="1200" dirty="0"/>
            <a:t>▪ Checking if the module senses motion.</a:t>
          </a:r>
          <a:endParaRPr lang="en-IN" sz="2000" kern="1200" dirty="0"/>
        </a:p>
        <a:p>
          <a:pPr marL="0" lvl="0" indent="0" algn="ctr" defTabSz="889000">
            <a:lnSpc>
              <a:spcPct val="90000"/>
            </a:lnSpc>
            <a:spcBef>
              <a:spcPct val="0"/>
            </a:spcBef>
            <a:spcAft>
              <a:spcPct val="35000"/>
            </a:spcAft>
            <a:buNone/>
          </a:pPr>
          <a:r>
            <a:rPr lang="en-US" sz="2000" kern="1200" dirty="0"/>
            <a:t>▪ Checking if the module sends correct data to the database.</a:t>
          </a:r>
          <a:endParaRPr lang="en-IN" sz="2000" kern="1200" dirty="0"/>
        </a:p>
      </dsp:txBody>
      <dsp:txXfrm>
        <a:off x="3004" y="445289"/>
        <a:ext cx="5427034" cy="4519620"/>
      </dsp:txXfrm>
    </dsp:sp>
    <dsp:sp modelId="{F7F1FEAF-178C-8740-85D5-63ABD8AD1004}">
      <dsp:nvSpPr>
        <dsp:cNvPr id="0" name=""/>
        <dsp:cNvSpPr/>
      </dsp:nvSpPr>
      <dsp:spPr>
        <a:xfrm>
          <a:off x="5783676" y="445289"/>
          <a:ext cx="5338518" cy="4519620"/>
        </a:xfrm>
        <a:prstGeom prst="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Windows Application:</a:t>
          </a:r>
        </a:p>
        <a:p>
          <a:pPr marL="0" lvl="0" indent="0" algn="ctr" defTabSz="755650">
            <a:lnSpc>
              <a:spcPct val="90000"/>
            </a:lnSpc>
            <a:spcBef>
              <a:spcPct val="0"/>
            </a:spcBef>
            <a:spcAft>
              <a:spcPct val="35000"/>
            </a:spcAft>
            <a:buNone/>
          </a:pPr>
          <a:r>
            <a:rPr lang="en-US" sz="1700" kern="1200" dirty="0"/>
            <a:t>▪ Checking if the app is able to change/update the database.</a:t>
          </a:r>
          <a:endParaRPr lang="en-IN" sz="1700" kern="1200" dirty="0"/>
        </a:p>
        <a:p>
          <a:pPr marL="0" lvl="0" indent="0" algn="ctr" defTabSz="755650">
            <a:lnSpc>
              <a:spcPct val="90000"/>
            </a:lnSpc>
            <a:spcBef>
              <a:spcPct val="0"/>
            </a:spcBef>
            <a:spcAft>
              <a:spcPct val="35000"/>
            </a:spcAft>
            <a:buNone/>
          </a:pPr>
          <a:r>
            <a:rPr lang="en-US" sz="1700" kern="1200" dirty="0"/>
            <a:t>▪ Checking if the app is able to handle multiple logins at the same time.</a:t>
          </a:r>
          <a:endParaRPr lang="en-IN" sz="1700" kern="1200" dirty="0"/>
        </a:p>
        <a:p>
          <a:pPr marL="0" lvl="0" indent="0" algn="ctr" defTabSz="755650">
            <a:lnSpc>
              <a:spcPct val="90000"/>
            </a:lnSpc>
            <a:spcBef>
              <a:spcPct val="0"/>
            </a:spcBef>
            <a:spcAft>
              <a:spcPct val="35000"/>
            </a:spcAft>
            <a:buNone/>
          </a:pPr>
          <a:r>
            <a:rPr lang="en-US" sz="1700" kern="1200" dirty="0"/>
            <a:t>▪ Checking if the app gives the right data back to the admin.</a:t>
          </a:r>
        </a:p>
        <a:p>
          <a:pPr marL="0" lvl="0" indent="0" algn="ctr" defTabSz="755650">
            <a:lnSpc>
              <a:spcPct val="90000"/>
            </a:lnSpc>
            <a:spcBef>
              <a:spcPct val="0"/>
            </a:spcBef>
            <a:spcAft>
              <a:spcPct val="35000"/>
            </a:spcAft>
            <a:buNone/>
          </a:pPr>
          <a:endParaRPr lang="en-IN" sz="1700" kern="1200" dirty="0"/>
        </a:p>
        <a:p>
          <a:pPr marL="0" lvl="0" indent="0" algn="ctr" defTabSz="755650">
            <a:lnSpc>
              <a:spcPct val="90000"/>
            </a:lnSpc>
            <a:spcBef>
              <a:spcPct val="0"/>
            </a:spcBef>
            <a:spcAft>
              <a:spcPct val="35000"/>
            </a:spcAft>
            <a:buNone/>
          </a:pPr>
          <a:r>
            <a:rPr lang="en-IN" sz="1700" b="1" kern="1200" dirty="0"/>
            <a:t>Database System:</a:t>
          </a:r>
        </a:p>
        <a:p>
          <a:pPr marL="0" lvl="0" indent="0" algn="ctr" defTabSz="755650">
            <a:lnSpc>
              <a:spcPct val="90000"/>
            </a:lnSpc>
            <a:spcBef>
              <a:spcPct val="0"/>
            </a:spcBef>
            <a:spcAft>
              <a:spcPct val="35000"/>
            </a:spcAft>
            <a:buNone/>
          </a:pPr>
          <a:r>
            <a:rPr lang="en-US" sz="1700" kern="1200" dirty="0"/>
            <a:t>▪ Checking the data sent by fingerprint scanner and map it to the correct class and marking the status.</a:t>
          </a:r>
          <a:endParaRPr lang="en-IN" sz="1700" kern="1200" dirty="0"/>
        </a:p>
        <a:p>
          <a:pPr marL="0" lvl="0" indent="0" algn="ctr" defTabSz="755650">
            <a:lnSpc>
              <a:spcPct val="90000"/>
            </a:lnSpc>
            <a:spcBef>
              <a:spcPct val="0"/>
            </a:spcBef>
            <a:spcAft>
              <a:spcPct val="35000"/>
            </a:spcAft>
            <a:buNone/>
          </a:pPr>
          <a:r>
            <a:rPr lang="en-US" sz="1700" kern="1200" dirty="0"/>
            <a:t>▪ Checking the data sent by the electricity optimization module and add correct values to the database.</a:t>
          </a:r>
          <a:endParaRPr lang="en-IN" sz="1700" kern="1200" dirty="0"/>
        </a:p>
        <a:p>
          <a:pPr marL="0" lvl="0" indent="0" algn="ctr" defTabSz="755650">
            <a:lnSpc>
              <a:spcPct val="90000"/>
            </a:lnSpc>
            <a:spcBef>
              <a:spcPct val="0"/>
            </a:spcBef>
            <a:spcAft>
              <a:spcPct val="35000"/>
            </a:spcAft>
            <a:buNone/>
          </a:pPr>
          <a:r>
            <a:rPr lang="en-US" sz="1700" kern="1200" dirty="0"/>
            <a:t>▪ Checking of the data given by the system to the admin is correct or not.</a:t>
          </a:r>
        </a:p>
      </dsp:txBody>
      <dsp:txXfrm>
        <a:off x="5783676" y="445289"/>
        <a:ext cx="5338518" cy="4519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292AF-D62F-4166-9E49-5186906AE849}">
      <dsp:nvSpPr>
        <dsp:cNvPr id="0" name=""/>
        <dsp:cNvSpPr/>
      </dsp:nvSpPr>
      <dsp:spPr>
        <a:xfrm>
          <a:off x="0" y="2026"/>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486BE-35D7-4D9A-8E79-76C6FA09B8CC}">
      <dsp:nvSpPr>
        <dsp:cNvPr id="0" name=""/>
        <dsp:cNvSpPr/>
      </dsp:nvSpPr>
      <dsp:spPr>
        <a:xfrm>
          <a:off x="310620" y="233066"/>
          <a:ext cx="564764" cy="564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35DED7-BA30-4C68-BAF0-C10A5BB3885B}">
      <dsp:nvSpPr>
        <dsp:cNvPr id="0" name=""/>
        <dsp:cNvSpPr/>
      </dsp:nvSpPr>
      <dsp:spPr>
        <a:xfrm>
          <a:off x="1186005" y="2026"/>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Results are the same as expected from the system.</a:t>
          </a:r>
        </a:p>
      </dsp:txBody>
      <dsp:txXfrm>
        <a:off x="1186005" y="2026"/>
        <a:ext cx="9329594" cy="1026844"/>
      </dsp:txXfrm>
    </dsp:sp>
    <dsp:sp modelId="{00CE4E02-6DAD-40DE-8296-A21F36DCE130}">
      <dsp:nvSpPr>
        <dsp:cNvPr id="0" name=""/>
        <dsp:cNvSpPr/>
      </dsp:nvSpPr>
      <dsp:spPr>
        <a:xfrm>
          <a:off x="0" y="1285581"/>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A8D02-A478-47C9-A90E-DECA91DB0AA7}">
      <dsp:nvSpPr>
        <dsp:cNvPr id="0" name=""/>
        <dsp:cNvSpPr/>
      </dsp:nvSpPr>
      <dsp:spPr>
        <a:xfrm>
          <a:off x="310620" y="1516621"/>
          <a:ext cx="564764" cy="564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8F9AF-4DDC-4478-8CD5-7AF25244337C}">
      <dsp:nvSpPr>
        <dsp:cNvPr id="0" name=""/>
        <dsp:cNvSpPr/>
      </dsp:nvSpPr>
      <dsp:spPr>
        <a:xfrm>
          <a:off x="1186005" y="1285581"/>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All the modules are working as they are supposed to be running.</a:t>
          </a:r>
        </a:p>
      </dsp:txBody>
      <dsp:txXfrm>
        <a:off x="1186005" y="1285581"/>
        <a:ext cx="9329594" cy="1026844"/>
      </dsp:txXfrm>
    </dsp:sp>
    <dsp:sp modelId="{F02E84D1-BEC6-4A1B-8018-568583F68057}">
      <dsp:nvSpPr>
        <dsp:cNvPr id="0" name=""/>
        <dsp:cNvSpPr/>
      </dsp:nvSpPr>
      <dsp:spPr>
        <a:xfrm>
          <a:off x="0" y="2569137"/>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4EA5F-E386-47DF-9867-ADBBB8F5AA9A}">
      <dsp:nvSpPr>
        <dsp:cNvPr id="0" name=""/>
        <dsp:cNvSpPr/>
      </dsp:nvSpPr>
      <dsp:spPr>
        <a:xfrm>
          <a:off x="310620" y="2800177"/>
          <a:ext cx="564764" cy="564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26A02B-FF7D-40CF-93DE-96B57CBEF640}">
      <dsp:nvSpPr>
        <dsp:cNvPr id="0" name=""/>
        <dsp:cNvSpPr/>
      </dsp:nvSpPr>
      <dsp:spPr>
        <a:xfrm>
          <a:off x="1186005" y="2569137"/>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There are no major deviations from the original expected outputs.</a:t>
          </a:r>
        </a:p>
      </dsp:txBody>
      <dsp:txXfrm>
        <a:off x="1186005" y="2569137"/>
        <a:ext cx="9329594" cy="1026844"/>
      </dsp:txXfrm>
    </dsp:sp>
    <dsp:sp modelId="{30BFEBED-2922-4BB8-A1F3-098FEAAB3059}">
      <dsp:nvSpPr>
        <dsp:cNvPr id="0" name=""/>
        <dsp:cNvSpPr/>
      </dsp:nvSpPr>
      <dsp:spPr>
        <a:xfrm>
          <a:off x="0" y="3852692"/>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E5DD4-4036-41F9-81A6-4B3FA0D793DA}">
      <dsp:nvSpPr>
        <dsp:cNvPr id="0" name=""/>
        <dsp:cNvSpPr/>
      </dsp:nvSpPr>
      <dsp:spPr>
        <a:xfrm>
          <a:off x="310620" y="4083732"/>
          <a:ext cx="564764" cy="5647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105C3D-DDE6-4777-94BA-C1325EAED3FE}">
      <dsp:nvSpPr>
        <dsp:cNvPr id="0" name=""/>
        <dsp:cNvSpPr/>
      </dsp:nvSpPr>
      <dsp:spPr>
        <a:xfrm>
          <a:off x="1186005" y="3852692"/>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The only main deviation from the original plan is that we were not able to collect data from all students of a particular class due to the pandemic and only data belonging to the group members is used in this project.</a:t>
          </a:r>
        </a:p>
      </dsp:txBody>
      <dsp:txXfrm>
        <a:off x="1186005" y="3852692"/>
        <a:ext cx="9329594" cy="1026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F44F4-F1F6-6A4F-A451-DC9EA4DF7E54}">
      <dsp:nvSpPr>
        <dsp:cNvPr id="0" name=""/>
        <dsp:cNvSpPr/>
      </dsp:nvSpPr>
      <dsp:spPr>
        <a:xfrm>
          <a:off x="0" y="23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6673C-AAD3-0F40-BFCE-39B59DF13BFB}">
      <dsp:nvSpPr>
        <dsp:cNvPr id="0" name=""/>
        <dsp:cNvSpPr/>
      </dsp:nvSpPr>
      <dsp:spPr>
        <a:xfrm>
          <a:off x="0" y="2383"/>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mn-lt"/>
              <a:ea typeface="Trebuchet MS"/>
              <a:cs typeface="Trebuchet MS"/>
              <a:sym typeface="Trebuchet MS"/>
            </a:rPr>
            <a:t>Conclusion: </a:t>
          </a:r>
          <a:r>
            <a:rPr lang="en-US" sz="2400" kern="1200" dirty="0">
              <a:solidFill>
                <a:schemeClr val="tx1"/>
              </a:solidFill>
              <a:latin typeface="+mn-lt"/>
              <a:ea typeface="Trebuchet MS"/>
              <a:cs typeface="Trebuchet MS"/>
              <a:sym typeface="Trebuchet MS"/>
            </a:rPr>
            <a:t>We have successfully completed the project along with the reports. </a:t>
          </a:r>
        </a:p>
        <a:p>
          <a:pPr marL="0" lvl="0" indent="0" algn="l" defTabSz="1066800">
            <a:lnSpc>
              <a:spcPct val="90000"/>
            </a:lnSpc>
            <a:spcBef>
              <a:spcPct val="0"/>
            </a:spcBef>
            <a:spcAft>
              <a:spcPct val="35000"/>
            </a:spcAft>
            <a:buNone/>
          </a:pPr>
          <a:r>
            <a:rPr lang="en-US" sz="2400" kern="1200" dirty="0">
              <a:solidFill>
                <a:schemeClr val="tx1"/>
              </a:solidFill>
              <a:latin typeface="+mn-lt"/>
              <a:ea typeface="Trebuchet MS"/>
              <a:cs typeface="Trebuchet MS"/>
              <a:sym typeface="Trebuchet MS"/>
            </a:rPr>
            <a:t>All the modules of the project are running as expected and the reports match to the running project as well.</a:t>
          </a:r>
        </a:p>
      </dsp:txBody>
      <dsp:txXfrm>
        <a:off x="0" y="2383"/>
        <a:ext cx="10515600" cy="1625598"/>
      </dsp:txXfrm>
    </dsp:sp>
    <dsp:sp modelId="{10F5E61A-893E-1C40-AF7C-720AB939B3FF}">
      <dsp:nvSpPr>
        <dsp:cNvPr id="0" name=""/>
        <dsp:cNvSpPr/>
      </dsp:nvSpPr>
      <dsp:spPr>
        <a:xfrm>
          <a:off x="0" y="162798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9600AD-7AB0-924F-AB1B-742F644CDE64}">
      <dsp:nvSpPr>
        <dsp:cNvPr id="0" name=""/>
        <dsp:cNvSpPr/>
      </dsp:nvSpPr>
      <dsp:spPr>
        <a:xfrm>
          <a:off x="0" y="1627982"/>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Future Work:</a:t>
          </a:r>
        </a:p>
        <a:p>
          <a:pPr marL="0" lvl="0" indent="0" algn="l" defTabSz="1066800">
            <a:lnSpc>
              <a:spcPct val="90000"/>
            </a:lnSpc>
            <a:spcBef>
              <a:spcPct val="0"/>
            </a:spcBef>
            <a:spcAft>
              <a:spcPct val="35000"/>
            </a:spcAft>
            <a:buNone/>
          </a:pPr>
          <a:r>
            <a:rPr lang="en-US" sz="2400" b="0" kern="1200" dirty="0">
              <a:solidFill>
                <a:schemeClr val="tx1"/>
              </a:solidFill>
            </a:rPr>
            <a:t>Add a couple of other modules to get all-in-one university system for the better and easier functioning of the institute.</a:t>
          </a:r>
        </a:p>
      </dsp:txBody>
      <dsp:txXfrm>
        <a:off x="0" y="1627982"/>
        <a:ext cx="10515600" cy="1625598"/>
      </dsp:txXfrm>
    </dsp:sp>
    <dsp:sp modelId="{C3DF238E-9EA0-0E41-A105-9FD4700C7842}">
      <dsp:nvSpPr>
        <dsp:cNvPr id="0" name=""/>
        <dsp:cNvSpPr/>
      </dsp:nvSpPr>
      <dsp:spPr>
        <a:xfrm>
          <a:off x="0" y="325358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8B110B-BC9D-684D-BBE9-3CAF761FBC57}">
      <dsp:nvSpPr>
        <dsp:cNvPr id="0" name=""/>
        <dsp:cNvSpPr/>
      </dsp:nvSpPr>
      <dsp:spPr>
        <a:xfrm>
          <a:off x="0" y="3253580"/>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Next Steps: </a:t>
          </a:r>
        </a:p>
        <a:p>
          <a:pPr marL="0" lvl="0" indent="0" algn="l" defTabSz="1066800">
            <a:lnSpc>
              <a:spcPct val="90000"/>
            </a:lnSpc>
            <a:spcBef>
              <a:spcPct val="0"/>
            </a:spcBef>
            <a:spcAft>
              <a:spcPct val="35000"/>
            </a:spcAft>
            <a:buNone/>
          </a:pPr>
          <a:r>
            <a:rPr lang="en-US" sz="2400" b="0" kern="1200" dirty="0">
              <a:solidFill>
                <a:schemeClr val="tx1"/>
              </a:solidFill>
            </a:rPr>
            <a:t>To extend the project from one institution to multiple institution level.</a:t>
          </a:r>
        </a:p>
      </dsp:txBody>
      <dsp:txXfrm>
        <a:off x="0" y="3253580"/>
        <a:ext cx="10515600" cy="16255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C677-7687-1B40-8388-71BA5EB84B24}">
      <dsp:nvSpPr>
        <dsp:cNvPr id="0" name=""/>
        <dsp:cNvSpPr/>
      </dsp:nvSpPr>
      <dsp:spPr>
        <a:xfrm>
          <a:off x="0" y="23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5CC0C-7918-6543-8920-320F080F78C0}">
      <dsp:nvSpPr>
        <dsp:cNvPr id="0" name=""/>
        <dsp:cNvSpPr/>
      </dsp:nvSpPr>
      <dsp:spPr>
        <a:xfrm>
          <a:off x="0" y="2383"/>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Y. Mehmood, F. Ahmad, I. Yaqoob, A. </a:t>
          </a:r>
          <a:r>
            <a:rPr lang="en-IN" sz="2300" kern="1200" dirty="0" err="1"/>
            <a:t>Adnane</a:t>
          </a:r>
          <a:r>
            <a:rPr lang="en-IN" sz="2300" kern="1200" dirty="0"/>
            <a:t>, M. Imran and S. </a:t>
          </a:r>
          <a:r>
            <a:rPr lang="en-IN" sz="2300" kern="1200" dirty="0" err="1"/>
            <a:t>Guizani</a:t>
          </a:r>
          <a:r>
            <a:rPr lang="en-IN" sz="2300" kern="1200" dirty="0"/>
            <a:t>, "Internet-of-Things-Based Smart Cities: Recent Advances and Challenges," in IEEE Communications Magazine, vol. 55, no. 9, pp. 16-24, Sept. 2017, </a:t>
          </a:r>
          <a:r>
            <a:rPr lang="en-IN" sz="2300" kern="1200" dirty="0" err="1"/>
            <a:t>doi</a:t>
          </a:r>
          <a:r>
            <a:rPr lang="en-IN" sz="2300" kern="1200" dirty="0"/>
            <a:t>: 10.1109/MCOM.2017.1600514.</a:t>
          </a:r>
        </a:p>
        <a:p>
          <a:pPr marL="0" lvl="0" indent="0" algn="l" defTabSz="1022350">
            <a:lnSpc>
              <a:spcPct val="90000"/>
            </a:lnSpc>
            <a:spcBef>
              <a:spcPct val="0"/>
            </a:spcBef>
            <a:spcAft>
              <a:spcPct val="35000"/>
            </a:spcAft>
            <a:buNone/>
          </a:pPr>
          <a:r>
            <a:rPr lang="en-IN" sz="2300" kern="1200" dirty="0"/>
            <a:t>https://ieeexplore.ieee.org/abstract/document/8030479</a:t>
          </a:r>
          <a:endParaRPr lang="en-US" sz="2300" kern="1200" dirty="0"/>
        </a:p>
      </dsp:txBody>
      <dsp:txXfrm>
        <a:off x="0" y="2383"/>
        <a:ext cx="10515600" cy="1625598"/>
      </dsp:txXfrm>
    </dsp:sp>
    <dsp:sp modelId="{8B9BE11D-6FC8-B04B-9B97-8AEEB91537E2}">
      <dsp:nvSpPr>
        <dsp:cNvPr id="0" name=""/>
        <dsp:cNvSpPr/>
      </dsp:nvSpPr>
      <dsp:spPr>
        <a:xfrm>
          <a:off x="0" y="162798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AEF51-E1DE-9649-966F-C46691C71486}">
      <dsp:nvSpPr>
        <dsp:cNvPr id="0" name=""/>
        <dsp:cNvSpPr/>
      </dsp:nvSpPr>
      <dsp:spPr>
        <a:xfrm>
          <a:off x="0" y="1627982"/>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 </a:t>
          </a:r>
          <a:r>
            <a:rPr lang="en-US" sz="2300" kern="1200" dirty="0" err="1"/>
            <a:t>Caţă</a:t>
          </a:r>
          <a:r>
            <a:rPr lang="en-US" sz="2300" kern="1200" dirty="0"/>
            <a:t>, "Smart university, a new concept in the Internet of Things," 2015 14th </a:t>
          </a:r>
          <a:r>
            <a:rPr lang="en-US" sz="2300" kern="1200" dirty="0" err="1"/>
            <a:t>RoEduNet</a:t>
          </a:r>
          <a:r>
            <a:rPr lang="en-US" sz="2300" kern="1200" dirty="0"/>
            <a:t> International Conference - Networking in Education and Research (</a:t>
          </a:r>
          <a:r>
            <a:rPr lang="en-US" sz="2300" kern="1200" dirty="0" err="1"/>
            <a:t>RoEduNet</a:t>
          </a:r>
          <a:r>
            <a:rPr lang="en-US" sz="2300" kern="1200" dirty="0"/>
            <a:t> NER), 2015, pp. 195-197, </a:t>
          </a:r>
          <a:r>
            <a:rPr lang="en-US" sz="2300" kern="1200" dirty="0" err="1"/>
            <a:t>doi</a:t>
          </a:r>
          <a:r>
            <a:rPr lang="en-US" sz="2300" kern="1200" dirty="0"/>
            <a:t>: 10.1109/RoEduNet.2015.7311993. https://ieeexplore.ieee.org/abstract/document/7311993</a:t>
          </a:r>
        </a:p>
      </dsp:txBody>
      <dsp:txXfrm>
        <a:off x="0" y="1627982"/>
        <a:ext cx="10515600" cy="1625598"/>
      </dsp:txXfrm>
    </dsp:sp>
    <dsp:sp modelId="{DCD822C7-B130-A245-87F5-321AA30FCA5F}">
      <dsp:nvSpPr>
        <dsp:cNvPr id="0" name=""/>
        <dsp:cNvSpPr/>
      </dsp:nvSpPr>
      <dsp:spPr>
        <a:xfrm>
          <a:off x="0" y="325358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265E4-3C01-3748-8117-C815596DDA53}">
      <dsp:nvSpPr>
        <dsp:cNvPr id="0" name=""/>
        <dsp:cNvSpPr/>
      </dsp:nvSpPr>
      <dsp:spPr>
        <a:xfrm>
          <a:off x="0" y="3253580"/>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Q. Miao, F. Xiao, H. Huang, L. Sun and R. Wang, "Smart attendance system based on frequency distribution algorithm with passive RFID tags," in Tsinghua Science and Technology, vol. 25, no. 2, pp. 217-226, April 2020, </a:t>
          </a:r>
          <a:r>
            <a:rPr lang="en-IN" sz="2300" kern="1200" dirty="0" err="1"/>
            <a:t>doi</a:t>
          </a:r>
          <a:r>
            <a:rPr lang="en-IN" sz="2300" kern="1200" dirty="0"/>
            <a:t>: 10.26599/TST.2018.9010141. https://ieeexplore.ieee.org/stamp/stamp.jsp?tp=&amp;arnumber=8821515</a:t>
          </a:r>
          <a:endParaRPr lang="en-US" sz="2300" kern="1200" dirty="0"/>
        </a:p>
      </dsp:txBody>
      <dsp:txXfrm>
        <a:off x="0" y="3253580"/>
        <a:ext cx="10515600" cy="16255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C677-7687-1B40-8388-71BA5EB84B24}">
      <dsp:nvSpPr>
        <dsp:cNvPr id="0" name=""/>
        <dsp:cNvSpPr/>
      </dsp:nvSpPr>
      <dsp:spPr>
        <a:xfrm>
          <a:off x="0" y="23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5CC0C-7918-6543-8920-320F080F78C0}">
      <dsp:nvSpPr>
        <dsp:cNvPr id="0" name=""/>
        <dsp:cNvSpPr/>
      </dsp:nvSpPr>
      <dsp:spPr>
        <a:xfrm>
          <a:off x="0" y="2383"/>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J. Yu, W. Gong, J. Liu, L. Chen, K. Wang and R. Zhang, "Missing Tag Identification in COTS RFID Systems: Bridging the Gap between Theory and Practice," in IEEE Transactions on Mobile Computing, vol. 19, no. 1, pp. 130-141, 1 Jan. 2020, </a:t>
          </a:r>
          <a:r>
            <a:rPr lang="en-IN" sz="2100" kern="1200" dirty="0" err="1"/>
            <a:t>doi</a:t>
          </a:r>
          <a:r>
            <a:rPr lang="en-IN" sz="2100" kern="1200" dirty="0"/>
            <a:t>: 10.1109/TMC.2018.2889068. https://www2.cs.sfu.ca/~jcliu/Papers/MissingTagIdentification.pdf</a:t>
          </a:r>
          <a:endParaRPr lang="en-US" sz="2100" kern="1200" dirty="0"/>
        </a:p>
      </dsp:txBody>
      <dsp:txXfrm>
        <a:off x="0" y="2383"/>
        <a:ext cx="10515600" cy="1625598"/>
      </dsp:txXfrm>
    </dsp:sp>
    <dsp:sp modelId="{8B9BE11D-6FC8-B04B-9B97-8AEEB91537E2}">
      <dsp:nvSpPr>
        <dsp:cNvPr id="0" name=""/>
        <dsp:cNvSpPr/>
      </dsp:nvSpPr>
      <dsp:spPr>
        <a:xfrm>
          <a:off x="0" y="162798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AEF51-E1DE-9649-966F-C46691C71486}">
      <dsp:nvSpPr>
        <dsp:cNvPr id="0" name=""/>
        <dsp:cNvSpPr/>
      </dsp:nvSpPr>
      <dsp:spPr>
        <a:xfrm>
          <a:off x="0" y="1627982"/>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Suresh S., H. N. S. Anusha, T. </a:t>
          </a:r>
          <a:r>
            <a:rPr lang="en-US" sz="2100" kern="1200" dirty="0" err="1"/>
            <a:t>Rajath</a:t>
          </a:r>
          <a:r>
            <a:rPr lang="en-US" sz="2100" kern="1200" dirty="0"/>
            <a:t>, P. Soundarya and S. V. P. </a:t>
          </a:r>
          <a:r>
            <a:rPr lang="en-US" sz="2100" kern="1200" dirty="0" err="1"/>
            <a:t>Vudatha</a:t>
          </a:r>
          <a:r>
            <a:rPr lang="en-US" sz="2100" kern="1200" dirty="0"/>
            <a:t>, "Automatic lighting and Control System For Classroom," 2016 International Conference on ICT in Business Industry &amp; Government (ICTBIG), 2016, pp. 1-6, doi:10.1109/ICTBIG.2016.7892666. https://ieeexplore.ieee.org/abstract/document/7892666</a:t>
          </a:r>
        </a:p>
      </dsp:txBody>
      <dsp:txXfrm>
        <a:off x="0" y="1627982"/>
        <a:ext cx="10515600" cy="1625598"/>
      </dsp:txXfrm>
    </dsp:sp>
    <dsp:sp modelId="{DCD822C7-B130-A245-87F5-321AA30FCA5F}">
      <dsp:nvSpPr>
        <dsp:cNvPr id="0" name=""/>
        <dsp:cNvSpPr/>
      </dsp:nvSpPr>
      <dsp:spPr>
        <a:xfrm>
          <a:off x="0" y="325358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265E4-3C01-3748-8117-C815596DDA53}">
      <dsp:nvSpPr>
        <dsp:cNvPr id="0" name=""/>
        <dsp:cNvSpPr/>
      </dsp:nvSpPr>
      <dsp:spPr>
        <a:xfrm>
          <a:off x="0" y="3253580"/>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S. Bhattacharya, G. S. </a:t>
          </a:r>
          <a:r>
            <a:rPr lang="en-IN" sz="2100" kern="1200" dirty="0" err="1"/>
            <a:t>Nainala</a:t>
          </a:r>
          <a:r>
            <a:rPr lang="en-IN" sz="2100" kern="1200" dirty="0"/>
            <a:t>, P. Das and A. </a:t>
          </a:r>
          <a:r>
            <a:rPr lang="en-IN" sz="2100" kern="1200" dirty="0" err="1"/>
            <a:t>Routray</a:t>
          </a:r>
          <a:r>
            <a:rPr lang="en-IN" sz="2100" kern="1200" dirty="0"/>
            <a:t>, "Smart Attendance Monitoring System (SAMS): A Face Recognition Based Attendance System for Classroom Environment," 2018 IEEE 18th International Conference on Advanced Learning Technologies (ICALT), 2018, pp. 358-360, </a:t>
          </a:r>
          <a:r>
            <a:rPr lang="en-IN" sz="2100" kern="1200" dirty="0" err="1"/>
            <a:t>doi</a:t>
          </a:r>
          <a:r>
            <a:rPr lang="en-IN" sz="2100" kern="1200" dirty="0"/>
            <a:t>: 10.1109/ICALT.2018.00090. https://ieeexplore.ieee.org/abstract/document/8433537</a:t>
          </a:r>
          <a:endParaRPr lang="en-US" sz="2100" kern="1200" dirty="0"/>
        </a:p>
      </dsp:txBody>
      <dsp:txXfrm>
        <a:off x="0" y="3253580"/>
        <a:ext cx="10515600" cy="16255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C677-7687-1B40-8388-71BA5EB84B24}">
      <dsp:nvSpPr>
        <dsp:cNvPr id="0" name=""/>
        <dsp:cNvSpPr/>
      </dsp:nvSpPr>
      <dsp:spPr>
        <a:xfrm>
          <a:off x="0" y="23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5CC0C-7918-6543-8920-320F080F78C0}">
      <dsp:nvSpPr>
        <dsp:cNvPr id="0" name=""/>
        <dsp:cNvSpPr/>
      </dsp:nvSpPr>
      <dsp:spPr>
        <a:xfrm>
          <a:off x="0" y="2383"/>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D. He and S. </a:t>
          </a:r>
          <a:r>
            <a:rPr lang="en-US" sz="2300" kern="1200" dirty="0" err="1"/>
            <a:t>Zeadally</a:t>
          </a:r>
          <a:r>
            <a:rPr lang="en-US" sz="2300" kern="1200" dirty="0"/>
            <a:t>, "An Analysis of RFID Authentication Schemes for Internet of Things in Healthcare Environment Using Elliptic Curve Cryptography," in IEEE Internet of Things Journal, vol. 2, no. 1, pp. 72-83, Feb. 2015, </a:t>
          </a:r>
          <a:r>
            <a:rPr lang="en-US" sz="2300" kern="1200" dirty="0" err="1"/>
            <a:t>doi</a:t>
          </a:r>
          <a:r>
            <a:rPr lang="en-US" sz="2300" kern="1200" dirty="0"/>
            <a:t>: 10.1109/JIOT.2014.2360121. https://ieeexplore.ieee.org/document/6907930</a:t>
          </a:r>
        </a:p>
      </dsp:txBody>
      <dsp:txXfrm>
        <a:off x="0" y="2383"/>
        <a:ext cx="10515600" cy="1625598"/>
      </dsp:txXfrm>
    </dsp:sp>
    <dsp:sp modelId="{8B9BE11D-6FC8-B04B-9B97-8AEEB91537E2}">
      <dsp:nvSpPr>
        <dsp:cNvPr id="0" name=""/>
        <dsp:cNvSpPr/>
      </dsp:nvSpPr>
      <dsp:spPr>
        <a:xfrm>
          <a:off x="0" y="162798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AEF51-E1DE-9649-966F-C46691C71486}">
      <dsp:nvSpPr>
        <dsp:cNvPr id="0" name=""/>
        <dsp:cNvSpPr/>
      </dsp:nvSpPr>
      <dsp:spPr>
        <a:xfrm>
          <a:off x="0" y="1627982"/>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R. </a:t>
          </a:r>
          <a:r>
            <a:rPr lang="en-IN" sz="2300" kern="1200" dirty="0" err="1"/>
            <a:t>Sarmah</a:t>
          </a:r>
          <a:r>
            <a:rPr lang="en-IN" sz="2300" kern="1200" dirty="0"/>
            <a:t>, M. </a:t>
          </a:r>
          <a:r>
            <a:rPr lang="en-IN" sz="2300" kern="1200" dirty="0" err="1"/>
            <a:t>Bhuyan</a:t>
          </a:r>
          <a:r>
            <a:rPr lang="en-IN" sz="2300" kern="1200" dirty="0"/>
            <a:t> and M. H. </a:t>
          </a:r>
          <a:r>
            <a:rPr lang="en-IN" sz="2300" kern="1200" dirty="0" err="1"/>
            <a:t>Bhuyan</a:t>
          </a:r>
          <a:r>
            <a:rPr lang="en-IN" sz="2300" kern="1200" dirty="0"/>
            <a:t>, "SURE-H: A Secure IoT Enabled Smart Home System," 2019 IEEE 5th World Forum on Internet of Things (WF-IoT), 2019, pp. 59-63, </a:t>
          </a:r>
          <a:r>
            <a:rPr lang="en-IN" sz="2300" kern="1200" dirty="0" err="1"/>
            <a:t>doi</a:t>
          </a:r>
          <a:r>
            <a:rPr lang="en-IN" sz="2300" kern="1200" dirty="0"/>
            <a:t>: 10.1109/WF-IoT.2019.8767229.</a:t>
          </a:r>
        </a:p>
        <a:p>
          <a:pPr marL="0" lvl="0" indent="0" algn="l" defTabSz="1022350">
            <a:lnSpc>
              <a:spcPct val="90000"/>
            </a:lnSpc>
            <a:spcBef>
              <a:spcPct val="0"/>
            </a:spcBef>
            <a:spcAft>
              <a:spcPct val="35000"/>
            </a:spcAft>
            <a:buNone/>
          </a:pPr>
          <a:r>
            <a:rPr lang="en-IN" sz="2300" kern="1200" dirty="0"/>
            <a:t>https://ieeexplore.ieee.org/document/8767229</a:t>
          </a:r>
          <a:endParaRPr lang="en-US" sz="2300" kern="1200" dirty="0"/>
        </a:p>
      </dsp:txBody>
      <dsp:txXfrm>
        <a:off x="0" y="1627982"/>
        <a:ext cx="10515600" cy="1625598"/>
      </dsp:txXfrm>
    </dsp:sp>
    <dsp:sp modelId="{DCD822C7-B130-A245-87F5-321AA30FCA5F}">
      <dsp:nvSpPr>
        <dsp:cNvPr id="0" name=""/>
        <dsp:cNvSpPr/>
      </dsp:nvSpPr>
      <dsp:spPr>
        <a:xfrm>
          <a:off x="0" y="325358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265E4-3C01-3748-8117-C815596DDA53}">
      <dsp:nvSpPr>
        <dsp:cNvPr id="0" name=""/>
        <dsp:cNvSpPr/>
      </dsp:nvSpPr>
      <dsp:spPr>
        <a:xfrm>
          <a:off x="0" y="3253580"/>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dirty="0"/>
        </a:p>
      </dsp:txBody>
      <dsp:txXfrm>
        <a:off x="0" y="3253580"/>
        <a:ext cx="10515600" cy="16255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D378E-E597-714B-AE73-05D65FDD9120}">
      <dsp:nvSpPr>
        <dsp:cNvPr id="0" name=""/>
        <dsp:cNvSpPr/>
      </dsp:nvSpPr>
      <dsp:spPr>
        <a:xfrm>
          <a:off x="1283" y="938919"/>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IEEE Report Link: </a:t>
          </a:r>
          <a:r>
            <a:rPr lang="en-IN" sz="2400" kern="1200" dirty="0">
              <a:solidFill>
                <a:srgbClr val="0000FF"/>
              </a:solidFill>
              <a:latin typeface="Trebuchet MS" pitchFamily="34" charset="0"/>
              <a:hlinkClick xmlns:r="http://schemas.openxmlformats.org/officeDocument/2006/relationships" r:id="rId1"/>
            </a:rPr>
            <a:t>https://docs.google.com/document/d/1qxi3upmOSM61n3BVeq5PylEkey1lJMuf</a:t>
          </a:r>
          <a:r>
            <a:rPr lang="en-IN" sz="1000" kern="1200" dirty="0">
              <a:solidFill>
                <a:srgbClr val="0000FF"/>
              </a:solidFill>
              <a:latin typeface="Trebuchet MS" pitchFamily="34" charset="0"/>
              <a:hlinkClick xmlns:r="http://schemas.openxmlformats.org/officeDocument/2006/relationships" r:id="rId1"/>
            </a:rPr>
            <a:t>/</a:t>
          </a:r>
          <a:endParaRPr lang="en-US" sz="1000" kern="1200" dirty="0"/>
        </a:p>
      </dsp:txBody>
      <dsp:txXfrm>
        <a:off x="1283" y="938919"/>
        <a:ext cx="5006206" cy="3003723"/>
      </dsp:txXfrm>
    </dsp:sp>
    <dsp:sp modelId="{BEAA436B-8346-D241-9A6A-60FCF2842167}">
      <dsp:nvSpPr>
        <dsp:cNvPr id="0" name=""/>
        <dsp:cNvSpPr/>
      </dsp:nvSpPr>
      <dsp:spPr>
        <a:xfrm>
          <a:off x="5508110" y="938919"/>
          <a:ext cx="5006206" cy="300372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Project Completion Percentage: 100%</a:t>
          </a:r>
          <a:endParaRPr lang="en-US" sz="2400" kern="1200" dirty="0"/>
        </a:p>
      </dsp:txBody>
      <dsp:txXfrm>
        <a:off x="5508110" y="938919"/>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12/4/2021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12/4/2021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3480269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4130972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83813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3210844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4250828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extLst>
      <p:ext uri="{BB962C8B-B14F-4D97-AF65-F5344CB8AC3E}">
        <p14:creationId xmlns:p14="http://schemas.microsoft.com/office/powerpoint/2010/main" val="222286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18</a:t>
            </a:fld>
            <a:endParaRPr lang="en-US"/>
          </a:p>
        </p:txBody>
      </p:sp>
    </p:spTree>
    <p:extLst>
      <p:ext uri="{BB962C8B-B14F-4D97-AF65-F5344CB8AC3E}">
        <p14:creationId xmlns:p14="http://schemas.microsoft.com/office/powerpoint/2010/main" val="752766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19</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31</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31928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62709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282466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1602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252083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413196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
        <p:nvSpPr>
          <p:cNvPr id="7" name="Rectangle 6">
            <a:extLst>
              <a:ext uri="{FF2B5EF4-FFF2-40B4-BE49-F238E27FC236}">
                <a16:creationId xmlns:a16="http://schemas.microsoft.com/office/drawing/2014/main" id="{C527F3DD-D757-B145-B044-E1658D774EE1}"/>
              </a:ext>
            </a:extLst>
          </p:cNvPr>
          <p:cNvSpPr>
            <a:spLocks noChangeArrowheads="1"/>
          </p:cNvSpPr>
          <p:nvPr userDrawn="1"/>
        </p:nvSpPr>
        <p:spPr bwMode="auto">
          <a:xfrm>
            <a:off x="0" y="838201"/>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lvl1pPr>
              <a:defRPr>
                <a:solidFill>
                  <a:srgbClr val="0066F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Bhavan-Naik/CapStone_Team-7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938992"/>
          </a:xfrm>
          <a:prstGeom prst="rect">
            <a:avLst/>
          </a:prstGeom>
        </p:spPr>
        <p:txBody>
          <a:bodyPr wrap="square">
            <a:spAutoFit/>
          </a:bodyPr>
          <a:lstStyle/>
          <a:p>
            <a:pPr algn="ctr"/>
            <a:r>
              <a:rPr lang="en-US" sz="2800" dirty="0">
                <a:latin typeface="Trebuchet MS" pitchFamily="34" charset="0"/>
              </a:rPr>
              <a:t>UE18CS390B –  Project Phase – 2</a:t>
            </a:r>
          </a:p>
          <a:p>
            <a:pPr algn="ctr"/>
            <a:endParaRPr lang="en-US" sz="2800" dirty="0">
              <a:latin typeface="Trebuchet MS" pitchFamily="34" charset="0"/>
            </a:endParaRPr>
          </a:p>
          <a:p>
            <a:pPr algn="ctr"/>
            <a:endParaRPr lang="en-US" sz="3200" b="1" dirty="0">
              <a:solidFill>
                <a:srgbClr val="FF0000"/>
              </a:solidFill>
              <a:latin typeface="Trebuchet MS" pitchFamily="34" charset="0"/>
            </a:endParaRPr>
          </a:p>
          <a:p>
            <a:pPr algn="ctr"/>
            <a:r>
              <a:rPr lang="en-US" sz="3200" b="1" dirty="0">
                <a:solidFill>
                  <a:srgbClr val="FF0000"/>
                </a:solidFill>
                <a:latin typeface="Trebuchet MS" pitchFamily="34" charset="0"/>
              </a:rPr>
              <a:t>END SEMESTER ASSESSMENT </a:t>
            </a:r>
          </a:p>
        </p:txBody>
      </p:sp>
      <p:sp>
        <p:nvSpPr>
          <p:cNvPr id="4" name="Google Shape;26;p3"/>
          <p:cNvSpPr txBox="1"/>
          <p:nvPr/>
        </p:nvSpPr>
        <p:spPr>
          <a:xfrm>
            <a:off x="1828800" y="3581400"/>
            <a:ext cx="8458200" cy="175297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Smart Classroom Environment</a:t>
            </a:r>
          </a:p>
          <a:p>
            <a:pPr>
              <a:spcBef>
                <a:spcPts val="0"/>
              </a:spcBef>
              <a:spcAft>
                <a:spcPts val="0"/>
              </a:spcAft>
            </a:pPr>
            <a:r>
              <a:rPr lang="en-IN" sz="2400" dirty="0">
                <a:solidFill>
                  <a:srgbClr val="0033CC"/>
                </a:solidFill>
                <a:latin typeface="Trebuchet MS"/>
                <a:ea typeface="Trebuchet MS"/>
                <a:cs typeface="Trebuchet MS"/>
                <a:sym typeface="Trebuchet MS"/>
              </a:rPr>
              <a:t>Project ID       : 	71</a:t>
            </a:r>
          </a:p>
          <a:p>
            <a:pPr>
              <a:spcBef>
                <a:spcPts val="0"/>
              </a:spcBef>
              <a:spcAft>
                <a:spcPts val="0"/>
              </a:spcAft>
            </a:pPr>
            <a:r>
              <a:rPr lang="en-IN" sz="2400" dirty="0">
                <a:solidFill>
                  <a:srgbClr val="0033CC"/>
                </a:solidFill>
                <a:latin typeface="Trebuchet MS"/>
                <a:ea typeface="Trebuchet MS"/>
                <a:cs typeface="Trebuchet MS"/>
                <a:sym typeface="Trebuchet MS"/>
              </a:rPr>
              <a:t>Project Guide : 	Dr. Annapurna D             </a:t>
            </a:r>
          </a:p>
          <a:p>
            <a:pPr>
              <a:spcBef>
                <a:spcPts val="0"/>
              </a:spcBef>
              <a:spcAft>
                <a:spcPts val="0"/>
              </a:spcAft>
            </a:pPr>
            <a:r>
              <a:rPr lang="en-IN" sz="2400" dirty="0">
                <a:solidFill>
                  <a:srgbClr val="0033CC"/>
                </a:solidFill>
                <a:latin typeface="Trebuchet MS"/>
                <a:ea typeface="Trebuchet MS"/>
                <a:cs typeface="Trebuchet MS"/>
                <a:sym typeface="Trebuchet MS"/>
              </a:rPr>
              <a:t>Project Team  :  	Akshaya Visvanathan (PES2201800089)</a:t>
            </a:r>
          </a:p>
          <a:p>
            <a:pPr>
              <a:spcBef>
                <a:spcPts val="0"/>
              </a:spcBef>
              <a:spcAft>
                <a:spcPts val="0"/>
              </a:spcAft>
            </a:pPr>
            <a:r>
              <a:rPr lang="en-IN" sz="2400" dirty="0">
                <a:solidFill>
                  <a:srgbClr val="0033CC"/>
                </a:solidFill>
                <a:latin typeface="Trebuchet MS"/>
                <a:ea typeface="Trebuchet MS"/>
                <a:cs typeface="Trebuchet MS"/>
                <a:sym typeface="Trebuchet MS"/>
              </a:rPr>
              <a:t>			Bhavan Naik (PES2201800047)</a:t>
            </a:r>
          </a:p>
          <a:p>
            <a:pPr>
              <a:spcBef>
                <a:spcPts val="0"/>
              </a:spcBef>
              <a:spcAft>
                <a:spcPts val="0"/>
              </a:spcAft>
            </a:pPr>
            <a:r>
              <a:rPr lang="en-IN" sz="2400" dirty="0">
                <a:solidFill>
                  <a:srgbClr val="0033CC"/>
                </a:solidFill>
                <a:latin typeface="Trebuchet MS"/>
                <a:ea typeface="Trebuchet MS"/>
                <a:cs typeface="Trebuchet MS"/>
                <a:sym typeface="Trebuchet MS"/>
              </a:rPr>
              <a:t>			Akhil S Kumar (PES2201800137)</a:t>
            </a:r>
          </a:p>
          <a:p>
            <a:pPr>
              <a:spcBef>
                <a:spcPts val="0"/>
              </a:spcBef>
              <a:spcAft>
                <a:spcPts val="0"/>
              </a:spcAft>
            </a:pPr>
            <a:r>
              <a:rPr lang="en-IN" sz="2400" dirty="0">
                <a:solidFill>
                  <a:srgbClr val="0033CC"/>
                </a:solidFill>
                <a:latin typeface="Trebuchet MS"/>
                <a:ea typeface="Trebuchet MS"/>
                <a:cs typeface="Trebuchet MS"/>
                <a:sym typeface="Trebuchet MS"/>
              </a:rPr>
              <a:t>			Atharva Moghe (PES2201800131)</a:t>
            </a: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8839200" cy="5257800"/>
          </a:xfrm>
        </p:spPr>
        <p:txBody>
          <a:bodyPr>
            <a:normAutofit/>
          </a:bodyPr>
          <a:lstStyle/>
          <a:p>
            <a:pPr>
              <a:buFont typeface="Wingdings" panose="05000000000000000000" pitchFamily="2" charset="2"/>
              <a:buChar char="Ø"/>
            </a:pPr>
            <a:r>
              <a:rPr lang="en-US" b="1" dirty="0"/>
              <a:t> MODULE 1: ATTENDANCE SYSTEM</a:t>
            </a:r>
          </a:p>
          <a:p>
            <a:endParaRPr lang="en-US" b="1" dirty="0"/>
          </a:p>
          <a:p>
            <a:r>
              <a:rPr lang="en-US" sz="2400" dirty="0"/>
              <a:t>Attendance can be taken electronically by means of a biometric optical fingerprint scanner.</a:t>
            </a:r>
          </a:p>
          <a:p>
            <a:endParaRPr lang="en-US" sz="2400" dirty="0"/>
          </a:p>
          <a:p>
            <a:r>
              <a:rPr lang="en-US" sz="2400" dirty="0"/>
              <a:t>Security and integrity can be ensured by making the biometric module portable and modular - a small phone sized module carried by the teachers.</a:t>
            </a:r>
          </a:p>
          <a:p>
            <a:endParaRPr lang="en-US" sz="2400" dirty="0"/>
          </a:p>
          <a:p>
            <a:r>
              <a:rPr lang="en-US" sz="2400" dirty="0"/>
              <a:t>The teacher can pass around/have each of the students scan their prints and register their attendance with no manual intervention.</a:t>
            </a:r>
          </a:p>
          <a:p>
            <a:endParaRPr lang="en-US" b="1" dirty="0"/>
          </a:p>
        </p:txBody>
      </p:sp>
    </p:spTree>
    <p:extLst>
      <p:ext uri="{BB962C8B-B14F-4D97-AF65-F5344CB8AC3E}">
        <p14:creationId xmlns:p14="http://schemas.microsoft.com/office/powerpoint/2010/main" val="381103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9753600" cy="5257800"/>
          </a:xfrm>
        </p:spPr>
        <p:txBody>
          <a:bodyPr>
            <a:normAutofit/>
          </a:bodyPr>
          <a:lstStyle/>
          <a:p>
            <a:pPr>
              <a:buFont typeface="Wingdings" panose="05000000000000000000" pitchFamily="2" charset="2"/>
              <a:buChar char="Ø"/>
            </a:pPr>
            <a:r>
              <a:rPr lang="en-US" b="1" dirty="0"/>
              <a:t> MODULE 2: ELECTRICITY OPTIMIZATION:</a:t>
            </a:r>
          </a:p>
          <a:p>
            <a:endParaRPr lang="en-US" b="1" dirty="0"/>
          </a:p>
          <a:p>
            <a:r>
              <a:rPr lang="en-US" sz="2400" dirty="0"/>
              <a:t>Spatial sensors placed at the edges of classrooms will notify the system of movement and activity in the room.</a:t>
            </a:r>
          </a:p>
          <a:p>
            <a:endParaRPr lang="en-US" sz="2400" dirty="0"/>
          </a:p>
          <a:p>
            <a:r>
              <a:rPr lang="en-US" sz="2400" dirty="0"/>
              <a:t>Edge computed algorithms ensure that the lights and fans are turned on only at specific portions of the room incase of a large classroom/hallway.</a:t>
            </a:r>
          </a:p>
          <a:p>
            <a:endParaRPr lang="en-US" sz="2400" dirty="0"/>
          </a:p>
          <a:p>
            <a:r>
              <a:rPr lang="en-US" sz="2400" dirty="0"/>
              <a:t>In case of manual fans, temperature monitors are used to add a level of cost-effective automation.</a:t>
            </a:r>
          </a:p>
          <a:p>
            <a:endParaRPr lang="en-US" dirty="0"/>
          </a:p>
        </p:txBody>
      </p:sp>
    </p:spTree>
    <p:extLst>
      <p:ext uri="{BB962C8B-B14F-4D97-AF65-F5344CB8AC3E}">
        <p14:creationId xmlns:p14="http://schemas.microsoft.com/office/powerpoint/2010/main" val="22867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marL="342891" indent="0" algn="just" eaLnBrk="0" hangingPunct="0">
              <a:spcBef>
                <a:spcPts val="0"/>
              </a:spcBef>
              <a:spcAft>
                <a:spcPts val="0"/>
              </a:spcAft>
              <a:buNone/>
              <a:defRPr/>
            </a:pPr>
            <a:r>
              <a:rPr lang="en-US" dirty="0">
                <a:solidFill>
                  <a:srgbClr val="FF0000"/>
                </a:solidFill>
                <a:ea typeface="Trebuchet MS"/>
                <a:cs typeface="Trebuchet MS"/>
                <a:sym typeface="Trebuchet MS"/>
              </a:rPr>
              <a:t>Research Project</a:t>
            </a:r>
          </a:p>
          <a:p>
            <a:pPr marL="685791" indent="-342900" algn="just" eaLnBrk="0" hangingPunct="0">
              <a:spcBef>
                <a:spcPts val="0"/>
              </a:spcBef>
              <a:spcAft>
                <a:spcPts val="0"/>
              </a:spcAft>
              <a:buFont typeface="Wingdings" pitchFamily="2" charset="2"/>
              <a:buChar char="§"/>
              <a:defRPr/>
            </a:pPr>
            <a:endParaRPr lang="en-US" dirty="0">
              <a:solidFill>
                <a:srgbClr val="0033CC"/>
              </a:solidFill>
              <a:ea typeface="Trebuchet MS"/>
              <a:cs typeface="Trebuchet MS"/>
              <a:sym typeface="Trebuchet MS"/>
            </a:endParaRPr>
          </a:p>
          <a:p>
            <a:pPr marL="685791" indent="-342900" algn="just" eaLnBrk="0" hangingPunct="0">
              <a:spcBef>
                <a:spcPts val="0"/>
              </a:spcBef>
              <a:spcAft>
                <a:spcPts val="0"/>
              </a:spcAft>
              <a:defRPr/>
            </a:pPr>
            <a:r>
              <a:rPr lang="en-US" dirty="0">
                <a:ea typeface="Trebuchet MS"/>
                <a:cs typeface="Trebuchet MS"/>
                <a:sym typeface="Trebuchet MS"/>
              </a:rPr>
              <a:t>Algorithm used and explain the logical workflow</a:t>
            </a:r>
            <a:r>
              <a:rPr lang="en-US" dirty="0">
                <a:solidFill>
                  <a:srgbClr val="0033CC"/>
                </a:solidFill>
                <a:ea typeface="Trebuchet MS"/>
                <a:cs typeface="Trebuchet MS"/>
                <a:sym typeface="Trebuchet MS"/>
              </a:rPr>
              <a:t>.</a:t>
            </a:r>
          </a:p>
          <a:p>
            <a:pPr marL="685791" lvl="0" indent="-342900" algn="just" eaLnBrk="0" hangingPunct="0">
              <a:spcBef>
                <a:spcPts val="0"/>
              </a:spcBef>
              <a:spcAft>
                <a:spcPts val="0"/>
              </a:spcAft>
              <a:buFont typeface="Wingdings" pitchFamily="2" charset="2"/>
              <a:buChar char="§"/>
              <a:defRPr/>
            </a:pPr>
            <a:endParaRPr lang="en-US" dirty="0">
              <a:solidFill>
                <a:srgbClr val="0033CC"/>
              </a:solidFill>
              <a:ea typeface="Trebuchet MS"/>
              <a:cs typeface="Trebuchet MS"/>
              <a:sym typeface="Trebuchet MS"/>
            </a:endParaRPr>
          </a:p>
          <a:p>
            <a:pPr marL="342891" indent="0" algn="just" eaLnBrk="0" hangingPunct="0">
              <a:spcBef>
                <a:spcPts val="0"/>
              </a:spcBef>
              <a:spcAft>
                <a:spcPts val="0"/>
              </a:spcAft>
              <a:buNone/>
              <a:defRPr/>
            </a:pPr>
            <a:r>
              <a:rPr lang="en-US" dirty="0">
                <a:solidFill>
                  <a:srgbClr val="FF0000"/>
                </a:solidFill>
                <a:ea typeface="Trebuchet MS"/>
                <a:cs typeface="Trebuchet MS"/>
                <a:sym typeface="Trebuchet MS"/>
              </a:rPr>
              <a:t>Prototype/Product based Project</a:t>
            </a:r>
          </a:p>
          <a:p>
            <a:pPr marL="342891" indent="0" algn="just" eaLnBrk="0" hangingPunct="0">
              <a:spcBef>
                <a:spcPts val="0"/>
              </a:spcBef>
              <a:spcAft>
                <a:spcPts val="0"/>
              </a:spcAft>
              <a:buNone/>
              <a:defRPr/>
            </a:pPr>
            <a:endParaRPr lang="en-US" dirty="0">
              <a:solidFill>
                <a:srgbClr val="FF0000"/>
              </a:solidFill>
              <a:ea typeface="Trebuchet MS"/>
              <a:cs typeface="Trebuchet MS"/>
              <a:sym typeface="Trebuchet MS"/>
            </a:endParaRPr>
          </a:p>
          <a:p>
            <a:pPr marL="685791" lvl="0" indent="-342900" algn="just" eaLnBrk="0" hangingPunct="0">
              <a:spcBef>
                <a:spcPts val="0"/>
              </a:spcBef>
              <a:spcAft>
                <a:spcPts val="0"/>
              </a:spcAft>
              <a:defRPr/>
            </a:pPr>
            <a:r>
              <a:rPr lang="en-US" dirty="0">
                <a:ea typeface="Trebuchet MS"/>
                <a:cs typeface="Trebuchet MS"/>
                <a:sym typeface="Trebuchet MS"/>
              </a:rPr>
              <a:t>Add as many slides as required to cover the following aspects:</a:t>
            </a:r>
          </a:p>
          <a:p>
            <a:pPr marL="1257300" lvl="2" indent="-342900" algn="just">
              <a:spcBef>
                <a:spcPts val="480"/>
              </a:spcBef>
              <a:spcAft>
                <a:spcPts val="0"/>
              </a:spcAft>
              <a:buClr>
                <a:srgbClr val="FF0000"/>
              </a:buClr>
              <a:buSzPct val="80000"/>
              <a:buFont typeface="Arial"/>
              <a:buAutoNum type="arabicPeriod"/>
            </a:pPr>
            <a:r>
              <a:rPr lang="en-US" sz="2800" dirty="0">
                <a:ea typeface="Trebuchet MS"/>
                <a:cs typeface="Trebuchet MS"/>
                <a:sym typeface="Trebuchet MS"/>
              </a:rPr>
              <a:t>Master class diagram </a:t>
            </a:r>
          </a:p>
          <a:p>
            <a:pPr marL="1257300" lvl="2" indent="-342900" algn="just">
              <a:spcBef>
                <a:spcPts val="480"/>
              </a:spcBef>
              <a:spcAft>
                <a:spcPts val="0"/>
              </a:spcAft>
              <a:buClr>
                <a:srgbClr val="FF0000"/>
              </a:buClr>
              <a:buSzPct val="80000"/>
              <a:buFont typeface="Arial"/>
              <a:buAutoNum type="arabicPeriod"/>
            </a:pPr>
            <a:r>
              <a:rPr lang="en-US" sz="2800" dirty="0">
                <a:ea typeface="Trebuchet MS"/>
                <a:cs typeface="Trebuchet MS"/>
                <a:sym typeface="Trebuchet MS"/>
              </a:rPr>
              <a:t>Use case Diagram</a:t>
            </a:r>
          </a:p>
          <a:p>
            <a:pPr marL="1257300" lvl="2" indent="-342900" algn="just">
              <a:spcBef>
                <a:spcPts val="480"/>
              </a:spcBef>
              <a:spcAft>
                <a:spcPts val="0"/>
              </a:spcAft>
              <a:buClr>
                <a:srgbClr val="FF0000"/>
              </a:buClr>
              <a:buSzPct val="80000"/>
              <a:buFont typeface="Arial"/>
              <a:buAutoNum type="arabicPeriod"/>
            </a:pPr>
            <a:r>
              <a:rPr lang="en-US" sz="2800" dirty="0">
                <a:ea typeface="Trebuchet MS"/>
                <a:cs typeface="Trebuchet MS"/>
                <a:sym typeface="Trebuchet MS"/>
              </a:rPr>
              <a:t>Sequence, Packaging and Deployment Diagrams</a:t>
            </a:r>
          </a:p>
          <a:p>
            <a:endParaRPr lang="en-US" dirty="0">
              <a:solidFill>
                <a:srgbClr val="0033CC"/>
              </a:solidFill>
              <a:ea typeface="Trebuchet MS"/>
              <a:cs typeface="Trebuchet MS"/>
              <a:sym typeface="Trebuchet MS"/>
            </a:endParaRPr>
          </a:p>
        </p:txBody>
      </p:sp>
    </p:spTree>
    <p:extLst>
      <p:ext uri="{BB962C8B-B14F-4D97-AF65-F5344CB8AC3E}">
        <p14:creationId xmlns:p14="http://schemas.microsoft.com/office/powerpoint/2010/main" val="420536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MASTER CLASS DIAGRAM:</a:t>
            </a: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9B6B22DD-F6D7-4ADB-87E8-66C813E6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365" y="1828801"/>
            <a:ext cx="7070035" cy="4784026"/>
          </a:xfrm>
          <a:prstGeom prst="rect">
            <a:avLst/>
          </a:prstGeom>
        </p:spPr>
      </p:pic>
    </p:spTree>
    <p:extLst>
      <p:ext uri="{BB962C8B-B14F-4D97-AF65-F5344CB8AC3E}">
        <p14:creationId xmlns:p14="http://schemas.microsoft.com/office/powerpoint/2010/main" val="382392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USE-CASE DIAGRAM:</a:t>
            </a:r>
          </a:p>
          <a:p>
            <a:pPr marL="0" indent="0">
              <a:buNone/>
            </a:pPr>
            <a:endParaRPr lang="en-US" dirty="0">
              <a:ea typeface="Trebuchet MS"/>
              <a:cs typeface="Trebuchet MS"/>
              <a:sym typeface="Trebuchet MS"/>
            </a:endParaRPr>
          </a:p>
        </p:txBody>
      </p:sp>
      <p:pic>
        <p:nvPicPr>
          <p:cNvPr id="6" name="Picture 5" descr="Diagram&#10;&#10;Description automatically generated">
            <a:extLst>
              <a:ext uri="{FF2B5EF4-FFF2-40B4-BE49-F238E27FC236}">
                <a16:creationId xmlns:a16="http://schemas.microsoft.com/office/drawing/2014/main" id="{8A9290E7-48F7-476C-B70F-9E7C6D28B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485" y="1802296"/>
            <a:ext cx="6139315" cy="4741967"/>
          </a:xfrm>
          <a:prstGeom prst="rect">
            <a:avLst/>
          </a:prstGeom>
        </p:spPr>
      </p:pic>
    </p:spTree>
    <p:extLst>
      <p:ext uri="{BB962C8B-B14F-4D97-AF65-F5344CB8AC3E}">
        <p14:creationId xmlns:p14="http://schemas.microsoft.com/office/powerpoint/2010/main" val="126890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SEQUENCE DIAGRAM:</a:t>
            </a: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r>
              <a:rPr lang="en-US" dirty="0">
                <a:ea typeface="Trebuchet MS"/>
                <a:cs typeface="Trebuchet MS"/>
                <a:sym typeface="Trebuchet MS"/>
              </a:rPr>
              <a:t>Attendance Module:</a:t>
            </a: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r>
              <a:rPr lang="en-US" dirty="0">
                <a:ea typeface="Trebuchet MS"/>
                <a:cs typeface="Trebuchet MS"/>
                <a:sym typeface="Trebuchet MS"/>
              </a:rPr>
              <a:t>Electricity Module:</a:t>
            </a: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2EEB9A2F-4872-4F09-AC2C-6BE285228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909" y="1829336"/>
            <a:ext cx="5672600" cy="2481252"/>
          </a:xfrm>
          <a:prstGeom prst="rect">
            <a:avLst/>
          </a:prstGeom>
        </p:spPr>
      </p:pic>
      <p:pic>
        <p:nvPicPr>
          <p:cNvPr id="8" name="Picture 7" descr="Diagram&#10;&#10;Description automatically generated">
            <a:extLst>
              <a:ext uri="{FF2B5EF4-FFF2-40B4-BE49-F238E27FC236}">
                <a16:creationId xmlns:a16="http://schemas.microsoft.com/office/drawing/2014/main" id="{88FF88B3-D95F-4B3D-AF77-B824F9D7F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910" y="4268996"/>
            <a:ext cx="5672600" cy="2132311"/>
          </a:xfrm>
          <a:prstGeom prst="rect">
            <a:avLst/>
          </a:prstGeom>
        </p:spPr>
      </p:pic>
    </p:spTree>
    <p:extLst>
      <p:ext uri="{BB962C8B-B14F-4D97-AF65-F5344CB8AC3E}">
        <p14:creationId xmlns:p14="http://schemas.microsoft.com/office/powerpoint/2010/main" val="3253573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PACKAGING DIAGRAM:</a:t>
            </a:r>
          </a:p>
          <a:p>
            <a:pPr marL="0" indent="0">
              <a:buNone/>
            </a:pPr>
            <a:endParaRPr lang="en-US" b="1"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8DEFF967-2EC3-4FC5-A73C-1882FD232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617" y="1828800"/>
            <a:ext cx="5487166" cy="4620270"/>
          </a:xfrm>
          <a:prstGeom prst="rect">
            <a:avLst/>
          </a:prstGeom>
        </p:spPr>
      </p:pic>
    </p:spTree>
    <p:extLst>
      <p:ext uri="{BB962C8B-B14F-4D97-AF65-F5344CB8AC3E}">
        <p14:creationId xmlns:p14="http://schemas.microsoft.com/office/powerpoint/2010/main" val="378251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DEPLOYMENT DIAGRAM: (ATTENDANCE MODULE)</a:t>
            </a:r>
          </a:p>
          <a:p>
            <a:pPr marL="0" indent="0">
              <a:buNone/>
            </a:pPr>
            <a:endParaRPr lang="en-US" b="1" dirty="0">
              <a:ea typeface="Trebuchet MS"/>
              <a:cs typeface="Trebuchet MS"/>
              <a:sym typeface="Trebuchet MS"/>
            </a:endParaRPr>
          </a:p>
          <a:p>
            <a:pPr marL="0" indent="0">
              <a:buNone/>
            </a:pPr>
            <a:endParaRPr lang="en-US" b="1"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6" name="Picture 5" descr="Diagram&#10;&#10;Description automatically generated">
            <a:extLst>
              <a:ext uri="{FF2B5EF4-FFF2-40B4-BE49-F238E27FC236}">
                <a16:creationId xmlns:a16="http://schemas.microsoft.com/office/drawing/2014/main" id="{3ACEF590-2E09-4E17-BBDF-3638FCD99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61" y="1802296"/>
            <a:ext cx="8697539" cy="4629796"/>
          </a:xfrm>
          <a:prstGeom prst="rect">
            <a:avLst/>
          </a:prstGeom>
        </p:spPr>
      </p:pic>
    </p:spTree>
    <p:extLst>
      <p:ext uri="{BB962C8B-B14F-4D97-AF65-F5344CB8AC3E}">
        <p14:creationId xmlns:p14="http://schemas.microsoft.com/office/powerpoint/2010/main" val="70159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DEPLOYMENT DIAGRAM: (ELECTRICITY MODULE)</a:t>
            </a:r>
          </a:p>
          <a:p>
            <a:pPr marL="0" indent="0">
              <a:buNone/>
            </a:pPr>
            <a:endParaRPr lang="en-US" b="1" dirty="0">
              <a:ea typeface="Trebuchet MS"/>
              <a:cs typeface="Trebuchet MS"/>
              <a:sym typeface="Trebuchet MS"/>
            </a:endParaRPr>
          </a:p>
          <a:p>
            <a:pPr marL="0" indent="0">
              <a:buNone/>
            </a:pPr>
            <a:endParaRPr lang="en-US" b="1"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58DFF563-C5E1-4041-AD84-D541E0420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002999"/>
            <a:ext cx="6154009" cy="4105848"/>
          </a:xfrm>
          <a:prstGeom prst="rect">
            <a:avLst/>
          </a:prstGeom>
        </p:spPr>
      </p:pic>
    </p:spTree>
    <p:extLst>
      <p:ext uri="{BB962C8B-B14F-4D97-AF65-F5344CB8AC3E}">
        <p14:creationId xmlns:p14="http://schemas.microsoft.com/office/powerpoint/2010/main" val="4582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533400" y="990600"/>
            <a:ext cx="9067800" cy="5186363"/>
          </a:xfrm>
        </p:spPr>
        <p:txBody>
          <a:bodyPr>
            <a:noAutofit/>
          </a:bodyPr>
          <a:lstStyle/>
          <a:p>
            <a:pPr marL="800091" indent="-457200" algn="just" eaLnBrk="0" hangingPunct="0">
              <a:spcBef>
                <a:spcPts val="0"/>
              </a:spcBef>
              <a:defRPr/>
            </a:pPr>
            <a:r>
              <a:rPr lang="en-US" sz="2400" b="1" dirty="0">
                <a:ea typeface="Trebuchet MS"/>
                <a:cs typeface="Trebuchet MS"/>
                <a:sym typeface="Trebuchet MS"/>
              </a:rPr>
              <a:t>MODULE 1: ATTENDANCE SYSTEM</a:t>
            </a:r>
          </a:p>
          <a:p>
            <a:pPr marL="342891" indent="0" algn="just" eaLnBrk="0" hangingPunct="0">
              <a:spcBef>
                <a:spcPts val="0"/>
              </a:spcBef>
              <a:buNone/>
              <a:defRPr/>
            </a:pPr>
            <a:r>
              <a:rPr lang="en-US" sz="2400" dirty="0">
                <a:ea typeface="Trebuchet MS"/>
                <a:cs typeface="Trebuchet MS"/>
                <a:sym typeface="Trebuchet MS"/>
              </a:rPr>
              <a:t>	- Optical Biometric Sensor Module</a:t>
            </a:r>
          </a:p>
          <a:p>
            <a:pPr marL="342891" indent="0" algn="just" eaLnBrk="0" hangingPunct="0">
              <a:spcBef>
                <a:spcPts val="0"/>
              </a:spcBef>
              <a:buNone/>
              <a:defRPr/>
            </a:pPr>
            <a:r>
              <a:rPr lang="en-US" sz="2400" dirty="0">
                <a:ea typeface="Trebuchet MS"/>
                <a:cs typeface="Trebuchet MS"/>
                <a:sym typeface="Trebuchet MS"/>
              </a:rPr>
              <a:t>	- ESP32</a:t>
            </a:r>
          </a:p>
          <a:p>
            <a:pPr marL="342891" indent="0" algn="just" eaLnBrk="0" hangingPunct="0">
              <a:spcBef>
                <a:spcPts val="0"/>
              </a:spcBef>
              <a:buNone/>
              <a:defRPr/>
            </a:pPr>
            <a:r>
              <a:rPr lang="en-US" sz="2400" dirty="0">
                <a:ea typeface="Trebuchet MS"/>
                <a:cs typeface="Trebuchet MS"/>
                <a:sym typeface="Trebuchet MS"/>
              </a:rPr>
              <a:t>	- Arduino IDE</a:t>
            </a:r>
          </a:p>
          <a:p>
            <a:pPr marL="342891" indent="0" algn="just" eaLnBrk="0" hangingPunct="0">
              <a:spcBef>
                <a:spcPts val="0"/>
              </a:spcBef>
              <a:buNone/>
              <a:defRPr/>
            </a:pPr>
            <a:endParaRPr lang="en-US" sz="2400" dirty="0">
              <a:ea typeface="Trebuchet MS"/>
              <a:cs typeface="Trebuchet MS"/>
              <a:sym typeface="Trebuchet MS"/>
            </a:endParaRPr>
          </a:p>
          <a:p>
            <a:pPr marL="800091" indent="-457200" algn="just" eaLnBrk="0" hangingPunct="0">
              <a:spcBef>
                <a:spcPts val="0"/>
              </a:spcBef>
              <a:defRPr/>
            </a:pPr>
            <a:r>
              <a:rPr lang="en-US" sz="2400" b="1" dirty="0">
                <a:ea typeface="Trebuchet MS"/>
                <a:cs typeface="Trebuchet MS"/>
                <a:sym typeface="Trebuchet MS"/>
              </a:rPr>
              <a:t>MODULE 2: ELECTRICITY OPTIMIZATION SYSTEM</a:t>
            </a:r>
          </a:p>
          <a:p>
            <a:pPr marL="342891" indent="0" algn="just" eaLnBrk="0" hangingPunct="0">
              <a:spcBef>
                <a:spcPts val="0"/>
              </a:spcBef>
              <a:buNone/>
              <a:defRPr/>
            </a:pPr>
            <a:r>
              <a:rPr lang="en-US" sz="2400" dirty="0">
                <a:ea typeface="Trebuchet MS"/>
                <a:cs typeface="Trebuchet MS"/>
                <a:sym typeface="Trebuchet MS"/>
              </a:rPr>
              <a:t>	- Spatial PIR Sensors</a:t>
            </a:r>
          </a:p>
          <a:p>
            <a:pPr marL="342891" indent="0" algn="just" eaLnBrk="0" hangingPunct="0">
              <a:spcBef>
                <a:spcPts val="0"/>
              </a:spcBef>
              <a:buNone/>
              <a:defRPr/>
            </a:pPr>
            <a:r>
              <a:rPr lang="en-US" sz="2400" dirty="0">
                <a:ea typeface="Trebuchet MS"/>
                <a:cs typeface="Trebuchet MS"/>
                <a:sym typeface="Trebuchet MS"/>
              </a:rPr>
              <a:t>	- Arduino IDE</a:t>
            </a:r>
          </a:p>
          <a:p>
            <a:pPr marL="342891" indent="0" algn="just" eaLnBrk="0" hangingPunct="0">
              <a:spcBef>
                <a:spcPts val="0"/>
              </a:spcBef>
              <a:buNone/>
              <a:defRPr/>
            </a:pPr>
            <a:endParaRPr lang="en-US" sz="2400" dirty="0">
              <a:ea typeface="Trebuchet MS"/>
              <a:cs typeface="Trebuchet MS"/>
              <a:sym typeface="Trebuchet MS"/>
            </a:endParaRPr>
          </a:p>
          <a:p>
            <a:pPr marL="800091" indent="-457200" algn="just" eaLnBrk="0" hangingPunct="0">
              <a:spcBef>
                <a:spcPts val="0"/>
              </a:spcBef>
              <a:defRPr/>
            </a:pPr>
            <a:r>
              <a:rPr lang="en-US" sz="2400" b="1" dirty="0">
                <a:ea typeface="Trebuchet MS"/>
                <a:cs typeface="Trebuchet MS"/>
                <a:sym typeface="Trebuchet MS"/>
              </a:rPr>
              <a:t>MODULE 3: WINDOWS APPLICATION</a:t>
            </a:r>
          </a:p>
          <a:p>
            <a:pPr marL="342891" indent="0" algn="just" eaLnBrk="0" hangingPunct="0">
              <a:spcBef>
                <a:spcPts val="0"/>
              </a:spcBef>
              <a:buNone/>
              <a:defRPr/>
            </a:pPr>
            <a:r>
              <a:rPr lang="en-US" sz="2400" dirty="0">
                <a:ea typeface="Trebuchet MS"/>
                <a:cs typeface="Trebuchet MS"/>
                <a:sym typeface="Trebuchet MS"/>
              </a:rPr>
              <a:t>	- WPF: Windows Presentation Foundation</a:t>
            </a:r>
          </a:p>
          <a:p>
            <a:pPr marL="342891" indent="0" algn="just" eaLnBrk="0" hangingPunct="0">
              <a:spcBef>
                <a:spcPts val="0"/>
              </a:spcBef>
              <a:buNone/>
              <a:defRPr/>
            </a:pPr>
            <a:r>
              <a:rPr lang="en-US" sz="2400" dirty="0">
                <a:ea typeface="Trebuchet MS"/>
                <a:cs typeface="Trebuchet MS"/>
                <a:sym typeface="Trebuchet MS"/>
              </a:rPr>
              <a:t>	- UWP: Universal Windows Platform</a:t>
            </a:r>
          </a:p>
          <a:p>
            <a:pPr marL="342891" indent="0" algn="just" eaLnBrk="0" hangingPunct="0">
              <a:spcBef>
                <a:spcPts val="0"/>
              </a:spcBef>
              <a:buNone/>
              <a:defRPr/>
            </a:pPr>
            <a:endParaRPr lang="en-US" sz="2400" dirty="0">
              <a:ea typeface="Trebuchet MS"/>
              <a:cs typeface="Trebuchet MS"/>
              <a:sym typeface="Trebuchet MS"/>
            </a:endParaRPr>
          </a:p>
          <a:p>
            <a:pPr marL="800091" indent="-457200" algn="just" eaLnBrk="0" hangingPunct="0">
              <a:spcBef>
                <a:spcPts val="0"/>
              </a:spcBef>
              <a:defRPr/>
            </a:pPr>
            <a:r>
              <a:rPr lang="en-US" sz="2400" b="1" dirty="0">
                <a:ea typeface="Trebuchet MS"/>
                <a:cs typeface="Trebuchet MS"/>
                <a:sym typeface="Trebuchet MS"/>
              </a:rPr>
              <a:t>MODULE 4: DATABASE SYSTEMS</a:t>
            </a:r>
          </a:p>
          <a:p>
            <a:pPr marL="342891" indent="0" algn="just" eaLnBrk="0" hangingPunct="0">
              <a:spcBef>
                <a:spcPts val="0"/>
              </a:spcBef>
              <a:buNone/>
              <a:defRPr/>
            </a:pPr>
            <a:r>
              <a:rPr lang="en-US" sz="2400" b="1" dirty="0">
                <a:ea typeface="Trebuchet MS"/>
                <a:cs typeface="Trebuchet MS"/>
                <a:sym typeface="Trebuchet MS"/>
              </a:rPr>
              <a:t>	- </a:t>
            </a:r>
            <a:r>
              <a:rPr lang="en-US" sz="2400" dirty="0">
                <a:ea typeface="Trebuchet MS"/>
                <a:cs typeface="Trebuchet MS"/>
                <a:sym typeface="Trebuchet MS"/>
              </a:rPr>
              <a:t>MySQL</a:t>
            </a:r>
          </a:p>
          <a:p>
            <a:pPr marL="342891" indent="0" algn="just" eaLnBrk="0" hangingPunct="0">
              <a:spcBef>
                <a:spcPts val="0"/>
              </a:spcBef>
              <a:buNone/>
              <a:defRPr/>
            </a:pPr>
            <a:r>
              <a:rPr lang="en-US" sz="2400" b="1" dirty="0">
                <a:ea typeface="Trebuchet MS"/>
                <a:cs typeface="Trebuchet MS"/>
                <a:sym typeface="Trebuchet MS"/>
              </a:rPr>
              <a:t>	- </a:t>
            </a:r>
            <a:r>
              <a:rPr lang="en-US" sz="2400" dirty="0">
                <a:ea typeface="Trebuchet MS"/>
                <a:cs typeface="Trebuchet MS"/>
                <a:sym typeface="Trebuchet MS"/>
              </a:rPr>
              <a:t>XAMPP Server</a:t>
            </a:r>
            <a:endParaRPr lang="en-US" sz="2400" b="1" dirty="0">
              <a:ea typeface="Trebuchet MS"/>
              <a:cs typeface="Trebuchet MS"/>
              <a:sym typeface="Trebuchet MS"/>
            </a:endParaRPr>
          </a:p>
        </p:txBody>
      </p:sp>
    </p:spTree>
    <p:extLst>
      <p:ext uri="{BB962C8B-B14F-4D97-AF65-F5344CB8AC3E}">
        <p14:creationId xmlns:p14="http://schemas.microsoft.com/office/powerpoint/2010/main" val="420536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p:txBody>
          <a:bodyPr/>
          <a:lstStyle/>
          <a:p>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p:txBody>
          <a:bodyPr/>
          <a:lstStyle/>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Abstract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Requirements and Design (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Methodology / Approach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Design Description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Modules and Implementation Details</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Project Demonstration and Walkthrough</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Results and Discussion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Lessons Learnt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D76CC-7DC2-D841-B105-A7A049A07086}"/>
              </a:ext>
            </a:extLst>
          </p:cNvPr>
          <p:cNvSpPr>
            <a:spLocks noGrp="1"/>
          </p:cNvSpPr>
          <p:nvPr>
            <p:ph type="title"/>
          </p:nvPr>
        </p:nvSpPr>
        <p:spPr/>
        <p:txBody>
          <a:bodyPr>
            <a:normAutofit/>
          </a:bodyPr>
          <a:lstStyle/>
          <a:p>
            <a:r>
              <a:rPr lang="en-US" sz="4000" b="1" dirty="0">
                <a:ea typeface="Trebuchet MS"/>
                <a:cs typeface="Trebuchet MS"/>
                <a:sym typeface="Trebuchet MS"/>
              </a:rPr>
              <a:t>Project Demonstration</a:t>
            </a:r>
            <a:endParaRPr lang="en-US" sz="4000" b="1" dirty="0"/>
          </a:p>
        </p:txBody>
      </p:sp>
      <p:sp>
        <p:nvSpPr>
          <p:cNvPr id="6" name="Content Placeholder 5">
            <a:extLst>
              <a:ext uri="{FF2B5EF4-FFF2-40B4-BE49-F238E27FC236}">
                <a16:creationId xmlns:a16="http://schemas.microsoft.com/office/drawing/2014/main" id="{8D53F4AF-7DF7-4147-9183-30B93FB62820}"/>
              </a:ext>
            </a:extLst>
          </p:cNvPr>
          <p:cNvSpPr>
            <a:spLocks noGrp="1"/>
          </p:cNvSpPr>
          <p:nvPr>
            <p:ph idx="1"/>
          </p:nvPr>
        </p:nvSpPr>
        <p:spPr>
          <a:xfrm>
            <a:off x="838200" y="1295400"/>
            <a:ext cx="9906000" cy="4881563"/>
          </a:xfrm>
        </p:spPr>
        <p:txBody>
          <a:bodyPr>
            <a:normAutofit fontScale="92500" lnSpcReduction="10000"/>
          </a:bodyPr>
          <a:lstStyle/>
          <a:p>
            <a:pPr marL="685791" indent="-342900" algn="just" eaLnBrk="0" hangingPunct="0">
              <a:spcBef>
                <a:spcPts val="0"/>
              </a:spcBef>
              <a:spcAft>
                <a:spcPts val="0"/>
              </a:spcAft>
              <a:buSzPts val="1800"/>
              <a:buFont typeface="Wingdings" pitchFamily="2" charset="2"/>
              <a:buChar char="§"/>
              <a:defRPr/>
            </a:pPr>
            <a:endParaRPr lang="en-US" dirty="0">
              <a:solidFill>
                <a:srgbClr val="0033CC"/>
              </a:solidFill>
              <a:ea typeface="Trebuchet MS"/>
              <a:cs typeface="Trebuchet MS"/>
              <a:sym typeface="Trebuchet MS"/>
            </a:endParaRPr>
          </a:p>
          <a:p>
            <a:r>
              <a:rPr lang="en-US" sz="2400" b="1" dirty="0"/>
              <a:t>Module 1:</a:t>
            </a:r>
          </a:p>
          <a:p>
            <a:pPr marL="0" indent="0">
              <a:buNone/>
            </a:pPr>
            <a:r>
              <a:rPr lang="en-US" sz="2400" dirty="0"/>
              <a:t>	- Automatic Attendance System: Bhavan (PES2201800047)</a:t>
            </a:r>
          </a:p>
          <a:p>
            <a:pPr marL="0" indent="0">
              <a:buNone/>
            </a:pPr>
            <a:endParaRPr lang="en-US" sz="2400" dirty="0"/>
          </a:p>
          <a:p>
            <a:r>
              <a:rPr lang="en-US" sz="2400" b="1" dirty="0"/>
              <a:t>Module 2:</a:t>
            </a:r>
          </a:p>
          <a:p>
            <a:pPr marL="0" indent="0">
              <a:buNone/>
            </a:pPr>
            <a:r>
              <a:rPr lang="en-US" sz="2400" dirty="0"/>
              <a:t>	- Electricity Optimization System: Akshaya (PES2201800089)</a:t>
            </a:r>
          </a:p>
          <a:p>
            <a:pPr marL="0" indent="0">
              <a:buNone/>
            </a:pPr>
            <a:endParaRPr lang="en-US" sz="2400" dirty="0"/>
          </a:p>
          <a:p>
            <a:r>
              <a:rPr lang="en-US" sz="2400" b="1" dirty="0"/>
              <a:t>Module 3:</a:t>
            </a:r>
          </a:p>
          <a:p>
            <a:pPr marL="0" indent="0">
              <a:buNone/>
            </a:pPr>
            <a:r>
              <a:rPr lang="en-US" sz="2400" dirty="0"/>
              <a:t>	- Windows Application: Akhil (PES2201800137)</a:t>
            </a:r>
          </a:p>
          <a:p>
            <a:pPr marL="0" indent="0">
              <a:buNone/>
            </a:pPr>
            <a:endParaRPr lang="en-US" sz="2400" dirty="0"/>
          </a:p>
          <a:p>
            <a:r>
              <a:rPr lang="en-US" sz="2400" b="1" dirty="0"/>
              <a:t>Module 4:</a:t>
            </a:r>
          </a:p>
          <a:p>
            <a:pPr marL="0" indent="0">
              <a:buNone/>
            </a:pPr>
            <a:r>
              <a:rPr lang="en-US" sz="2400" dirty="0"/>
              <a:t>	- Database Management System: Atharva (PES2201800131)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1: Automatic Attendance Module</a:t>
            </a:r>
          </a:p>
          <a:p>
            <a:pPr>
              <a:buFont typeface="Wingdings" panose="05000000000000000000" pitchFamily="2" charset="2"/>
              <a:buChar char="Ø"/>
            </a:pPr>
            <a:endParaRPr lang="en-IN" dirty="0"/>
          </a:p>
        </p:txBody>
      </p:sp>
      <p:pic>
        <p:nvPicPr>
          <p:cNvPr id="6" name="Picture 5" descr="Graphical user interface, text, application&#10;&#10;Description automatically generated">
            <a:extLst>
              <a:ext uri="{FF2B5EF4-FFF2-40B4-BE49-F238E27FC236}">
                <a16:creationId xmlns:a16="http://schemas.microsoft.com/office/drawing/2014/main" id="{993A3A3D-886D-43F1-B8A4-71CC2D2A1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2600"/>
            <a:ext cx="8458200" cy="4755415"/>
          </a:xfrm>
          <a:prstGeom prst="rect">
            <a:avLst/>
          </a:prstGeom>
        </p:spPr>
      </p:pic>
      <p:pic>
        <p:nvPicPr>
          <p:cNvPr id="9" name="Picture 8">
            <a:extLst>
              <a:ext uri="{FF2B5EF4-FFF2-40B4-BE49-F238E27FC236}">
                <a16:creationId xmlns:a16="http://schemas.microsoft.com/office/drawing/2014/main" id="{90F4D5FA-30FA-47C4-A6A6-AE11132868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4834" y="1775791"/>
            <a:ext cx="2426166" cy="41629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marL="0" indent="0">
              <a:buNone/>
            </a:pPr>
            <a:r>
              <a:rPr lang="en-IN" dirty="0"/>
              <a:t>Input Table					Output Table</a:t>
            </a:r>
          </a:p>
          <a:p>
            <a:pPr marL="0" indent="0">
              <a:buNone/>
            </a:pPr>
            <a:endParaRPr lang="en-IN" dirty="0"/>
          </a:p>
        </p:txBody>
      </p:sp>
      <p:pic>
        <p:nvPicPr>
          <p:cNvPr id="5" name="Picture 4" descr="A screenshot of a computer&#10;&#10;Description automatically generated">
            <a:extLst>
              <a:ext uri="{FF2B5EF4-FFF2-40B4-BE49-F238E27FC236}">
                <a16:creationId xmlns:a16="http://schemas.microsoft.com/office/drawing/2014/main" id="{E044477E-2F23-4AA6-9995-979C2CAF9BD7}"/>
              </a:ext>
            </a:extLst>
          </p:cNvPr>
          <p:cNvPicPr>
            <a:picLocks noChangeAspect="1"/>
          </p:cNvPicPr>
          <p:nvPr/>
        </p:nvPicPr>
        <p:blipFill rotWithShape="1">
          <a:blip r:embed="rId2">
            <a:extLst>
              <a:ext uri="{28A0092B-C50C-407E-A947-70E740481C1C}">
                <a14:useLocalDpi xmlns:a14="http://schemas.microsoft.com/office/drawing/2010/main" val="0"/>
              </a:ext>
            </a:extLst>
          </a:blip>
          <a:srcRect r="36182"/>
          <a:stretch/>
        </p:blipFill>
        <p:spPr>
          <a:xfrm>
            <a:off x="838199" y="1755817"/>
            <a:ext cx="5186001" cy="456878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3A0B164-8AD0-497C-9A97-688D4D17BB08}"/>
              </a:ext>
            </a:extLst>
          </p:cNvPr>
          <p:cNvPicPr>
            <a:picLocks noChangeAspect="1"/>
          </p:cNvPicPr>
          <p:nvPr/>
        </p:nvPicPr>
        <p:blipFill rotWithShape="1">
          <a:blip r:embed="rId3">
            <a:extLst>
              <a:ext uri="{28A0092B-C50C-407E-A947-70E740481C1C}">
                <a14:useLocalDpi xmlns:a14="http://schemas.microsoft.com/office/drawing/2010/main" val="0"/>
              </a:ext>
            </a:extLst>
          </a:blip>
          <a:srcRect r="35574"/>
          <a:stretch/>
        </p:blipFill>
        <p:spPr>
          <a:xfrm>
            <a:off x="6450221" y="1755817"/>
            <a:ext cx="5235423" cy="4568783"/>
          </a:xfrm>
          <a:prstGeom prst="rect">
            <a:avLst/>
          </a:prstGeom>
        </p:spPr>
      </p:pic>
    </p:spTree>
    <p:extLst>
      <p:ext uri="{BB962C8B-B14F-4D97-AF65-F5344CB8AC3E}">
        <p14:creationId xmlns:p14="http://schemas.microsoft.com/office/powerpoint/2010/main" val="663742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2: Electricity Optimization Module</a:t>
            </a:r>
          </a:p>
          <a:p>
            <a:pPr marL="0" indent="0">
              <a:buNone/>
            </a:pPr>
            <a:endParaRPr lang="en-IN" b="1" dirty="0"/>
          </a:p>
          <a:p>
            <a:pPr>
              <a:buFont typeface="Wingdings" panose="05000000000000000000" pitchFamily="2" charset="2"/>
              <a:buChar char="Ø"/>
            </a:pPr>
            <a:endParaRPr lang="en-IN" dirty="0"/>
          </a:p>
        </p:txBody>
      </p:sp>
      <p:pic>
        <p:nvPicPr>
          <p:cNvPr id="8" name="Picture 7" descr="A picture containing text&#10;&#10;Description automatically generated">
            <a:extLst>
              <a:ext uri="{FF2B5EF4-FFF2-40B4-BE49-F238E27FC236}">
                <a16:creationId xmlns:a16="http://schemas.microsoft.com/office/drawing/2014/main" id="{3BDBACA6-EFC8-4E1F-9F7B-E0B366A318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9778" y="1828800"/>
            <a:ext cx="9732443" cy="4486656"/>
          </a:xfrm>
          <a:prstGeom prst="rect">
            <a:avLst/>
          </a:prstGeom>
        </p:spPr>
      </p:pic>
    </p:spTree>
    <p:extLst>
      <p:ext uri="{BB962C8B-B14F-4D97-AF65-F5344CB8AC3E}">
        <p14:creationId xmlns:p14="http://schemas.microsoft.com/office/powerpoint/2010/main" val="230728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2: Electricity Optimization Module</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28A4F432-0521-4686-9493-E25F3A9DE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52600"/>
            <a:ext cx="8305800" cy="4669733"/>
          </a:xfrm>
          <a:prstGeom prst="rect">
            <a:avLst/>
          </a:prstGeom>
        </p:spPr>
      </p:pic>
    </p:spTree>
    <p:extLst>
      <p:ext uri="{BB962C8B-B14F-4D97-AF65-F5344CB8AC3E}">
        <p14:creationId xmlns:p14="http://schemas.microsoft.com/office/powerpoint/2010/main" val="672031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3: Windows Application</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8840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3: Windows Application</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4897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4: Database Management System</a:t>
            </a:r>
          </a:p>
          <a:p>
            <a:pPr>
              <a:buFont typeface="Wingdings" panose="05000000000000000000" pitchFamily="2" charset="2"/>
              <a:buChar char="Ø"/>
            </a:pPr>
            <a:endParaRPr lang="en-IN" b="1" dirty="0"/>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D6A933B4-1956-4696-B602-AFACE7D49068}"/>
              </a:ext>
            </a:extLst>
          </p:cNvPr>
          <p:cNvPicPr>
            <a:picLocks noChangeAspect="1"/>
          </p:cNvPicPr>
          <p:nvPr/>
        </p:nvPicPr>
        <p:blipFill rotWithShape="1">
          <a:blip r:embed="rId2">
            <a:extLst>
              <a:ext uri="{28A0092B-C50C-407E-A947-70E740481C1C}">
                <a14:useLocalDpi xmlns:a14="http://schemas.microsoft.com/office/drawing/2010/main" val="0"/>
              </a:ext>
            </a:extLst>
          </a:blip>
          <a:srcRect r="27880" b="34784"/>
          <a:stretch/>
        </p:blipFill>
        <p:spPr>
          <a:xfrm>
            <a:off x="1295398" y="1828799"/>
            <a:ext cx="9645017" cy="4648201"/>
          </a:xfrm>
          <a:prstGeom prst="rect">
            <a:avLst/>
          </a:prstGeom>
        </p:spPr>
      </p:pic>
    </p:spTree>
    <p:extLst>
      <p:ext uri="{BB962C8B-B14F-4D97-AF65-F5344CB8AC3E}">
        <p14:creationId xmlns:p14="http://schemas.microsoft.com/office/powerpoint/2010/main" val="363678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4: Database Management System</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85559BEE-2022-4103-AA6C-54541DFBDCD3}"/>
              </a:ext>
            </a:extLst>
          </p:cNvPr>
          <p:cNvPicPr>
            <a:picLocks noChangeAspect="1"/>
          </p:cNvPicPr>
          <p:nvPr/>
        </p:nvPicPr>
        <p:blipFill rotWithShape="1">
          <a:blip r:embed="rId2">
            <a:extLst>
              <a:ext uri="{28A0092B-C50C-407E-A947-70E740481C1C}">
                <a14:useLocalDpi xmlns:a14="http://schemas.microsoft.com/office/drawing/2010/main" val="0"/>
              </a:ext>
            </a:extLst>
          </a:blip>
          <a:srcRect r="31250" b="34755"/>
          <a:stretch/>
        </p:blipFill>
        <p:spPr>
          <a:xfrm>
            <a:off x="1295400" y="1752599"/>
            <a:ext cx="9525000" cy="4817523"/>
          </a:xfrm>
          <a:prstGeom prst="rect">
            <a:avLst/>
          </a:prstGeom>
        </p:spPr>
      </p:pic>
    </p:spTree>
    <p:extLst>
      <p:ext uri="{BB962C8B-B14F-4D97-AF65-F5344CB8AC3E}">
        <p14:creationId xmlns:p14="http://schemas.microsoft.com/office/powerpoint/2010/main" val="3662565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Data Visualization</a:t>
            </a:r>
          </a:p>
          <a:p>
            <a:pPr marL="0" indent="0">
              <a:buNone/>
            </a:pPr>
            <a:endParaRPr lang="en-IN" b="1" dirty="0"/>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BCB8C9C2-D043-47E9-843E-97193E7F0F64}"/>
              </a:ext>
            </a:extLst>
          </p:cNvPr>
          <p:cNvPicPr>
            <a:picLocks noChangeAspect="1"/>
          </p:cNvPicPr>
          <p:nvPr/>
        </p:nvPicPr>
        <p:blipFill rotWithShape="1">
          <a:blip r:embed="rId2">
            <a:extLst>
              <a:ext uri="{28A0092B-C50C-407E-A947-70E740481C1C}">
                <a14:useLocalDpi xmlns:a14="http://schemas.microsoft.com/office/drawing/2010/main" val="0"/>
              </a:ext>
            </a:extLst>
          </a:blip>
          <a:srcRect t="9912" r="43750" b="5533"/>
          <a:stretch/>
        </p:blipFill>
        <p:spPr>
          <a:xfrm>
            <a:off x="1295400" y="1909616"/>
            <a:ext cx="5486400" cy="4636771"/>
          </a:xfrm>
          <a:prstGeom prst="rect">
            <a:avLst/>
          </a:prstGeom>
        </p:spPr>
      </p:pic>
    </p:spTree>
    <p:extLst>
      <p:ext uri="{BB962C8B-B14F-4D97-AF65-F5344CB8AC3E}">
        <p14:creationId xmlns:p14="http://schemas.microsoft.com/office/powerpoint/2010/main" val="189487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graphicFrame>
        <p:nvGraphicFramePr>
          <p:cNvPr id="12" name="Content Placeholder 3">
            <a:extLst>
              <a:ext uri="{FF2B5EF4-FFF2-40B4-BE49-F238E27FC236}">
                <a16:creationId xmlns:a16="http://schemas.microsoft.com/office/drawing/2014/main" id="{759AE8A5-3B6E-42E5-A7DD-1079733FCF32}"/>
              </a:ext>
            </a:extLst>
          </p:cNvPr>
          <p:cNvGraphicFramePr>
            <a:graphicFrameLocks noGrp="1"/>
          </p:cNvGraphicFramePr>
          <p:nvPr>
            <p:ph idx="1"/>
            <p:extLst>
              <p:ext uri="{D42A27DB-BD31-4B8C-83A1-F6EECF244321}">
                <p14:modId xmlns:p14="http://schemas.microsoft.com/office/powerpoint/2010/main" val="2825984789"/>
              </p:ext>
            </p:extLst>
          </p:nvPr>
        </p:nvGraphicFramePr>
        <p:xfrm>
          <a:off x="685800" y="1295400"/>
          <a:ext cx="10515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811030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Data Visualization</a:t>
            </a:r>
          </a:p>
          <a:p>
            <a:pPr marL="0" indent="0">
              <a:buNone/>
            </a:pPr>
            <a:endParaRPr lang="en-IN" b="1" dirty="0"/>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6" name="Picture 5" descr="A screenshot of a computer&#10;&#10;Description automatically generated">
            <a:extLst>
              <a:ext uri="{FF2B5EF4-FFF2-40B4-BE49-F238E27FC236}">
                <a16:creationId xmlns:a16="http://schemas.microsoft.com/office/drawing/2014/main" id="{975BEC1E-6DD6-41C5-A5E4-E47552EC6225}"/>
              </a:ext>
            </a:extLst>
          </p:cNvPr>
          <p:cNvPicPr>
            <a:picLocks noChangeAspect="1"/>
          </p:cNvPicPr>
          <p:nvPr/>
        </p:nvPicPr>
        <p:blipFill rotWithShape="1">
          <a:blip r:embed="rId2">
            <a:extLst>
              <a:ext uri="{28A0092B-C50C-407E-A947-70E740481C1C}">
                <a14:useLocalDpi xmlns:a14="http://schemas.microsoft.com/office/drawing/2010/main" val="0"/>
              </a:ext>
            </a:extLst>
          </a:blip>
          <a:srcRect t="9912" r="44375" b="5533"/>
          <a:stretch/>
        </p:blipFill>
        <p:spPr>
          <a:xfrm>
            <a:off x="6324600" y="1905000"/>
            <a:ext cx="5263140" cy="449806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9463A8B-8B1B-4283-AE33-DEEB0B113D69}"/>
              </a:ext>
            </a:extLst>
          </p:cNvPr>
          <p:cNvPicPr>
            <a:picLocks noChangeAspect="1"/>
          </p:cNvPicPr>
          <p:nvPr/>
        </p:nvPicPr>
        <p:blipFill rotWithShape="1">
          <a:blip r:embed="rId3">
            <a:extLst>
              <a:ext uri="{28A0092B-C50C-407E-A947-70E740481C1C}">
                <a14:useLocalDpi xmlns:a14="http://schemas.microsoft.com/office/drawing/2010/main" val="0"/>
              </a:ext>
            </a:extLst>
          </a:blip>
          <a:srcRect t="9061" r="44611" b="6063"/>
          <a:stretch/>
        </p:blipFill>
        <p:spPr>
          <a:xfrm>
            <a:off x="838200" y="1905000"/>
            <a:ext cx="5220966" cy="4498063"/>
          </a:xfrm>
          <a:prstGeom prst="rect">
            <a:avLst/>
          </a:prstGeom>
        </p:spPr>
      </p:pic>
    </p:spTree>
    <p:extLst>
      <p:ext uri="{BB962C8B-B14F-4D97-AF65-F5344CB8AC3E}">
        <p14:creationId xmlns:p14="http://schemas.microsoft.com/office/powerpoint/2010/main" val="2536928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Test Plan and Strategy</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graphicFrame>
        <p:nvGraphicFramePr>
          <p:cNvPr id="12" name="Content Placeholder 2">
            <a:extLst>
              <a:ext uri="{FF2B5EF4-FFF2-40B4-BE49-F238E27FC236}">
                <a16:creationId xmlns:a16="http://schemas.microsoft.com/office/drawing/2014/main" id="{D5679330-9F2D-48C5-B4E8-DA47BA8708EF}"/>
              </a:ext>
            </a:extLst>
          </p:cNvPr>
          <p:cNvGraphicFramePr>
            <a:graphicFrameLocks noGrp="1"/>
          </p:cNvGraphicFramePr>
          <p:nvPr>
            <p:ph idx="1"/>
            <p:extLst>
              <p:ext uri="{D42A27DB-BD31-4B8C-83A1-F6EECF244321}">
                <p14:modId xmlns:p14="http://schemas.microsoft.com/office/powerpoint/2010/main" val="2793218656"/>
              </p:ext>
            </p:extLst>
          </p:nvPr>
        </p:nvGraphicFramePr>
        <p:xfrm>
          <a:off x="457200" y="1219200"/>
          <a:ext cx="11125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536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1"/>
            <a:ext cx="10515600" cy="838200"/>
          </a:xfrm>
        </p:spPr>
        <p:txBody>
          <a:bodyPr anchor="ctr">
            <a:normAutofit/>
          </a:bodyPr>
          <a:lstStyle/>
          <a:p>
            <a:r>
              <a:rPr lang="en-US" sz="4000" b="1" dirty="0"/>
              <a:t>Results and Discussion</a:t>
            </a:r>
          </a:p>
        </p:txBody>
      </p:sp>
      <p:graphicFrame>
        <p:nvGraphicFramePr>
          <p:cNvPr id="8" name="Content Placeholder 5">
            <a:extLst>
              <a:ext uri="{FF2B5EF4-FFF2-40B4-BE49-F238E27FC236}">
                <a16:creationId xmlns:a16="http://schemas.microsoft.com/office/drawing/2014/main" id="{1FE14512-7FD1-4394-A748-2349DFB637F3}"/>
              </a:ext>
            </a:extLst>
          </p:cNvPr>
          <p:cNvGraphicFramePr>
            <a:graphicFrameLocks noGrp="1"/>
          </p:cNvGraphicFramePr>
          <p:nvPr>
            <p:ph idx="1"/>
            <p:extLst>
              <p:ext uri="{D42A27DB-BD31-4B8C-83A1-F6EECF244321}">
                <p14:modId xmlns:p14="http://schemas.microsoft.com/office/powerpoint/2010/main" val="395143019"/>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Schedule</a:t>
            </a:r>
            <a:endParaRPr lang="en-US" b="1" dirty="0"/>
          </a:p>
        </p:txBody>
      </p:sp>
      <p:pic>
        <p:nvPicPr>
          <p:cNvPr id="6" name="Content Placeholder 5" descr="Timeline&#10;&#10;Description automatically generated">
            <a:extLst>
              <a:ext uri="{FF2B5EF4-FFF2-40B4-BE49-F238E27FC236}">
                <a16:creationId xmlns:a16="http://schemas.microsoft.com/office/drawing/2014/main" id="{002A757F-89AF-407C-B800-862BA2AF9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43000"/>
            <a:ext cx="7543800" cy="4035057"/>
          </a:xfrm>
        </p:spPr>
      </p:pic>
      <p:sp>
        <p:nvSpPr>
          <p:cNvPr id="9" name="TextBox 8">
            <a:extLst>
              <a:ext uri="{FF2B5EF4-FFF2-40B4-BE49-F238E27FC236}">
                <a16:creationId xmlns:a16="http://schemas.microsoft.com/office/drawing/2014/main" id="{DEC87F41-BBB7-4D99-AE3B-E317AC064A3C}"/>
              </a:ext>
            </a:extLst>
          </p:cNvPr>
          <p:cNvSpPr txBox="1"/>
          <p:nvPr/>
        </p:nvSpPr>
        <p:spPr>
          <a:xfrm>
            <a:off x="838200" y="5181600"/>
            <a:ext cx="10515600" cy="707886"/>
          </a:xfrm>
          <a:prstGeom prst="rect">
            <a:avLst/>
          </a:prstGeom>
          <a:noFill/>
        </p:spPr>
        <p:txBody>
          <a:bodyPr wrap="square" rtlCol="0">
            <a:spAutoFit/>
          </a:bodyPr>
          <a:lstStyle/>
          <a:p>
            <a:r>
              <a:rPr lang="en-US" sz="2000" dirty="0">
                <a:solidFill>
                  <a:prstClr val="black"/>
                </a:solidFill>
                <a:latin typeface="Calibri"/>
                <a:sym typeface="Trebuchet MS"/>
              </a:rPr>
              <a:t>We, as a team, have followed most of the schedule perfectly except for one part which was procuring and assembling the components since it was delayed considerable due to the restrictions. </a:t>
            </a:r>
            <a:endParaRPr lang="en-IN" sz="2000" dirty="0"/>
          </a:p>
        </p:txBody>
      </p:sp>
    </p:spTree>
    <p:extLst>
      <p:ext uri="{BB962C8B-B14F-4D97-AF65-F5344CB8AC3E}">
        <p14:creationId xmlns:p14="http://schemas.microsoft.com/office/powerpoint/2010/main" val="340974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D2AF-C1F3-6749-8203-B5875A08766A}"/>
              </a:ext>
            </a:extLst>
          </p:cNvPr>
          <p:cNvSpPr>
            <a:spLocks noGrp="1"/>
          </p:cNvSpPr>
          <p:nvPr>
            <p:ph type="title"/>
          </p:nvPr>
        </p:nvSpPr>
        <p:spPr/>
        <p:txBody>
          <a:bodyPr>
            <a:normAutofit/>
          </a:bodyPr>
          <a:lstStyle/>
          <a:p>
            <a:r>
              <a:rPr lang="en-US" sz="4000" b="1" dirty="0"/>
              <a:t>Documentation</a:t>
            </a:r>
          </a:p>
        </p:txBody>
      </p:sp>
      <p:sp>
        <p:nvSpPr>
          <p:cNvPr id="3" name="Content Placeholder 2">
            <a:extLst>
              <a:ext uri="{FF2B5EF4-FFF2-40B4-BE49-F238E27FC236}">
                <a16:creationId xmlns:a16="http://schemas.microsoft.com/office/drawing/2014/main" id="{9DEBF686-B111-5A45-A7D6-49A152E3B787}"/>
              </a:ext>
            </a:extLst>
          </p:cNvPr>
          <p:cNvSpPr>
            <a:spLocks noGrp="1"/>
          </p:cNvSpPr>
          <p:nvPr>
            <p:ph idx="1"/>
          </p:nvPr>
        </p:nvSpPr>
        <p:spPr>
          <a:xfrm>
            <a:off x="838200" y="1600200"/>
            <a:ext cx="11049000" cy="4576763"/>
          </a:xfrm>
        </p:spPr>
        <p:txBody>
          <a:bodyPr/>
          <a:lstStyle/>
          <a:p>
            <a:pPr>
              <a:buFont typeface="Wingdings" pitchFamily="2" charset="2"/>
              <a:buChar char="§"/>
            </a:pPr>
            <a:r>
              <a:rPr lang="en-US" dirty="0">
                <a:ea typeface="Trebuchet MS"/>
                <a:cs typeface="Trebuchet MS"/>
                <a:sym typeface="Trebuchet MS"/>
              </a:rPr>
              <a:t>Project report submitted in department: Submitted with Guide Approval.</a:t>
            </a:r>
          </a:p>
          <a:p>
            <a:pPr>
              <a:buFont typeface="Wingdings" pitchFamily="2" charset="2"/>
              <a:buChar char="§"/>
            </a:pPr>
            <a:r>
              <a:rPr lang="en-US" dirty="0">
                <a:ea typeface="Trebuchet MS"/>
                <a:cs typeface="Trebuchet MS"/>
                <a:sym typeface="Trebuchet MS"/>
              </a:rPr>
              <a:t>IEEE Format of Paper current status: Completed, Approved from Guide and Plagiarism Report Generated.</a:t>
            </a:r>
          </a:p>
          <a:p>
            <a:pPr>
              <a:buFont typeface="Wingdings" pitchFamily="2" charset="2"/>
              <a:buChar char="§"/>
            </a:pPr>
            <a:r>
              <a:rPr lang="en-US" dirty="0">
                <a:ea typeface="Trebuchet MS"/>
                <a:cs typeface="Trebuchet MS"/>
                <a:sym typeface="Trebuchet MS"/>
              </a:rPr>
              <a:t> Which Conferences are you targeting: ICDSMLA 2021</a:t>
            </a:r>
          </a:p>
          <a:p>
            <a:pPr>
              <a:buFont typeface="Wingdings" pitchFamily="2" charset="2"/>
              <a:buChar char="§"/>
            </a:pPr>
            <a:r>
              <a:rPr lang="en-US" dirty="0">
                <a:ea typeface="Trebuchet MS"/>
                <a:cs typeface="Trebuchet MS"/>
                <a:sym typeface="Trebuchet MS"/>
              </a:rPr>
              <a:t>Video (2-3 minutes) of your project: Live demo for all modules</a:t>
            </a:r>
          </a:p>
          <a:p>
            <a:pPr>
              <a:buFont typeface="Wingdings" pitchFamily="2" charset="2"/>
              <a:buChar char="§"/>
            </a:pPr>
            <a:r>
              <a:rPr lang="en-US" dirty="0">
                <a:ea typeface="Trebuchet MS"/>
                <a:cs typeface="Trebuchet MS"/>
                <a:sym typeface="Trebuchet MS"/>
              </a:rPr>
              <a:t>Add the </a:t>
            </a:r>
            <a:r>
              <a:rPr lang="en-US" dirty="0" err="1">
                <a:ea typeface="Trebuchet MS"/>
                <a:cs typeface="Trebuchet MS"/>
                <a:sym typeface="Trebuchet MS"/>
              </a:rPr>
              <a:t>Github</a:t>
            </a:r>
            <a:r>
              <a:rPr lang="en-US" dirty="0">
                <a:ea typeface="Trebuchet MS"/>
                <a:cs typeface="Trebuchet MS"/>
                <a:sym typeface="Trebuchet MS"/>
              </a:rPr>
              <a:t> repository link: </a:t>
            </a:r>
            <a:r>
              <a:rPr lang="en-US" dirty="0">
                <a:ea typeface="Trebuchet MS"/>
                <a:cs typeface="Trebuchet MS"/>
                <a:sym typeface="Trebuchet MS"/>
                <a:hlinkClick r:id="rId2"/>
              </a:rPr>
              <a:t>https://github.com/Bhavan-Naik/CapStone_Team-71</a:t>
            </a:r>
            <a:endParaRPr lang="en-US" dirty="0">
              <a:ea typeface="Trebuchet MS"/>
              <a:cs typeface="Trebuchet MS"/>
              <a:sym typeface="Trebuchet MS"/>
            </a:endParaRPr>
          </a:p>
          <a:p>
            <a:pPr>
              <a:buFont typeface="Wingdings" pitchFamily="2" charset="2"/>
              <a:buChar char="§"/>
            </a:pPr>
            <a:r>
              <a:rPr lang="en-US" dirty="0">
                <a:ea typeface="Trebuchet MS"/>
                <a:cs typeface="Trebuchet MS"/>
                <a:sym typeface="Trebuchet MS"/>
              </a:rPr>
              <a:t>All artifacts of your project uploaded in the CSE Project repository: Yes</a:t>
            </a:r>
          </a:p>
        </p:txBody>
      </p:sp>
    </p:spTree>
    <p:extLst>
      <p:ext uri="{BB962C8B-B14F-4D97-AF65-F5344CB8AC3E}">
        <p14:creationId xmlns:p14="http://schemas.microsoft.com/office/powerpoint/2010/main" val="714163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CF295-690E-7449-BE41-244C2E535261}"/>
              </a:ext>
            </a:extLst>
          </p:cNvPr>
          <p:cNvSpPr>
            <a:spLocks noGrp="1"/>
          </p:cNvSpPr>
          <p:nvPr>
            <p:ph type="title"/>
          </p:nvPr>
        </p:nvSpPr>
        <p:spPr>
          <a:xfrm>
            <a:off x="838200" y="1"/>
            <a:ext cx="10515600" cy="838200"/>
          </a:xfrm>
        </p:spPr>
        <p:txBody>
          <a:bodyPr anchor="ctr">
            <a:normAutofit/>
          </a:bodyPr>
          <a:lstStyle/>
          <a:p>
            <a:r>
              <a:rPr lang="en-US" sz="4000" b="1" dirty="0"/>
              <a:t>Conclusion and Future work</a:t>
            </a:r>
          </a:p>
        </p:txBody>
      </p:sp>
      <p:graphicFrame>
        <p:nvGraphicFramePr>
          <p:cNvPr id="8" name="Content Placeholder 5">
            <a:extLst>
              <a:ext uri="{FF2B5EF4-FFF2-40B4-BE49-F238E27FC236}">
                <a16:creationId xmlns:a16="http://schemas.microsoft.com/office/drawing/2014/main" id="{C5DD303C-FA39-47AC-818C-13F6F4CC8D7A}"/>
              </a:ext>
            </a:extLst>
          </p:cNvPr>
          <p:cNvGraphicFramePr>
            <a:graphicFrameLocks noGrp="1"/>
          </p:cNvGraphicFramePr>
          <p:nvPr>
            <p:ph idx="1"/>
            <p:extLst>
              <p:ext uri="{D42A27DB-BD31-4B8C-83A1-F6EECF244321}">
                <p14:modId xmlns:p14="http://schemas.microsoft.com/office/powerpoint/2010/main" val="3095205863"/>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graphicFrame>
        <p:nvGraphicFramePr>
          <p:cNvPr id="10" name="Content Placeholder 5">
            <a:extLst>
              <a:ext uri="{FF2B5EF4-FFF2-40B4-BE49-F238E27FC236}">
                <a16:creationId xmlns:a16="http://schemas.microsoft.com/office/drawing/2014/main" id="{DB6233CE-228D-4641-8358-8740B89935EC}"/>
              </a:ext>
            </a:extLst>
          </p:cNvPr>
          <p:cNvGraphicFramePr>
            <a:graphicFrameLocks noGrp="1"/>
          </p:cNvGraphicFramePr>
          <p:nvPr>
            <p:ph idx="1"/>
            <p:extLst>
              <p:ext uri="{D42A27DB-BD31-4B8C-83A1-F6EECF244321}">
                <p14:modId xmlns:p14="http://schemas.microsoft.com/office/powerpoint/2010/main" val="2577877622"/>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graphicFrame>
        <p:nvGraphicFramePr>
          <p:cNvPr id="10" name="Content Placeholder 5">
            <a:extLst>
              <a:ext uri="{FF2B5EF4-FFF2-40B4-BE49-F238E27FC236}">
                <a16:creationId xmlns:a16="http://schemas.microsoft.com/office/drawing/2014/main" id="{DB6233CE-228D-4641-8358-8740B89935EC}"/>
              </a:ext>
            </a:extLst>
          </p:cNvPr>
          <p:cNvGraphicFramePr>
            <a:graphicFrameLocks noGrp="1"/>
          </p:cNvGraphicFramePr>
          <p:nvPr>
            <p:ph idx="1"/>
            <p:extLst>
              <p:ext uri="{D42A27DB-BD31-4B8C-83A1-F6EECF244321}">
                <p14:modId xmlns:p14="http://schemas.microsoft.com/office/powerpoint/2010/main" val="3598502996"/>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25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graphicFrame>
        <p:nvGraphicFramePr>
          <p:cNvPr id="10" name="Content Placeholder 5">
            <a:extLst>
              <a:ext uri="{FF2B5EF4-FFF2-40B4-BE49-F238E27FC236}">
                <a16:creationId xmlns:a16="http://schemas.microsoft.com/office/drawing/2014/main" id="{DB6233CE-228D-4641-8358-8740B89935EC}"/>
              </a:ext>
            </a:extLst>
          </p:cNvPr>
          <p:cNvGraphicFramePr>
            <a:graphicFrameLocks noGrp="1"/>
          </p:cNvGraphicFramePr>
          <p:nvPr>
            <p:ph idx="1"/>
            <p:extLst>
              <p:ext uri="{D42A27DB-BD31-4B8C-83A1-F6EECF244321}">
                <p14:modId xmlns:p14="http://schemas.microsoft.com/office/powerpoint/2010/main" val="784562342"/>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816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F2CB2-8A79-0845-BFEF-25544225CB08}"/>
              </a:ext>
            </a:extLst>
          </p:cNvPr>
          <p:cNvSpPr>
            <a:spLocks noGrp="1"/>
          </p:cNvSpPr>
          <p:nvPr>
            <p:ph type="title"/>
          </p:nvPr>
        </p:nvSpPr>
        <p:spPr>
          <a:xfrm>
            <a:off x="838200" y="1"/>
            <a:ext cx="10515600" cy="838200"/>
          </a:xfrm>
        </p:spPr>
        <p:txBody>
          <a:bodyPr anchor="ctr">
            <a:normAutofit/>
          </a:bodyPr>
          <a:lstStyle/>
          <a:p>
            <a:r>
              <a:rPr lang="en-US" sz="4000" b="1" dirty="0"/>
              <a:t>Any other information</a:t>
            </a:r>
          </a:p>
        </p:txBody>
      </p:sp>
      <p:graphicFrame>
        <p:nvGraphicFramePr>
          <p:cNvPr id="8" name="Content Placeholder 5">
            <a:extLst>
              <a:ext uri="{FF2B5EF4-FFF2-40B4-BE49-F238E27FC236}">
                <a16:creationId xmlns:a16="http://schemas.microsoft.com/office/drawing/2014/main" id="{439040B7-6279-47F1-A06B-3BC67B0CB2F7}"/>
              </a:ext>
            </a:extLst>
          </p:cNvPr>
          <p:cNvGraphicFramePr>
            <a:graphicFrameLocks noGrp="1"/>
          </p:cNvGraphicFramePr>
          <p:nvPr>
            <p:ph idx="1"/>
            <p:extLst>
              <p:ext uri="{D42A27DB-BD31-4B8C-83A1-F6EECF244321}">
                <p14:modId xmlns:p14="http://schemas.microsoft.com/office/powerpoint/2010/main" val="306087562"/>
              </p:ext>
            </p:extLst>
          </p:nvPr>
        </p:nvGraphicFramePr>
        <p:xfrm>
          <a:off x="838200" y="11430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graphicFrame>
        <p:nvGraphicFramePr>
          <p:cNvPr id="12" name="Content Placeholder 3">
            <a:extLst>
              <a:ext uri="{FF2B5EF4-FFF2-40B4-BE49-F238E27FC236}">
                <a16:creationId xmlns:a16="http://schemas.microsoft.com/office/drawing/2014/main" id="{759AE8A5-3B6E-42E5-A7DD-1079733FCF32}"/>
              </a:ext>
            </a:extLst>
          </p:cNvPr>
          <p:cNvGraphicFramePr>
            <a:graphicFrameLocks noGrp="1"/>
          </p:cNvGraphicFramePr>
          <p:nvPr>
            <p:ph idx="1"/>
            <p:extLst>
              <p:ext uri="{D42A27DB-BD31-4B8C-83A1-F6EECF244321}">
                <p14:modId xmlns:p14="http://schemas.microsoft.com/office/powerpoint/2010/main" val="2061310806"/>
              </p:ext>
            </p:extLst>
          </p:nvPr>
        </p:nvGraphicFramePr>
        <p:xfrm>
          <a:off x="685800" y="1295400"/>
          <a:ext cx="10515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920099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5501" y="2971800"/>
            <a:ext cx="3164392" cy="830997"/>
          </a:xfrm>
          <a:prstGeom prst="rect">
            <a:avLst/>
          </a:prstGeom>
        </p:spPr>
        <p:txBody>
          <a:bodyPr wrap="none">
            <a:spAutoFit/>
          </a:bodyPr>
          <a:lstStyle/>
          <a:p>
            <a:pPr algn="r"/>
            <a:r>
              <a:rPr lang="en-US" sz="4800" b="1" dirty="0">
                <a:solidFill>
                  <a:srgbClr val="FF0000"/>
                </a:solidFill>
                <a:latin typeface="Trebuchet MS"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991600" cy="4881563"/>
          </a:xfrm>
        </p:spPr>
        <p:txBody>
          <a:bodyPr>
            <a:normAutofit/>
          </a:bodyPr>
          <a:lstStyle/>
          <a:p>
            <a:pPr>
              <a:buFont typeface="Wingdings" panose="05000000000000000000" pitchFamily="2" charset="2"/>
              <a:buChar char="Ø"/>
            </a:pPr>
            <a:r>
              <a:rPr lang="en-US" b="1" dirty="0"/>
              <a:t> EXISTING SOLUTIONS TO OUR PROBLEM:</a:t>
            </a:r>
          </a:p>
          <a:p>
            <a:pPr marL="0" indent="0">
              <a:buNone/>
            </a:pPr>
            <a:endParaRPr lang="en-US" b="1" dirty="0"/>
          </a:p>
          <a:p>
            <a:r>
              <a:rPr lang="en-US" sz="2400" dirty="0"/>
              <a:t>Face Recognition Attendance System (Delays)</a:t>
            </a:r>
          </a:p>
          <a:p>
            <a:r>
              <a:rPr lang="en-US" sz="2400" dirty="0"/>
              <a:t>Fingerprint Sensors (Only in offices, Outside the room)</a:t>
            </a:r>
          </a:p>
          <a:p>
            <a:endParaRPr lang="en-US" sz="2400" dirty="0"/>
          </a:p>
          <a:p>
            <a:r>
              <a:rPr lang="en-US" sz="2400" dirty="0"/>
              <a:t>Centralized A.C./Heater (Single Temperature for everyone)</a:t>
            </a:r>
          </a:p>
          <a:p>
            <a:r>
              <a:rPr lang="en-US" sz="2400" dirty="0"/>
              <a:t>Manual Fans (Not automatic leading to disruption in class)</a:t>
            </a:r>
          </a:p>
        </p:txBody>
      </p:sp>
    </p:spTree>
    <p:extLst>
      <p:ext uri="{BB962C8B-B14F-4D97-AF65-F5344CB8AC3E}">
        <p14:creationId xmlns:p14="http://schemas.microsoft.com/office/powerpoint/2010/main" val="352600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763000" cy="4881563"/>
          </a:xfrm>
        </p:spPr>
        <p:txBody>
          <a:bodyPr>
            <a:normAutofit/>
          </a:bodyPr>
          <a:lstStyle/>
          <a:p>
            <a:pPr>
              <a:buFont typeface="Wingdings" panose="05000000000000000000" pitchFamily="2" charset="2"/>
              <a:buChar char="Ø"/>
            </a:pPr>
            <a:r>
              <a:rPr lang="en-US" b="1" dirty="0"/>
              <a:t> REQUIREMENTS:</a:t>
            </a:r>
          </a:p>
          <a:p>
            <a:endParaRPr lang="en-US" dirty="0"/>
          </a:p>
          <a:p>
            <a:r>
              <a:rPr lang="en-US" sz="2400" dirty="0"/>
              <a:t>Optical Biometric Sensor Module: to record individual fingerprints.</a:t>
            </a:r>
          </a:p>
          <a:p>
            <a:endParaRPr lang="en-US" sz="2400" dirty="0"/>
          </a:p>
          <a:p>
            <a:r>
              <a:rPr lang="en-US" sz="2400" dirty="0"/>
              <a:t>Spatial Sensors: to check which part of the room is occupied to make the system spatial aware.</a:t>
            </a:r>
          </a:p>
          <a:p>
            <a:pPr marL="0" indent="0">
              <a:buNone/>
            </a:pPr>
            <a:endParaRPr lang="en-US" sz="2400" dirty="0"/>
          </a:p>
          <a:p>
            <a:r>
              <a:rPr lang="en-US" sz="2400" dirty="0"/>
              <a:t>WPF/UWP: to make the dashboard application for administrator management.</a:t>
            </a:r>
          </a:p>
          <a:p>
            <a:pPr marL="0" indent="0">
              <a:buNone/>
            </a:pPr>
            <a:endParaRPr lang="en-US" dirty="0"/>
          </a:p>
        </p:txBody>
      </p:sp>
    </p:spTree>
    <p:extLst>
      <p:ext uri="{BB962C8B-B14F-4D97-AF65-F5344CB8AC3E}">
        <p14:creationId xmlns:p14="http://schemas.microsoft.com/office/powerpoint/2010/main" val="381103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457200" y="1295400"/>
            <a:ext cx="10744200" cy="4881563"/>
          </a:xfrm>
        </p:spPr>
        <p:txBody>
          <a:bodyPr>
            <a:normAutofit/>
          </a:bodyPr>
          <a:lstStyle/>
          <a:p>
            <a:pPr marL="800091" indent="-457200" algn="just" eaLnBrk="0" hangingPunct="0">
              <a:spcBef>
                <a:spcPts val="0"/>
              </a:spcBef>
              <a:spcAft>
                <a:spcPts val="0"/>
              </a:spcAft>
              <a:buFont typeface="Wingdings" panose="05000000000000000000" pitchFamily="2" charset="2"/>
              <a:buChar char="Ø"/>
              <a:defRPr/>
            </a:pPr>
            <a:r>
              <a:rPr lang="en-US" b="1" dirty="0">
                <a:sym typeface="Trebuchet MS"/>
              </a:rPr>
              <a:t>DESIGN APPROACH:</a:t>
            </a:r>
          </a:p>
          <a:p>
            <a:pPr marL="800091" indent="-457200" algn="just" eaLnBrk="0" hangingPunct="0">
              <a:spcBef>
                <a:spcPts val="0"/>
              </a:spcBef>
              <a:spcAft>
                <a:spcPts val="0"/>
              </a:spcAft>
              <a:buFont typeface="Wingdings" panose="05000000000000000000" pitchFamily="2" charset="2"/>
              <a:buChar char="Ø"/>
              <a:defRPr/>
            </a:pPr>
            <a:endParaRPr lang="en-US" b="1" dirty="0">
              <a:sym typeface="Trebuchet MS"/>
            </a:endParaRPr>
          </a:p>
          <a:p>
            <a:pPr marL="685791" indent="-342900" algn="just" eaLnBrk="0" hangingPunct="0">
              <a:spcBef>
                <a:spcPts val="0"/>
              </a:spcBef>
              <a:spcAft>
                <a:spcPts val="0"/>
              </a:spcAft>
              <a:defRPr/>
            </a:pPr>
            <a:r>
              <a:rPr lang="en-US" sz="2400" dirty="0"/>
              <a:t>The assortment IoT sensors installed in the classrooms are durable and need not be replaced often.</a:t>
            </a:r>
          </a:p>
          <a:p>
            <a:pPr marL="685791" indent="-342900" algn="just" eaLnBrk="0" hangingPunct="0">
              <a:spcBef>
                <a:spcPts val="0"/>
              </a:spcBef>
              <a:spcAft>
                <a:spcPts val="0"/>
              </a:spcAft>
              <a:defRPr/>
            </a:pPr>
            <a:endParaRPr lang="en-US" sz="2400" dirty="0"/>
          </a:p>
          <a:p>
            <a:pPr marL="685791" indent="-342900" algn="just" eaLnBrk="0" hangingPunct="0">
              <a:spcBef>
                <a:spcPts val="0"/>
              </a:spcBef>
              <a:spcAft>
                <a:spcPts val="0"/>
              </a:spcAft>
              <a:defRPr/>
            </a:pPr>
            <a:r>
              <a:rPr lang="en-US" sz="2400" dirty="0"/>
              <a:t>The server installation too is a one-time process. However, the ThingSpeak and Firebase backends need to be paid for on a yearly basis depending on the usage.</a:t>
            </a:r>
          </a:p>
          <a:p>
            <a:pPr marL="685791" indent="-342900" algn="just" eaLnBrk="0" hangingPunct="0">
              <a:spcBef>
                <a:spcPts val="0"/>
              </a:spcBef>
              <a:spcAft>
                <a:spcPts val="0"/>
              </a:spcAft>
              <a:defRPr/>
            </a:pPr>
            <a:endParaRPr lang="en-US" sz="2400" dirty="0"/>
          </a:p>
          <a:p>
            <a:pPr marL="685791" indent="-342900" algn="just" eaLnBrk="0" hangingPunct="0">
              <a:spcBef>
                <a:spcPts val="0"/>
              </a:spcBef>
              <a:spcAft>
                <a:spcPts val="0"/>
              </a:spcAft>
              <a:defRPr/>
            </a:pPr>
            <a:r>
              <a:rPr lang="en-US" sz="2400" dirty="0"/>
              <a:t>The ML models used for attendance summarization and fan speed detection are reused and some extra layers(mechanism) have been added on top of that. These models are constantly learning from manual user intervention.</a:t>
            </a:r>
          </a:p>
        </p:txBody>
      </p:sp>
    </p:spTree>
    <p:extLst>
      <p:ext uri="{BB962C8B-B14F-4D97-AF65-F5344CB8AC3E}">
        <p14:creationId xmlns:p14="http://schemas.microsoft.com/office/powerpoint/2010/main" val="86196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9982200" cy="4881563"/>
          </a:xfrm>
        </p:spPr>
        <p:txBody>
          <a:bodyPr>
            <a:normAutofit/>
          </a:bodyPr>
          <a:lstStyle/>
          <a:p>
            <a:pPr>
              <a:buFont typeface="Wingdings" panose="05000000000000000000" pitchFamily="2" charset="2"/>
              <a:buChar char="Ø"/>
            </a:pPr>
            <a:r>
              <a:rPr lang="en-US" sz="3000" b="1" dirty="0"/>
              <a:t> </a:t>
            </a:r>
            <a:r>
              <a:rPr lang="en-US" b="1" dirty="0"/>
              <a:t>DESIGN CONSTRAINTS, ASSUMPTIONS AND DEPENDENCIES:</a:t>
            </a:r>
          </a:p>
          <a:p>
            <a:endParaRPr lang="en-US" b="1" dirty="0"/>
          </a:p>
          <a:p>
            <a:r>
              <a:rPr lang="en-US" sz="2400" dirty="0"/>
              <a:t>Server systems in the Institutions:</a:t>
            </a:r>
          </a:p>
          <a:p>
            <a:pPr marL="0" indent="0">
              <a:buNone/>
            </a:pPr>
            <a:r>
              <a:rPr lang="en-US" sz="2400" dirty="0"/>
              <a:t>- Our project also highly depends upon how the server system exists at a particular institution. If there is no existing server, it would be very easy to implement. </a:t>
            </a:r>
          </a:p>
          <a:p>
            <a:endParaRPr lang="en-US" sz="2400" dirty="0"/>
          </a:p>
          <a:p>
            <a:r>
              <a:rPr lang="en-US" sz="2400" dirty="0"/>
              <a:t>Existing Wiring in Institutions:</a:t>
            </a:r>
          </a:p>
          <a:p>
            <a:pPr marL="0" indent="0">
              <a:buNone/>
            </a:pPr>
            <a:r>
              <a:rPr lang="en-US" sz="2400" dirty="0"/>
              <a:t>- It depends which wiring system exists at the institution because our project would work on almost every existing wiring system unless it’s very old.</a:t>
            </a:r>
          </a:p>
        </p:txBody>
      </p:sp>
    </p:spTree>
    <p:extLst>
      <p:ext uri="{BB962C8B-B14F-4D97-AF65-F5344CB8AC3E}">
        <p14:creationId xmlns:p14="http://schemas.microsoft.com/office/powerpoint/2010/main" val="218548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533400" y="1295400"/>
            <a:ext cx="10820400" cy="4881563"/>
          </a:xfrm>
        </p:spPr>
        <p:txBody>
          <a:bodyPr>
            <a:normAutofit/>
          </a:bodyPr>
          <a:lstStyle/>
          <a:p>
            <a:pPr marL="800091" indent="-457200" algn="just" eaLnBrk="0" hangingPunct="0">
              <a:spcBef>
                <a:spcPts val="0"/>
              </a:spcBef>
              <a:buFont typeface="Wingdings" panose="05000000000000000000" pitchFamily="2" charset="2"/>
              <a:buChar char="Ø"/>
              <a:defRPr/>
            </a:pPr>
            <a:r>
              <a:rPr lang="en-IN" b="1" dirty="0">
                <a:ea typeface="Trebuchet MS"/>
                <a:cs typeface="Trebuchet MS"/>
                <a:sym typeface="Trebuchet MS"/>
              </a:rPr>
              <a:t>DESIGN DETAILS:</a:t>
            </a:r>
          </a:p>
          <a:p>
            <a:pPr marL="685791" indent="-342900" algn="just" eaLnBrk="0" hangingPunct="0">
              <a:spcBef>
                <a:spcPts val="0"/>
              </a:spcBef>
              <a:spcAft>
                <a:spcPts val="0"/>
              </a:spcAft>
              <a:defRPr/>
            </a:pPr>
            <a:endParaRPr lang="en-IN" dirty="0">
              <a:ea typeface="Trebuchet MS"/>
              <a:cs typeface="Trebuchet MS"/>
              <a:sym typeface="Trebuchet MS"/>
            </a:endParaRPr>
          </a:p>
          <a:p>
            <a:pPr lvl="1"/>
            <a:r>
              <a:rPr lang="en-US" dirty="0"/>
              <a:t>Novelty/ Uniqueness of the Project:</a:t>
            </a:r>
          </a:p>
          <a:p>
            <a:pPr marL="0" indent="0">
              <a:buNone/>
            </a:pPr>
            <a:r>
              <a:rPr lang="en-US" sz="2400" dirty="0"/>
              <a:t>	- Automated yet reliable attendance system that would help improve classroom learning. Fool proof solution is important keeping in mind the innovative ways students find to bypass attendance systems.</a:t>
            </a:r>
          </a:p>
          <a:p>
            <a:pPr marL="0" indent="0">
              <a:buNone/>
            </a:pPr>
            <a:r>
              <a:rPr lang="en-US" sz="2400" dirty="0"/>
              <a:t>	- Real-time implementation that is independent of the wiring system and hence may be extended to Government schools and colleges, in order to reduce their electricity costs.</a:t>
            </a:r>
          </a:p>
          <a:p>
            <a:pPr marL="0" indent="0">
              <a:buNone/>
            </a:pPr>
            <a:r>
              <a:rPr lang="en-US" sz="2400" dirty="0"/>
              <a:t>	- Help reduce harmful effects of unsolicited energy consumption on the environment and save our planet for future generations.</a:t>
            </a:r>
          </a:p>
          <a:p>
            <a:endParaRPr lang="en-US" dirty="0"/>
          </a:p>
        </p:txBody>
      </p:sp>
    </p:spTree>
    <p:extLst>
      <p:ext uri="{BB962C8B-B14F-4D97-AF65-F5344CB8AC3E}">
        <p14:creationId xmlns:p14="http://schemas.microsoft.com/office/powerpoint/2010/main" val="32394034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3427</TotalTime>
  <Words>2118</Words>
  <Application>Microsoft Office PowerPoint</Application>
  <PresentationFormat>Widescreen</PresentationFormat>
  <Paragraphs>262</Paragraphs>
  <Slides>40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Trebuchet MS</vt:lpstr>
      <vt:lpstr>Wingdings</vt:lpstr>
      <vt:lpstr>Custom Design</vt:lpstr>
      <vt:lpstr>PowerPoint Presentation</vt:lpstr>
      <vt:lpstr>Outline</vt:lpstr>
      <vt:lpstr>Abstract</vt:lpstr>
      <vt:lpstr>Abstract</vt:lpstr>
      <vt:lpstr>Summary of Requirements and Design</vt:lpstr>
      <vt:lpstr>Summary of Requirements and Design</vt:lpstr>
      <vt:lpstr>Summary of Requirements and Design</vt:lpstr>
      <vt:lpstr>Summary of Requirements and Design</vt:lpstr>
      <vt:lpstr>Summary of Requirements and Design</vt:lpstr>
      <vt:lpstr>Summary of Methodology / Approach</vt:lpstr>
      <vt:lpstr>Summary of Methodology / Approach</vt:lpstr>
      <vt:lpstr>Design Description</vt:lpstr>
      <vt:lpstr>Design Description</vt:lpstr>
      <vt:lpstr>Design Description</vt:lpstr>
      <vt:lpstr>Design Description</vt:lpstr>
      <vt:lpstr>Design Description</vt:lpstr>
      <vt:lpstr>Design Description</vt:lpstr>
      <vt:lpstr>Design Description</vt:lpstr>
      <vt:lpstr>Modules and Implementation Details</vt:lpstr>
      <vt:lpstr>Project Demonstration</vt:lpstr>
      <vt:lpstr>Walkthrough</vt:lpstr>
      <vt:lpstr>Walkthrough</vt:lpstr>
      <vt:lpstr>Walkthrough</vt:lpstr>
      <vt:lpstr>Walkthrough</vt:lpstr>
      <vt:lpstr>Walkthrough</vt:lpstr>
      <vt:lpstr>Walkthrough</vt:lpstr>
      <vt:lpstr>Walkthrough</vt:lpstr>
      <vt:lpstr>Walkthrough</vt:lpstr>
      <vt:lpstr>Walkthrough</vt:lpstr>
      <vt:lpstr>Walkthrough</vt:lpstr>
      <vt:lpstr>Test Plan and Strategy</vt:lpstr>
      <vt:lpstr>Results and Discussion</vt:lpstr>
      <vt:lpstr>Schedule</vt:lpstr>
      <vt:lpstr>Documentation</vt:lpstr>
      <vt:lpstr>Conclusion and Future work</vt:lpstr>
      <vt:lpstr>References</vt:lpstr>
      <vt:lpstr>References</vt:lpstr>
      <vt:lpstr>References</vt:lpstr>
      <vt:lpstr>Any other information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Bhavan Naik</cp:lastModifiedBy>
  <cp:revision>593</cp:revision>
  <dcterms:created xsi:type="dcterms:W3CDTF">2020-11-22T08:14:37Z</dcterms:created>
  <dcterms:modified xsi:type="dcterms:W3CDTF">2021-12-04T06:45:49Z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