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2179956" cy="56470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z="1800" spc="-105" dirty="0">
                <a:solidFill>
                  <a:srgbClr val="E7E6E6"/>
                </a:solidFill>
                <a:latin typeface="Microsoft Sans Serif"/>
                <a:cs typeface="Microsoft Sans Serif"/>
              </a:rPr>
              <a:t>Gade Bhavan </a:t>
            </a:r>
            <a:r>
              <a:rPr lang="en-US" sz="1800" spc="-105" dirty="0" err="1">
                <a:solidFill>
                  <a:srgbClr val="E7E6E6"/>
                </a:solidFill>
                <a:latin typeface="Microsoft Sans Serif"/>
                <a:cs typeface="Microsoft Sans Serif"/>
              </a:rPr>
              <a:t>Kausik</a:t>
            </a:r>
            <a:r>
              <a:rPr sz="1800" spc="35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endParaRPr lang="en-US" sz="1800" spc="35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2</a:t>
            </a:r>
            <a:r>
              <a:rPr lang="en-US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5</a:t>
            </a:r>
            <a:r>
              <a:rPr lang="en-US" sz="1800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th</a:t>
            </a:r>
            <a:r>
              <a:rPr sz="1800" spc="284" baseline="20833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60" dirty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1806</Words>
  <Application>Microsoft Office PowerPoint</Application>
  <PresentationFormat>Widescreen</PresentationFormat>
  <Paragraphs>191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</dc:creator>
  <cp:lastModifiedBy>karthik gade</cp:lastModifiedBy>
  <cp:revision>4</cp:revision>
  <dcterms:created xsi:type="dcterms:W3CDTF">2024-03-20T08:56:52Z</dcterms:created>
  <dcterms:modified xsi:type="dcterms:W3CDTF">2024-03-25T11:56:08Z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