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9/4/2024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965171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489474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948562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233138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040531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920728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038356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382697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982722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00898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462620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272172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7" name="对象"/>
          <p:cNvSpPr>
            <a:spLocks noGrp="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343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2032339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645371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015643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7656390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0448264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083419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914351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535840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3160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919853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224315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302150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662179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8055389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image" Target="../media/12.jpg"/><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Bhavana B</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312216240</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2819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Commerce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Shri shankaralal sundarbai shasun Jain college for women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89912722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219200" y="1371600"/>
            <a:ext cx="6019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4" name="矩形"/>
          <p:cNvSpPr>
            <a:spLocks/>
          </p:cNvSpPr>
          <p:nvPr/>
        </p:nvSpPr>
        <p:spPr>
          <a:xfrm rot="0">
            <a:off x="1751867" y="1771710"/>
            <a:ext cx="4429125"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rot="0">
            <a:off x="1219200" y="3197164"/>
            <a:ext cx="2590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6" name="矩形"/>
          <p:cNvSpPr>
            <a:spLocks/>
          </p:cNvSpPr>
          <p:nvPr/>
        </p:nvSpPr>
        <p:spPr>
          <a:xfrm rot="0">
            <a:off x="1751867" y="3699289"/>
            <a:ext cx="2438400"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rot="0">
            <a:off x="1222131" y="4509190"/>
            <a:ext cx="35051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8" name="矩形"/>
          <p:cNvSpPr>
            <a:spLocks/>
          </p:cNvSpPr>
          <p:nvPr/>
        </p:nvSpPr>
        <p:spPr>
          <a:xfrm rot="0">
            <a:off x="1751867" y="4999902"/>
            <a:ext cx="2669931"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63602338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pic>
        <p:nvPicPr>
          <p:cNvPr id="193" name="图片"/>
          <p:cNvPicPr>
            <a:picLocks noChangeAspect="1"/>
          </p:cNvPicPr>
          <p:nvPr/>
        </p:nvPicPr>
        <p:blipFill>
          <a:blip r:embed="rId3" cstate="print"/>
          <a:stretch>
            <a:fillRect/>
          </a:stretch>
        </p:blipFill>
        <p:spPr>
          <a:xfrm rot="0">
            <a:off x="484585" y="1193617"/>
            <a:ext cx="8196477" cy="5077239"/>
          </a:xfrm>
          <a:prstGeom prst="rect"/>
          <a:noFill/>
          <a:ln w="12700" cmpd="sng" cap="flat">
            <a:noFill/>
            <a:prstDash val="solid"/>
            <a:miter/>
          </a:ln>
        </p:spPr>
      </p:pic>
    </p:spTree>
    <p:extLst>
      <p:ext uri="{BB962C8B-B14F-4D97-AF65-F5344CB8AC3E}">
        <p14:creationId xmlns:p14="http://schemas.microsoft.com/office/powerpoint/2010/main" val="177903520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1066800" y="1600200"/>
            <a:ext cx="74676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4213857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54585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5772634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206418051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866775" y="1975544"/>
            <a:ext cx="8486775" cy="352043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01894242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noChangeAspect="1"/>
          </p:cNvSpPr>
          <p:nvPr/>
        </p:nvSpPr>
        <p:spPr>
          <a:xfrm rot="0">
            <a:off x="5943599" y="3276600"/>
            <a:ext cx="304800" cy="304800"/>
          </a:xfrm>
          <a:prstGeom prst="rect"/>
          <a:noFill/>
          <a:ln w="12700" cmpd="sng" cap="flat">
            <a:noFill/>
            <a:prstDash val="solid"/>
            <a:miter/>
          </a:ln>
        </p:spPr>
      </p:sp>
      <p:pic>
        <p:nvPicPr>
          <p:cNvPr id="140" name="图片"/>
          <p:cNvPicPr>
            <a:picLocks noChangeAspect="1"/>
          </p:cNvPicPr>
          <p:nvPr/>
        </p:nvPicPr>
        <p:blipFill>
          <a:blip r:embed="rId2" cstate="print"/>
          <a:stretch>
            <a:fillRect/>
          </a:stretch>
        </p:blipFill>
        <p:spPr>
          <a:xfrm rot="0">
            <a:off x="620322" y="1840436"/>
            <a:ext cx="8162925" cy="4079087"/>
          </a:xfrm>
          <a:prstGeom prst="rect"/>
          <a:noFill/>
          <a:ln w="12700" cmpd="sng" cap="flat">
            <a:noFill/>
            <a:prstDash val="solid"/>
            <a:miter/>
          </a:ln>
        </p:spPr>
      </p:pic>
      <p:sp>
        <p:nvSpPr>
          <p:cNvPr id="141" name="矩形"/>
          <p:cNvSpPr>
            <a:spLocks/>
          </p:cNvSpPr>
          <p:nvPr/>
        </p:nvSpPr>
        <p:spPr>
          <a:xfrm rot="0">
            <a:off x="6097125" y="4865070"/>
            <a:ext cx="1223981" cy="367663"/>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rgbClr val="000000"/>
              </a:solidFill>
              <a:latin typeface="Arial Rounded MT Bold" pitchFamily="34" charset="0"/>
              <a:ea typeface="宋体" pitchFamily="0" charset="0"/>
              <a:cs typeface="Calibri" pitchFamily="0" charset="0"/>
            </a:endParaRPr>
          </a:p>
        </p:txBody>
      </p:sp>
      <p:sp>
        <p:nvSpPr>
          <p:cNvPr id="142" name="矩形"/>
          <p:cNvSpPr>
            <a:spLocks/>
          </p:cNvSpPr>
          <p:nvPr/>
        </p:nvSpPr>
        <p:spPr>
          <a:xfrm rot="0">
            <a:off x="4509010" y="4871668"/>
            <a:ext cx="1227518" cy="339087"/>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rgbClr val="000000"/>
              </a:solidFill>
              <a:latin typeface="Arial Rounded MT Bold" pitchFamily="34" charset="0"/>
              <a:ea typeface="宋体" pitchFamily="0" charset="0"/>
              <a:cs typeface="Calibri" pitchFamily="0" charset="0"/>
            </a:endParaRPr>
          </a:p>
        </p:txBody>
      </p:sp>
      <p:sp>
        <p:nvSpPr>
          <p:cNvPr id="143" name="矩形"/>
          <p:cNvSpPr>
            <a:spLocks/>
          </p:cNvSpPr>
          <p:nvPr/>
        </p:nvSpPr>
        <p:spPr>
          <a:xfrm rot="0">
            <a:off x="7610473" y="4871668"/>
            <a:ext cx="1293483" cy="339088"/>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itchFamily="34" charset="0"/>
                <a:ea typeface="宋体" pitchFamily="0" charset="0"/>
                <a:cs typeface="Calibri" pitchFamily="0" charset="0"/>
              </a:rPr>
              <a:t>organisa</a:t>
            </a:r>
            <a:r>
              <a:rPr lang="en-US" altLang="zh-CN" sz="1600" b="1" i="0" u="none" strike="noStrike" kern="1200" cap="none" spc="0" baseline="0">
                <a:solidFill>
                  <a:srgbClr val="000000"/>
                </a:solidFill>
                <a:latin typeface="Arial Rounded MT Bold" pitchFamily="34" charset="0"/>
                <a:ea typeface="宋体" pitchFamily="0" charset="0"/>
                <a:cs typeface="Calibri" pitchFamily="0" charset="0"/>
              </a:rPr>
              <a:t>ti</a:t>
            </a:r>
            <a:r>
              <a:rPr lang="en-US" altLang="zh-CN" sz="1600" b="1" i="0" u="none" strike="noStrike" kern="1200" cap="none" spc="0" baseline="0">
                <a:solidFill>
                  <a:srgbClr val="000000"/>
                </a:solidFill>
                <a:latin typeface="Arial Rounded MT Bold" pitchFamily="34" charset="0"/>
                <a:ea typeface="宋体" pitchFamily="0" charset="0"/>
                <a:cs typeface="Calibri" pitchFamily="0" charset="0"/>
              </a:rPr>
              <a:t>on</a:t>
            </a:r>
            <a:endParaRPr lang="zh-CN" altLang="en-US" sz="1600" b="1" i="0" u="none" strike="noStrike" kern="1200" cap="none" spc="0" baseline="0">
              <a:solidFill>
                <a:srgbClr val="000000"/>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67340285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33800" y="2151727"/>
            <a:ext cx="6705599" cy="2520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77358227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55332" y="1828800"/>
            <a:ext cx="10843846" cy="3006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42476957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990600" y="1717928"/>
            <a:ext cx="9525000"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161591979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2024-09-04T04:32:22Z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