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8" r:id="rId6"/>
    <p:sldId id="301" r:id="rId7"/>
    <p:sldId id="302" r:id="rId8"/>
    <p:sldId id="306" r:id="rId9"/>
    <p:sldId id="307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B4BA6-84E4-4E96-A9AF-055DD5B79E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F66CC08-CF25-4209-9FF9-215A96A4ED5C}">
      <dgm:prSet phldrT="[Text]"/>
      <dgm:spPr/>
      <dgm:t>
        <a:bodyPr/>
        <a:lstStyle/>
        <a:p>
          <a:r>
            <a:rPr lang="en-US" dirty="0"/>
            <a:t>Historical Data</a:t>
          </a:r>
          <a:endParaRPr lang="en-IN" dirty="0"/>
        </a:p>
      </dgm:t>
    </dgm:pt>
    <dgm:pt modelId="{B8CE1CD2-707D-433B-A23B-1B9643B764C7}" type="parTrans" cxnId="{24763158-DA7C-4009-AB56-159B1D23C10B}">
      <dgm:prSet/>
      <dgm:spPr/>
      <dgm:t>
        <a:bodyPr/>
        <a:lstStyle/>
        <a:p>
          <a:endParaRPr lang="en-IN"/>
        </a:p>
      </dgm:t>
    </dgm:pt>
    <dgm:pt modelId="{F9205C9D-095F-45DE-AD3D-D1E9E84C9C2F}" type="sibTrans" cxnId="{24763158-DA7C-4009-AB56-159B1D23C10B}">
      <dgm:prSet/>
      <dgm:spPr/>
      <dgm:t>
        <a:bodyPr/>
        <a:lstStyle/>
        <a:p>
          <a:endParaRPr lang="en-IN"/>
        </a:p>
      </dgm:t>
    </dgm:pt>
    <dgm:pt modelId="{5F4BCDB8-9213-4781-8969-E10005DBE92B}">
      <dgm:prSet phldrT="[Text]"/>
      <dgm:spPr/>
      <dgm:t>
        <a:bodyPr/>
        <a:lstStyle/>
        <a:p>
          <a:r>
            <a:rPr lang="en-US" dirty="0"/>
            <a:t>Pre-processing</a:t>
          </a:r>
          <a:endParaRPr lang="en-IN" dirty="0"/>
        </a:p>
      </dgm:t>
    </dgm:pt>
    <dgm:pt modelId="{58D04F0E-3F06-47F5-8CFB-C110EC9E5D02}" type="parTrans" cxnId="{F05A215D-C74B-45A9-B63A-8EE8F02089E0}">
      <dgm:prSet/>
      <dgm:spPr/>
      <dgm:t>
        <a:bodyPr/>
        <a:lstStyle/>
        <a:p>
          <a:endParaRPr lang="en-IN"/>
        </a:p>
      </dgm:t>
    </dgm:pt>
    <dgm:pt modelId="{EB11D797-0024-4942-A3FE-17147D90F458}" type="sibTrans" cxnId="{F05A215D-C74B-45A9-B63A-8EE8F02089E0}">
      <dgm:prSet/>
      <dgm:spPr/>
      <dgm:t>
        <a:bodyPr/>
        <a:lstStyle/>
        <a:p>
          <a:endParaRPr lang="en-IN"/>
        </a:p>
      </dgm:t>
    </dgm:pt>
    <dgm:pt modelId="{EE3FDEAC-E128-4B88-BC0E-F3257F2C2636}">
      <dgm:prSet phldrT="[Text]"/>
      <dgm:spPr/>
      <dgm:t>
        <a:bodyPr/>
        <a:lstStyle/>
        <a:p>
          <a:r>
            <a:rPr lang="en-US" dirty="0"/>
            <a:t>Normalization</a:t>
          </a:r>
          <a:endParaRPr lang="en-IN" dirty="0"/>
        </a:p>
      </dgm:t>
    </dgm:pt>
    <dgm:pt modelId="{558BE382-2993-44E5-9956-5E1E84A82D52}" type="parTrans" cxnId="{8E537282-6269-4B6A-9109-2D2CF09F9922}">
      <dgm:prSet/>
      <dgm:spPr/>
      <dgm:t>
        <a:bodyPr/>
        <a:lstStyle/>
        <a:p>
          <a:endParaRPr lang="en-IN"/>
        </a:p>
      </dgm:t>
    </dgm:pt>
    <dgm:pt modelId="{518F1FF8-5C62-40D8-A548-63CF310F0DE1}" type="sibTrans" cxnId="{8E537282-6269-4B6A-9109-2D2CF09F9922}">
      <dgm:prSet/>
      <dgm:spPr/>
      <dgm:t>
        <a:bodyPr/>
        <a:lstStyle/>
        <a:p>
          <a:endParaRPr lang="en-IN"/>
        </a:p>
      </dgm:t>
    </dgm:pt>
    <dgm:pt modelId="{CD21EB51-6C2C-4D5C-BC61-C061BDCC5B9F}">
      <dgm:prSet phldrT="[Text]"/>
      <dgm:spPr/>
      <dgm:t>
        <a:bodyPr/>
        <a:lstStyle/>
        <a:p>
          <a:r>
            <a:rPr lang="en-US" dirty="0"/>
            <a:t>ARIMA Model</a:t>
          </a:r>
          <a:endParaRPr lang="en-IN" dirty="0"/>
        </a:p>
      </dgm:t>
    </dgm:pt>
    <dgm:pt modelId="{37337F97-959A-46C9-ABEF-DD657EA092C4}" type="parTrans" cxnId="{43360F23-6AE5-4820-8EFA-F0CF6F52BFBA}">
      <dgm:prSet/>
      <dgm:spPr/>
      <dgm:t>
        <a:bodyPr/>
        <a:lstStyle/>
        <a:p>
          <a:endParaRPr lang="en-IN"/>
        </a:p>
      </dgm:t>
    </dgm:pt>
    <dgm:pt modelId="{1FE4D3F4-357F-4098-B8B4-2ABD45519298}" type="sibTrans" cxnId="{43360F23-6AE5-4820-8EFA-F0CF6F52BFBA}">
      <dgm:prSet/>
      <dgm:spPr/>
      <dgm:t>
        <a:bodyPr/>
        <a:lstStyle/>
        <a:p>
          <a:endParaRPr lang="en-IN"/>
        </a:p>
      </dgm:t>
    </dgm:pt>
    <dgm:pt modelId="{3B3DA8BA-7CE6-461A-95FA-93BB48F0221C}">
      <dgm:prSet phldrT="[Text]"/>
      <dgm:spPr/>
      <dgm:t>
        <a:bodyPr/>
        <a:lstStyle/>
        <a:p>
          <a:r>
            <a:rPr lang="en-US" dirty="0"/>
            <a:t>Output Interpretation</a:t>
          </a:r>
          <a:endParaRPr lang="en-IN" dirty="0"/>
        </a:p>
      </dgm:t>
    </dgm:pt>
    <dgm:pt modelId="{27891114-E714-4083-B19B-A6480066ADA6}" type="parTrans" cxnId="{A35CDC86-684C-45CF-86E1-4F1E03C3E9AD}">
      <dgm:prSet/>
      <dgm:spPr/>
      <dgm:t>
        <a:bodyPr/>
        <a:lstStyle/>
        <a:p>
          <a:endParaRPr lang="en-IN"/>
        </a:p>
      </dgm:t>
    </dgm:pt>
    <dgm:pt modelId="{13EF1A8B-109D-40B3-A66A-42BBD2E88E2B}" type="sibTrans" cxnId="{A35CDC86-684C-45CF-86E1-4F1E03C3E9AD}">
      <dgm:prSet/>
      <dgm:spPr/>
      <dgm:t>
        <a:bodyPr/>
        <a:lstStyle/>
        <a:p>
          <a:endParaRPr lang="en-IN"/>
        </a:p>
      </dgm:t>
    </dgm:pt>
    <dgm:pt modelId="{C1C87869-A33B-4ECF-998D-DD8D6472FE81}">
      <dgm:prSet phldrT="[Text]"/>
      <dgm:spPr/>
      <dgm:t>
        <a:bodyPr/>
        <a:lstStyle/>
        <a:p>
          <a:r>
            <a:rPr lang="en-US" dirty="0"/>
            <a:t>Resource Prediction</a:t>
          </a:r>
          <a:endParaRPr lang="en-IN" dirty="0"/>
        </a:p>
      </dgm:t>
    </dgm:pt>
    <dgm:pt modelId="{0B1EADFC-C654-4789-8C44-56C4D8CF5E42}" type="parTrans" cxnId="{1C7FAAE8-4C40-4FD9-8A39-E2B4B948407E}">
      <dgm:prSet/>
      <dgm:spPr/>
      <dgm:t>
        <a:bodyPr/>
        <a:lstStyle/>
        <a:p>
          <a:endParaRPr lang="en-IN"/>
        </a:p>
      </dgm:t>
    </dgm:pt>
    <dgm:pt modelId="{8FC7A4DF-5186-4E96-AC56-4367142D8FD3}" type="sibTrans" cxnId="{1C7FAAE8-4C40-4FD9-8A39-E2B4B948407E}">
      <dgm:prSet/>
      <dgm:spPr/>
      <dgm:t>
        <a:bodyPr/>
        <a:lstStyle/>
        <a:p>
          <a:endParaRPr lang="en-IN"/>
        </a:p>
      </dgm:t>
    </dgm:pt>
    <dgm:pt modelId="{2FAEEDA6-E97E-472A-AE98-7602833DCB6B}" type="pres">
      <dgm:prSet presAssocID="{C09B4BA6-84E4-4E96-A9AF-055DD5B79E3A}" presName="Name0" presStyleCnt="0">
        <dgm:presLayoutVars>
          <dgm:dir/>
          <dgm:resizeHandles val="exact"/>
        </dgm:presLayoutVars>
      </dgm:prSet>
      <dgm:spPr/>
    </dgm:pt>
    <dgm:pt modelId="{42C50AC5-77AD-441F-A19D-6BE7FD6EAC9F}" type="pres">
      <dgm:prSet presAssocID="{6F66CC08-CF25-4209-9FF9-215A96A4ED5C}" presName="node" presStyleLbl="node1" presStyleIdx="0" presStyleCnt="6">
        <dgm:presLayoutVars>
          <dgm:bulletEnabled val="1"/>
        </dgm:presLayoutVars>
      </dgm:prSet>
      <dgm:spPr/>
    </dgm:pt>
    <dgm:pt modelId="{CC56306B-32E6-46BF-8B99-3881E99DD951}" type="pres">
      <dgm:prSet presAssocID="{F9205C9D-095F-45DE-AD3D-D1E9E84C9C2F}" presName="sibTrans" presStyleLbl="sibTrans2D1" presStyleIdx="0" presStyleCnt="5"/>
      <dgm:spPr/>
    </dgm:pt>
    <dgm:pt modelId="{73400B3D-225F-4F1F-9F81-98456DE99A6C}" type="pres">
      <dgm:prSet presAssocID="{F9205C9D-095F-45DE-AD3D-D1E9E84C9C2F}" presName="connectorText" presStyleLbl="sibTrans2D1" presStyleIdx="0" presStyleCnt="5"/>
      <dgm:spPr/>
    </dgm:pt>
    <dgm:pt modelId="{03BE9CD0-B9AF-481E-A227-5CD9A17F168A}" type="pres">
      <dgm:prSet presAssocID="{5F4BCDB8-9213-4781-8969-E10005DBE92B}" presName="node" presStyleLbl="node1" presStyleIdx="1" presStyleCnt="6">
        <dgm:presLayoutVars>
          <dgm:bulletEnabled val="1"/>
        </dgm:presLayoutVars>
      </dgm:prSet>
      <dgm:spPr/>
    </dgm:pt>
    <dgm:pt modelId="{6F748411-0791-4D37-95C2-8F9891DEB859}" type="pres">
      <dgm:prSet presAssocID="{EB11D797-0024-4942-A3FE-17147D90F458}" presName="sibTrans" presStyleLbl="sibTrans2D1" presStyleIdx="1" presStyleCnt="5"/>
      <dgm:spPr/>
    </dgm:pt>
    <dgm:pt modelId="{454FE05F-61B9-43DC-8B05-467C98080431}" type="pres">
      <dgm:prSet presAssocID="{EB11D797-0024-4942-A3FE-17147D90F458}" presName="connectorText" presStyleLbl="sibTrans2D1" presStyleIdx="1" presStyleCnt="5"/>
      <dgm:spPr/>
    </dgm:pt>
    <dgm:pt modelId="{E171F410-1396-4935-B57F-8FF67B83EDC4}" type="pres">
      <dgm:prSet presAssocID="{EE3FDEAC-E128-4B88-BC0E-F3257F2C2636}" presName="node" presStyleLbl="node1" presStyleIdx="2" presStyleCnt="6">
        <dgm:presLayoutVars>
          <dgm:bulletEnabled val="1"/>
        </dgm:presLayoutVars>
      </dgm:prSet>
      <dgm:spPr/>
    </dgm:pt>
    <dgm:pt modelId="{6812EFAD-5582-46F3-8C66-03D381D0AC0D}" type="pres">
      <dgm:prSet presAssocID="{518F1FF8-5C62-40D8-A548-63CF310F0DE1}" presName="sibTrans" presStyleLbl="sibTrans2D1" presStyleIdx="2" presStyleCnt="5"/>
      <dgm:spPr/>
    </dgm:pt>
    <dgm:pt modelId="{78DD648F-3C28-4A6B-A860-05DD80C6BF6A}" type="pres">
      <dgm:prSet presAssocID="{518F1FF8-5C62-40D8-A548-63CF310F0DE1}" presName="connectorText" presStyleLbl="sibTrans2D1" presStyleIdx="2" presStyleCnt="5"/>
      <dgm:spPr/>
    </dgm:pt>
    <dgm:pt modelId="{503A6172-46BE-42D7-A0BF-C4EE6C138472}" type="pres">
      <dgm:prSet presAssocID="{CD21EB51-6C2C-4D5C-BC61-C061BDCC5B9F}" presName="node" presStyleLbl="node1" presStyleIdx="3" presStyleCnt="6" custLinFactX="-99194" custLinFactY="79126" custLinFactNeighborX="-100000" custLinFactNeighborY="100000">
        <dgm:presLayoutVars>
          <dgm:bulletEnabled val="1"/>
        </dgm:presLayoutVars>
      </dgm:prSet>
      <dgm:spPr/>
    </dgm:pt>
    <dgm:pt modelId="{213EFB61-1F77-4B2A-A351-78057B017CAD}" type="pres">
      <dgm:prSet presAssocID="{1FE4D3F4-357F-4098-B8B4-2ABD45519298}" presName="sibTrans" presStyleLbl="sibTrans2D1" presStyleIdx="3" presStyleCnt="5"/>
      <dgm:spPr/>
    </dgm:pt>
    <dgm:pt modelId="{2B36D738-C7E5-47DB-93F2-AAA168DA4CDD}" type="pres">
      <dgm:prSet presAssocID="{1FE4D3F4-357F-4098-B8B4-2ABD45519298}" presName="connectorText" presStyleLbl="sibTrans2D1" presStyleIdx="3" presStyleCnt="5"/>
      <dgm:spPr/>
    </dgm:pt>
    <dgm:pt modelId="{74AC310D-3B25-42EA-A1FD-B535A5716E70}" type="pres">
      <dgm:prSet presAssocID="{3B3DA8BA-7CE6-461A-95FA-93BB48F0221C}" presName="node" presStyleLbl="node1" presStyleIdx="4" presStyleCnt="6" custLinFactX="-300000" custLinFactY="83495" custLinFactNeighborX="-300728" custLinFactNeighborY="100000">
        <dgm:presLayoutVars>
          <dgm:bulletEnabled val="1"/>
        </dgm:presLayoutVars>
      </dgm:prSet>
      <dgm:spPr/>
    </dgm:pt>
    <dgm:pt modelId="{FFBD6F4F-6CFC-42E2-B97D-9E8E84C5B014}" type="pres">
      <dgm:prSet presAssocID="{13EF1A8B-109D-40B3-A66A-42BBD2E88E2B}" presName="sibTrans" presStyleLbl="sibTrans2D1" presStyleIdx="4" presStyleCnt="5"/>
      <dgm:spPr/>
    </dgm:pt>
    <dgm:pt modelId="{D923D4A8-7AAF-471D-BF27-174D8997D01D}" type="pres">
      <dgm:prSet presAssocID="{13EF1A8B-109D-40B3-A66A-42BBD2E88E2B}" presName="connectorText" presStyleLbl="sibTrans2D1" presStyleIdx="4" presStyleCnt="5"/>
      <dgm:spPr/>
    </dgm:pt>
    <dgm:pt modelId="{1FE23D84-0B83-46A3-9CE4-0518DD22CFB4}" type="pres">
      <dgm:prSet presAssocID="{C1C87869-A33B-4ECF-998D-DD8D6472FE81}" presName="node" presStyleLbl="node1" presStyleIdx="5" presStyleCnt="6" custLinFactX="-499903" custLinFactY="82039" custLinFactNeighborX="-500000" custLinFactNeighborY="100000">
        <dgm:presLayoutVars>
          <dgm:bulletEnabled val="1"/>
        </dgm:presLayoutVars>
      </dgm:prSet>
      <dgm:spPr/>
    </dgm:pt>
  </dgm:ptLst>
  <dgm:cxnLst>
    <dgm:cxn modelId="{B1497005-4DF4-496A-A468-D915C2F70BC7}" type="presOf" srcId="{EE3FDEAC-E128-4B88-BC0E-F3257F2C2636}" destId="{E171F410-1396-4935-B57F-8FF67B83EDC4}" srcOrd="0" destOrd="0" presId="urn:microsoft.com/office/officeart/2005/8/layout/process1"/>
    <dgm:cxn modelId="{6964FA17-05D3-4411-96D3-C6FA6F81854F}" type="presOf" srcId="{13EF1A8B-109D-40B3-A66A-42BBD2E88E2B}" destId="{D923D4A8-7AAF-471D-BF27-174D8997D01D}" srcOrd="1" destOrd="0" presId="urn:microsoft.com/office/officeart/2005/8/layout/process1"/>
    <dgm:cxn modelId="{E502B818-8C3F-4AEC-AF9C-F9362E6B0BCC}" type="presOf" srcId="{EB11D797-0024-4942-A3FE-17147D90F458}" destId="{454FE05F-61B9-43DC-8B05-467C98080431}" srcOrd="1" destOrd="0" presId="urn:microsoft.com/office/officeart/2005/8/layout/process1"/>
    <dgm:cxn modelId="{43360F23-6AE5-4820-8EFA-F0CF6F52BFBA}" srcId="{C09B4BA6-84E4-4E96-A9AF-055DD5B79E3A}" destId="{CD21EB51-6C2C-4D5C-BC61-C061BDCC5B9F}" srcOrd="3" destOrd="0" parTransId="{37337F97-959A-46C9-ABEF-DD657EA092C4}" sibTransId="{1FE4D3F4-357F-4098-B8B4-2ABD45519298}"/>
    <dgm:cxn modelId="{CDFE0C2D-B277-402B-ABFE-7FBF192BB1CD}" type="presOf" srcId="{C1C87869-A33B-4ECF-998D-DD8D6472FE81}" destId="{1FE23D84-0B83-46A3-9CE4-0518DD22CFB4}" srcOrd="0" destOrd="0" presId="urn:microsoft.com/office/officeart/2005/8/layout/process1"/>
    <dgm:cxn modelId="{C940223A-FDC6-473B-88D9-0DDC1D1DBF6E}" type="presOf" srcId="{CD21EB51-6C2C-4D5C-BC61-C061BDCC5B9F}" destId="{503A6172-46BE-42D7-A0BF-C4EE6C138472}" srcOrd="0" destOrd="0" presId="urn:microsoft.com/office/officeart/2005/8/layout/process1"/>
    <dgm:cxn modelId="{E5F9AA5C-B552-4CC9-B7AF-A5F602D97CAD}" type="presOf" srcId="{C09B4BA6-84E4-4E96-A9AF-055DD5B79E3A}" destId="{2FAEEDA6-E97E-472A-AE98-7602833DCB6B}" srcOrd="0" destOrd="0" presId="urn:microsoft.com/office/officeart/2005/8/layout/process1"/>
    <dgm:cxn modelId="{F05A215D-C74B-45A9-B63A-8EE8F02089E0}" srcId="{C09B4BA6-84E4-4E96-A9AF-055DD5B79E3A}" destId="{5F4BCDB8-9213-4781-8969-E10005DBE92B}" srcOrd="1" destOrd="0" parTransId="{58D04F0E-3F06-47F5-8CFB-C110EC9E5D02}" sibTransId="{EB11D797-0024-4942-A3FE-17147D90F458}"/>
    <dgm:cxn modelId="{61BC815F-46BA-4F79-B366-D08583325B2B}" type="presOf" srcId="{1FE4D3F4-357F-4098-B8B4-2ABD45519298}" destId="{213EFB61-1F77-4B2A-A351-78057B017CAD}" srcOrd="0" destOrd="0" presId="urn:microsoft.com/office/officeart/2005/8/layout/process1"/>
    <dgm:cxn modelId="{2356BA73-FCA8-46C2-AC9C-5FAC03B1DACF}" type="presOf" srcId="{6F66CC08-CF25-4209-9FF9-215A96A4ED5C}" destId="{42C50AC5-77AD-441F-A19D-6BE7FD6EAC9F}" srcOrd="0" destOrd="0" presId="urn:microsoft.com/office/officeart/2005/8/layout/process1"/>
    <dgm:cxn modelId="{24763158-DA7C-4009-AB56-159B1D23C10B}" srcId="{C09B4BA6-84E4-4E96-A9AF-055DD5B79E3A}" destId="{6F66CC08-CF25-4209-9FF9-215A96A4ED5C}" srcOrd="0" destOrd="0" parTransId="{B8CE1CD2-707D-433B-A23B-1B9643B764C7}" sibTransId="{F9205C9D-095F-45DE-AD3D-D1E9E84C9C2F}"/>
    <dgm:cxn modelId="{83958A78-F931-4CB8-84B0-F4DACA553048}" type="presOf" srcId="{13EF1A8B-109D-40B3-A66A-42BBD2E88E2B}" destId="{FFBD6F4F-6CFC-42E2-B97D-9E8E84C5B014}" srcOrd="0" destOrd="0" presId="urn:microsoft.com/office/officeart/2005/8/layout/process1"/>
    <dgm:cxn modelId="{8E537282-6269-4B6A-9109-2D2CF09F9922}" srcId="{C09B4BA6-84E4-4E96-A9AF-055DD5B79E3A}" destId="{EE3FDEAC-E128-4B88-BC0E-F3257F2C2636}" srcOrd="2" destOrd="0" parTransId="{558BE382-2993-44E5-9956-5E1E84A82D52}" sibTransId="{518F1FF8-5C62-40D8-A548-63CF310F0DE1}"/>
    <dgm:cxn modelId="{4A352583-06D9-40FD-9948-EBA898B4F302}" type="presOf" srcId="{5F4BCDB8-9213-4781-8969-E10005DBE92B}" destId="{03BE9CD0-B9AF-481E-A227-5CD9A17F168A}" srcOrd="0" destOrd="0" presId="urn:microsoft.com/office/officeart/2005/8/layout/process1"/>
    <dgm:cxn modelId="{A35CDC86-684C-45CF-86E1-4F1E03C3E9AD}" srcId="{C09B4BA6-84E4-4E96-A9AF-055DD5B79E3A}" destId="{3B3DA8BA-7CE6-461A-95FA-93BB48F0221C}" srcOrd="4" destOrd="0" parTransId="{27891114-E714-4083-B19B-A6480066ADA6}" sibTransId="{13EF1A8B-109D-40B3-A66A-42BBD2E88E2B}"/>
    <dgm:cxn modelId="{0F809E90-A6D5-4669-B43D-A05DBBD2A94F}" type="presOf" srcId="{518F1FF8-5C62-40D8-A548-63CF310F0DE1}" destId="{78DD648F-3C28-4A6B-A860-05DD80C6BF6A}" srcOrd="1" destOrd="0" presId="urn:microsoft.com/office/officeart/2005/8/layout/process1"/>
    <dgm:cxn modelId="{B409B1B5-42FF-4958-8745-E4C685545263}" type="presOf" srcId="{F9205C9D-095F-45DE-AD3D-D1E9E84C9C2F}" destId="{73400B3D-225F-4F1F-9F81-98456DE99A6C}" srcOrd="1" destOrd="0" presId="urn:microsoft.com/office/officeart/2005/8/layout/process1"/>
    <dgm:cxn modelId="{094C8BBB-B86D-4D44-806C-3D62115BDEB7}" type="presOf" srcId="{518F1FF8-5C62-40D8-A548-63CF310F0DE1}" destId="{6812EFAD-5582-46F3-8C66-03D381D0AC0D}" srcOrd="0" destOrd="0" presId="urn:microsoft.com/office/officeart/2005/8/layout/process1"/>
    <dgm:cxn modelId="{09F3E2BE-8DE7-4C03-9799-ACF5FA90D7B0}" type="presOf" srcId="{1FE4D3F4-357F-4098-B8B4-2ABD45519298}" destId="{2B36D738-C7E5-47DB-93F2-AAA168DA4CDD}" srcOrd="1" destOrd="0" presId="urn:microsoft.com/office/officeart/2005/8/layout/process1"/>
    <dgm:cxn modelId="{4490A3C6-FCF8-4AC5-9162-AC0F88EFC4D6}" type="presOf" srcId="{3B3DA8BA-7CE6-461A-95FA-93BB48F0221C}" destId="{74AC310D-3B25-42EA-A1FD-B535A5716E70}" srcOrd="0" destOrd="0" presId="urn:microsoft.com/office/officeart/2005/8/layout/process1"/>
    <dgm:cxn modelId="{9B1438D3-F5B8-404C-AE63-5076FE635218}" type="presOf" srcId="{F9205C9D-095F-45DE-AD3D-D1E9E84C9C2F}" destId="{CC56306B-32E6-46BF-8B99-3881E99DD951}" srcOrd="0" destOrd="0" presId="urn:microsoft.com/office/officeart/2005/8/layout/process1"/>
    <dgm:cxn modelId="{1C7FAAE8-4C40-4FD9-8A39-E2B4B948407E}" srcId="{C09B4BA6-84E4-4E96-A9AF-055DD5B79E3A}" destId="{C1C87869-A33B-4ECF-998D-DD8D6472FE81}" srcOrd="5" destOrd="0" parTransId="{0B1EADFC-C654-4789-8C44-56C4D8CF5E42}" sibTransId="{8FC7A4DF-5186-4E96-AC56-4367142D8FD3}"/>
    <dgm:cxn modelId="{80955CF3-7AAF-47B0-B2EB-BD1ACF4596DC}" type="presOf" srcId="{EB11D797-0024-4942-A3FE-17147D90F458}" destId="{6F748411-0791-4D37-95C2-8F9891DEB859}" srcOrd="0" destOrd="0" presId="urn:microsoft.com/office/officeart/2005/8/layout/process1"/>
    <dgm:cxn modelId="{B20297D1-1E79-41A2-9449-44AB2023E0C9}" type="presParOf" srcId="{2FAEEDA6-E97E-472A-AE98-7602833DCB6B}" destId="{42C50AC5-77AD-441F-A19D-6BE7FD6EAC9F}" srcOrd="0" destOrd="0" presId="urn:microsoft.com/office/officeart/2005/8/layout/process1"/>
    <dgm:cxn modelId="{781ADF33-04CC-4305-B15B-3E093945D909}" type="presParOf" srcId="{2FAEEDA6-E97E-472A-AE98-7602833DCB6B}" destId="{CC56306B-32E6-46BF-8B99-3881E99DD951}" srcOrd="1" destOrd="0" presId="urn:microsoft.com/office/officeart/2005/8/layout/process1"/>
    <dgm:cxn modelId="{EE8DD1E3-FEE1-472C-81B6-46EFF5DAFA76}" type="presParOf" srcId="{CC56306B-32E6-46BF-8B99-3881E99DD951}" destId="{73400B3D-225F-4F1F-9F81-98456DE99A6C}" srcOrd="0" destOrd="0" presId="urn:microsoft.com/office/officeart/2005/8/layout/process1"/>
    <dgm:cxn modelId="{A144BFCD-2A3F-4679-BE44-B604BBB84F8A}" type="presParOf" srcId="{2FAEEDA6-E97E-472A-AE98-7602833DCB6B}" destId="{03BE9CD0-B9AF-481E-A227-5CD9A17F168A}" srcOrd="2" destOrd="0" presId="urn:microsoft.com/office/officeart/2005/8/layout/process1"/>
    <dgm:cxn modelId="{93D77162-6E9E-424C-B41C-94CA616F9554}" type="presParOf" srcId="{2FAEEDA6-E97E-472A-AE98-7602833DCB6B}" destId="{6F748411-0791-4D37-95C2-8F9891DEB859}" srcOrd="3" destOrd="0" presId="urn:microsoft.com/office/officeart/2005/8/layout/process1"/>
    <dgm:cxn modelId="{A49D499F-5A36-4FF8-B949-C1980FC771DD}" type="presParOf" srcId="{6F748411-0791-4D37-95C2-8F9891DEB859}" destId="{454FE05F-61B9-43DC-8B05-467C98080431}" srcOrd="0" destOrd="0" presId="urn:microsoft.com/office/officeart/2005/8/layout/process1"/>
    <dgm:cxn modelId="{0137B0B3-3F3D-4B60-83F5-EFDCC4779FC4}" type="presParOf" srcId="{2FAEEDA6-E97E-472A-AE98-7602833DCB6B}" destId="{E171F410-1396-4935-B57F-8FF67B83EDC4}" srcOrd="4" destOrd="0" presId="urn:microsoft.com/office/officeart/2005/8/layout/process1"/>
    <dgm:cxn modelId="{63709769-DEF3-4E88-A900-9CE9F1780C87}" type="presParOf" srcId="{2FAEEDA6-E97E-472A-AE98-7602833DCB6B}" destId="{6812EFAD-5582-46F3-8C66-03D381D0AC0D}" srcOrd="5" destOrd="0" presId="urn:microsoft.com/office/officeart/2005/8/layout/process1"/>
    <dgm:cxn modelId="{9F60797A-442E-44A8-A1B0-9EC2A49C43D6}" type="presParOf" srcId="{6812EFAD-5582-46F3-8C66-03D381D0AC0D}" destId="{78DD648F-3C28-4A6B-A860-05DD80C6BF6A}" srcOrd="0" destOrd="0" presId="urn:microsoft.com/office/officeart/2005/8/layout/process1"/>
    <dgm:cxn modelId="{118AAAC8-4076-4EC4-B58F-19B129AF341B}" type="presParOf" srcId="{2FAEEDA6-E97E-472A-AE98-7602833DCB6B}" destId="{503A6172-46BE-42D7-A0BF-C4EE6C138472}" srcOrd="6" destOrd="0" presId="urn:microsoft.com/office/officeart/2005/8/layout/process1"/>
    <dgm:cxn modelId="{B81E9313-2C4C-40EF-8E11-23BF620DA47D}" type="presParOf" srcId="{2FAEEDA6-E97E-472A-AE98-7602833DCB6B}" destId="{213EFB61-1F77-4B2A-A351-78057B017CAD}" srcOrd="7" destOrd="0" presId="urn:microsoft.com/office/officeart/2005/8/layout/process1"/>
    <dgm:cxn modelId="{5C0924E6-ABA6-4222-BA95-4EE406F258EC}" type="presParOf" srcId="{213EFB61-1F77-4B2A-A351-78057B017CAD}" destId="{2B36D738-C7E5-47DB-93F2-AAA168DA4CDD}" srcOrd="0" destOrd="0" presId="urn:microsoft.com/office/officeart/2005/8/layout/process1"/>
    <dgm:cxn modelId="{EA63A9C5-B4D6-4E7F-9C71-AFE66B5468B7}" type="presParOf" srcId="{2FAEEDA6-E97E-472A-AE98-7602833DCB6B}" destId="{74AC310D-3B25-42EA-A1FD-B535A5716E70}" srcOrd="8" destOrd="0" presId="urn:microsoft.com/office/officeart/2005/8/layout/process1"/>
    <dgm:cxn modelId="{A52B47C1-11D7-4D6E-84CE-E56C551FC98D}" type="presParOf" srcId="{2FAEEDA6-E97E-472A-AE98-7602833DCB6B}" destId="{FFBD6F4F-6CFC-42E2-B97D-9E8E84C5B014}" srcOrd="9" destOrd="0" presId="urn:microsoft.com/office/officeart/2005/8/layout/process1"/>
    <dgm:cxn modelId="{C22EBA2E-F846-43E5-9727-7079B940A767}" type="presParOf" srcId="{FFBD6F4F-6CFC-42E2-B97D-9E8E84C5B014}" destId="{D923D4A8-7AAF-471D-BF27-174D8997D01D}" srcOrd="0" destOrd="0" presId="urn:microsoft.com/office/officeart/2005/8/layout/process1"/>
    <dgm:cxn modelId="{EA67C93D-6606-416A-B82C-294D844E3885}" type="presParOf" srcId="{2FAEEDA6-E97E-472A-AE98-7602833DCB6B}" destId="{1FE23D84-0B83-46A3-9CE4-0518DD22CFB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50AC5-77AD-441F-A19D-6BE7FD6EAC9F}">
      <dsp:nvSpPr>
        <dsp:cNvPr id="0" name=""/>
        <dsp:cNvSpPr/>
      </dsp:nvSpPr>
      <dsp:spPr>
        <a:xfrm>
          <a:off x="0" y="2894858"/>
          <a:ext cx="1524739" cy="914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Historical Data</a:t>
          </a:r>
          <a:endParaRPr lang="en-IN" sz="1700" kern="1200" dirty="0"/>
        </a:p>
      </dsp:txBody>
      <dsp:txXfrm>
        <a:off x="26795" y="2921653"/>
        <a:ext cx="1471149" cy="861253"/>
      </dsp:txXfrm>
    </dsp:sp>
    <dsp:sp modelId="{CC56306B-32E6-46BF-8B99-3881E99DD951}">
      <dsp:nvSpPr>
        <dsp:cNvPr id="0" name=""/>
        <dsp:cNvSpPr/>
      </dsp:nvSpPr>
      <dsp:spPr>
        <a:xfrm>
          <a:off x="1677213" y="3163212"/>
          <a:ext cx="323244" cy="378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677213" y="3238839"/>
        <a:ext cx="226271" cy="226881"/>
      </dsp:txXfrm>
    </dsp:sp>
    <dsp:sp modelId="{03BE9CD0-B9AF-481E-A227-5CD9A17F168A}">
      <dsp:nvSpPr>
        <dsp:cNvPr id="0" name=""/>
        <dsp:cNvSpPr/>
      </dsp:nvSpPr>
      <dsp:spPr>
        <a:xfrm>
          <a:off x="2134635" y="2894858"/>
          <a:ext cx="1524739" cy="914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Pre-processing</a:t>
          </a:r>
          <a:endParaRPr lang="en-IN" sz="1700" kern="1200" dirty="0"/>
        </a:p>
      </dsp:txBody>
      <dsp:txXfrm>
        <a:off x="2161430" y="2921653"/>
        <a:ext cx="1471149" cy="861253"/>
      </dsp:txXfrm>
    </dsp:sp>
    <dsp:sp modelId="{6F748411-0791-4D37-95C2-8F9891DEB859}">
      <dsp:nvSpPr>
        <dsp:cNvPr id="0" name=""/>
        <dsp:cNvSpPr/>
      </dsp:nvSpPr>
      <dsp:spPr>
        <a:xfrm>
          <a:off x="3811849" y="3163212"/>
          <a:ext cx="323244" cy="378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811849" y="3238839"/>
        <a:ext cx="226271" cy="226881"/>
      </dsp:txXfrm>
    </dsp:sp>
    <dsp:sp modelId="{E171F410-1396-4935-B57F-8FF67B83EDC4}">
      <dsp:nvSpPr>
        <dsp:cNvPr id="0" name=""/>
        <dsp:cNvSpPr/>
      </dsp:nvSpPr>
      <dsp:spPr>
        <a:xfrm>
          <a:off x="4269271" y="2894858"/>
          <a:ext cx="1524739" cy="914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Normalization</a:t>
          </a:r>
          <a:endParaRPr lang="en-IN" sz="1700" kern="1200" dirty="0"/>
        </a:p>
      </dsp:txBody>
      <dsp:txXfrm>
        <a:off x="4296066" y="2921653"/>
        <a:ext cx="1471149" cy="861253"/>
      </dsp:txXfrm>
    </dsp:sp>
    <dsp:sp modelId="{6812EFAD-5582-46F3-8C66-03D381D0AC0D}">
      <dsp:nvSpPr>
        <dsp:cNvPr id="0" name=""/>
        <dsp:cNvSpPr/>
      </dsp:nvSpPr>
      <dsp:spPr>
        <a:xfrm rot="5374220">
          <a:off x="4846034" y="3993432"/>
          <a:ext cx="383666" cy="378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902329" y="4012341"/>
        <a:ext cx="270226" cy="226881"/>
      </dsp:txXfrm>
    </dsp:sp>
    <dsp:sp modelId="{503A6172-46BE-42D7-A0BF-C4EE6C138472}">
      <dsp:nvSpPr>
        <dsp:cNvPr id="0" name=""/>
        <dsp:cNvSpPr/>
      </dsp:nvSpPr>
      <dsp:spPr>
        <a:xfrm>
          <a:off x="4281561" y="4533581"/>
          <a:ext cx="1524739" cy="914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ARIMA Model</a:t>
          </a:r>
          <a:endParaRPr lang="en-IN" sz="1700" kern="1200" dirty="0"/>
        </a:p>
      </dsp:txBody>
      <dsp:txXfrm>
        <a:off x="4308356" y="4560376"/>
        <a:ext cx="1471149" cy="861253"/>
      </dsp:txXfrm>
    </dsp:sp>
    <dsp:sp modelId="{213EFB61-1F77-4B2A-A351-78057B017CAD}">
      <dsp:nvSpPr>
        <dsp:cNvPr id="0" name=""/>
        <dsp:cNvSpPr/>
      </dsp:nvSpPr>
      <dsp:spPr>
        <a:xfrm rot="10736139">
          <a:off x="3792764" y="4822095"/>
          <a:ext cx="332168" cy="378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3892405" y="4896796"/>
        <a:ext cx="232518" cy="226881"/>
      </dsp:txXfrm>
    </dsp:sp>
    <dsp:sp modelId="{74AC310D-3B25-42EA-A1FD-B535A5716E70}">
      <dsp:nvSpPr>
        <dsp:cNvPr id="0" name=""/>
        <dsp:cNvSpPr/>
      </dsp:nvSpPr>
      <dsp:spPr>
        <a:xfrm>
          <a:off x="2130195" y="4573551"/>
          <a:ext cx="1524739" cy="914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Interpretation</a:t>
          </a:r>
          <a:endParaRPr lang="en-IN" sz="1700" kern="1200" dirty="0"/>
        </a:p>
      </dsp:txBody>
      <dsp:txXfrm>
        <a:off x="2156990" y="4600346"/>
        <a:ext cx="1471149" cy="861253"/>
      </dsp:txXfrm>
    </dsp:sp>
    <dsp:sp modelId="{FFBD6F4F-6CFC-42E2-B97D-9E8E84C5B014}">
      <dsp:nvSpPr>
        <dsp:cNvPr id="0" name=""/>
        <dsp:cNvSpPr/>
      </dsp:nvSpPr>
      <dsp:spPr>
        <a:xfrm rot="10821511">
          <a:off x="1659090" y="4835188"/>
          <a:ext cx="320114" cy="378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1755123" y="4911115"/>
        <a:ext cx="224080" cy="226881"/>
      </dsp:txXfrm>
    </dsp:sp>
    <dsp:sp modelId="{1FE23D84-0B83-46A3-9CE4-0518DD22CFB4}">
      <dsp:nvSpPr>
        <dsp:cNvPr id="0" name=""/>
        <dsp:cNvSpPr/>
      </dsp:nvSpPr>
      <dsp:spPr>
        <a:xfrm>
          <a:off x="1478" y="4560231"/>
          <a:ext cx="1524739" cy="914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Prediction</a:t>
          </a:r>
          <a:endParaRPr lang="en-IN" sz="1700" kern="1200" dirty="0"/>
        </a:p>
      </dsp:txBody>
      <dsp:txXfrm>
        <a:off x="28273" y="4587026"/>
        <a:ext cx="1471149" cy="861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STAFF MANAGEMENT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12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VMware Campus Ambassador Program Hackathon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9B7E-B102-4A89-AA35-EE757E7D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C7E8-8D87-488E-9071-BB8651E186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NAME : SUNIL K</a:t>
            </a:r>
          </a:p>
          <a:p>
            <a:endParaRPr lang="en-US" dirty="0"/>
          </a:p>
          <a:p>
            <a:r>
              <a:rPr lang="en-US" dirty="0"/>
              <a:t>SRN : PES1PG20CS035</a:t>
            </a:r>
          </a:p>
          <a:p>
            <a:endParaRPr lang="en-US" dirty="0"/>
          </a:p>
          <a:p>
            <a:r>
              <a:rPr lang="en-US" dirty="0"/>
              <a:t>COLLEGE : PES UNIVERSITY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ADD49-3303-4B40-8E17-795A758AC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NAME : BHAVANA G</a:t>
            </a:r>
          </a:p>
          <a:p>
            <a:endParaRPr lang="en-US" dirty="0"/>
          </a:p>
          <a:p>
            <a:r>
              <a:rPr lang="en-US" dirty="0"/>
              <a:t>SRN : PES1PG20CS009</a:t>
            </a:r>
          </a:p>
          <a:p>
            <a:endParaRPr lang="en-US" dirty="0"/>
          </a:p>
          <a:p>
            <a:r>
              <a:rPr lang="en-US" dirty="0"/>
              <a:t>COLLEGE : PES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74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E04-1B3E-4637-81BA-5D0B570F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4FDE-E311-499C-BB3C-01FA27E2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Predictive model for resource management in remote IT service Desk. </a:t>
            </a:r>
          </a:p>
          <a:p>
            <a:r>
              <a:rPr lang="en-US" dirty="0"/>
              <a:t>The model should predict number of resources required at every hour (both weekdays and weekends) based on the historical volume for both Calls and Chats.</a:t>
            </a:r>
          </a:p>
          <a:p>
            <a:r>
              <a:rPr lang="en-US" dirty="0"/>
              <a:t>With the data provided, aim to ensure we have sufficient staffing round the clock. The predictive model should suggest number of engineers needed on:</a:t>
            </a:r>
          </a:p>
          <a:p>
            <a:r>
              <a:rPr lang="en-US" dirty="0"/>
              <a:t>•Hourly Basis</a:t>
            </a:r>
          </a:p>
          <a:p>
            <a:r>
              <a:rPr lang="en-US" dirty="0"/>
              <a:t>•Day Wise</a:t>
            </a:r>
          </a:p>
          <a:p>
            <a:r>
              <a:rPr lang="en-US" dirty="0"/>
              <a:t>•Weekly Basis</a:t>
            </a:r>
          </a:p>
          <a:p>
            <a:r>
              <a:rPr lang="en-US" dirty="0"/>
              <a:t>Also, the model should be retrainable after every month with new set of historical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4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F5A1-0FAF-49C1-AFF0-CD15FBEC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C002-451E-4632-9F2C-C034A7CC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provided is multidimensional. It has no. of calls and chats on an hourly basis everyday for the months February and March.</a:t>
            </a:r>
          </a:p>
          <a:p>
            <a:r>
              <a:rPr lang="en-US" dirty="0"/>
              <a:t>We will calculate the </a:t>
            </a:r>
            <a:r>
              <a:rPr lang="en-US" b="1" dirty="0"/>
              <a:t>target label(no. of resources required)</a:t>
            </a:r>
            <a:r>
              <a:rPr lang="en-US" dirty="0"/>
              <a:t> using the average time required for each call and chat versus no. of calls and chats attended in that hour which will give us a rough estimate of how many resources were present in historical data.</a:t>
            </a:r>
          </a:p>
          <a:p>
            <a:r>
              <a:rPr lang="en-US" dirty="0"/>
              <a:t>•Hourly Basis Prediction– </a:t>
            </a:r>
            <a:r>
              <a:rPr lang="en-IN" dirty="0"/>
              <a:t>Based on the above dataset we will use </a:t>
            </a:r>
            <a:r>
              <a:rPr lang="en-IN" b="1" u="sng" dirty="0"/>
              <a:t>ARIMA ML algorithm to train our model</a:t>
            </a:r>
            <a:r>
              <a:rPr lang="en-IN" dirty="0"/>
              <a:t> and predict no. of resources</a:t>
            </a:r>
            <a:r>
              <a:rPr lang="en-US" dirty="0"/>
              <a:t> required at every hour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2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1DDC-DAD3-4282-A9D2-79D6D7E5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2DEDBB-93C7-4267-9EC6-F84DAFFB58F3}"/>
              </a:ext>
            </a:extLst>
          </p:cNvPr>
          <p:cNvSpPr/>
          <p:nvPr/>
        </p:nvSpPr>
        <p:spPr>
          <a:xfrm>
            <a:off x="1097280" y="2112885"/>
            <a:ext cx="10058400" cy="36753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35645B8-780C-454A-BD4F-64C932AB7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250599"/>
              </p:ext>
            </p:extLst>
          </p:nvPr>
        </p:nvGraphicFramePr>
        <p:xfrm>
          <a:off x="3027285" y="-213064"/>
          <a:ext cx="12197919" cy="670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70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E39B-22F3-4978-867A-AD74117A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A0EB-8340-4089-B9F1-93E08728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•Day Wise Basis Prediction – In a given day, engineers are available for 7 hours 30 mins (excludes 1.5 hours of break) to take calls &amp; chats. Using this information we can easily predict the no. of resources required per day.</a:t>
            </a:r>
          </a:p>
          <a:p>
            <a:r>
              <a:rPr lang="en-US" dirty="0"/>
              <a:t>•Weekly Basis Prediction– In a given week, engineers are available to work for 5 days with 2 days of weekly off. Using this information we can easily predict the no. of resources required per week.</a:t>
            </a:r>
          </a:p>
        </p:txBody>
      </p:sp>
    </p:spTree>
    <p:extLst>
      <p:ext uri="{BB962C8B-B14F-4D97-AF65-F5344CB8AC3E}">
        <p14:creationId xmlns:p14="http://schemas.microsoft.com/office/powerpoint/2010/main" val="196509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EEDF-BB13-4840-A838-6903ECCC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C19B88-3168-451D-9928-D0CA5938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701"/>
          <a:stretch/>
        </p:blipFill>
        <p:spPr>
          <a:xfrm>
            <a:off x="2719652" y="2108200"/>
            <a:ext cx="6813021" cy="33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390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{E72B1EF6-76AC-46BF-A85D-1F9A544ECB96}tf22712842_win32</Template>
  <TotalTime>135</TotalTime>
  <Words>335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Segoe UI</vt:lpstr>
      <vt:lpstr>1_RetrospectVTI</vt:lpstr>
      <vt:lpstr>STAFF MANAGEMENT TOOL</vt:lpstr>
      <vt:lpstr>TEAM DETAILS</vt:lpstr>
      <vt:lpstr>PROBLEM STATEMENT</vt:lpstr>
      <vt:lpstr>SOLUTION</vt:lpstr>
      <vt:lpstr>SOLUTION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 MANAGEMENT TOOL</dc:title>
  <dc:creator>RR M Tech CSE 1A BHAVANA G</dc:creator>
  <cp:lastModifiedBy>RR M Tech CSE 1A BHAVANA G</cp:lastModifiedBy>
  <cp:revision>12</cp:revision>
  <dcterms:created xsi:type="dcterms:W3CDTF">2021-05-22T18:35:34Z</dcterms:created>
  <dcterms:modified xsi:type="dcterms:W3CDTF">2021-05-22T20:51:16Z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