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5" r:id="rId4"/>
    <p:sldMasterId id="2147483706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Figtree"/>
      <p:regular r:id="rId22"/>
      <p:bold r:id="rId23"/>
      <p:italic r:id="rId24"/>
      <p:boldItalic r:id="rId25"/>
    </p:embeddedFont>
    <p:embeddedFont>
      <p:font typeface="Jost Light"/>
      <p:regular r:id="rId26"/>
      <p:bold r:id="rId27"/>
      <p:italic r:id="rId28"/>
      <p:boldItalic r:id="rId29"/>
    </p:embeddedFont>
    <p:embeddedFont>
      <p:font typeface="Figtree Medium"/>
      <p:regular r:id="rId30"/>
      <p:bold r:id="rId31"/>
      <p:italic r:id="rId32"/>
      <p:boldItalic r:id="rId33"/>
    </p:embeddedFont>
    <p:embeddedFont>
      <p:font typeface="Figtree Light"/>
      <p:regular r:id="rId34"/>
      <p:bold r:id="rId35"/>
      <p:italic r:id="rId36"/>
      <p:boldItalic r:id="rId37"/>
    </p:embeddedFont>
    <p:embeddedFont>
      <p:font typeface="Jost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ost-italic.fntdata"/><Relationship Id="rId20" Type="http://schemas.openxmlformats.org/officeDocument/2006/relationships/slide" Target="slides/slide14.xml"/><Relationship Id="rId41" Type="http://schemas.openxmlformats.org/officeDocument/2006/relationships/font" Target="fonts/Jost-boldItalic.fntdata"/><Relationship Id="rId22" Type="http://schemas.openxmlformats.org/officeDocument/2006/relationships/font" Target="fonts/Figtree-regular.fntdata"/><Relationship Id="rId21" Type="http://schemas.openxmlformats.org/officeDocument/2006/relationships/slide" Target="slides/slide15.xml"/><Relationship Id="rId24" Type="http://schemas.openxmlformats.org/officeDocument/2006/relationships/font" Target="fonts/Figtree-italic.fntdata"/><Relationship Id="rId23" Type="http://schemas.openxmlformats.org/officeDocument/2006/relationships/font" Target="fonts/Figtre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JostLight-regular.fntdata"/><Relationship Id="rId25" Type="http://schemas.openxmlformats.org/officeDocument/2006/relationships/font" Target="fonts/Figtree-boldItalic.fntdata"/><Relationship Id="rId28" Type="http://schemas.openxmlformats.org/officeDocument/2006/relationships/font" Target="fonts/JostLight-italic.fntdata"/><Relationship Id="rId27" Type="http://schemas.openxmlformats.org/officeDocument/2006/relationships/font" Target="fonts/JostLight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Jost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FigtreeMedium-bold.fntdata"/><Relationship Id="rId30" Type="http://schemas.openxmlformats.org/officeDocument/2006/relationships/font" Target="fonts/FigtreeMedium-regular.fntdata"/><Relationship Id="rId11" Type="http://schemas.openxmlformats.org/officeDocument/2006/relationships/slide" Target="slides/slide5.xml"/><Relationship Id="rId33" Type="http://schemas.openxmlformats.org/officeDocument/2006/relationships/font" Target="fonts/Figtree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FigtreeMedium-italic.fntdata"/><Relationship Id="rId13" Type="http://schemas.openxmlformats.org/officeDocument/2006/relationships/slide" Target="slides/slide7.xml"/><Relationship Id="rId35" Type="http://schemas.openxmlformats.org/officeDocument/2006/relationships/font" Target="fonts/FigtreeLight-bold.fntdata"/><Relationship Id="rId12" Type="http://schemas.openxmlformats.org/officeDocument/2006/relationships/slide" Target="slides/slide6.xml"/><Relationship Id="rId34" Type="http://schemas.openxmlformats.org/officeDocument/2006/relationships/font" Target="fonts/FigtreeLight-regular.fntdata"/><Relationship Id="rId15" Type="http://schemas.openxmlformats.org/officeDocument/2006/relationships/slide" Target="slides/slide9.xml"/><Relationship Id="rId37" Type="http://schemas.openxmlformats.org/officeDocument/2006/relationships/font" Target="fonts/FigtreeLight-boldItalic.fntdata"/><Relationship Id="rId14" Type="http://schemas.openxmlformats.org/officeDocument/2006/relationships/slide" Target="slides/slide8.xml"/><Relationship Id="rId36" Type="http://schemas.openxmlformats.org/officeDocument/2006/relationships/font" Target="fonts/FigtreeLight-italic.fntdata"/><Relationship Id="rId17" Type="http://schemas.openxmlformats.org/officeDocument/2006/relationships/slide" Target="slides/slide11.xml"/><Relationship Id="rId39" Type="http://schemas.openxmlformats.org/officeDocument/2006/relationships/font" Target="fonts/Jost-bold.fntdata"/><Relationship Id="rId16" Type="http://schemas.openxmlformats.org/officeDocument/2006/relationships/slide" Target="slides/slide10.xml"/><Relationship Id="rId38" Type="http://schemas.openxmlformats.org/officeDocument/2006/relationships/font" Target="fonts/Jost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bdb7473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6bdb7473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36bdb7473fa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36bdb7473fa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6bdb7473fa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3" name="Google Shape;583;g36bdb7473fa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g36bdb7473fa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6" name="Google Shape;596;g36bdb7473fa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36bdb7473fa_0_4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4" name="Google Shape;604;g36bdb7473fa_0_4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36bdb7473fa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36bdb7473fa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6bdb7473fa_0_5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6bdb7473fa_0_5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6bdb7473f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6bdb7473f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6bdb7473fa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6bdb7473fa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6bdb7473f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36bdb7473f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6bdb7473f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6bdb7473f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36bdb7473fa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36bdb7473fa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36bdb7473fa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36bdb7473fa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36bdb7473fa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36bdb7473fa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6bdc49448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6bdc49448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Alt 1">
  <p:cSld name="CUSTOM_7_1_1_1_1_1_1_1_1_1_1_1_1_1_1_1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228225" y="1298200"/>
            <a:ext cx="2712000" cy="174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8" name="Google Shape;58;p14"/>
          <p:cNvSpPr txBox="1"/>
          <p:nvPr>
            <p:ph type="title"/>
          </p:nvPr>
        </p:nvSpPr>
        <p:spPr>
          <a:xfrm>
            <a:off x="228225" y="4579187"/>
            <a:ext cx="7310400" cy="405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Figtree Light"/>
              <a:buNone/>
              <a:defRPr sz="800"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2" type="subTitle"/>
          </p:nvPr>
        </p:nvSpPr>
        <p:spPr>
          <a:xfrm>
            <a:off x="228225" y="2260925"/>
            <a:ext cx="5340300" cy="267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 sz="8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CUSTOM_1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3" name="Google Shape;63;p15"/>
          <p:cNvSpPr/>
          <p:nvPr/>
        </p:nvSpPr>
        <p:spPr>
          <a:xfrm>
            <a:off x="7172525" y="0"/>
            <a:ext cx="1971600" cy="51435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64" name="Google Shape;64;p15"/>
          <p:cNvSpPr txBox="1"/>
          <p:nvPr>
            <p:ph type="title"/>
          </p:nvPr>
        </p:nvSpPr>
        <p:spPr>
          <a:xfrm>
            <a:off x="3809850" y="12695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2" type="title"/>
          </p:nvPr>
        </p:nvSpPr>
        <p:spPr>
          <a:xfrm>
            <a:off x="3154650" y="349505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3"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4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8" name="Google Shape;68;p15"/>
          <p:cNvSpPr txBox="1"/>
          <p:nvPr>
            <p:ph idx="5" type="title"/>
          </p:nvPr>
        </p:nvSpPr>
        <p:spPr>
          <a:xfrm>
            <a:off x="3809850" y="17146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6" type="title"/>
          </p:nvPr>
        </p:nvSpPr>
        <p:spPr>
          <a:xfrm>
            <a:off x="3809850" y="2159700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0" name="Google Shape;70;p15"/>
          <p:cNvSpPr txBox="1"/>
          <p:nvPr>
            <p:ph idx="7" type="title"/>
          </p:nvPr>
        </p:nvSpPr>
        <p:spPr>
          <a:xfrm>
            <a:off x="3809850" y="259398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1" name="Google Shape;71;p15"/>
          <p:cNvSpPr txBox="1"/>
          <p:nvPr>
            <p:ph idx="8" type="title"/>
          </p:nvPr>
        </p:nvSpPr>
        <p:spPr>
          <a:xfrm>
            <a:off x="3809850" y="3036613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2" name="Google Shape;72;p15"/>
          <p:cNvSpPr txBox="1"/>
          <p:nvPr>
            <p:ph idx="9" type="title"/>
          </p:nvPr>
        </p:nvSpPr>
        <p:spPr>
          <a:xfrm>
            <a:off x="3809850" y="3479238"/>
            <a:ext cx="2884500" cy="36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3" name="Google Shape;73;p15"/>
          <p:cNvSpPr txBox="1"/>
          <p:nvPr>
            <p:ph idx="13" type="title"/>
          </p:nvPr>
        </p:nvSpPr>
        <p:spPr>
          <a:xfrm>
            <a:off x="3154650" y="3049925"/>
            <a:ext cx="592800" cy="368100"/>
          </a:xfrm>
          <a:prstGeom prst="rect">
            <a:avLst/>
          </a:prstGeom>
        </p:spPr>
        <p:txBody>
          <a:bodyPr anchorCtr="0" anchor="ctr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4" name="Google Shape;74;p15"/>
          <p:cNvSpPr txBox="1"/>
          <p:nvPr>
            <p:ph idx="14" type="title"/>
          </p:nvPr>
        </p:nvSpPr>
        <p:spPr>
          <a:xfrm>
            <a:off x="3154650" y="2604813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5" name="Google Shape;75;p15"/>
          <p:cNvSpPr txBox="1"/>
          <p:nvPr>
            <p:ph idx="15" type="title"/>
          </p:nvPr>
        </p:nvSpPr>
        <p:spPr>
          <a:xfrm>
            <a:off x="3154650" y="215970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6" name="Google Shape;76;p15"/>
          <p:cNvSpPr txBox="1"/>
          <p:nvPr>
            <p:ph idx="16" type="title"/>
          </p:nvPr>
        </p:nvSpPr>
        <p:spPr>
          <a:xfrm>
            <a:off x="3154650" y="17145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7" name="Google Shape;77;p15"/>
          <p:cNvSpPr txBox="1"/>
          <p:nvPr>
            <p:ph idx="17" type="title"/>
          </p:nvPr>
        </p:nvSpPr>
        <p:spPr>
          <a:xfrm>
            <a:off x="3154650" y="12694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Figtree"/>
              <a:buNone/>
              <a:defRPr sz="24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78" name="Google Shape;78;p15"/>
          <p:cNvSpPr txBox="1"/>
          <p:nvPr>
            <p:ph idx="18" type="title"/>
          </p:nvPr>
        </p:nvSpPr>
        <p:spPr>
          <a:xfrm>
            <a:off x="228600" y="457200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1">
  <p:cSld name="CUSTOM_2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16"/>
          <p:cNvSpPr/>
          <p:nvPr>
            <p:ph idx="3" type="pic"/>
          </p:nvPr>
        </p:nvSpPr>
        <p:spPr>
          <a:xfrm>
            <a:off x="3044117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16"/>
          <p:cNvSpPr/>
          <p:nvPr>
            <p:ph idx="4" type="pic"/>
          </p:nvPr>
        </p:nvSpPr>
        <p:spPr>
          <a:xfrm>
            <a:off x="6088233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228675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4" name="Google Shape;84;p16"/>
          <p:cNvSpPr txBox="1"/>
          <p:nvPr>
            <p:ph idx="5" type="title"/>
          </p:nvPr>
        </p:nvSpPr>
        <p:spPr>
          <a:xfrm>
            <a:off x="228675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228675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86" name="Google Shape;86;p16"/>
          <p:cNvSpPr txBox="1"/>
          <p:nvPr>
            <p:ph idx="6" type="title"/>
          </p:nvPr>
        </p:nvSpPr>
        <p:spPr>
          <a:xfrm>
            <a:off x="3235367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7" name="Google Shape;87;p16"/>
          <p:cNvSpPr txBox="1"/>
          <p:nvPr>
            <p:ph idx="7" type="title"/>
          </p:nvPr>
        </p:nvSpPr>
        <p:spPr>
          <a:xfrm>
            <a:off x="3235367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88" name="Google Shape;88;p16"/>
          <p:cNvSpPr txBox="1"/>
          <p:nvPr>
            <p:ph idx="8" type="body"/>
          </p:nvPr>
        </p:nvSpPr>
        <p:spPr>
          <a:xfrm>
            <a:off x="3241214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89" name="Google Shape;89;p16"/>
          <p:cNvSpPr txBox="1"/>
          <p:nvPr>
            <p:ph idx="9" type="title"/>
          </p:nvPr>
        </p:nvSpPr>
        <p:spPr>
          <a:xfrm>
            <a:off x="6279483" y="33378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0" name="Google Shape;90;p16"/>
          <p:cNvSpPr txBox="1"/>
          <p:nvPr>
            <p:ph idx="13" type="title"/>
          </p:nvPr>
        </p:nvSpPr>
        <p:spPr>
          <a:xfrm>
            <a:off x="6279483" y="3551100"/>
            <a:ext cx="2671800" cy="21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1" name="Google Shape;91;p16"/>
          <p:cNvSpPr txBox="1"/>
          <p:nvPr>
            <p:ph idx="14" type="body"/>
          </p:nvPr>
        </p:nvSpPr>
        <p:spPr>
          <a:xfrm>
            <a:off x="6285328" y="4256750"/>
            <a:ext cx="2660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team - Alt 2">
  <p:cSld name="CUSTOM_1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94" name="Google Shape;94;p1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3" type="title"/>
          </p:nvPr>
        </p:nvSpPr>
        <p:spPr>
          <a:xfrm>
            <a:off x="228600" y="457200"/>
            <a:ext cx="6282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7" name="Google Shape;97;p17"/>
          <p:cNvSpPr txBox="1"/>
          <p:nvPr>
            <p:ph idx="4" type="title"/>
          </p:nvPr>
        </p:nvSpPr>
        <p:spPr>
          <a:xfrm>
            <a:off x="33987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5" type="title"/>
          </p:nvPr>
        </p:nvSpPr>
        <p:spPr>
          <a:xfrm>
            <a:off x="33987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99" name="Google Shape;99;p17"/>
          <p:cNvSpPr txBox="1"/>
          <p:nvPr>
            <p:ph idx="6" type="title"/>
          </p:nvPr>
        </p:nvSpPr>
        <p:spPr>
          <a:xfrm>
            <a:off x="1807977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7" type="title"/>
          </p:nvPr>
        </p:nvSpPr>
        <p:spPr>
          <a:xfrm>
            <a:off x="1807977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Jost"/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1" name="Google Shape;101;p17"/>
          <p:cNvSpPr txBox="1"/>
          <p:nvPr>
            <p:ph idx="8" type="title"/>
          </p:nvPr>
        </p:nvSpPr>
        <p:spPr>
          <a:xfrm>
            <a:off x="327554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9" type="title"/>
          </p:nvPr>
        </p:nvSpPr>
        <p:spPr>
          <a:xfrm>
            <a:off x="327554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3" name="Google Shape;103;p17"/>
          <p:cNvSpPr txBox="1"/>
          <p:nvPr>
            <p:ph idx="13" type="title"/>
          </p:nvPr>
        </p:nvSpPr>
        <p:spPr>
          <a:xfrm>
            <a:off x="4743373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14" type="title"/>
          </p:nvPr>
        </p:nvSpPr>
        <p:spPr>
          <a:xfrm>
            <a:off x="4743373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5" name="Google Shape;105;p17"/>
          <p:cNvSpPr txBox="1"/>
          <p:nvPr>
            <p:ph idx="15" type="title"/>
          </p:nvPr>
        </p:nvSpPr>
        <p:spPr>
          <a:xfrm>
            <a:off x="6205996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6" type="title"/>
          </p:nvPr>
        </p:nvSpPr>
        <p:spPr>
          <a:xfrm>
            <a:off x="6205996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7" type="title"/>
          </p:nvPr>
        </p:nvSpPr>
        <p:spPr>
          <a:xfrm>
            <a:off x="7683660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8" type="title"/>
          </p:nvPr>
        </p:nvSpPr>
        <p:spPr>
          <a:xfrm>
            <a:off x="7683660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None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09" name="Google Shape;109;p17"/>
          <p:cNvSpPr/>
          <p:nvPr>
            <p:ph idx="19" type="pic"/>
          </p:nvPr>
        </p:nvSpPr>
        <p:spPr>
          <a:xfrm>
            <a:off x="1726022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0" name="Google Shape;110;p17"/>
          <p:cNvSpPr/>
          <p:nvPr>
            <p:ph idx="20" type="pic"/>
          </p:nvPr>
        </p:nvSpPr>
        <p:spPr>
          <a:xfrm>
            <a:off x="3194345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1" name="Google Shape;111;p17"/>
          <p:cNvSpPr/>
          <p:nvPr>
            <p:ph idx="21" type="pic"/>
          </p:nvPr>
        </p:nvSpPr>
        <p:spPr>
          <a:xfrm>
            <a:off x="4662668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2" name="Google Shape;112;p17"/>
          <p:cNvSpPr/>
          <p:nvPr>
            <p:ph idx="22" type="pic"/>
          </p:nvPr>
        </p:nvSpPr>
        <p:spPr>
          <a:xfrm>
            <a:off x="613099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3" name="Google Shape;113;p17"/>
          <p:cNvSpPr/>
          <p:nvPr>
            <p:ph idx="23" type="pic"/>
          </p:nvPr>
        </p:nvSpPr>
        <p:spPr>
          <a:xfrm>
            <a:off x="7599313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  <p:sp>
        <p:nvSpPr>
          <p:cNvPr id="114" name="Google Shape;114;p17"/>
          <p:cNvSpPr/>
          <p:nvPr>
            <p:ph idx="24" type="pic"/>
          </p:nvPr>
        </p:nvSpPr>
        <p:spPr>
          <a:xfrm>
            <a:off x="257700" y="1991825"/>
            <a:ext cx="1288500" cy="1363800"/>
          </a:xfrm>
          <a:prstGeom prst="roundRect">
            <a:avLst>
              <a:gd fmla="val 6764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CUSTOM_8_1_1_1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3" type="title"/>
          </p:nvPr>
        </p:nvSpPr>
        <p:spPr>
          <a:xfrm>
            <a:off x="228600" y="457200"/>
            <a:ext cx="4296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1">
  <p:cSld name="CUSTOM_8_1_1_1_1_1_1_1_1_1_1_1_1_1_1_1_1_1_1_1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/>
          <p:nvPr/>
        </p:nvSpPr>
        <p:spPr>
          <a:xfrm>
            <a:off x="0" y="0"/>
            <a:ext cx="2406900" cy="240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21" name="Google Shape;121;p1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2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pic>
        <p:nvPicPr>
          <p:cNvPr descr="Free Images : landscape, nature, horizon, mountain, sky, night ..." id="123" name="Google Shape;123;p19"/>
          <p:cNvPicPr preferRelativeResize="0"/>
          <p:nvPr/>
        </p:nvPicPr>
        <p:blipFill rotWithShape="1">
          <a:blip r:embed="rId2">
            <a:alphaModFix/>
          </a:blip>
          <a:srcRect b="0" l="23232" r="29975" t="0"/>
          <a:stretch/>
        </p:blipFill>
        <p:spPr>
          <a:xfrm>
            <a:off x="7541887" y="0"/>
            <a:ext cx="16040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9"/>
          <p:cNvSpPr txBox="1"/>
          <p:nvPr>
            <p:ph idx="1" type="subTitle"/>
          </p:nvPr>
        </p:nvSpPr>
        <p:spPr>
          <a:xfrm>
            <a:off x="228950" y="1419750"/>
            <a:ext cx="51549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25" name="Google Shape;125;p19"/>
          <p:cNvSpPr/>
          <p:nvPr/>
        </p:nvSpPr>
        <p:spPr>
          <a:xfrm>
            <a:off x="6077650" y="0"/>
            <a:ext cx="1462200" cy="5143500"/>
          </a:xfrm>
          <a:prstGeom prst="rect">
            <a:avLst/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1">
  <p:cSld name="CUSTOM_8_1_1_1_1_1_1_1_1_1_1_1_1_1_1_1_1_1_1_1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28" name="Google Shape;128;p20"/>
          <p:cNvSpPr/>
          <p:nvPr/>
        </p:nvSpPr>
        <p:spPr>
          <a:xfrm rot="10800000">
            <a:off x="3156575" y="250"/>
            <a:ext cx="59835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102943" y="10423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3" type="title"/>
          </p:nvPr>
        </p:nvSpPr>
        <p:spPr>
          <a:xfrm>
            <a:off x="228600" y="457200"/>
            <a:ext cx="29259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33" name="Google Shape;133;p20"/>
          <p:cNvSpPr txBox="1"/>
          <p:nvPr>
            <p:ph idx="1" type="subTitle"/>
          </p:nvPr>
        </p:nvSpPr>
        <p:spPr>
          <a:xfrm>
            <a:off x="4102950" y="1631400"/>
            <a:ext cx="40890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34" name="Google Shape;134;p20"/>
          <p:cNvSpPr txBox="1"/>
          <p:nvPr>
            <p:ph idx="4" type="subTitle"/>
          </p:nvPr>
        </p:nvSpPr>
        <p:spPr>
          <a:xfrm>
            <a:off x="228600" y="39677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35" name="Google Shape;135;p20"/>
          <p:cNvSpPr/>
          <p:nvPr>
            <p:ph idx="5" type="pic"/>
          </p:nvPr>
        </p:nvSpPr>
        <p:spPr>
          <a:xfrm>
            <a:off x="228800" y="1707600"/>
            <a:ext cx="1951200" cy="2068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2">
  <p:cSld name="CUSTOM_8_1_1_1_1_1_1_1_1_1_1_1_1_1_1_1_1_1_1_1_1_2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/>
          <p:nvPr/>
        </p:nvSpPr>
        <p:spPr>
          <a:xfrm rot="-5400000">
            <a:off x="3054300" y="1196700"/>
            <a:ext cx="3946800" cy="39468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8" name="Google Shape;138;p21"/>
          <p:cNvSpPr/>
          <p:nvPr/>
        </p:nvSpPr>
        <p:spPr>
          <a:xfrm rot="5400000">
            <a:off x="6262500" y="0"/>
            <a:ext cx="2881500" cy="2881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39" name="Google Shape;139;p21"/>
          <p:cNvSpPr/>
          <p:nvPr>
            <p:ph idx="2" type="pic"/>
          </p:nvPr>
        </p:nvSpPr>
        <p:spPr>
          <a:xfrm>
            <a:off x="0" y="-9000"/>
            <a:ext cx="3054300" cy="3252900"/>
          </a:xfrm>
          <a:prstGeom prst="rect">
            <a:avLst/>
          </a:prstGeom>
          <a:noFill/>
          <a:ln>
            <a:noFill/>
          </a:ln>
        </p:spPr>
      </p:sp>
      <p:sp>
        <p:nvSpPr>
          <p:cNvPr id="140" name="Google Shape;140;p21"/>
          <p:cNvSpPr txBox="1"/>
          <p:nvPr/>
        </p:nvSpPr>
        <p:spPr>
          <a:xfrm>
            <a:off x="3455693" y="228206"/>
            <a:ext cx="5586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rPr>
              <a:t>“</a:t>
            </a:r>
            <a:endParaRPr b="1" sz="7200">
              <a:solidFill>
                <a:schemeClr val="dk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1" name="Google Shape;141;p2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4" type="title"/>
          </p:nvPr>
        </p:nvSpPr>
        <p:spPr>
          <a:xfrm>
            <a:off x="228600" y="3429000"/>
            <a:ext cx="3432600" cy="28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44" name="Google Shape;144;p21"/>
          <p:cNvSpPr txBox="1"/>
          <p:nvPr>
            <p:ph idx="1" type="subTitle"/>
          </p:nvPr>
        </p:nvSpPr>
        <p:spPr>
          <a:xfrm>
            <a:off x="3455700" y="817300"/>
            <a:ext cx="4959300" cy="2288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145" name="Google Shape;145;p21"/>
          <p:cNvSpPr txBox="1"/>
          <p:nvPr>
            <p:ph idx="5" type="subTitle"/>
          </p:nvPr>
        </p:nvSpPr>
        <p:spPr>
          <a:xfrm>
            <a:off x="228600" y="3739100"/>
            <a:ext cx="23364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Alt 3">
  <p:cSld name="CUSTOM_8_1_1_1_1_1_1_1_1_1_1_1_1_1_1_1_1_1_1_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/>
          <p:nvPr/>
        </p:nvSpPr>
        <p:spPr>
          <a:xfrm>
            <a:off x="0" y="0"/>
            <a:ext cx="3776100" cy="37761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8" name="Google Shape;148;p22"/>
          <p:cNvSpPr/>
          <p:nvPr/>
        </p:nvSpPr>
        <p:spPr>
          <a:xfrm rot="10800000">
            <a:off x="4619975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49" name="Google Shape;149;p2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51" name="Google Shape;151;p22"/>
          <p:cNvSpPr txBox="1"/>
          <p:nvPr>
            <p:ph idx="3" type="title"/>
          </p:nvPr>
        </p:nvSpPr>
        <p:spPr>
          <a:xfrm>
            <a:off x="228600" y="457200"/>
            <a:ext cx="34326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52" name="Google Shape;152;p22"/>
          <p:cNvSpPr txBox="1"/>
          <p:nvPr>
            <p:ph idx="1" type="subTitle"/>
          </p:nvPr>
        </p:nvSpPr>
        <p:spPr>
          <a:xfrm>
            <a:off x="230075" y="882000"/>
            <a:ext cx="3716700" cy="1122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3" name="Google Shape;153;p22"/>
          <p:cNvSpPr txBox="1"/>
          <p:nvPr>
            <p:ph idx="4" type="body"/>
          </p:nvPr>
        </p:nvSpPr>
        <p:spPr>
          <a:xfrm>
            <a:off x="230075" y="3492500"/>
            <a:ext cx="3462600" cy="714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54" name="Google Shape;154;p22"/>
          <p:cNvSpPr/>
          <p:nvPr>
            <p:ph idx="5" type="pic"/>
          </p:nvPr>
        </p:nvSpPr>
        <p:spPr>
          <a:xfrm>
            <a:off x="5520400" y="921875"/>
            <a:ext cx="2724900" cy="329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8_1_1_1_1_1_1_1_1_1_1_1_1_1_1_1_1_1_1_1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/>
          <p:nvPr/>
        </p:nvSpPr>
        <p:spPr>
          <a:xfrm rot="8100000">
            <a:off x="1338758" y="1905656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57" name="Google Shape;157;p23"/>
          <p:cNvSpPr/>
          <p:nvPr/>
        </p:nvSpPr>
        <p:spPr>
          <a:xfrm rot="-2700000">
            <a:off x="3109572" y="-1459928"/>
            <a:ext cx="2922755" cy="2922755"/>
          </a:xfrm>
          <a:prstGeom prst="rtTriangle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158" name="Google Shape;158;p2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" name="Google Shape;159;p2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0" name="Google Shape;160;p23"/>
          <p:cNvSpPr txBox="1"/>
          <p:nvPr>
            <p:ph idx="1" type="subTitle"/>
          </p:nvPr>
        </p:nvSpPr>
        <p:spPr>
          <a:xfrm>
            <a:off x="230075" y="1548047"/>
            <a:ext cx="46539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61" name="Google Shape;161;p23"/>
          <p:cNvSpPr txBox="1"/>
          <p:nvPr>
            <p:ph idx="3" type="title"/>
          </p:nvPr>
        </p:nvSpPr>
        <p:spPr>
          <a:xfrm>
            <a:off x="228600" y="1960022"/>
            <a:ext cx="7224600" cy="12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Figtree"/>
              <a:buNone/>
              <a:defRPr sz="45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rt">
  <p:cSld name="CUSTOM_8_1_1_1_1_1_1_1_1_1_1_1_1_1_1_1_1_1_1_1_1_1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66" name="Google Shape;166;p24"/>
          <p:cNvSpPr txBox="1"/>
          <p:nvPr>
            <p:ph idx="1" type="subTitle"/>
          </p:nvPr>
        </p:nvSpPr>
        <p:spPr>
          <a:xfrm>
            <a:off x="1638400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7" name="Google Shape;167;p24"/>
          <p:cNvSpPr txBox="1"/>
          <p:nvPr>
            <p:ph idx="4" type="subTitle"/>
          </p:nvPr>
        </p:nvSpPr>
        <p:spPr>
          <a:xfrm>
            <a:off x="30997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8" name="Google Shape;168;p24"/>
          <p:cNvSpPr txBox="1"/>
          <p:nvPr>
            <p:ph idx="5" type="subTitle"/>
          </p:nvPr>
        </p:nvSpPr>
        <p:spPr>
          <a:xfrm>
            <a:off x="4563613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69" name="Google Shape;169;p24"/>
          <p:cNvSpPr txBox="1"/>
          <p:nvPr>
            <p:ph idx="6" type="subTitle"/>
          </p:nvPr>
        </p:nvSpPr>
        <p:spPr>
          <a:xfrm>
            <a:off x="6024925" y="1547558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0" name="Google Shape;170;p24"/>
          <p:cNvSpPr txBox="1"/>
          <p:nvPr>
            <p:ph idx="7" type="subTitle"/>
          </p:nvPr>
        </p:nvSpPr>
        <p:spPr>
          <a:xfrm>
            <a:off x="7521175" y="1547546"/>
            <a:ext cx="13725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1" name="Google Shape;171;p24"/>
          <p:cNvSpPr txBox="1"/>
          <p:nvPr>
            <p:ph idx="8" type="subTitle"/>
          </p:nvPr>
        </p:nvSpPr>
        <p:spPr>
          <a:xfrm>
            <a:off x="381000" y="213148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2" name="Google Shape;172;p24"/>
          <p:cNvSpPr txBox="1"/>
          <p:nvPr>
            <p:ph idx="9" type="subTitle"/>
          </p:nvPr>
        </p:nvSpPr>
        <p:spPr>
          <a:xfrm>
            <a:off x="381000" y="2687933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3" name="Google Shape;173;p24"/>
          <p:cNvSpPr txBox="1"/>
          <p:nvPr>
            <p:ph idx="13" type="subTitle"/>
          </p:nvPr>
        </p:nvSpPr>
        <p:spPr>
          <a:xfrm>
            <a:off x="381000" y="32386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4" name="Google Shape;174;p24"/>
          <p:cNvSpPr txBox="1"/>
          <p:nvPr>
            <p:ph idx="14" type="subTitle"/>
          </p:nvPr>
        </p:nvSpPr>
        <p:spPr>
          <a:xfrm>
            <a:off x="381000" y="379505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175" name="Google Shape;175;p24"/>
          <p:cNvSpPr txBox="1"/>
          <p:nvPr>
            <p:ph idx="15" type="subTitle"/>
          </p:nvPr>
        </p:nvSpPr>
        <p:spPr>
          <a:xfrm>
            <a:off x="381000" y="4351508"/>
            <a:ext cx="1105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1">
  <p:cSld name="CUSTOM_8_1_1_1_1_1_1_1_1_1_1_1_1_1_1_1_1_1_1_1_1_1_1_1_2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/>
          <p:nvPr/>
        </p:nvSpPr>
        <p:spPr>
          <a:xfrm flipH="1">
            <a:off x="6286500" y="0"/>
            <a:ext cx="2857500" cy="28575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8" name="Google Shape;178;p25"/>
          <p:cNvSpPr/>
          <p:nvPr/>
        </p:nvSpPr>
        <p:spPr>
          <a:xfrm rot="10800000">
            <a:off x="0" y="250"/>
            <a:ext cx="45201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179" name="Google Shape;179;p25"/>
          <p:cNvSpPr txBox="1"/>
          <p:nvPr>
            <p:ph idx="1" type="body"/>
          </p:nvPr>
        </p:nvSpPr>
        <p:spPr>
          <a:xfrm>
            <a:off x="4903325" y="10727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0" name="Google Shape;180;p25"/>
          <p:cNvSpPr txBox="1"/>
          <p:nvPr>
            <p:ph idx="2" type="body"/>
          </p:nvPr>
        </p:nvSpPr>
        <p:spPr>
          <a:xfrm>
            <a:off x="4903325" y="2018675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1" name="Google Shape;181;p2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83" name="Google Shape;183;p25"/>
          <p:cNvSpPr/>
          <p:nvPr>
            <p:ph idx="4" type="pic"/>
          </p:nvPr>
        </p:nvSpPr>
        <p:spPr>
          <a:xfrm>
            <a:off x="230075" y="457200"/>
            <a:ext cx="3681600" cy="230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5"/>
          <p:cNvSpPr txBox="1"/>
          <p:nvPr>
            <p:ph idx="5" type="title"/>
          </p:nvPr>
        </p:nvSpPr>
        <p:spPr>
          <a:xfrm>
            <a:off x="230075" y="2993600"/>
            <a:ext cx="36816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85" name="Google Shape;185;p25"/>
          <p:cNvSpPr txBox="1"/>
          <p:nvPr>
            <p:ph idx="6" type="body"/>
          </p:nvPr>
        </p:nvSpPr>
        <p:spPr>
          <a:xfrm>
            <a:off x="230075" y="3515700"/>
            <a:ext cx="36816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6" name="Google Shape;186;p25"/>
          <p:cNvSpPr txBox="1"/>
          <p:nvPr>
            <p:ph idx="7" type="body"/>
          </p:nvPr>
        </p:nvSpPr>
        <p:spPr>
          <a:xfrm>
            <a:off x="4903325" y="2964575"/>
            <a:ext cx="3681600" cy="445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87" name="Google Shape;187;p25"/>
          <p:cNvSpPr txBox="1"/>
          <p:nvPr>
            <p:ph idx="8" type="subTitle"/>
          </p:nvPr>
        </p:nvSpPr>
        <p:spPr>
          <a:xfrm>
            <a:off x="4903325" y="26537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8" name="Google Shape;188;p25"/>
          <p:cNvSpPr txBox="1"/>
          <p:nvPr>
            <p:ph idx="9" type="subTitle"/>
          </p:nvPr>
        </p:nvSpPr>
        <p:spPr>
          <a:xfrm>
            <a:off x="4903325" y="17078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189" name="Google Shape;189;p25"/>
          <p:cNvSpPr txBox="1"/>
          <p:nvPr>
            <p:ph idx="13" type="subTitle"/>
          </p:nvPr>
        </p:nvSpPr>
        <p:spPr>
          <a:xfrm>
            <a:off x="4903325" y="761900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ards">
  <p:cSld name="CUSTOM_8_1_1_1_1_1_1_1_1_1_1_1_1_1_1_1_1_1_1_1_1_1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93" name="Google Shape;193;p26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194" name="Google Shape;194;p26"/>
          <p:cNvSpPr txBox="1"/>
          <p:nvPr>
            <p:ph idx="1" type="body"/>
          </p:nvPr>
        </p:nvSpPr>
        <p:spPr>
          <a:xfrm>
            <a:off x="228600" y="882000"/>
            <a:ext cx="2514300" cy="643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195" name="Google Shape;195;p26"/>
          <p:cNvSpPr txBox="1"/>
          <p:nvPr>
            <p:ph idx="4" type="subTitle"/>
          </p:nvPr>
        </p:nvSpPr>
        <p:spPr>
          <a:xfrm>
            <a:off x="34332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96" name="Google Shape;196;p26"/>
          <p:cNvSpPr txBox="1"/>
          <p:nvPr>
            <p:ph idx="5" type="subTitle"/>
          </p:nvPr>
        </p:nvSpPr>
        <p:spPr>
          <a:xfrm>
            <a:off x="4733675" y="2026000"/>
            <a:ext cx="2362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st">
  <p:cSld name="CUSTOM_8_1_1_1_1_1_1_1_1_1_1_1_1_1_1_1_1_1_1_1_1_1_1_1_1_1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4637600" y="432627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1" name="Google Shape;201;p27"/>
          <p:cNvSpPr txBox="1"/>
          <p:nvPr>
            <p:ph idx="3" type="subTitle"/>
          </p:nvPr>
        </p:nvSpPr>
        <p:spPr>
          <a:xfrm>
            <a:off x="1603898" y="4342896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2" name="Google Shape;202;p27"/>
          <p:cNvSpPr txBox="1"/>
          <p:nvPr>
            <p:ph idx="4" type="subTitle"/>
          </p:nvPr>
        </p:nvSpPr>
        <p:spPr>
          <a:xfrm>
            <a:off x="330825" y="418932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3" name="Google Shape;203;p27"/>
          <p:cNvSpPr txBox="1"/>
          <p:nvPr>
            <p:ph idx="5" type="body"/>
          </p:nvPr>
        </p:nvSpPr>
        <p:spPr>
          <a:xfrm>
            <a:off x="4637600" y="332264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4" name="Google Shape;204;p27"/>
          <p:cNvSpPr txBox="1"/>
          <p:nvPr>
            <p:ph idx="6" type="subTitle"/>
          </p:nvPr>
        </p:nvSpPr>
        <p:spPr>
          <a:xfrm>
            <a:off x="1603898" y="3339267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5" name="Google Shape;205;p27"/>
          <p:cNvSpPr txBox="1"/>
          <p:nvPr>
            <p:ph idx="7" type="subTitle"/>
          </p:nvPr>
        </p:nvSpPr>
        <p:spPr>
          <a:xfrm>
            <a:off x="330825" y="3185695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6" name="Google Shape;206;p27"/>
          <p:cNvSpPr txBox="1"/>
          <p:nvPr>
            <p:ph idx="8" type="body"/>
          </p:nvPr>
        </p:nvSpPr>
        <p:spPr>
          <a:xfrm>
            <a:off x="4637600" y="234198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07" name="Google Shape;207;p27"/>
          <p:cNvSpPr txBox="1"/>
          <p:nvPr>
            <p:ph idx="9" type="subTitle"/>
          </p:nvPr>
        </p:nvSpPr>
        <p:spPr>
          <a:xfrm>
            <a:off x="1603898" y="2358608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08" name="Google Shape;208;p27"/>
          <p:cNvSpPr txBox="1"/>
          <p:nvPr>
            <p:ph idx="13" type="subTitle"/>
          </p:nvPr>
        </p:nvSpPr>
        <p:spPr>
          <a:xfrm>
            <a:off x="330825" y="2205037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09" name="Google Shape;209;p27"/>
          <p:cNvSpPr txBox="1"/>
          <p:nvPr>
            <p:ph idx="14" type="body"/>
          </p:nvPr>
        </p:nvSpPr>
        <p:spPr>
          <a:xfrm>
            <a:off x="4637600" y="1361325"/>
            <a:ext cx="3934800" cy="449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0" name="Google Shape;210;p27"/>
          <p:cNvSpPr txBox="1"/>
          <p:nvPr>
            <p:ph idx="15" type="subTitle"/>
          </p:nvPr>
        </p:nvSpPr>
        <p:spPr>
          <a:xfrm>
            <a:off x="1603898" y="1377949"/>
            <a:ext cx="2372700" cy="415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11" name="Google Shape;211;p27"/>
          <p:cNvSpPr txBox="1"/>
          <p:nvPr>
            <p:ph idx="16" type="subTitle"/>
          </p:nvPr>
        </p:nvSpPr>
        <p:spPr>
          <a:xfrm>
            <a:off x="330825" y="1224378"/>
            <a:ext cx="923400" cy="7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4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212" name="Google Shape;212;p27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ards">
  <p:cSld name="CUSTOM_8_1_1_1_1_1_1_1_1_1_1_1_1_1_1_1_1_1_1_1_1_1_1_1_1_1_1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idx="1" type="body"/>
          </p:nvPr>
        </p:nvSpPr>
        <p:spPr>
          <a:xfrm>
            <a:off x="3316788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5" name="Google Shape;215;p2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6" name="Google Shape;216;p2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17" name="Google Shape;217;p28"/>
          <p:cNvSpPr txBox="1"/>
          <p:nvPr>
            <p:ph idx="3" type="subTitle"/>
          </p:nvPr>
        </p:nvSpPr>
        <p:spPr>
          <a:xfrm>
            <a:off x="355609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18" name="Google Shape;218;p28"/>
          <p:cNvSpPr txBox="1"/>
          <p:nvPr>
            <p:ph idx="4" type="body"/>
          </p:nvPr>
        </p:nvSpPr>
        <p:spPr>
          <a:xfrm>
            <a:off x="387450" y="15161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19" name="Google Shape;219;p28"/>
          <p:cNvSpPr txBox="1"/>
          <p:nvPr>
            <p:ph idx="5" type="subTitle"/>
          </p:nvPr>
        </p:nvSpPr>
        <p:spPr>
          <a:xfrm>
            <a:off x="3284965" y="5499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0" name="Google Shape;220;p28"/>
          <p:cNvSpPr txBox="1"/>
          <p:nvPr>
            <p:ph idx="6" type="subTitle"/>
          </p:nvPr>
        </p:nvSpPr>
        <p:spPr>
          <a:xfrm>
            <a:off x="6213059" y="56055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221" name="Google Shape;221;p28"/>
          <p:cNvSpPr txBox="1"/>
          <p:nvPr>
            <p:ph idx="7" type="body"/>
          </p:nvPr>
        </p:nvSpPr>
        <p:spPr>
          <a:xfrm>
            <a:off x="6244900" y="1526750"/>
            <a:ext cx="25131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sona - Alt 2">
  <p:cSld name="CUSTOM_8_1_1_1_1_1_1_1_1_1_1_1_1_1_1_1_1_1_1_1_1_1_1_1_1_1_1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/>
          <p:nvPr/>
        </p:nvSpPr>
        <p:spPr>
          <a:xfrm rot="10800000">
            <a:off x="-25" y="250"/>
            <a:ext cx="3066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24" name="Google Shape;224;p29"/>
          <p:cNvSpPr txBox="1"/>
          <p:nvPr/>
        </p:nvSpPr>
        <p:spPr>
          <a:xfrm>
            <a:off x="230934" y="1805263"/>
            <a:ext cx="3720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rPr>
              <a:t>🡖</a:t>
            </a:r>
            <a:endParaRPr sz="1600">
              <a:solidFill>
                <a:schemeClr val="dk1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26" name="Google Shape;226;p29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27" name="Google Shape;227;p29"/>
          <p:cNvSpPr txBox="1"/>
          <p:nvPr>
            <p:ph idx="3" type="title"/>
          </p:nvPr>
        </p:nvSpPr>
        <p:spPr>
          <a:xfrm>
            <a:off x="230937" y="1593450"/>
            <a:ext cx="237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28" name="Google Shape;228;p29"/>
          <p:cNvSpPr txBox="1"/>
          <p:nvPr>
            <p:ph idx="1" type="body"/>
          </p:nvPr>
        </p:nvSpPr>
        <p:spPr>
          <a:xfrm>
            <a:off x="230938" y="2041800"/>
            <a:ext cx="2378700" cy="962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29" name="Google Shape;229;p29"/>
          <p:cNvSpPr txBox="1"/>
          <p:nvPr>
            <p:ph idx="4" type="body"/>
          </p:nvPr>
        </p:nvSpPr>
        <p:spPr>
          <a:xfrm>
            <a:off x="34393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0" name="Google Shape;230;p29"/>
          <p:cNvSpPr txBox="1"/>
          <p:nvPr>
            <p:ph idx="5" type="subTitle"/>
          </p:nvPr>
        </p:nvSpPr>
        <p:spPr>
          <a:xfrm>
            <a:off x="34393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1" name="Google Shape;231;p29"/>
          <p:cNvSpPr txBox="1"/>
          <p:nvPr>
            <p:ph idx="6" type="body"/>
          </p:nvPr>
        </p:nvSpPr>
        <p:spPr>
          <a:xfrm>
            <a:off x="34393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2" name="Google Shape;232;p29"/>
          <p:cNvSpPr txBox="1"/>
          <p:nvPr>
            <p:ph idx="7" type="subTitle"/>
          </p:nvPr>
        </p:nvSpPr>
        <p:spPr>
          <a:xfrm>
            <a:off x="34393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3" name="Google Shape;233;p29"/>
          <p:cNvSpPr txBox="1"/>
          <p:nvPr>
            <p:ph idx="8" type="body"/>
          </p:nvPr>
        </p:nvSpPr>
        <p:spPr>
          <a:xfrm>
            <a:off x="6313271" y="907600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4" name="Google Shape;234;p29"/>
          <p:cNvSpPr txBox="1"/>
          <p:nvPr>
            <p:ph idx="9" type="subTitle"/>
          </p:nvPr>
        </p:nvSpPr>
        <p:spPr>
          <a:xfrm>
            <a:off x="6313263" y="618975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5" name="Google Shape;235;p29"/>
          <p:cNvSpPr txBox="1"/>
          <p:nvPr>
            <p:ph idx="13" type="body"/>
          </p:nvPr>
        </p:nvSpPr>
        <p:spPr>
          <a:xfrm>
            <a:off x="6313271" y="2532294"/>
            <a:ext cx="2498700" cy="3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36" name="Google Shape;236;p29"/>
          <p:cNvSpPr txBox="1"/>
          <p:nvPr>
            <p:ph idx="14" type="subTitle"/>
          </p:nvPr>
        </p:nvSpPr>
        <p:spPr>
          <a:xfrm>
            <a:off x="6313263" y="2243669"/>
            <a:ext cx="2378700" cy="167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4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237" name="Google Shape;237;p29"/>
          <p:cNvSpPr txBox="1"/>
          <p:nvPr>
            <p:ph idx="15" type="body"/>
          </p:nvPr>
        </p:nvSpPr>
        <p:spPr>
          <a:xfrm>
            <a:off x="230650" y="3875100"/>
            <a:ext cx="2378700" cy="913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●"/>
              <a:defRPr>
                <a:latin typeface="Figtree"/>
                <a:ea typeface="Figtree"/>
                <a:cs typeface="Figtree"/>
                <a:sym typeface="Figtree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○"/>
              <a:defRPr>
                <a:latin typeface="Figtree"/>
                <a:ea typeface="Figtree"/>
                <a:cs typeface="Figtree"/>
                <a:sym typeface="Figtree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Char char="■"/>
              <a:defRPr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38" name="Google Shape;238;p29"/>
          <p:cNvSpPr/>
          <p:nvPr>
            <p:ph idx="16" type="pic"/>
          </p:nvPr>
        </p:nvSpPr>
        <p:spPr>
          <a:xfrm>
            <a:off x="230350" y="457200"/>
            <a:ext cx="853200" cy="1031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ards">
  <p:cSld name="CUSTOM_14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0"/>
          <p:cNvSpPr/>
          <p:nvPr/>
        </p:nvSpPr>
        <p:spPr>
          <a:xfrm rot="-2700000">
            <a:off x="1338758" y="-3230594"/>
            <a:ext cx="6464087" cy="6464087"/>
          </a:xfrm>
          <a:prstGeom prst="rtTriangle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41" name="Google Shape;241;p30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2" name="Google Shape;242;p3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43" name="Google Shape;243;p30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44" name="Google Shape;244;p30"/>
          <p:cNvSpPr txBox="1"/>
          <p:nvPr>
            <p:ph idx="1" type="body"/>
          </p:nvPr>
        </p:nvSpPr>
        <p:spPr>
          <a:xfrm>
            <a:off x="429350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5" name="Google Shape;245;p30"/>
          <p:cNvSpPr txBox="1"/>
          <p:nvPr>
            <p:ph idx="4" type="subTitle"/>
          </p:nvPr>
        </p:nvSpPr>
        <p:spPr>
          <a:xfrm>
            <a:off x="429350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46" name="Google Shape;246;p30"/>
          <p:cNvSpPr txBox="1"/>
          <p:nvPr>
            <p:ph idx="5" type="body"/>
          </p:nvPr>
        </p:nvSpPr>
        <p:spPr>
          <a:xfrm>
            <a:off x="4833813" y="180150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7" name="Google Shape;247;p30"/>
          <p:cNvSpPr txBox="1"/>
          <p:nvPr>
            <p:ph idx="6" type="subTitle"/>
          </p:nvPr>
        </p:nvSpPr>
        <p:spPr>
          <a:xfrm>
            <a:off x="4833813" y="128600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48" name="Google Shape;248;p30"/>
          <p:cNvSpPr txBox="1"/>
          <p:nvPr>
            <p:ph idx="7" type="body"/>
          </p:nvPr>
        </p:nvSpPr>
        <p:spPr>
          <a:xfrm>
            <a:off x="2631588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49" name="Google Shape;249;p30"/>
          <p:cNvSpPr txBox="1"/>
          <p:nvPr>
            <p:ph idx="8" type="subTitle"/>
          </p:nvPr>
        </p:nvSpPr>
        <p:spPr>
          <a:xfrm>
            <a:off x="2631588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50" name="Google Shape;250;p30"/>
          <p:cNvSpPr txBox="1"/>
          <p:nvPr>
            <p:ph idx="9" type="body"/>
          </p:nvPr>
        </p:nvSpPr>
        <p:spPr>
          <a:xfrm>
            <a:off x="7036075" y="2360650"/>
            <a:ext cx="16833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1" name="Google Shape;251;p30"/>
          <p:cNvSpPr txBox="1"/>
          <p:nvPr>
            <p:ph idx="13" type="subTitle"/>
          </p:nvPr>
        </p:nvSpPr>
        <p:spPr>
          <a:xfrm>
            <a:off x="7036075" y="1845150"/>
            <a:ext cx="16833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">
  <p:cSld name="CUSTOM_8_1_1_1_1_1_1_1_1_1_1_1_1_1_1_1_1_1_1_1_1_1_1_1_1_1_1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1"/>
          <p:cNvSpPr/>
          <p:nvPr/>
        </p:nvSpPr>
        <p:spPr>
          <a:xfrm>
            <a:off x="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54" name="Google Shape;254;p31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5" name="Google Shape;255;p3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" type="body"/>
          </p:nvPr>
        </p:nvSpPr>
        <p:spPr>
          <a:xfrm>
            <a:off x="337797" y="1044075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7" name="Google Shape;257;p31"/>
          <p:cNvSpPr txBox="1"/>
          <p:nvPr>
            <p:ph idx="3" type="body"/>
          </p:nvPr>
        </p:nvSpPr>
        <p:spPr>
          <a:xfrm>
            <a:off x="5967566" y="1044075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8" name="Google Shape;258;p31"/>
          <p:cNvSpPr txBox="1"/>
          <p:nvPr>
            <p:ph idx="4" type="body"/>
          </p:nvPr>
        </p:nvSpPr>
        <p:spPr>
          <a:xfrm>
            <a:off x="321474" y="3385428"/>
            <a:ext cx="2839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59" name="Google Shape;259;p31"/>
          <p:cNvSpPr txBox="1"/>
          <p:nvPr>
            <p:ph idx="5" type="body"/>
          </p:nvPr>
        </p:nvSpPr>
        <p:spPr>
          <a:xfrm>
            <a:off x="5951149" y="3385428"/>
            <a:ext cx="28557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60" name="Google Shape;260;p31"/>
          <p:cNvSpPr txBox="1"/>
          <p:nvPr>
            <p:ph idx="6" type="subTitle"/>
          </p:nvPr>
        </p:nvSpPr>
        <p:spPr>
          <a:xfrm>
            <a:off x="3505113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1" name="Google Shape;261;p31"/>
          <p:cNvSpPr txBox="1"/>
          <p:nvPr>
            <p:ph idx="7" type="subTitle"/>
          </p:nvPr>
        </p:nvSpPr>
        <p:spPr>
          <a:xfrm>
            <a:off x="4638638" y="200547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2" name="Google Shape;262;p31"/>
          <p:cNvSpPr txBox="1"/>
          <p:nvPr>
            <p:ph idx="8" type="subTitle"/>
          </p:nvPr>
        </p:nvSpPr>
        <p:spPr>
          <a:xfrm>
            <a:off x="3505525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3" name="Google Shape;263;p31"/>
          <p:cNvSpPr txBox="1"/>
          <p:nvPr>
            <p:ph idx="9" type="subTitle"/>
          </p:nvPr>
        </p:nvSpPr>
        <p:spPr>
          <a:xfrm>
            <a:off x="4639050" y="2965825"/>
            <a:ext cx="10002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4" name="Google Shape;264;p31"/>
          <p:cNvSpPr txBox="1"/>
          <p:nvPr>
            <p:ph idx="13" type="subTitle"/>
          </p:nvPr>
        </p:nvSpPr>
        <p:spPr>
          <a:xfrm>
            <a:off x="4319044" y="2485650"/>
            <a:ext cx="5067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265" name="Google Shape;265;p31"/>
          <p:cNvSpPr txBox="1"/>
          <p:nvPr>
            <p:ph idx="14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1">
  <p:cSld name="CUSTOM_8_1_1_1_1_1_1_1_1_1_1_1_1_1_1_1_1_1_1_1_1_1_1_1_1_1_1_1_1_1_1_1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/>
          <p:nvPr/>
        </p:nvSpPr>
        <p:spPr>
          <a:xfrm flipH="1" rot="5400000">
            <a:off x="6563025" y="657900"/>
            <a:ext cx="1358100" cy="37926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68" name="Google Shape;268;p32"/>
          <p:cNvSpPr/>
          <p:nvPr/>
        </p:nvSpPr>
        <p:spPr>
          <a:xfrm rot="5400000">
            <a:off x="580600" y="1292250"/>
            <a:ext cx="1358100" cy="25239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pic>
        <p:nvPicPr>
          <p:cNvPr descr="A landscape shot of a marshland at dusk. " id="269" name="Google Shape;269;p32"/>
          <p:cNvPicPr preferRelativeResize="0"/>
          <p:nvPr/>
        </p:nvPicPr>
        <p:blipFill rotWithShape="1">
          <a:blip r:embed="rId2">
            <a:alphaModFix/>
          </a:blip>
          <a:srcRect b="14406" l="0" r="0" t="14413"/>
          <a:stretch/>
        </p:blipFill>
        <p:spPr>
          <a:xfrm>
            <a:off x="2517525" y="1875150"/>
            <a:ext cx="2822973" cy="135000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2"/>
          <p:cNvSpPr txBox="1"/>
          <p:nvPr>
            <p:ph idx="1" type="body"/>
          </p:nvPr>
        </p:nvSpPr>
        <p:spPr>
          <a:xfrm>
            <a:off x="32729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1" name="Google Shape;271;p32"/>
          <p:cNvSpPr txBox="1"/>
          <p:nvPr>
            <p:ph idx="2" type="body"/>
          </p:nvPr>
        </p:nvSpPr>
        <p:spPr>
          <a:xfrm>
            <a:off x="1806550" y="25581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2" name="Google Shape;272;p32"/>
          <p:cNvSpPr txBox="1"/>
          <p:nvPr>
            <p:ph idx="3" type="body"/>
          </p:nvPr>
        </p:nvSpPr>
        <p:spPr>
          <a:xfrm>
            <a:off x="335425" y="1201925"/>
            <a:ext cx="1149900" cy="502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3" name="Google Shape;273;p32"/>
          <p:cNvSpPr txBox="1"/>
          <p:nvPr>
            <p:ph idx="4" type="body"/>
          </p:nvPr>
        </p:nvSpPr>
        <p:spPr>
          <a:xfrm>
            <a:off x="4721725" y="12297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4" name="Google Shape;274;p32"/>
          <p:cNvSpPr txBox="1"/>
          <p:nvPr>
            <p:ph idx="5" type="body"/>
          </p:nvPr>
        </p:nvSpPr>
        <p:spPr>
          <a:xfrm>
            <a:off x="6193925" y="2623525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75" name="Google Shape;275;p32"/>
          <p:cNvSpPr txBox="1"/>
          <p:nvPr>
            <p:ph idx="6" type="subTitle"/>
          </p:nvPr>
        </p:nvSpPr>
        <p:spPr>
          <a:xfrm>
            <a:off x="32730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6" name="Google Shape;276;p32"/>
          <p:cNvSpPr txBox="1"/>
          <p:nvPr>
            <p:ph idx="7" type="subTitle"/>
          </p:nvPr>
        </p:nvSpPr>
        <p:spPr>
          <a:xfrm>
            <a:off x="18066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7" name="Google Shape;277;p32"/>
          <p:cNvSpPr txBox="1"/>
          <p:nvPr>
            <p:ph idx="8" type="subTitle"/>
          </p:nvPr>
        </p:nvSpPr>
        <p:spPr>
          <a:xfrm>
            <a:off x="335513" y="19137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8" name="Google Shape;278;p32"/>
          <p:cNvSpPr txBox="1"/>
          <p:nvPr>
            <p:ph idx="9" type="subTitle"/>
          </p:nvPr>
        </p:nvSpPr>
        <p:spPr>
          <a:xfrm>
            <a:off x="4721813" y="19415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79" name="Google Shape;279;p32"/>
          <p:cNvSpPr txBox="1"/>
          <p:nvPr>
            <p:ph idx="13" type="subTitle"/>
          </p:nvPr>
        </p:nvSpPr>
        <p:spPr>
          <a:xfrm>
            <a:off x="6194013" y="33353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80" name="Google Shape;280;p32"/>
          <p:cNvSpPr txBox="1"/>
          <p:nvPr>
            <p:ph idx="14" type="subTitle"/>
          </p:nvPr>
        </p:nvSpPr>
        <p:spPr>
          <a:xfrm>
            <a:off x="7658713" y="4312650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81" name="Google Shape;281;p32"/>
          <p:cNvSpPr txBox="1"/>
          <p:nvPr>
            <p:ph idx="15" type="body"/>
          </p:nvPr>
        </p:nvSpPr>
        <p:spPr>
          <a:xfrm>
            <a:off x="7658625" y="3600800"/>
            <a:ext cx="1149900" cy="504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82" name="Google Shape;282;p32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83" name="Google Shape;283;p32"/>
          <p:cNvSpPr txBox="1"/>
          <p:nvPr>
            <p:ph idx="16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84" name="Google Shape;284;p32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 - Alt 2">
  <p:cSld name="CUSTOM_8_1_1_1_1_1_1_1_1_1_1_1_1_1_1_1_1_1_1_1_1_1_1_1_1_1_1_1_1_1_1_1_1"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3"/>
          <p:cNvSpPr/>
          <p:nvPr/>
        </p:nvSpPr>
        <p:spPr>
          <a:xfrm flipH="1">
            <a:off x="5961300" y="0"/>
            <a:ext cx="3177300" cy="31773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87" name="Google Shape;287;p33"/>
          <p:cNvSpPr/>
          <p:nvPr/>
        </p:nvSpPr>
        <p:spPr>
          <a:xfrm rot="5400000">
            <a:off x="3888975" y="-2016150"/>
            <a:ext cx="1358100" cy="9140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288" name="Google Shape;288;p3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Figtree"/>
              <a:buNone/>
              <a:defRPr sz="700"/>
            </a:lvl9pPr>
          </a:lstStyle>
          <a:p/>
        </p:txBody>
      </p:sp>
      <p:sp>
        <p:nvSpPr>
          <p:cNvPr id="289" name="Google Shape;289;p3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290" name="Google Shape;290;p33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291" name="Google Shape;291;p33"/>
          <p:cNvSpPr txBox="1"/>
          <p:nvPr>
            <p:ph idx="1" type="subTitle"/>
          </p:nvPr>
        </p:nvSpPr>
        <p:spPr>
          <a:xfrm>
            <a:off x="4866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2" name="Google Shape;292;p33"/>
          <p:cNvSpPr txBox="1"/>
          <p:nvPr>
            <p:ph idx="4" type="body"/>
          </p:nvPr>
        </p:nvSpPr>
        <p:spPr>
          <a:xfrm>
            <a:off x="4866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93" name="Google Shape;293;p33"/>
          <p:cNvSpPr txBox="1"/>
          <p:nvPr>
            <p:ph idx="5" type="subTitle"/>
          </p:nvPr>
        </p:nvSpPr>
        <p:spPr>
          <a:xfrm>
            <a:off x="3431225" y="166807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4" name="Google Shape;294;p33"/>
          <p:cNvSpPr txBox="1"/>
          <p:nvPr>
            <p:ph idx="6" type="body"/>
          </p:nvPr>
        </p:nvSpPr>
        <p:spPr>
          <a:xfrm>
            <a:off x="3431250" y="198448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295" name="Google Shape;295;p33"/>
          <p:cNvSpPr txBox="1"/>
          <p:nvPr>
            <p:ph idx="7" type="subTitle"/>
          </p:nvPr>
        </p:nvSpPr>
        <p:spPr>
          <a:xfrm>
            <a:off x="6375825" y="1307025"/>
            <a:ext cx="2281500" cy="20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296" name="Google Shape;296;p33"/>
          <p:cNvSpPr txBox="1"/>
          <p:nvPr>
            <p:ph idx="8" type="body"/>
          </p:nvPr>
        </p:nvSpPr>
        <p:spPr>
          <a:xfrm>
            <a:off x="6375850" y="1623430"/>
            <a:ext cx="22815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- Alt 1">
  <p:cSld name="CUSTOM_8_1_1_1_1_1_1_1_1_1_1_1_1_1_1_1_1_1_1_1_1_1_1_1_1_1_1_1_1_1_1_1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4"/>
          <p:cNvSpPr/>
          <p:nvPr/>
        </p:nvSpPr>
        <p:spPr>
          <a:xfrm>
            <a:off x="7529650" y="250"/>
            <a:ext cx="1614900" cy="5147700"/>
          </a:xfrm>
          <a:prstGeom prst="rect">
            <a:avLst/>
          </a:prstGeom>
          <a:gradFill>
            <a:gsLst>
              <a:gs pos="0">
                <a:schemeClr val="accent6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299" name="Google Shape;299;p34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0" name="Google Shape;300;p3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01" name="Google Shape;301;p34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02" name="Google Shape;302;p34"/>
          <p:cNvSpPr txBox="1"/>
          <p:nvPr>
            <p:ph idx="1" type="body"/>
          </p:nvPr>
        </p:nvSpPr>
        <p:spPr>
          <a:xfrm>
            <a:off x="230075" y="990150"/>
            <a:ext cx="3612900" cy="35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Jost"/>
              <a:buChar char="■"/>
              <a:defRPr sz="1000"/>
            </a:lvl9pPr>
          </a:lstStyle>
          <a:p/>
        </p:txBody>
      </p:sp>
      <p:sp>
        <p:nvSpPr>
          <p:cNvPr id="303" name="Google Shape;303;p34"/>
          <p:cNvSpPr txBox="1"/>
          <p:nvPr>
            <p:ph idx="4" type="subTitle"/>
          </p:nvPr>
        </p:nvSpPr>
        <p:spPr>
          <a:xfrm>
            <a:off x="228600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4" name="Google Shape;304;p34"/>
          <p:cNvSpPr txBox="1"/>
          <p:nvPr>
            <p:ph idx="5" type="subTitle"/>
          </p:nvPr>
        </p:nvSpPr>
        <p:spPr>
          <a:xfrm>
            <a:off x="230075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05" name="Google Shape;305;p34"/>
          <p:cNvSpPr txBox="1"/>
          <p:nvPr>
            <p:ph idx="6" type="subTitle"/>
          </p:nvPr>
        </p:nvSpPr>
        <p:spPr>
          <a:xfrm>
            <a:off x="1983338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6" name="Google Shape;306;p34"/>
          <p:cNvSpPr txBox="1"/>
          <p:nvPr>
            <p:ph idx="7" type="subTitle"/>
          </p:nvPr>
        </p:nvSpPr>
        <p:spPr>
          <a:xfrm>
            <a:off x="1984813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07" name="Google Shape;307;p34"/>
          <p:cNvSpPr txBox="1"/>
          <p:nvPr>
            <p:ph idx="8" type="subTitle"/>
          </p:nvPr>
        </p:nvSpPr>
        <p:spPr>
          <a:xfrm>
            <a:off x="3739563" y="4156375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08" name="Google Shape;308;p34"/>
          <p:cNvSpPr txBox="1"/>
          <p:nvPr>
            <p:ph idx="9" type="subTitle"/>
          </p:nvPr>
        </p:nvSpPr>
        <p:spPr>
          <a:xfrm>
            <a:off x="3741038" y="3582936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09" name="Google Shape;309;p34"/>
          <p:cNvSpPr txBox="1"/>
          <p:nvPr>
            <p:ph idx="13" type="subTitle"/>
          </p:nvPr>
        </p:nvSpPr>
        <p:spPr>
          <a:xfrm>
            <a:off x="228600" y="3211175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  <p:sp>
        <p:nvSpPr>
          <p:cNvPr id="310" name="Google Shape;310;p34"/>
          <p:cNvSpPr txBox="1"/>
          <p:nvPr>
            <p:ph idx="14" type="subTitle"/>
          </p:nvPr>
        </p:nvSpPr>
        <p:spPr>
          <a:xfrm>
            <a:off x="228600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11" name="Google Shape;311;p34"/>
          <p:cNvSpPr txBox="1"/>
          <p:nvPr>
            <p:ph idx="15" type="subTitle"/>
          </p:nvPr>
        </p:nvSpPr>
        <p:spPr>
          <a:xfrm>
            <a:off x="230075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2" name="Google Shape;312;p34"/>
          <p:cNvSpPr txBox="1"/>
          <p:nvPr>
            <p:ph idx="16" type="subTitle"/>
          </p:nvPr>
        </p:nvSpPr>
        <p:spPr>
          <a:xfrm>
            <a:off x="1983338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13" name="Google Shape;313;p34"/>
          <p:cNvSpPr txBox="1"/>
          <p:nvPr>
            <p:ph idx="17" type="subTitle"/>
          </p:nvPr>
        </p:nvSpPr>
        <p:spPr>
          <a:xfrm>
            <a:off x="1984813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4" name="Google Shape;314;p34"/>
          <p:cNvSpPr txBox="1"/>
          <p:nvPr>
            <p:ph idx="18" type="subTitle"/>
          </p:nvPr>
        </p:nvSpPr>
        <p:spPr>
          <a:xfrm>
            <a:off x="3739563" y="2663863"/>
            <a:ext cx="12528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15" name="Google Shape;315;p34"/>
          <p:cNvSpPr txBox="1"/>
          <p:nvPr>
            <p:ph idx="19" type="subTitle"/>
          </p:nvPr>
        </p:nvSpPr>
        <p:spPr>
          <a:xfrm>
            <a:off x="3741038" y="2090424"/>
            <a:ext cx="1252800" cy="4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lt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16" name="Google Shape;316;p34"/>
          <p:cNvSpPr txBox="1"/>
          <p:nvPr>
            <p:ph idx="20" type="subTitle"/>
          </p:nvPr>
        </p:nvSpPr>
        <p:spPr>
          <a:xfrm>
            <a:off x="228600" y="1718663"/>
            <a:ext cx="3130200" cy="303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- Alt 1">
  <p:cSld name="CUSTOM_8_1_1_1_1_1_1_1_1_1_1_1_1_1_1_1_1_1_1_1_1_1_1_1_1_1_1_1_1_1_1_1_1_1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5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19" name="Google Shape;319;p3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20" name="Google Shape;320;p35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21" name="Google Shape;321;p35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2" name="Google Shape;322;p35"/>
          <p:cNvSpPr txBox="1"/>
          <p:nvPr>
            <p:ph idx="4" type="subTitle"/>
          </p:nvPr>
        </p:nvSpPr>
        <p:spPr>
          <a:xfrm>
            <a:off x="419070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3" name="Google Shape;323;p35"/>
          <p:cNvSpPr txBox="1"/>
          <p:nvPr>
            <p:ph idx="5" type="subTitle"/>
          </p:nvPr>
        </p:nvSpPr>
        <p:spPr>
          <a:xfrm>
            <a:off x="419075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4" name="Google Shape;324;p35"/>
          <p:cNvSpPr txBox="1"/>
          <p:nvPr>
            <p:ph idx="6" type="subTitle"/>
          </p:nvPr>
        </p:nvSpPr>
        <p:spPr>
          <a:xfrm>
            <a:off x="419076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5" name="Google Shape;325;p35"/>
          <p:cNvSpPr txBox="1"/>
          <p:nvPr>
            <p:ph idx="7" type="subTitle"/>
          </p:nvPr>
        </p:nvSpPr>
        <p:spPr>
          <a:xfrm>
            <a:off x="26244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6" name="Google Shape;326;p35"/>
          <p:cNvSpPr txBox="1"/>
          <p:nvPr>
            <p:ph idx="8" type="subTitle"/>
          </p:nvPr>
        </p:nvSpPr>
        <p:spPr>
          <a:xfrm>
            <a:off x="26244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7" name="Google Shape;327;p35"/>
          <p:cNvSpPr txBox="1"/>
          <p:nvPr>
            <p:ph idx="9" type="subTitle"/>
          </p:nvPr>
        </p:nvSpPr>
        <p:spPr>
          <a:xfrm>
            <a:off x="26244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28" name="Google Shape;328;p35"/>
          <p:cNvSpPr txBox="1"/>
          <p:nvPr>
            <p:ph idx="13" type="subTitle"/>
          </p:nvPr>
        </p:nvSpPr>
        <p:spPr>
          <a:xfrm>
            <a:off x="4815495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29" name="Google Shape;329;p35"/>
          <p:cNvSpPr txBox="1"/>
          <p:nvPr>
            <p:ph idx="14" type="subTitle"/>
          </p:nvPr>
        </p:nvSpPr>
        <p:spPr>
          <a:xfrm>
            <a:off x="4815500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30" name="Google Shape;330;p35"/>
          <p:cNvSpPr txBox="1"/>
          <p:nvPr>
            <p:ph idx="15" type="subTitle"/>
          </p:nvPr>
        </p:nvSpPr>
        <p:spPr>
          <a:xfrm>
            <a:off x="4815501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31" name="Google Shape;331;p35"/>
          <p:cNvSpPr txBox="1"/>
          <p:nvPr>
            <p:ph idx="16" type="subTitle"/>
          </p:nvPr>
        </p:nvSpPr>
        <p:spPr>
          <a:xfrm>
            <a:off x="7006607" y="2462250"/>
            <a:ext cx="1693800" cy="21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32" name="Google Shape;332;p35"/>
          <p:cNvSpPr txBox="1"/>
          <p:nvPr>
            <p:ph idx="17" type="subTitle"/>
          </p:nvPr>
        </p:nvSpPr>
        <p:spPr>
          <a:xfrm>
            <a:off x="7006613" y="2708625"/>
            <a:ext cx="1550700" cy="12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33" name="Google Shape;333;p35"/>
          <p:cNvSpPr txBox="1"/>
          <p:nvPr>
            <p:ph idx="18" type="subTitle"/>
          </p:nvPr>
        </p:nvSpPr>
        <p:spPr>
          <a:xfrm>
            <a:off x="7006613" y="4077075"/>
            <a:ext cx="1693800" cy="219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trics display 2">
  <p:cSld name="CUSTOM_8_1_1_1_1_1_1_1_1_1_1_1_1_1_1_1_1_1_1_1_1_1_1_1_1_1_1_1_1_1_1_1_1_1_1_2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6" name="Google Shape;336;p36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37" name="Google Shape;337;p36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8" name="Google Shape;338;p36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39" name="Google Shape;339;p36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igtree"/>
              <a:buNone/>
              <a:defRPr sz="2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40" name="Google Shape;340;p36"/>
          <p:cNvSpPr txBox="1"/>
          <p:nvPr>
            <p:ph idx="1" type="subTitle"/>
          </p:nvPr>
        </p:nvSpPr>
        <p:spPr>
          <a:xfrm>
            <a:off x="3238050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1" name="Google Shape;341;p36"/>
          <p:cNvSpPr txBox="1"/>
          <p:nvPr>
            <p:ph idx="4" type="subTitle"/>
          </p:nvPr>
        </p:nvSpPr>
        <p:spPr>
          <a:xfrm>
            <a:off x="4056600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2" name="Google Shape;342;p36"/>
          <p:cNvSpPr txBox="1"/>
          <p:nvPr>
            <p:ph idx="5" type="subTitle"/>
          </p:nvPr>
        </p:nvSpPr>
        <p:spPr>
          <a:xfrm>
            <a:off x="3457950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43" name="Google Shape;343;p36"/>
          <p:cNvSpPr txBox="1"/>
          <p:nvPr>
            <p:ph idx="6" type="subTitle"/>
          </p:nvPr>
        </p:nvSpPr>
        <p:spPr>
          <a:xfrm>
            <a:off x="803225" y="18179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4" name="Google Shape;344;p36"/>
          <p:cNvSpPr txBox="1"/>
          <p:nvPr>
            <p:ph idx="7" type="subTitle"/>
          </p:nvPr>
        </p:nvSpPr>
        <p:spPr>
          <a:xfrm>
            <a:off x="1621775" y="27017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5" name="Google Shape;345;p36"/>
          <p:cNvSpPr txBox="1"/>
          <p:nvPr>
            <p:ph idx="8" type="subTitle"/>
          </p:nvPr>
        </p:nvSpPr>
        <p:spPr>
          <a:xfrm>
            <a:off x="1023125" y="22466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346" name="Google Shape;346;p36"/>
          <p:cNvSpPr txBox="1"/>
          <p:nvPr>
            <p:ph idx="9" type="subTitle"/>
          </p:nvPr>
        </p:nvSpPr>
        <p:spPr>
          <a:xfrm>
            <a:off x="5672875" y="18047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347" name="Google Shape;347;p36"/>
          <p:cNvSpPr txBox="1"/>
          <p:nvPr>
            <p:ph idx="13" type="subTitle"/>
          </p:nvPr>
        </p:nvSpPr>
        <p:spPr>
          <a:xfrm>
            <a:off x="6491425" y="2688550"/>
            <a:ext cx="11247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48" name="Google Shape;348;p36"/>
          <p:cNvSpPr txBox="1"/>
          <p:nvPr>
            <p:ph idx="14" type="subTitle"/>
          </p:nvPr>
        </p:nvSpPr>
        <p:spPr>
          <a:xfrm>
            <a:off x="5892775" y="2233425"/>
            <a:ext cx="22281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2">
  <p:cSld name="CUSTOM_8_1_1_1_1_1_1_1_1_1_1_1_1_1_1_1_1_1_1_1_1_1_1_1_1_1_1_1_1_1_1_1_1_1_1_1_1_1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7"/>
          <p:cNvSpPr/>
          <p:nvPr/>
        </p:nvSpPr>
        <p:spPr>
          <a:xfrm rot="5400000">
            <a:off x="5473500" y="0"/>
            <a:ext cx="3670500" cy="3670500"/>
          </a:xfrm>
          <a:prstGeom prst="rect">
            <a:avLst/>
          </a:prstGeom>
          <a:gradFill>
            <a:gsLst>
              <a:gs pos="0">
                <a:schemeClr val="accent5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51" name="Google Shape;351;p37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52" name="Google Shape;352;p3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53" name="Google Shape;353;p37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Figtree"/>
              <a:buNone/>
              <a:defRPr sz="2000"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4" name="Google Shape;354;p37"/>
          <p:cNvSpPr txBox="1"/>
          <p:nvPr>
            <p:ph idx="1" type="subTitle"/>
          </p:nvPr>
        </p:nvSpPr>
        <p:spPr>
          <a:xfrm>
            <a:off x="228600" y="792994"/>
            <a:ext cx="31302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1200"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55" name="Google Shape;355;p37"/>
          <p:cNvSpPr txBox="1"/>
          <p:nvPr>
            <p:ph idx="4" type="title"/>
          </p:nvPr>
        </p:nvSpPr>
        <p:spPr>
          <a:xfrm>
            <a:off x="91525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6" name="Google Shape;356;p37"/>
          <p:cNvSpPr txBox="1"/>
          <p:nvPr>
            <p:ph idx="5" type="title"/>
          </p:nvPr>
        </p:nvSpPr>
        <p:spPr>
          <a:xfrm>
            <a:off x="2849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7" name="Google Shape;357;p37"/>
          <p:cNvSpPr txBox="1"/>
          <p:nvPr>
            <p:ph idx="6" type="title"/>
          </p:nvPr>
        </p:nvSpPr>
        <p:spPr>
          <a:xfrm>
            <a:off x="429895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8" name="Google Shape;358;p37"/>
          <p:cNvSpPr txBox="1"/>
          <p:nvPr>
            <p:ph idx="7" type="title"/>
          </p:nvPr>
        </p:nvSpPr>
        <p:spPr>
          <a:xfrm>
            <a:off x="7298500" y="1935942"/>
            <a:ext cx="1422300" cy="4647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Figtree"/>
              <a:buNone/>
              <a:defRPr sz="3600">
                <a:solidFill>
                  <a:schemeClr val="dk2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59" name="Google Shape;359;p37"/>
          <p:cNvSpPr txBox="1"/>
          <p:nvPr>
            <p:ph idx="8" type="subTitle"/>
          </p:nvPr>
        </p:nvSpPr>
        <p:spPr>
          <a:xfrm>
            <a:off x="442900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0" name="Google Shape;360;p37"/>
          <p:cNvSpPr txBox="1"/>
          <p:nvPr>
            <p:ph idx="9" type="subTitle"/>
          </p:nvPr>
        </p:nvSpPr>
        <p:spPr>
          <a:xfrm>
            <a:off x="442900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61" name="Google Shape;361;p37"/>
          <p:cNvSpPr txBox="1"/>
          <p:nvPr>
            <p:ph idx="13" type="body"/>
          </p:nvPr>
        </p:nvSpPr>
        <p:spPr>
          <a:xfrm>
            <a:off x="442898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62" name="Google Shape;362;p37"/>
          <p:cNvSpPr txBox="1"/>
          <p:nvPr>
            <p:ph idx="14" type="subTitle"/>
          </p:nvPr>
        </p:nvSpPr>
        <p:spPr>
          <a:xfrm>
            <a:off x="3201413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3" name="Google Shape;363;p37"/>
          <p:cNvSpPr txBox="1"/>
          <p:nvPr>
            <p:ph idx="15" type="subTitle"/>
          </p:nvPr>
        </p:nvSpPr>
        <p:spPr>
          <a:xfrm>
            <a:off x="3201413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64" name="Google Shape;364;p37"/>
          <p:cNvSpPr txBox="1"/>
          <p:nvPr>
            <p:ph idx="16" type="body"/>
          </p:nvPr>
        </p:nvSpPr>
        <p:spPr>
          <a:xfrm>
            <a:off x="3201411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65" name="Google Shape;365;p37"/>
          <p:cNvSpPr txBox="1"/>
          <p:nvPr>
            <p:ph idx="17" type="subTitle"/>
          </p:nvPr>
        </p:nvSpPr>
        <p:spPr>
          <a:xfrm>
            <a:off x="4652727" y="3173750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6" name="Google Shape;366;p37"/>
          <p:cNvSpPr txBox="1"/>
          <p:nvPr>
            <p:ph idx="18" type="subTitle"/>
          </p:nvPr>
        </p:nvSpPr>
        <p:spPr>
          <a:xfrm>
            <a:off x="4652727" y="3419421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67" name="Google Shape;367;p37"/>
          <p:cNvSpPr txBox="1"/>
          <p:nvPr>
            <p:ph idx="19" type="body"/>
          </p:nvPr>
        </p:nvSpPr>
        <p:spPr>
          <a:xfrm>
            <a:off x="4652725" y="3851575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  <p:sp>
        <p:nvSpPr>
          <p:cNvPr id="368" name="Google Shape;368;p37"/>
          <p:cNvSpPr txBox="1"/>
          <p:nvPr>
            <p:ph idx="20" type="subTitle"/>
          </p:nvPr>
        </p:nvSpPr>
        <p:spPr>
          <a:xfrm>
            <a:off x="7646687" y="3172725"/>
            <a:ext cx="1289400" cy="226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Figtree Light"/>
                <a:ea typeface="Figtree Light"/>
                <a:cs typeface="Figtree Light"/>
                <a:sym typeface="Figtree Light"/>
              </a:defRPr>
            </a:lvl9pPr>
          </a:lstStyle>
          <a:p/>
        </p:txBody>
      </p:sp>
      <p:sp>
        <p:nvSpPr>
          <p:cNvPr id="369" name="Google Shape;369;p37"/>
          <p:cNvSpPr txBox="1"/>
          <p:nvPr>
            <p:ph idx="21" type="subTitle"/>
          </p:nvPr>
        </p:nvSpPr>
        <p:spPr>
          <a:xfrm>
            <a:off x="7646687" y="3418396"/>
            <a:ext cx="1289400" cy="12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3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370" name="Google Shape;370;p37"/>
          <p:cNvSpPr txBox="1"/>
          <p:nvPr>
            <p:ph idx="22" type="body"/>
          </p:nvPr>
        </p:nvSpPr>
        <p:spPr>
          <a:xfrm>
            <a:off x="7646686" y="3850550"/>
            <a:ext cx="1289400" cy="714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1pPr>
            <a:lvl2pPr indent="-2857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2pPr>
            <a:lvl3pPr indent="-2857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3pPr>
            <a:lvl4pPr indent="-2857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4pPr>
            <a:lvl5pPr indent="-2857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5pPr>
            <a:lvl6pPr indent="-2857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●"/>
              <a:defRPr sz="900">
                <a:latin typeface="Jost Light"/>
                <a:ea typeface="Jost Light"/>
                <a:cs typeface="Jost Light"/>
                <a:sym typeface="Jost Light"/>
              </a:defRPr>
            </a:lvl7pPr>
            <a:lvl8pPr indent="-2857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○"/>
              <a:defRPr sz="900">
                <a:latin typeface="Jost Light"/>
                <a:ea typeface="Jost Light"/>
                <a:cs typeface="Jost Light"/>
                <a:sym typeface="Jost Light"/>
              </a:defRPr>
            </a:lvl8pPr>
            <a:lvl9pPr indent="-2857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Jost Light"/>
              <a:buChar char="■"/>
              <a:defRPr sz="900">
                <a:latin typeface="Jost Light"/>
                <a:ea typeface="Jost Light"/>
                <a:cs typeface="Jost Light"/>
                <a:sym typeface="Jost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- Alt 2">
  <p:cSld name="CUSTOM_8_1_1_1_1_1_1_1_1_1_1_1_1_1_1_1_1_1_1_1_1_1_1_1_1_1_1_1_1_1_1_2_1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38"/>
          <p:cNvSpPr/>
          <p:nvPr/>
        </p:nvSpPr>
        <p:spPr>
          <a:xfrm rot="-5400000">
            <a:off x="0" y="816600"/>
            <a:ext cx="4326900" cy="4326900"/>
          </a:xfrm>
          <a:prstGeom prst="rect">
            <a:avLst/>
          </a:prstGeom>
          <a:gradFill>
            <a:gsLst>
              <a:gs pos="0">
                <a:schemeClr val="lt2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3" name="Google Shape;373;p38"/>
          <p:cNvSpPr/>
          <p:nvPr/>
        </p:nvSpPr>
        <p:spPr>
          <a:xfrm rot="5400000">
            <a:off x="4817100" y="0"/>
            <a:ext cx="4326900" cy="4326900"/>
          </a:xfrm>
          <a:prstGeom prst="rect">
            <a:avLst/>
          </a:prstGeom>
          <a:gradFill>
            <a:gsLst>
              <a:gs pos="0">
                <a:schemeClr val="accent6"/>
              </a:gs>
              <a:gs pos="72000">
                <a:schemeClr val="lt1"/>
              </a:gs>
              <a:gs pos="100000">
                <a:schemeClr val="lt1"/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4" name="Google Shape;374;p38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75" name="Google Shape;375;p3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Figtree"/>
              <a:buNone/>
              <a:defRPr/>
            </a:lvl9pPr>
          </a:lstStyle>
          <a:p/>
        </p:txBody>
      </p:sp>
      <p:sp>
        <p:nvSpPr>
          <p:cNvPr id="376" name="Google Shape;376;p38"/>
          <p:cNvSpPr/>
          <p:nvPr/>
        </p:nvSpPr>
        <p:spPr>
          <a:xfrm>
            <a:off x="228650" y="457200"/>
            <a:ext cx="8686800" cy="4226400"/>
          </a:xfrm>
          <a:prstGeom prst="roundRect">
            <a:avLst>
              <a:gd fmla="val 6822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v</a:t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377" name="Google Shape;377;p38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80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Figtree"/>
              <a:buNone/>
              <a:defRPr sz="80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378" name="Google Shape;378;p38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1pPr>
            <a:lvl2pPr lvl="1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2pPr>
            <a:lvl3pPr lvl="2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3pPr>
            <a:lvl4pPr lvl="3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4pPr>
            <a:lvl5pPr lvl="4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5pPr>
            <a:lvl6pPr lvl="5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6pPr>
            <a:lvl7pPr lvl="6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7pPr>
            <a:lvl8pPr lvl="7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8pPr>
            <a:lvl9pPr lvl="8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81" name="Google Shape;381;p3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4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0" name="Google Shape;390;p42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4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5" name="Google Shape;395;p4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5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0" name="Google Shape;400;p4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1" name="Google Shape;401;p4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06" name="Google Shape;406;p4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50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0" name="Google Shape;410;p50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1" name="Google Shape;411;p50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2" name="Google Shape;412;p50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3" name="Google Shape;413;p50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4" name="Google Shape;414;p50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5" name="Google Shape;415;p50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8" name="Google Shape;418;p51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9" name="Google Shape;419;p51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2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2" name="Google Shape;422;p52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52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4" name="Google Shape;424;p52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5" name="Google Shape;425;p52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53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8" name="Google Shape;428;p53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9" name="Google Shape;429;p5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30" name="Google Shape;430;p53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1" name="Google Shape;431;p53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2" name="Google Shape;432;p53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33" name="Google Shape;433;p53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4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6" name="Google Shape;436;p54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54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8" name="Google Shape;438;p54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9" name="Google Shape;439;p54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40" name="Google Shape;440;p54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1" name="Google Shape;441;p54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2" name="Google Shape;442;p54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43" name="Google Shape;443;p54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55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6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9" name="Google Shape;449;p56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50" name="Google Shape;450;p56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56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2" name="Google Shape;45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3" name="Google Shape;453;p56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4" name="Google Shape;454;p56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7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7" name="Google Shape;457;p57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7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57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0" name="Google Shape;460;p57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61" name="Google Shape;461;p57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62" name="Google Shape;462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3" name="Google Shape;463;p57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4" name="Google Shape;464;p57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65" name="Google Shape;465;p57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58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9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0" name="Google Shape;470;p59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1" name="Google Shape;471;p59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2" name="Google Shape;472;p59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3" name="Google Shape;473;p59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4" name="Google Shape;474;p59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5" name="Google Shape;475;p59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6" name="Google Shape;476;p59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59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59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300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7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Figtree"/>
              <a:buNone/>
              <a:defRPr sz="12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228600" y="2881050"/>
            <a:ext cx="42966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●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○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Jost"/>
              <a:buChar char="■"/>
              <a:defRPr sz="120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3" type="title"/>
          </p:nvPr>
        </p:nvSpPr>
        <p:spPr>
          <a:xfrm>
            <a:off x="371825" y="149825"/>
            <a:ext cx="62124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Figtree"/>
              <a:buNone/>
              <a:defRPr sz="5600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  <p:sldLayoutId id="214748370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065">
          <p15:clr>
            <a:srgbClr val="E46962"/>
          </p15:clr>
        </p15:guide>
        <p15:guide id="8" pos="1010">
          <p15:clr>
            <a:srgbClr val="E46962"/>
          </p15:clr>
        </p15:guide>
        <p15:guide id="9" pos="4695">
          <p15:clr>
            <a:srgbClr val="E46962"/>
          </p15:clr>
        </p15:guide>
        <p15:guide id="10" pos="4750">
          <p15:clr>
            <a:srgbClr val="E46962"/>
          </p15:clr>
        </p15:guide>
        <p15:guide id="11" pos="3774">
          <p15:clr>
            <a:srgbClr val="E46962"/>
          </p15:clr>
        </p15:guide>
        <p15:guide id="12" pos="3828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Relationship Id="rId5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60"/>
          <p:cNvSpPr txBox="1"/>
          <p:nvPr>
            <p:ph idx="3" type="title"/>
          </p:nvPr>
        </p:nvSpPr>
        <p:spPr>
          <a:xfrm>
            <a:off x="189618" y="1545733"/>
            <a:ext cx="8278500" cy="14442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UGYAN TECH FULLSTACK MENTORSHIP</a:t>
            </a:r>
            <a:endParaRPr b="1"/>
          </a:p>
        </p:txBody>
      </p:sp>
      <p:sp>
        <p:nvSpPr>
          <p:cNvPr id="484" name="Google Shape;484;p60"/>
          <p:cNvSpPr txBox="1"/>
          <p:nvPr>
            <p:ph idx="1" type="subTitle"/>
          </p:nvPr>
        </p:nvSpPr>
        <p:spPr>
          <a:xfrm>
            <a:off x="228225" y="1298200"/>
            <a:ext cx="2712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Bhavana Jami</a:t>
            </a:r>
            <a:endParaRPr/>
          </a:p>
        </p:txBody>
      </p:sp>
      <p:sp>
        <p:nvSpPr>
          <p:cNvPr id="485" name="Google Shape;485;p60"/>
          <p:cNvSpPr txBox="1"/>
          <p:nvPr>
            <p:ph idx="2" type="subTitle"/>
          </p:nvPr>
        </p:nvSpPr>
        <p:spPr>
          <a:xfrm>
            <a:off x="228225" y="1079450"/>
            <a:ext cx="2712000" cy="184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69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UGYAN TECH</a:t>
            </a:r>
            <a:endParaRPr/>
          </a:p>
        </p:txBody>
      </p:sp>
      <p:pic>
        <p:nvPicPr>
          <p:cNvPr id="580" name="Google Shape;580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350" y="361950"/>
            <a:ext cx="883920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70"/>
          <p:cNvSpPr/>
          <p:nvPr/>
        </p:nvSpPr>
        <p:spPr>
          <a:xfrm>
            <a:off x="4784825" y="2779650"/>
            <a:ext cx="2830800" cy="928500"/>
          </a:xfrm>
          <a:prstGeom prst="roundRect">
            <a:avLst>
              <a:gd fmla="val 8990" name="adj"/>
            </a:avLst>
          </a:prstGeom>
          <a:gradFill>
            <a:gsLst>
              <a:gs pos="0">
                <a:schemeClr val="lt2"/>
              </a:gs>
              <a:gs pos="100000">
                <a:schemeClr val="accent6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86" name="Google Shape;586;p70"/>
          <p:cNvSpPr/>
          <p:nvPr/>
        </p:nvSpPr>
        <p:spPr>
          <a:xfrm>
            <a:off x="1325813" y="1431150"/>
            <a:ext cx="2830800" cy="928500"/>
          </a:xfrm>
          <a:prstGeom prst="roundRect">
            <a:avLst>
              <a:gd fmla="val 8990" name="adj"/>
            </a:avLst>
          </a:prstGeom>
          <a:gradFill>
            <a:gsLst>
              <a:gs pos="0">
                <a:schemeClr val="accent4"/>
              </a:gs>
              <a:gs pos="50000">
                <a:schemeClr val="lt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87" name="Google Shape;587;p70"/>
          <p:cNvSpPr/>
          <p:nvPr/>
        </p:nvSpPr>
        <p:spPr>
          <a:xfrm>
            <a:off x="4784813" y="1431150"/>
            <a:ext cx="2830800" cy="928500"/>
          </a:xfrm>
          <a:prstGeom prst="roundRect">
            <a:avLst>
              <a:gd fmla="val 8990" name="adj"/>
            </a:avLst>
          </a:prstGeom>
          <a:gradFill>
            <a:gsLst>
              <a:gs pos="0">
                <a:schemeClr val="accent5"/>
              </a:gs>
              <a:gs pos="100000">
                <a:schemeClr val="l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88" name="Google Shape;588;p70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UGYAN </a:t>
            </a:r>
            <a:r>
              <a:rPr lang="en"/>
              <a:t>TECH</a:t>
            </a:r>
            <a:endParaRPr/>
          </a:p>
        </p:txBody>
      </p:sp>
      <p:sp>
        <p:nvSpPr>
          <p:cNvPr id="589" name="Google Shape;589;p70"/>
          <p:cNvSpPr txBox="1"/>
          <p:nvPr>
            <p:ph idx="3" type="subTitle"/>
          </p:nvPr>
        </p:nvSpPr>
        <p:spPr>
          <a:xfrm>
            <a:off x="1445309" y="153000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did you choose fullstack?</a:t>
            </a:r>
            <a:endParaRPr/>
          </a:p>
        </p:txBody>
      </p:sp>
      <p:sp>
        <p:nvSpPr>
          <p:cNvPr id="590" name="Google Shape;590;p70"/>
          <p:cNvSpPr txBox="1"/>
          <p:nvPr>
            <p:ph idx="5" type="subTitle"/>
          </p:nvPr>
        </p:nvSpPr>
        <p:spPr>
          <a:xfrm>
            <a:off x="4909340" y="287850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What’s your take on AI take over on Frontend/Fullstack Jobs</a:t>
            </a:r>
            <a:endParaRPr/>
          </a:p>
        </p:txBody>
      </p:sp>
      <p:sp>
        <p:nvSpPr>
          <p:cNvPr id="591" name="Google Shape;591;p70"/>
          <p:cNvSpPr txBox="1"/>
          <p:nvPr>
            <p:ph idx="6" type="subTitle"/>
          </p:nvPr>
        </p:nvSpPr>
        <p:spPr>
          <a:xfrm>
            <a:off x="4913109" y="154060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a days, Fullstack is an open book, do you </a:t>
            </a:r>
            <a:r>
              <a:rPr lang="en"/>
              <a:t>agree?</a:t>
            </a:r>
            <a:endParaRPr/>
          </a:p>
        </p:txBody>
      </p:sp>
      <p:sp>
        <p:nvSpPr>
          <p:cNvPr id="592" name="Google Shape;592;p70"/>
          <p:cNvSpPr/>
          <p:nvPr/>
        </p:nvSpPr>
        <p:spPr>
          <a:xfrm>
            <a:off x="1325813" y="2779650"/>
            <a:ext cx="2830800" cy="928500"/>
          </a:xfrm>
          <a:prstGeom prst="roundRect">
            <a:avLst>
              <a:gd fmla="val 8990" name="adj"/>
            </a:avLst>
          </a:prstGeom>
          <a:gradFill>
            <a:gsLst>
              <a:gs pos="0">
                <a:schemeClr val="accent4"/>
              </a:gs>
              <a:gs pos="50000">
                <a:schemeClr val="lt2"/>
              </a:gs>
              <a:gs pos="100000">
                <a:schemeClr val="lt2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Jost"/>
              <a:ea typeface="Jost"/>
              <a:cs typeface="Jost"/>
              <a:sym typeface="Jost"/>
            </a:endParaRPr>
          </a:p>
        </p:txBody>
      </p:sp>
      <p:sp>
        <p:nvSpPr>
          <p:cNvPr id="593" name="Google Shape;593;p70"/>
          <p:cNvSpPr txBox="1"/>
          <p:nvPr>
            <p:ph idx="3" type="subTitle"/>
          </p:nvPr>
        </p:nvSpPr>
        <p:spPr>
          <a:xfrm>
            <a:off x="1445309" y="2878500"/>
            <a:ext cx="2433900" cy="43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personal portfolio? Deployed? Do you write online?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71"/>
          <p:cNvSpPr/>
          <p:nvPr/>
        </p:nvSpPr>
        <p:spPr>
          <a:xfrm>
            <a:off x="228750" y="1142175"/>
            <a:ext cx="8686500" cy="3541500"/>
          </a:xfrm>
          <a:prstGeom prst="roundRect">
            <a:avLst>
              <a:gd fmla="val 6822" name="adj"/>
            </a:avLst>
          </a:prstGeom>
          <a:solidFill>
            <a:schemeClr val="lt1"/>
          </a:solidFill>
          <a:ln>
            <a:noFill/>
          </a:ln>
          <a:effectLst>
            <a:outerShdw blurRad="185738" rotWithShape="0" algn="bl">
              <a:schemeClr val="lt2">
                <a:alpha val="6499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Figtree"/>
                <a:ea typeface="Figtree"/>
                <a:cs typeface="Figtree"/>
                <a:sym typeface="Figtree"/>
              </a:rPr>
              <a:t>v</a:t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99" name="Google Shape;599;p71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UGYAN TECH</a:t>
            </a:r>
            <a:endParaRPr/>
          </a:p>
        </p:txBody>
      </p:sp>
      <p:sp>
        <p:nvSpPr>
          <p:cNvPr id="600" name="Google Shape;600;p71"/>
          <p:cNvSpPr txBox="1"/>
          <p:nvPr>
            <p:ph idx="15" type="subTitle"/>
          </p:nvPr>
        </p:nvSpPr>
        <p:spPr>
          <a:xfrm>
            <a:off x="414950" y="1377950"/>
            <a:ext cx="7305000" cy="3049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Full Stack</a:t>
            </a:r>
            <a:r>
              <a:rPr lang="en" sz="1600"/>
              <a:t> Development has evolved a lot.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What was the situation, what do we need right now ?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Typescript, GraphQL, Jest, RTL, Basics of CI/CD Pipelines, Authentication (JWT, OAuth, cookies), Dev, Deploy, Debugging Tools, Security, Performance </a:t>
            </a:r>
            <a:r>
              <a:rPr lang="en" sz="1600"/>
              <a:t>Optimizations, Accessibility, Responsiveness, SEO, Problem Solving, Agile, System Design, Code Quality and Maintainability, Fullstack with other domains AI integrations, DA, DS integrations.</a:t>
            </a:r>
            <a:endParaRPr sz="1600"/>
          </a:p>
        </p:txBody>
      </p:sp>
      <p:sp>
        <p:nvSpPr>
          <p:cNvPr id="601" name="Google Shape;601;p71"/>
          <p:cNvSpPr txBox="1"/>
          <p:nvPr>
            <p:ph idx="17" type="title"/>
          </p:nvPr>
        </p:nvSpPr>
        <p:spPr>
          <a:xfrm>
            <a:off x="41495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STUFF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72"/>
          <p:cNvSpPr/>
          <p:nvPr/>
        </p:nvSpPr>
        <p:spPr>
          <a:xfrm>
            <a:off x="803225" y="1234650"/>
            <a:ext cx="2667900" cy="2674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607" name="Google Shape;607;p72"/>
          <p:cNvSpPr/>
          <p:nvPr/>
        </p:nvSpPr>
        <p:spPr>
          <a:xfrm>
            <a:off x="3238050" y="1234650"/>
            <a:ext cx="2667900" cy="2674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608" name="Google Shape;608;p72"/>
          <p:cNvSpPr/>
          <p:nvPr/>
        </p:nvSpPr>
        <p:spPr>
          <a:xfrm>
            <a:off x="5672875" y="1234650"/>
            <a:ext cx="2667900" cy="26742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171450" rotWithShape="0" algn="bl">
              <a:schemeClr val="dk2">
                <a:alpha val="5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cxnSp>
        <p:nvCxnSpPr>
          <p:cNvPr id="609" name="Google Shape;609;p72"/>
          <p:cNvCxnSpPr>
            <a:stCxn id="606" idx="1"/>
          </p:cNvCxnSpPr>
          <p:nvPr/>
        </p:nvCxnSpPr>
        <p:spPr>
          <a:xfrm rot="10800000">
            <a:off x="125" y="2571750"/>
            <a:ext cx="803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72"/>
          <p:cNvCxnSpPr>
            <a:stCxn id="608" idx="3"/>
          </p:cNvCxnSpPr>
          <p:nvPr/>
        </p:nvCxnSpPr>
        <p:spPr>
          <a:xfrm>
            <a:off x="8340775" y="2571750"/>
            <a:ext cx="8031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11" name="Google Shape;611;p72"/>
          <p:cNvSpPr txBox="1"/>
          <p:nvPr>
            <p:ph idx="3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</a:t>
            </a:r>
            <a:endParaRPr/>
          </a:p>
        </p:txBody>
      </p:sp>
      <p:sp>
        <p:nvSpPr>
          <p:cNvPr id="612" name="Google Shape;612;p72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UGYAN TECH</a:t>
            </a:r>
            <a:endParaRPr/>
          </a:p>
        </p:txBody>
      </p:sp>
      <p:sp>
        <p:nvSpPr>
          <p:cNvPr id="613" name="Google Shape;613;p72"/>
          <p:cNvSpPr txBox="1"/>
          <p:nvPr>
            <p:ph idx="1" type="subTitle"/>
          </p:nvPr>
        </p:nvSpPr>
        <p:spPr>
          <a:xfrm>
            <a:off x="3637500" y="2327325"/>
            <a:ext cx="1869000" cy="345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JUM</a:t>
            </a:r>
            <a:r>
              <a:rPr lang="en"/>
              <a:t>P</a:t>
            </a:r>
            <a:r>
              <a:rPr lang="en"/>
              <a:t> TO FRAMEWORKS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Bootstrap</a:t>
            </a:r>
            <a:r>
              <a:rPr lang="en" sz="1400"/>
              <a:t> </a:t>
            </a:r>
            <a:r>
              <a:rPr lang="en" sz="1400"/>
              <a:t>and</a:t>
            </a:r>
            <a:r>
              <a:rPr lang="en" sz="1400"/>
              <a:t> </a:t>
            </a:r>
            <a:r>
              <a:rPr lang="en" sz="1400"/>
              <a:t>other, ReactJS, Express</a:t>
            </a:r>
            <a:endParaRPr sz="1400"/>
          </a:p>
        </p:txBody>
      </p:sp>
      <p:sp>
        <p:nvSpPr>
          <p:cNvPr id="614" name="Google Shape;614;p72"/>
          <p:cNvSpPr txBox="1"/>
          <p:nvPr>
            <p:ph idx="6" type="subTitle"/>
          </p:nvPr>
        </p:nvSpPr>
        <p:spPr>
          <a:xfrm>
            <a:off x="961475" y="1804700"/>
            <a:ext cx="2351400" cy="1597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TOUCH BASE WITH THE BASIC </a:t>
            </a:r>
            <a:br>
              <a:rPr lang="en"/>
            </a:br>
            <a:r>
              <a:rPr lang="en" sz="1400"/>
              <a:t>And Build Projects without any frameworks</a:t>
            </a:r>
            <a:endParaRPr sz="1400"/>
          </a:p>
        </p:txBody>
      </p:sp>
      <p:sp>
        <p:nvSpPr>
          <p:cNvPr id="615" name="Google Shape;615;p72"/>
          <p:cNvSpPr txBox="1"/>
          <p:nvPr>
            <p:ph idx="9" type="subTitle"/>
          </p:nvPr>
        </p:nvSpPr>
        <p:spPr>
          <a:xfrm>
            <a:off x="5727600" y="2336900"/>
            <a:ext cx="2667900" cy="533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MAKE IT FULLSTACK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3"/>
          <p:cNvSpPr/>
          <p:nvPr/>
        </p:nvSpPr>
        <p:spPr>
          <a:xfrm>
            <a:off x="228600" y="1076800"/>
            <a:ext cx="1373100" cy="1393800"/>
          </a:xfrm>
          <a:prstGeom prst="roundRect">
            <a:avLst>
              <a:gd fmla="val 3071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>
              <a:schemeClr val="dk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621" name="Google Shape;621;p73"/>
          <p:cNvSpPr/>
          <p:nvPr/>
        </p:nvSpPr>
        <p:spPr>
          <a:xfrm>
            <a:off x="3161400" y="2433000"/>
            <a:ext cx="1373100" cy="1393800"/>
          </a:xfrm>
          <a:prstGeom prst="roundRect">
            <a:avLst>
              <a:gd fmla="val 3071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>
              <a:schemeClr val="dk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622" name="Google Shape;622;p73"/>
          <p:cNvSpPr/>
          <p:nvPr/>
        </p:nvSpPr>
        <p:spPr>
          <a:xfrm>
            <a:off x="4618949" y="1104600"/>
            <a:ext cx="1346100" cy="1393800"/>
          </a:xfrm>
          <a:prstGeom prst="roundRect">
            <a:avLst>
              <a:gd fmla="val 3071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>
              <a:schemeClr val="dk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623" name="Google Shape;623;p73"/>
          <p:cNvSpPr/>
          <p:nvPr/>
        </p:nvSpPr>
        <p:spPr>
          <a:xfrm>
            <a:off x="6077650" y="2498400"/>
            <a:ext cx="1373100" cy="1393800"/>
          </a:xfrm>
          <a:prstGeom prst="roundRect">
            <a:avLst>
              <a:gd fmla="val 3071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>
              <a:schemeClr val="dk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624" name="Google Shape;624;p73"/>
          <p:cNvSpPr/>
          <p:nvPr/>
        </p:nvSpPr>
        <p:spPr>
          <a:xfrm>
            <a:off x="7542350" y="3475675"/>
            <a:ext cx="1373100" cy="1393800"/>
          </a:xfrm>
          <a:prstGeom prst="roundRect">
            <a:avLst>
              <a:gd fmla="val 3071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>
              <a:schemeClr val="dk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625" name="Google Shape;625;p73"/>
          <p:cNvSpPr/>
          <p:nvPr/>
        </p:nvSpPr>
        <p:spPr>
          <a:xfrm>
            <a:off x="1690275" y="2433000"/>
            <a:ext cx="1373100" cy="1393800"/>
          </a:xfrm>
          <a:prstGeom prst="roundRect">
            <a:avLst>
              <a:gd fmla="val 3071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>
              <a:schemeClr val="dk1">
                <a:alpha val="5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 Medium"/>
              <a:ea typeface="Figtree Medium"/>
              <a:cs typeface="Figtree Medium"/>
              <a:sym typeface="Figtree Medium"/>
            </a:endParaRPr>
          </a:p>
        </p:txBody>
      </p:sp>
      <p:sp>
        <p:nvSpPr>
          <p:cNvPr id="626" name="Google Shape;626;p73"/>
          <p:cNvSpPr txBox="1"/>
          <p:nvPr>
            <p:ph idx="16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UGYAN TECH</a:t>
            </a:r>
            <a:endParaRPr/>
          </a:p>
        </p:txBody>
      </p:sp>
      <p:sp>
        <p:nvSpPr>
          <p:cNvPr id="627" name="Google Shape;627;p73"/>
          <p:cNvSpPr txBox="1"/>
          <p:nvPr>
            <p:ph idx="17" type="title"/>
          </p:nvPr>
        </p:nvSpPr>
        <p:spPr>
          <a:xfrm>
            <a:off x="228600" y="457200"/>
            <a:ext cx="4160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ROUTINE</a:t>
            </a:r>
            <a:endParaRPr/>
          </a:p>
        </p:txBody>
      </p:sp>
      <p:sp>
        <p:nvSpPr>
          <p:cNvPr id="628" name="Google Shape;628;p73"/>
          <p:cNvSpPr txBox="1"/>
          <p:nvPr>
            <p:ph idx="1" type="body"/>
          </p:nvPr>
        </p:nvSpPr>
        <p:spPr>
          <a:xfrm>
            <a:off x="3272950" y="2558125"/>
            <a:ext cx="11499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 TO GITHUB RELIGIOUSLY, KNOW GIT ON A DEEPER LEVEL</a:t>
            </a:r>
            <a:endParaRPr/>
          </a:p>
        </p:txBody>
      </p:sp>
      <p:sp>
        <p:nvSpPr>
          <p:cNvPr id="629" name="Google Shape;629;p73"/>
          <p:cNvSpPr txBox="1"/>
          <p:nvPr>
            <p:ph idx="6" type="subTitle"/>
          </p:nvPr>
        </p:nvSpPr>
        <p:spPr>
          <a:xfrm>
            <a:off x="32730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03</a:t>
            </a:r>
            <a:endParaRPr/>
          </a:p>
        </p:txBody>
      </p:sp>
      <p:sp>
        <p:nvSpPr>
          <p:cNvPr id="630" name="Google Shape;630;p73"/>
          <p:cNvSpPr txBox="1"/>
          <p:nvPr>
            <p:ph idx="2" type="body"/>
          </p:nvPr>
        </p:nvSpPr>
        <p:spPr>
          <a:xfrm>
            <a:off x="1806550" y="2558125"/>
            <a:ext cx="1149900" cy="30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INDIVIDUAL TASKS, PROJECTS</a:t>
            </a:r>
            <a:endParaRPr/>
          </a:p>
        </p:txBody>
      </p:sp>
      <p:sp>
        <p:nvSpPr>
          <p:cNvPr id="631" name="Google Shape;631;p73"/>
          <p:cNvSpPr txBox="1"/>
          <p:nvPr>
            <p:ph idx="7" type="subTitle"/>
          </p:nvPr>
        </p:nvSpPr>
        <p:spPr>
          <a:xfrm>
            <a:off x="1806638" y="32699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02</a:t>
            </a:r>
            <a:endParaRPr/>
          </a:p>
        </p:txBody>
      </p:sp>
      <p:sp>
        <p:nvSpPr>
          <p:cNvPr id="632" name="Google Shape;632;p73"/>
          <p:cNvSpPr txBox="1"/>
          <p:nvPr>
            <p:ph idx="3" type="body"/>
          </p:nvPr>
        </p:nvSpPr>
        <p:spPr>
          <a:xfrm>
            <a:off x="335425" y="1201925"/>
            <a:ext cx="1149900" cy="153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 NEW STUFF</a:t>
            </a:r>
            <a:endParaRPr/>
          </a:p>
        </p:txBody>
      </p:sp>
      <p:sp>
        <p:nvSpPr>
          <p:cNvPr id="633" name="Google Shape;633;p73"/>
          <p:cNvSpPr txBox="1"/>
          <p:nvPr>
            <p:ph idx="8" type="subTitle"/>
          </p:nvPr>
        </p:nvSpPr>
        <p:spPr>
          <a:xfrm>
            <a:off x="335513" y="19137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01</a:t>
            </a:r>
            <a:endParaRPr/>
          </a:p>
        </p:txBody>
      </p:sp>
      <p:sp>
        <p:nvSpPr>
          <p:cNvPr id="634" name="Google Shape;634;p73"/>
          <p:cNvSpPr txBox="1"/>
          <p:nvPr>
            <p:ph idx="4" type="body"/>
          </p:nvPr>
        </p:nvSpPr>
        <p:spPr>
          <a:xfrm>
            <a:off x="4721725" y="1229725"/>
            <a:ext cx="11499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VERCEL, NETLIFY, GITHUB PAGES</a:t>
            </a:r>
            <a:endParaRPr/>
          </a:p>
        </p:txBody>
      </p:sp>
      <p:sp>
        <p:nvSpPr>
          <p:cNvPr id="635" name="Google Shape;635;p73"/>
          <p:cNvSpPr txBox="1"/>
          <p:nvPr>
            <p:ph idx="9" type="subTitle"/>
          </p:nvPr>
        </p:nvSpPr>
        <p:spPr>
          <a:xfrm>
            <a:off x="4721813" y="19415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04</a:t>
            </a:r>
            <a:endParaRPr/>
          </a:p>
        </p:txBody>
      </p:sp>
      <p:sp>
        <p:nvSpPr>
          <p:cNvPr id="636" name="Google Shape;636;p73"/>
          <p:cNvSpPr txBox="1"/>
          <p:nvPr>
            <p:ph idx="5" type="body"/>
          </p:nvPr>
        </p:nvSpPr>
        <p:spPr>
          <a:xfrm>
            <a:off x="6193925" y="2623525"/>
            <a:ext cx="1149900" cy="615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DOUBTS, ITERATE ON THE PROJECTS, MERGE IN GIT</a:t>
            </a:r>
            <a:endParaRPr/>
          </a:p>
        </p:txBody>
      </p:sp>
      <p:sp>
        <p:nvSpPr>
          <p:cNvPr id="637" name="Google Shape;637;p73"/>
          <p:cNvSpPr txBox="1"/>
          <p:nvPr>
            <p:ph idx="13" type="subTitle"/>
          </p:nvPr>
        </p:nvSpPr>
        <p:spPr>
          <a:xfrm>
            <a:off x="6194013" y="3335375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05</a:t>
            </a:r>
            <a:endParaRPr/>
          </a:p>
        </p:txBody>
      </p:sp>
      <p:sp>
        <p:nvSpPr>
          <p:cNvPr id="638" name="Google Shape;638;p73"/>
          <p:cNvSpPr txBox="1"/>
          <p:nvPr>
            <p:ph idx="15" type="body"/>
          </p:nvPr>
        </p:nvSpPr>
        <p:spPr>
          <a:xfrm>
            <a:off x="7658625" y="3600800"/>
            <a:ext cx="11499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 INTERNET AND  CHAT GPT TO GOOD USE</a:t>
            </a:r>
            <a:endParaRPr/>
          </a:p>
        </p:txBody>
      </p:sp>
      <p:sp>
        <p:nvSpPr>
          <p:cNvPr id="639" name="Google Shape;639;p73"/>
          <p:cNvSpPr txBox="1"/>
          <p:nvPr>
            <p:ph idx="14" type="subTitle"/>
          </p:nvPr>
        </p:nvSpPr>
        <p:spPr>
          <a:xfrm>
            <a:off x="7658713" y="4312650"/>
            <a:ext cx="1149900" cy="43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06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UGYAN TECH</a:t>
            </a:r>
            <a:endParaRPr/>
          </a:p>
        </p:txBody>
      </p:sp>
      <p:sp>
        <p:nvSpPr>
          <p:cNvPr id="645" name="Google Shape;645;p74"/>
          <p:cNvSpPr txBox="1"/>
          <p:nvPr>
            <p:ph idx="3" type="title"/>
          </p:nvPr>
        </p:nvSpPr>
        <p:spPr>
          <a:xfrm>
            <a:off x="1254050" y="1703407"/>
            <a:ext cx="6636000" cy="127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646" name="Google Shape;646;p74"/>
          <p:cNvSpPr txBox="1"/>
          <p:nvPr>
            <p:ph idx="1" type="subTitle"/>
          </p:nvPr>
        </p:nvSpPr>
        <p:spPr>
          <a:xfrm>
            <a:off x="1643100" y="2881050"/>
            <a:ext cx="5857800" cy="431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61"/>
          <p:cNvSpPr txBox="1"/>
          <p:nvPr>
            <p:ph idx="18" type="title"/>
          </p:nvPr>
        </p:nvSpPr>
        <p:spPr>
          <a:xfrm>
            <a:off x="228600" y="457200"/>
            <a:ext cx="57624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91" name="Google Shape;491;p61"/>
          <p:cNvSpPr txBox="1"/>
          <p:nvPr>
            <p:ph type="title"/>
          </p:nvPr>
        </p:nvSpPr>
        <p:spPr>
          <a:xfrm>
            <a:off x="3809850" y="1269500"/>
            <a:ext cx="28845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, LET’S GET FAMILIAR</a:t>
            </a:r>
            <a:endParaRPr/>
          </a:p>
        </p:txBody>
      </p:sp>
      <p:sp>
        <p:nvSpPr>
          <p:cNvPr id="492" name="Google Shape;492;p61"/>
          <p:cNvSpPr txBox="1"/>
          <p:nvPr>
            <p:ph idx="2" type="title"/>
          </p:nvPr>
        </p:nvSpPr>
        <p:spPr>
          <a:xfrm>
            <a:off x="3154650" y="3487144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93" name="Google Shape;493;p61"/>
          <p:cNvSpPr txBox="1"/>
          <p:nvPr>
            <p:ph idx="4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UGYAN TECH</a:t>
            </a:r>
            <a:endParaRPr/>
          </a:p>
        </p:txBody>
      </p:sp>
      <p:sp>
        <p:nvSpPr>
          <p:cNvPr id="494" name="Google Shape;494;p61"/>
          <p:cNvSpPr txBox="1"/>
          <p:nvPr>
            <p:ph idx="5" type="title"/>
          </p:nvPr>
        </p:nvSpPr>
        <p:spPr>
          <a:xfrm>
            <a:off x="3809850" y="1714600"/>
            <a:ext cx="28845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DISCUSS SURVEY INPUTS</a:t>
            </a:r>
            <a:endParaRPr/>
          </a:p>
        </p:txBody>
      </p:sp>
      <p:sp>
        <p:nvSpPr>
          <p:cNvPr id="495" name="Google Shape;495;p61"/>
          <p:cNvSpPr txBox="1"/>
          <p:nvPr>
            <p:ph idx="6" type="title"/>
          </p:nvPr>
        </p:nvSpPr>
        <p:spPr>
          <a:xfrm>
            <a:off x="3809850" y="2159700"/>
            <a:ext cx="28845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FULLSTACK OVERVIEW, MERN STACK</a:t>
            </a:r>
            <a:endParaRPr/>
          </a:p>
        </p:txBody>
      </p:sp>
      <p:sp>
        <p:nvSpPr>
          <p:cNvPr id="496" name="Google Shape;496;p61"/>
          <p:cNvSpPr txBox="1"/>
          <p:nvPr>
            <p:ph idx="7" type="title"/>
          </p:nvPr>
        </p:nvSpPr>
        <p:spPr>
          <a:xfrm>
            <a:off x="3809850" y="2599400"/>
            <a:ext cx="28845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TRAINING , HOW?</a:t>
            </a:r>
            <a:endParaRPr/>
          </a:p>
        </p:txBody>
      </p:sp>
      <p:sp>
        <p:nvSpPr>
          <p:cNvPr id="497" name="Google Shape;497;p61"/>
          <p:cNvSpPr txBox="1"/>
          <p:nvPr>
            <p:ph idx="8" type="title"/>
          </p:nvPr>
        </p:nvSpPr>
        <p:spPr>
          <a:xfrm>
            <a:off x="3809850" y="3043269"/>
            <a:ext cx="28845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WHY FULLSTACK? WHY NOT OTHER DOMAINS?</a:t>
            </a:r>
            <a:endParaRPr/>
          </a:p>
        </p:txBody>
      </p:sp>
      <p:sp>
        <p:nvSpPr>
          <p:cNvPr id="498" name="Google Shape;498;p61"/>
          <p:cNvSpPr txBox="1"/>
          <p:nvPr>
            <p:ph idx="9" type="title"/>
          </p:nvPr>
        </p:nvSpPr>
        <p:spPr>
          <a:xfrm>
            <a:off x="3809850" y="3487144"/>
            <a:ext cx="2884500" cy="36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THE END (for today haha ..)</a:t>
            </a:r>
            <a:endParaRPr/>
          </a:p>
        </p:txBody>
      </p:sp>
      <p:sp>
        <p:nvSpPr>
          <p:cNvPr id="499" name="Google Shape;499;p61"/>
          <p:cNvSpPr txBox="1"/>
          <p:nvPr>
            <p:ph idx="13" type="title"/>
          </p:nvPr>
        </p:nvSpPr>
        <p:spPr>
          <a:xfrm>
            <a:off x="3154650" y="3043613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500" name="Google Shape;500;p61"/>
          <p:cNvSpPr txBox="1"/>
          <p:nvPr>
            <p:ph idx="14" type="title"/>
          </p:nvPr>
        </p:nvSpPr>
        <p:spPr>
          <a:xfrm>
            <a:off x="3154650" y="2600081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501" name="Google Shape;501;p61"/>
          <p:cNvSpPr txBox="1"/>
          <p:nvPr>
            <p:ph idx="15" type="title"/>
          </p:nvPr>
        </p:nvSpPr>
        <p:spPr>
          <a:xfrm>
            <a:off x="3154650" y="2156550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502" name="Google Shape;502;p61"/>
          <p:cNvSpPr txBox="1"/>
          <p:nvPr>
            <p:ph idx="16" type="title"/>
          </p:nvPr>
        </p:nvSpPr>
        <p:spPr>
          <a:xfrm>
            <a:off x="3154650" y="1713019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503" name="Google Shape;503;p61"/>
          <p:cNvSpPr txBox="1"/>
          <p:nvPr>
            <p:ph idx="17" type="title"/>
          </p:nvPr>
        </p:nvSpPr>
        <p:spPr>
          <a:xfrm>
            <a:off x="3154650" y="1269488"/>
            <a:ext cx="592800" cy="368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62"/>
          <p:cNvSpPr txBox="1"/>
          <p:nvPr>
            <p:ph idx="4294967295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UGYAN TECH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62"/>
          <p:cNvSpPr txBox="1"/>
          <p:nvPr>
            <p:ph idx="1" type="subTitle"/>
          </p:nvPr>
        </p:nvSpPr>
        <p:spPr>
          <a:xfrm>
            <a:off x="485850" y="2017650"/>
            <a:ext cx="51549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 am Bhavana, who are you?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63"/>
          <p:cNvSpPr/>
          <p:nvPr/>
        </p:nvSpPr>
        <p:spPr>
          <a:xfrm>
            <a:off x="7599325" y="531600"/>
            <a:ext cx="1288500" cy="4380600"/>
          </a:xfrm>
          <a:prstGeom prst="roundRect">
            <a:avLst>
              <a:gd fmla="val 7120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19050">
              <a:schemeClr val="dk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5" name="Google Shape;515;p63"/>
          <p:cNvSpPr/>
          <p:nvPr/>
        </p:nvSpPr>
        <p:spPr>
          <a:xfrm>
            <a:off x="4662664" y="1991825"/>
            <a:ext cx="1288500" cy="2920500"/>
          </a:xfrm>
          <a:prstGeom prst="roundRect">
            <a:avLst>
              <a:gd fmla="val 7120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19050">
              <a:schemeClr val="dk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6" name="Google Shape;516;p63"/>
          <p:cNvSpPr/>
          <p:nvPr/>
        </p:nvSpPr>
        <p:spPr>
          <a:xfrm>
            <a:off x="6131288" y="1991825"/>
            <a:ext cx="1287900" cy="2920500"/>
          </a:xfrm>
          <a:prstGeom prst="roundRect">
            <a:avLst>
              <a:gd fmla="val 6808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19050">
              <a:schemeClr val="lt2">
                <a:alpha val="6499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7" name="Google Shape;517;p63"/>
          <p:cNvSpPr/>
          <p:nvPr/>
        </p:nvSpPr>
        <p:spPr>
          <a:xfrm>
            <a:off x="3194313" y="1991825"/>
            <a:ext cx="1287900" cy="2920500"/>
          </a:xfrm>
          <a:prstGeom prst="roundRect">
            <a:avLst>
              <a:gd fmla="val 6808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19050">
              <a:schemeClr val="lt2">
                <a:alpha val="6499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8" name="Google Shape;518;p63"/>
          <p:cNvSpPr/>
          <p:nvPr/>
        </p:nvSpPr>
        <p:spPr>
          <a:xfrm>
            <a:off x="1725339" y="1991825"/>
            <a:ext cx="1288500" cy="2920500"/>
          </a:xfrm>
          <a:prstGeom prst="roundRect">
            <a:avLst>
              <a:gd fmla="val 7120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19050">
              <a:schemeClr val="dk2">
                <a:alpha val="4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19" name="Google Shape;519;p63"/>
          <p:cNvSpPr/>
          <p:nvPr/>
        </p:nvSpPr>
        <p:spPr>
          <a:xfrm>
            <a:off x="257700" y="1991825"/>
            <a:ext cx="1287900" cy="2920500"/>
          </a:xfrm>
          <a:prstGeom prst="roundRect">
            <a:avLst>
              <a:gd fmla="val 6808" name="adj"/>
            </a:avLst>
          </a:prstGeom>
          <a:solidFill>
            <a:schemeClr val="lt1"/>
          </a:solidFill>
          <a:ln>
            <a:noFill/>
          </a:ln>
          <a:effectLst>
            <a:outerShdw blurRad="171450" rotWithShape="0" algn="bl" dir="5400000" dist="19050">
              <a:schemeClr val="lt2">
                <a:alpha val="64999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Figtree"/>
              <a:ea typeface="Figtree"/>
              <a:cs typeface="Figtree"/>
              <a:sym typeface="Figtree"/>
            </a:endParaRPr>
          </a:p>
        </p:txBody>
      </p:sp>
      <p:sp>
        <p:nvSpPr>
          <p:cNvPr id="520" name="Google Shape;520;p63"/>
          <p:cNvSpPr txBox="1"/>
          <p:nvPr>
            <p:ph idx="5" type="title"/>
          </p:nvPr>
        </p:nvSpPr>
        <p:spPr>
          <a:xfrm>
            <a:off x="33987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Fullstack</a:t>
            </a:r>
            <a:endParaRPr/>
          </a:p>
        </p:txBody>
      </p:sp>
      <p:sp>
        <p:nvSpPr>
          <p:cNvPr id="521" name="Google Shape;521;p63"/>
          <p:cNvSpPr txBox="1"/>
          <p:nvPr>
            <p:ph idx="6" type="title"/>
          </p:nvPr>
        </p:nvSpPr>
        <p:spPr>
          <a:xfrm>
            <a:off x="1807977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HEMALATHA</a:t>
            </a:r>
            <a:endParaRPr/>
          </a:p>
        </p:txBody>
      </p:sp>
      <p:sp>
        <p:nvSpPr>
          <p:cNvPr id="522" name="Google Shape;522;p63"/>
          <p:cNvSpPr txBox="1"/>
          <p:nvPr>
            <p:ph idx="7" type="title"/>
          </p:nvPr>
        </p:nvSpPr>
        <p:spPr>
          <a:xfrm>
            <a:off x="1807977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MERN</a:t>
            </a:r>
            <a:endParaRPr/>
          </a:p>
        </p:txBody>
      </p:sp>
      <p:sp>
        <p:nvSpPr>
          <p:cNvPr id="523" name="Google Shape;523;p63"/>
          <p:cNvSpPr txBox="1"/>
          <p:nvPr>
            <p:ph idx="8" type="title"/>
          </p:nvPr>
        </p:nvSpPr>
        <p:spPr>
          <a:xfrm>
            <a:off x="327554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UDAY</a:t>
            </a:r>
            <a:endParaRPr/>
          </a:p>
        </p:txBody>
      </p:sp>
      <p:sp>
        <p:nvSpPr>
          <p:cNvPr id="524" name="Google Shape;524;p63"/>
          <p:cNvSpPr txBox="1"/>
          <p:nvPr>
            <p:ph idx="9" type="title"/>
          </p:nvPr>
        </p:nvSpPr>
        <p:spPr>
          <a:xfrm>
            <a:off x="3275545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Java Fullstack</a:t>
            </a:r>
            <a:endParaRPr/>
          </a:p>
        </p:txBody>
      </p:sp>
      <p:sp>
        <p:nvSpPr>
          <p:cNvPr id="525" name="Google Shape;525;p63"/>
          <p:cNvSpPr txBox="1"/>
          <p:nvPr>
            <p:ph idx="13" type="title"/>
          </p:nvPr>
        </p:nvSpPr>
        <p:spPr>
          <a:xfrm>
            <a:off x="4743373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RAJA</a:t>
            </a:r>
            <a:endParaRPr/>
          </a:p>
        </p:txBody>
      </p:sp>
      <p:sp>
        <p:nvSpPr>
          <p:cNvPr id="526" name="Google Shape;526;p63"/>
          <p:cNvSpPr txBox="1"/>
          <p:nvPr>
            <p:ph idx="14" type="title"/>
          </p:nvPr>
        </p:nvSpPr>
        <p:spPr>
          <a:xfrm>
            <a:off x="4743373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Java Fullstack</a:t>
            </a:r>
            <a:endParaRPr/>
          </a:p>
        </p:txBody>
      </p:sp>
      <p:sp>
        <p:nvSpPr>
          <p:cNvPr id="527" name="Google Shape;527;p63"/>
          <p:cNvSpPr txBox="1"/>
          <p:nvPr>
            <p:ph idx="15" type="title"/>
          </p:nvPr>
        </p:nvSpPr>
        <p:spPr>
          <a:xfrm>
            <a:off x="6205996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Jyothi</a:t>
            </a:r>
            <a:endParaRPr/>
          </a:p>
        </p:txBody>
      </p:sp>
      <p:sp>
        <p:nvSpPr>
          <p:cNvPr id="528" name="Google Shape;528;p63"/>
          <p:cNvSpPr txBox="1"/>
          <p:nvPr>
            <p:ph idx="16" type="title"/>
          </p:nvPr>
        </p:nvSpPr>
        <p:spPr>
          <a:xfrm>
            <a:off x="6205996" y="4026125"/>
            <a:ext cx="1225200" cy="2076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Fullstack</a:t>
            </a:r>
            <a:endParaRPr/>
          </a:p>
        </p:txBody>
      </p:sp>
      <p:sp>
        <p:nvSpPr>
          <p:cNvPr id="529" name="Google Shape;529;p63"/>
          <p:cNvSpPr txBox="1"/>
          <p:nvPr>
            <p:ph idx="3" type="title"/>
          </p:nvPr>
        </p:nvSpPr>
        <p:spPr>
          <a:xfrm>
            <a:off x="228600" y="457200"/>
            <a:ext cx="6282300" cy="46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TEAM OF 7 ?</a:t>
            </a:r>
            <a:endParaRPr/>
          </a:p>
        </p:txBody>
      </p:sp>
      <p:sp>
        <p:nvSpPr>
          <p:cNvPr id="530" name="Google Shape;530;p63"/>
          <p:cNvSpPr txBox="1"/>
          <p:nvPr>
            <p:ph idx="4" type="title"/>
          </p:nvPr>
        </p:nvSpPr>
        <p:spPr>
          <a:xfrm>
            <a:off x="339875" y="358992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RAMYA</a:t>
            </a:r>
            <a:endParaRPr/>
          </a:p>
        </p:txBody>
      </p:sp>
      <p:sp>
        <p:nvSpPr>
          <p:cNvPr id="531" name="Google Shape;531;p63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UGYAN TECH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2" name="Google Shape;532;p63" title="221ac871-8f51-420f-a9f9-f672d15703c2.jp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14649" l="0" r="0" t="14649"/>
          <a:stretch/>
        </p:blipFill>
        <p:spPr>
          <a:xfrm>
            <a:off x="1726022" y="1991825"/>
            <a:ext cx="1288500" cy="1363800"/>
          </a:xfrm>
          <a:prstGeom prst="roundRect">
            <a:avLst>
              <a:gd fmla="val 5346" name="adj"/>
            </a:avLst>
          </a:prstGeom>
          <a:noFill/>
          <a:ln>
            <a:noFill/>
          </a:ln>
        </p:spPr>
      </p:pic>
      <p:pic>
        <p:nvPicPr>
          <p:cNvPr id="533" name="Google Shape;533;p63" title="bc9fd4bd-de9b-4555-976c-8360576c6708.jpg"/>
          <p:cNvPicPr preferRelativeResize="0"/>
          <p:nvPr>
            <p:ph idx="3" type="pic"/>
          </p:nvPr>
        </p:nvPicPr>
        <p:blipFill rotWithShape="1">
          <a:blip r:embed="rId4">
            <a:alphaModFix/>
          </a:blip>
          <a:srcRect b="6385" l="0" r="0" t="6377"/>
          <a:stretch/>
        </p:blipFill>
        <p:spPr>
          <a:xfrm>
            <a:off x="3194345" y="1991825"/>
            <a:ext cx="1288500" cy="1363800"/>
          </a:xfrm>
          <a:prstGeom prst="roundRect">
            <a:avLst>
              <a:gd fmla="val 4606" name="adj"/>
            </a:avLst>
          </a:prstGeom>
          <a:noFill/>
          <a:ln>
            <a:noFill/>
          </a:ln>
        </p:spPr>
      </p:pic>
      <p:pic>
        <p:nvPicPr>
          <p:cNvPr id="534" name="Google Shape;534;p63" title="bc9fd4bd-de9b-4555-976c-8360576c6708.jpg"/>
          <p:cNvPicPr preferRelativeResize="0"/>
          <p:nvPr>
            <p:ph idx="4" type="pic"/>
          </p:nvPr>
        </p:nvPicPr>
        <p:blipFill rotWithShape="1">
          <a:blip r:embed="rId4">
            <a:alphaModFix/>
          </a:blip>
          <a:srcRect b="6385" l="0" r="0" t="6377"/>
          <a:stretch/>
        </p:blipFill>
        <p:spPr>
          <a:xfrm>
            <a:off x="4662668" y="1991825"/>
            <a:ext cx="1288500" cy="1363800"/>
          </a:xfrm>
          <a:prstGeom prst="roundRect">
            <a:avLst>
              <a:gd fmla="val 5823" name="adj"/>
            </a:avLst>
          </a:prstGeom>
          <a:noFill/>
          <a:ln>
            <a:noFill/>
          </a:ln>
        </p:spPr>
      </p:pic>
      <p:pic>
        <p:nvPicPr>
          <p:cNvPr id="535" name="Google Shape;535;p63" title="pngtree-cartoon-detective-looking-through-a-magnifying-glass-vector-png-image_6843299.png"/>
          <p:cNvPicPr preferRelativeResize="0"/>
          <p:nvPr>
            <p:ph idx="5" type="pic"/>
          </p:nvPr>
        </p:nvPicPr>
        <p:blipFill rotWithShape="1">
          <a:blip r:embed="rId5">
            <a:alphaModFix/>
          </a:blip>
          <a:srcRect b="0" l="2758" r="2758" t="0"/>
          <a:stretch/>
        </p:blipFill>
        <p:spPr>
          <a:xfrm>
            <a:off x="7581913" y="531600"/>
            <a:ext cx="1288500" cy="1363800"/>
          </a:xfrm>
          <a:prstGeom prst="roundRect">
            <a:avLst>
              <a:gd fmla="val 6994" name="adj"/>
            </a:avLst>
          </a:prstGeom>
          <a:noFill/>
          <a:ln>
            <a:noFill/>
          </a:ln>
        </p:spPr>
      </p:pic>
      <p:pic>
        <p:nvPicPr>
          <p:cNvPr id="536" name="Google Shape;536;p63" title="221ac871-8f51-420f-a9f9-f672d15703c2.jpg"/>
          <p:cNvPicPr preferRelativeResize="0"/>
          <p:nvPr>
            <p:ph idx="6" type="pic"/>
          </p:nvPr>
        </p:nvPicPr>
        <p:blipFill rotWithShape="1">
          <a:blip r:embed="rId3">
            <a:alphaModFix/>
          </a:blip>
          <a:srcRect b="14719" l="0" r="0" t="14719"/>
          <a:stretch/>
        </p:blipFill>
        <p:spPr>
          <a:xfrm>
            <a:off x="6130988" y="1993172"/>
            <a:ext cx="1288500" cy="1361100"/>
          </a:xfrm>
          <a:prstGeom prst="roundRect">
            <a:avLst>
              <a:gd fmla="val 7221" name="adj"/>
            </a:avLst>
          </a:prstGeom>
          <a:noFill/>
          <a:ln>
            <a:noFill/>
          </a:ln>
        </p:spPr>
      </p:pic>
      <p:pic>
        <p:nvPicPr>
          <p:cNvPr id="537" name="Google Shape;537;p63" title="221ac871-8f51-420f-a9f9-f672d15703c2.jpg"/>
          <p:cNvPicPr preferRelativeResize="0"/>
          <p:nvPr>
            <p:ph idx="7" type="pic"/>
          </p:nvPr>
        </p:nvPicPr>
        <p:blipFill rotWithShape="1">
          <a:blip r:embed="rId3">
            <a:alphaModFix/>
          </a:blip>
          <a:srcRect b="14649" l="0" r="0" t="14649"/>
          <a:stretch/>
        </p:blipFill>
        <p:spPr>
          <a:xfrm>
            <a:off x="257700" y="1991825"/>
            <a:ext cx="1288500" cy="1363800"/>
          </a:xfrm>
          <a:prstGeom prst="roundRect">
            <a:avLst>
              <a:gd fmla="val 6896" name="adj"/>
            </a:avLst>
          </a:prstGeom>
          <a:noFill/>
          <a:ln>
            <a:noFill/>
          </a:ln>
        </p:spPr>
      </p:pic>
      <p:pic>
        <p:nvPicPr>
          <p:cNvPr id="538" name="Google Shape;538;p63" title="pngtree-cartoon-detective-looking-through-a-magnifying-glass-vector-png-image_6843299.png"/>
          <p:cNvPicPr preferRelativeResize="0"/>
          <p:nvPr>
            <p:ph idx="8" type="pic"/>
          </p:nvPr>
        </p:nvPicPr>
        <p:blipFill rotWithShape="1">
          <a:blip r:embed="rId5">
            <a:alphaModFix/>
          </a:blip>
          <a:srcRect b="0" l="2758" r="2758" t="0"/>
          <a:stretch/>
        </p:blipFill>
        <p:spPr>
          <a:xfrm>
            <a:off x="7599313" y="2655900"/>
            <a:ext cx="1288500" cy="1363800"/>
          </a:xfrm>
          <a:prstGeom prst="roundRect">
            <a:avLst>
              <a:gd fmla="val 6994" name="adj"/>
            </a:avLst>
          </a:prstGeom>
          <a:noFill/>
          <a:ln>
            <a:noFill/>
          </a:ln>
        </p:spPr>
      </p:pic>
      <p:sp>
        <p:nvSpPr>
          <p:cNvPr id="539" name="Google Shape;539;p63"/>
          <p:cNvSpPr txBox="1"/>
          <p:nvPr>
            <p:ph idx="13" type="title"/>
          </p:nvPr>
        </p:nvSpPr>
        <p:spPr>
          <a:xfrm>
            <a:off x="7918798" y="2317450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UNKNOWN</a:t>
            </a:r>
            <a:endParaRPr/>
          </a:p>
        </p:txBody>
      </p:sp>
      <p:sp>
        <p:nvSpPr>
          <p:cNvPr id="540" name="Google Shape;540;p63"/>
          <p:cNvSpPr txBox="1"/>
          <p:nvPr>
            <p:ph idx="13" type="title"/>
          </p:nvPr>
        </p:nvSpPr>
        <p:spPr>
          <a:xfrm>
            <a:off x="7918798" y="4357675"/>
            <a:ext cx="1225200" cy="172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UNKNOWN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4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UGYAN TECH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4"/>
          <p:cNvSpPr txBox="1"/>
          <p:nvPr>
            <p:ph idx="3" type="title"/>
          </p:nvPr>
        </p:nvSpPr>
        <p:spPr>
          <a:xfrm>
            <a:off x="228600" y="1960022"/>
            <a:ext cx="7224600" cy="1265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Full Stack?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 Server Architecture?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65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UGYAN TECH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65"/>
          <p:cNvSpPr txBox="1"/>
          <p:nvPr>
            <p:ph idx="1" type="subTitle"/>
          </p:nvPr>
        </p:nvSpPr>
        <p:spPr>
          <a:xfrm>
            <a:off x="3752750" y="3944825"/>
            <a:ext cx="40014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Client, Server, Database, Request, Response, API Calls</a:t>
            </a:r>
            <a:endParaRPr/>
          </a:p>
        </p:txBody>
      </p:sp>
      <p:pic>
        <p:nvPicPr>
          <p:cNvPr id="553" name="Google Shape;55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475" y="373475"/>
            <a:ext cx="7228438" cy="304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66"/>
          <p:cNvSpPr txBox="1"/>
          <p:nvPr>
            <p:ph idx="3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UGYAN TECH</a:t>
            </a:r>
            <a:endParaRPr/>
          </a:p>
        </p:txBody>
      </p:sp>
      <p:sp>
        <p:nvSpPr>
          <p:cNvPr id="559" name="Google Shape;559;p66"/>
          <p:cNvSpPr txBox="1"/>
          <p:nvPr>
            <p:ph idx="1" type="subTitle"/>
          </p:nvPr>
        </p:nvSpPr>
        <p:spPr>
          <a:xfrm>
            <a:off x="3688275" y="3967050"/>
            <a:ext cx="49593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Now, What is MERN ?</a:t>
            </a:r>
            <a:endParaRPr/>
          </a:p>
        </p:txBody>
      </p:sp>
      <p:pic>
        <p:nvPicPr>
          <p:cNvPr id="560" name="Google Shape;560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25" y="285000"/>
            <a:ext cx="5662451" cy="3033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7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UGYAN TECH</a:t>
            </a:r>
            <a:endParaRPr/>
          </a:p>
        </p:txBody>
      </p:sp>
      <p:sp>
        <p:nvSpPr>
          <p:cNvPr id="566" name="Google Shape;566;p67"/>
          <p:cNvSpPr txBox="1"/>
          <p:nvPr>
            <p:ph idx="1" type="subTitle"/>
          </p:nvPr>
        </p:nvSpPr>
        <p:spPr>
          <a:xfrm>
            <a:off x="228600" y="1895400"/>
            <a:ext cx="31806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 -&gt; React JS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+ Express -&gt; Server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 -&gt; Database</a:t>
            </a:r>
            <a:endParaRPr/>
          </a:p>
        </p:txBody>
      </p:sp>
      <p:pic>
        <p:nvPicPr>
          <p:cNvPr id="567" name="Google Shape;56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6975" y="542625"/>
            <a:ext cx="5443452" cy="390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8"/>
          <p:cNvSpPr txBox="1"/>
          <p:nvPr>
            <p:ph idx="2" type="title"/>
          </p:nvPr>
        </p:nvSpPr>
        <p:spPr>
          <a:xfrm>
            <a:off x="6414875" y="58625"/>
            <a:ext cx="2500500" cy="172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UGYAN TECH</a:t>
            </a:r>
            <a:endParaRPr/>
          </a:p>
        </p:txBody>
      </p:sp>
      <p:sp>
        <p:nvSpPr>
          <p:cNvPr id="573" name="Google Shape;573;p68"/>
          <p:cNvSpPr txBox="1"/>
          <p:nvPr>
            <p:ph idx="1" type="subTitle"/>
          </p:nvPr>
        </p:nvSpPr>
        <p:spPr>
          <a:xfrm>
            <a:off x="228600" y="1895400"/>
            <a:ext cx="3180600" cy="831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Scenario:</a:t>
            </a:r>
            <a:br>
              <a:rPr lang="en"/>
            </a:br>
            <a:r>
              <a:rPr lang="en"/>
              <a:t>Update Customer Mobile Number</a:t>
            </a:r>
            <a:endParaRPr/>
          </a:p>
        </p:txBody>
      </p:sp>
      <p:pic>
        <p:nvPicPr>
          <p:cNvPr id="574" name="Google Shape;574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87939" y="457200"/>
            <a:ext cx="5704860" cy="43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mode gradients">
  <a:themeElements>
    <a:clrScheme name="Simple Light">
      <a:dk1>
        <a:srgbClr val="FFFFFF"/>
      </a:dk1>
      <a:lt1>
        <a:srgbClr val="000000"/>
      </a:lt1>
      <a:dk2>
        <a:srgbClr val="FF6234"/>
      </a:dk2>
      <a:lt2>
        <a:srgbClr val="AB4FF6"/>
      </a:lt2>
      <a:accent1>
        <a:srgbClr val="202124"/>
      </a:accent1>
      <a:accent2>
        <a:srgbClr val="F7F2F1"/>
      </a:accent2>
      <a:accent3>
        <a:srgbClr val="BABCC2"/>
      </a:accent3>
      <a:accent4>
        <a:srgbClr val="FCE5CD"/>
      </a:accent4>
      <a:accent5>
        <a:srgbClr val="FF5F79"/>
      </a:accent5>
      <a:accent6>
        <a:srgbClr val="D20972"/>
      </a:accent6>
      <a:hlink>
        <a:srgbClr val="3C78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