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A5D73A3-17C4-7177-A51B-8497322ADB25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17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3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02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CDD6D5-73D2-A775-A604-4371A2C1B0F9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53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3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6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7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51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85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7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Empty aeroplane seats">
            <a:extLst>
              <a:ext uri="{FF2B5EF4-FFF2-40B4-BE49-F238E27FC236}">
                <a16:creationId xmlns:a16="http://schemas.microsoft.com/office/drawing/2014/main" id="{18C73D76-B101-E133-4740-1AB155A462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5913" b="98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7" y="4455620"/>
            <a:ext cx="9950793" cy="114300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Web Scraping and Data Analysis</a:t>
            </a:r>
          </a:p>
          <a:p>
            <a:endParaRPr lang="en-GB" sz="1500" dirty="0">
              <a:solidFill>
                <a:srgbClr val="FFFFFF"/>
              </a:solidFill>
            </a:endParaRPr>
          </a:p>
          <a:p>
            <a:r>
              <a:rPr lang="en-GB" sz="1500" b="1" dirty="0">
                <a:solidFill>
                  <a:srgbClr val="FFFFFF"/>
                </a:solidFill>
              </a:rPr>
              <a:t>Bhavana Palapati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868" y="410966"/>
            <a:ext cx="10366626" cy="821486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0070C0"/>
                </a:solidFill>
              </a:rPr>
              <a:t>Insights of Customer Reviews from Skytrax</a:t>
            </a:r>
          </a:p>
        </p:txBody>
      </p:sp>
      <p:pic>
        <p:nvPicPr>
          <p:cNvPr id="7" name="Content Placeholder 6" descr="A close-up of words&#10;&#10;Description automatically generated">
            <a:extLst>
              <a:ext uri="{FF2B5EF4-FFF2-40B4-BE49-F238E27FC236}">
                <a16:creationId xmlns:a16="http://schemas.microsoft.com/office/drawing/2014/main" id="{99B0437F-7A78-FBD3-A353-A65F4D7D46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3905"/>
            <a:ext cx="5613116" cy="313387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575DCB5-3813-01AD-0BE2-6B8758CB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4" y="3153906"/>
            <a:ext cx="5536253" cy="3133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768877-D386-CABA-CA13-E22DBEA51AAB}"/>
              </a:ext>
            </a:extLst>
          </p:cNvPr>
          <p:cNvSpPr txBox="1"/>
          <p:nvPr/>
        </p:nvSpPr>
        <p:spPr>
          <a:xfrm>
            <a:off x="577065" y="1526651"/>
            <a:ext cx="5442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Analyzed Reviews: </a:t>
            </a:r>
            <a:r>
              <a:rPr lang="en-US" b="1" dirty="0"/>
              <a:t>3864 </a:t>
            </a:r>
            <a:r>
              <a:rPr lang="en-US" dirty="0"/>
              <a:t>(100%)</a:t>
            </a:r>
          </a:p>
          <a:p>
            <a:pPr algn="ctr"/>
            <a:r>
              <a:rPr lang="en-US" dirty="0"/>
              <a:t>Positive Reviews: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2198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(56%)</a:t>
            </a:r>
          </a:p>
          <a:p>
            <a:pPr algn="ctr"/>
            <a:r>
              <a:rPr lang="en-US" dirty="0"/>
              <a:t>Negative Reviews: </a:t>
            </a:r>
            <a:r>
              <a:rPr lang="en-US" b="1" dirty="0">
                <a:solidFill>
                  <a:srgbClr val="009999"/>
                </a:solidFill>
              </a:rPr>
              <a:t>1615 </a:t>
            </a:r>
            <a:r>
              <a:rPr lang="en-US" dirty="0">
                <a:solidFill>
                  <a:srgbClr val="009999"/>
                </a:solidFill>
              </a:rPr>
              <a:t>(41%)</a:t>
            </a:r>
          </a:p>
          <a:p>
            <a:pPr algn="ctr"/>
            <a:r>
              <a:rPr lang="en-US" dirty="0"/>
              <a:t>Neutral: </a:t>
            </a:r>
            <a:r>
              <a:rPr lang="en-US" b="1" dirty="0">
                <a:solidFill>
                  <a:srgbClr val="00B050"/>
                </a:solidFill>
              </a:rPr>
              <a:t>51</a:t>
            </a:r>
            <a:r>
              <a:rPr lang="en-US" dirty="0">
                <a:solidFill>
                  <a:srgbClr val="00B050"/>
                </a:solidFill>
              </a:rPr>
              <a:t> (2%)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9C5FE-F54E-EC62-11B4-07FD97257359}"/>
              </a:ext>
            </a:extLst>
          </p:cNvPr>
          <p:cNvSpPr txBox="1"/>
          <p:nvPr/>
        </p:nvSpPr>
        <p:spPr>
          <a:xfrm>
            <a:off x="6096001" y="1526651"/>
            <a:ext cx="561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 generated from most frequently mentioned words in the customer reviews.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56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BRITISH AIRWAYS</vt:lpstr>
      <vt:lpstr>Insights of Customer Reviews from Skytrax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Bhavana Palapati</cp:lastModifiedBy>
  <cp:revision>18</cp:revision>
  <dcterms:created xsi:type="dcterms:W3CDTF">2022-12-06T11:13:27Z</dcterms:created>
  <dcterms:modified xsi:type="dcterms:W3CDTF">2024-09-26T02:16:47Z</dcterms:modified>
</cp:coreProperties>
</file>