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 id="2147483687" r:id="rId6"/>
  </p:sldMasterIdLst>
  <p:notesMasterIdLst>
    <p:notesMasterId r:id="rId23"/>
  </p:notesMasterIdLst>
  <p:handoutMasterIdLst>
    <p:handoutMasterId r:id="rId24"/>
  </p:handoutMasterIdLst>
  <p:sldIdLst>
    <p:sldId id="257" r:id="rId7"/>
    <p:sldId id="269" r:id="rId8"/>
    <p:sldId id="270" r:id="rId9"/>
    <p:sldId id="277" r:id="rId10"/>
    <p:sldId id="272" r:id="rId11"/>
    <p:sldId id="273" r:id="rId12"/>
    <p:sldId id="279" r:id="rId13"/>
    <p:sldId id="286" r:id="rId14"/>
    <p:sldId id="280" r:id="rId15"/>
    <p:sldId id="281" r:id="rId16"/>
    <p:sldId id="287" r:id="rId17"/>
    <p:sldId id="282" r:id="rId18"/>
    <p:sldId id="285" r:id="rId19"/>
    <p:sldId id="288" r:id="rId20"/>
    <p:sldId id="28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86" d="100"/>
          <a:sy n="86" d="100"/>
        </p:scale>
        <p:origin x="984"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10/11/2021</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10/11/2021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dirty="0"/>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dirty="0"/>
          </a:p>
        </p:txBody>
      </p:sp>
    </p:spTree>
    <p:extLst>
      <p:ext uri="{BB962C8B-B14F-4D97-AF65-F5344CB8AC3E}">
        <p14:creationId xmlns:p14="http://schemas.microsoft.com/office/powerpoint/2010/main" val="163115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smtClean="0"/>
              <a:t>6</a:t>
            </a:fld>
            <a:endParaRPr lang="en-US" dirty="0"/>
          </a:p>
        </p:txBody>
      </p:sp>
    </p:spTree>
    <p:extLst>
      <p:ext uri="{BB962C8B-B14F-4D97-AF65-F5344CB8AC3E}">
        <p14:creationId xmlns:p14="http://schemas.microsoft.com/office/powerpoint/2010/main" val="409224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dirty="0"/>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17F3-070B-469F-9DC6-70936CDE62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54AC45-2FD3-4932-830E-F8BD470E322E}"/>
              </a:ext>
            </a:extLst>
          </p:cNvPr>
          <p:cNvSpPr>
            <a:spLocks noGrp="1"/>
          </p:cNvSpPr>
          <p:nvPr>
            <p:ph type="dt" sz="half" idx="10"/>
          </p:nvPr>
        </p:nvSpPr>
        <p:spPr/>
        <p:txBody>
          <a:bodyPr/>
          <a:lstStyle/>
          <a:p>
            <a:fld id="{D951F27F-98F9-A147-8986-34441C7B752D}" type="datetime1">
              <a:rPr lang="en-US" noProof="0" smtClean="0"/>
              <a:t>10/11/2021</a:t>
            </a:fld>
            <a:endParaRPr lang="en-US" noProof="0" dirty="0"/>
          </a:p>
        </p:txBody>
      </p:sp>
      <p:sp>
        <p:nvSpPr>
          <p:cNvPr id="4" name="Footer Placeholder 3">
            <a:extLst>
              <a:ext uri="{FF2B5EF4-FFF2-40B4-BE49-F238E27FC236}">
                <a16:creationId xmlns:a16="http://schemas.microsoft.com/office/drawing/2014/main" id="{F70F9ACE-5789-4C7C-87D4-C87DB4B5777F}"/>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498AA60B-972F-48DE-BBAA-B6FD12D447D0}"/>
              </a:ext>
            </a:extLst>
          </p:cNvPr>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446422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7037832" y="1235841"/>
            <a:ext cx="4812792" cy="4693403"/>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888735" y="-1802341"/>
            <a:ext cx="852071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7D6B-C19B-46B0-B1BF-A539132F5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B4C1AB-223A-4EDC-8828-DE1E27B15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732BD0-6497-4037-9E9A-DFED7E0C7A6B}"/>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5" name="Footer Placeholder 4">
            <a:extLst>
              <a:ext uri="{FF2B5EF4-FFF2-40B4-BE49-F238E27FC236}">
                <a16:creationId xmlns:a16="http://schemas.microsoft.com/office/drawing/2014/main" id="{74DF4ECA-9C69-44BC-A7F0-60DC40EC4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75A55-39CA-4584-8EF7-DF4A9066281A}"/>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1198252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1E9-3D63-4447-A409-4870DDCC2E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98C755-C97F-4119-9FCF-1AA0D2830E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8239F-AA60-46E5-AA19-DA9F2DFD7FD9}"/>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5" name="Footer Placeholder 4">
            <a:extLst>
              <a:ext uri="{FF2B5EF4-FFF2-40B4-BE49-F238E27FC236}">
                <a16:creationId xmlns:a16="http://schemas.microsoft.com/office/drawing/2014/main" id="{3561749E-B6F4-4762-9D8B-2D6B617A1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711AA-A12C-42E1-8AE4-F366FAFA21F1}"/>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4066414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28B8-FFB8-44F5-AF6B-95C76835D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236D72-5B3A-4D81-8AD1-31E36706F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64CD93-201E-491F-B54B-6A5CA7AD126E}"/>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5" name="Footer Placeholder 4">
            <a:extLst>
              <a:ext uri="{FF2B5EF4-FFF2-40B4-BE49-F238E27FC236}">
                <a16:creationId xmlns:a16="http://schemas.microsoft.com/office/drawing/2014/main" id="{B0ECC5AD-1C65-433A-81C2-8A47E6002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53BCD-2A44-4D2B-AA1E-C61B3B88F23A}"/>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262400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8F28-E8C5-4074-B171-E82479E5A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79D00D-30D4-4655-B5C2-EE8C02E59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3318F2-9748-431A-B607-512444607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487410-E29B-4482-B853-D53317ADD140}"/>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6" name="Footer Placeholder 5">
            <a:extLst>
              <a:ext uri="{FF2B5EF4-FFF2-40B4-BE49-F238E27FC236}">
                <a16:creationId xmlns:a16="http://schemas.microsoft.com/office/drawing/2014/main" id="{A90EF363-4C81-4D9B-A236-B1BCA79B74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D3FDD-2E97-451C-87D6-15EA32E9938E}"/>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26560140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A797-F8DB-436B-8583-8B945F332B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198AF0-FCC9-4493-B866-EA9226537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4CD0F-1BC1-4510-B148-261248D00F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04D300-2682-4BFB-9003-FDB2A403F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122B0-DEE9-4FC5-839C-C08A7E4A9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908E59-2C24-4AAD-AA14-30C6053643C1}"/>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8" name="Footer Placeholder 7">
            <a:extLst>
              <a:ext uri="{FF2B5EF4-FFF2-40B4-BE49-F238E27FC236}">
                <a16:creationId xmlns:a16="http://schemas.microsoft.com/office/drawing/2014/main" id="{8A07B5FE-389C-409E-9851-9682AFC3FF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E40130-136B-4738-BC1B-DDD61B854F57}"/>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2615627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E56F-D72F-433A-8D47-D38E8A3695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A0B946-46A4-48AA-8106-61F4CE8E8E60}"/>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4" name="Footer Placeholder 3">
            <a:extLst>
              <a:ext uri="{FF2B5EF4-FFF2-40B4-BE49-F238E27FC236}">
                <a16:creationId xmlns:a16="http://schemas.microsoft.com/office/drawing/2014/main" id="{4090C538-0A4F-41E5-98F5-E0C5BAC524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657158-847A-4746-A9C7-AA0F08175636}"/>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4197758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A55A1-B32A-43D4-BFDD-0A5A0D734D43}"/>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3" name="Footer Placeholder 2">
            <a:extLst>
              <a:ext uri="{FF2B5EF4-FFF2-40B4-BE49-F238E27FC236}">
                <a16:creationId xmlns:a16="http://schemas.microsoft.com/office/drawing/2014/main" id="{5DA4E166-50C9-4703-9FAC-FBB2D12F81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7DE362-15E0-444C-908E-1AEBD9F2E508}"/>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1470944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7750-B275-4BDA-B9E0-1B163AD86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B46D36-0694-4C94-88C8-B49A28EBB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BD309F-5F9A-4C45-8970-2E2F724D0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9B8DA-68F2-4BC0-8AB1-C1CDA76FFF96}"/>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6" name="Footer Placeholder 5">
            <a:extLst>
              <a:ext uri="{FF2B5EF4-FFF2-40B4-BE49-F238E27FC236}">
                <a16:creationId xmlns:a16="http://schemas.microsoft.com/office/drawing/2014/main" id="{6E96DF9A-A4BC-4363-9C6D-0FC7D7CFB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ED7-1DA7-4781-BC98-FA664619D4FF}"/>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1244518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8E86-E534-4A51-A477-105EF1BDE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64D667-6E96-4BFF-A4A1-EA64CB669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6EE75F-B614-4513-AA4C-C59C61721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638623-2DA7-4959-A4E9-33ACA5465EA9}"/>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6" name="Footer Placeholder 5">
            <a:extLst>
              <a:ext uri="{FF2B5EF4-FFF2-40B4-BE49-F238E27FC236}">
                <a16:creationId xmlns:a16="http://schemas.microsoft.com/office/drawing/2014/main" id="{35DC7BFE-9D5C-4034-8A7B-9457A2CDC1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CB11BB-CCBD-4F31-A972-75F9B34DBF75}"/>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3544927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F53A-DDC3-4145-AD26-819005A6B5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E52D2-4B3D-4C17-90CA-711723F31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63480E-D2F5-4E9E-908F-4927D59A1264}"/>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5" name="Footer Placeholder 4">
            <a:extLst>
              <a:ext uri="{FF2B5EF4-FFF2-40B4-BE49-F238E27FC236}">
                <a16:creationId xmlns:a16="http://schemas.microsoft.com/office/drawing/2014/main" id="{331BB79C-CBD4-4550-9E7B-75524F9D3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97B9AE-0373-4FB9-AFD9-D53B2DCED957}"/>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330214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95C00A-07F3-44BF-A9EA-E8DEDBCAA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FAC603-DC94-48B3-89C0-C165B2430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97B079-413E-4789-80F6-4683F810D96C}"/>
              </a:ext>
            </a:extLst>
          </p:cNvPr>
          <p:cNvSpPr>
            <a:spLocks noGrp="1"/>
          </p:cNvSpPr>
          <p:nvPr>
            <p:ph type="dt" sz="half" idx="10"/>
          </p:nvPr>
        </p:nvSpPr>
        <p:spPr/>
        <p:txBody>
          <a:bodyPr/>
          <a:lstStyle/>
          <a:p>
            <a:fld id="{E2762036-DFA7-4A96-B864-4281844898BF}" type="datetimeFigureOut">
              <a:rPr lang="en-IN" smtClean="0"/>
              <a:t>11-10-2021</a:t>
            </a:fld>
            <a:endParaRPr lang="en-IN"/>
          </a:p>
        </p:txBody>
      </p:sp>
      <p:sp>
        <p:nvSpPr>
          <p:cNvPr id="5" name="Footer Placeholder 4">
            <a:extLst>
              <a:ext uri="{FF2B5EF4-FFF2-40B4-BE49-F238E27FC236}">
                <a16:creationId xmlns:a16="http://schemas.microsoft.com/office/drawing/2014/main" id="{F51781A9-F2E9-457E-B138-677C246D2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65052-1334-4E41-9F70-DEAAEED1FCD7}"/>
              </a:ext>
            </a:extLst>
          </p:cNvPr>
          <p:cNvSpPr>
            <a:spLocks noGrp="1"/>
          </p:cNvSpPr>
          <p:nvPr>
            <p:ph type="sldNum" sz="quarter" idx="12"/>
          </p:nvPr>
        </p:nvSpPr>
        <p:spPr/>
        <p:txBody>
          <a:bodyPr/>
          <a:lstStyle/>
          <a:p>
            <a:fld id="{611E5F9C-4F0A-4BD6-A771-C29276270FAF}" type="slidenum">
              <a:rPr lang="en-IN" smtClean="0"/>
              <a:t>‹#›</a:t>
            </a:fld>
            <a:endParaRPr lang="en-IN"/>
          </a:p>
        </p:txBody>
      </p:sp>
    </p:spTree>
    <p:extLst>
      <p:ext uri="{BB962C8B-B14F-4D97-AF65-F5344CB8AC3E}">
        <p14:creationId xmlns:p14="http://schemas.microsoft.com/office/powerpoint/2010/main" val="9889698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DA50-9D95-479C-BB22-263ACC685E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AAB1BB-6524-4F5D-9277-07F376C50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02471A-5685-4FED-8527-508A8D196878}"/>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5" name="Footer Placeholder 4">
            <a:extLst>
              <a:ext uri="{FF2B5EF4-FFF2-40B4-BE49-F238E27FC236}">
                <a16:creationId xmlns:a16="http://schemas.microsoft.com/office/drawing/2014/main" id="{36C02418-F039-413B-AE45-68264076A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26C3E-5370-4207-9382-45FEEDD1AB35}"/>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47498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77EB-CB8D-404F-AC55-BEF90324E0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17C244-70B6-403A-8FC5-6A09E10073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9B816-AAA1-4E82-A81B-48F4C507AF8D}"/>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5" name="Footer Placeholder 4">
            <a:extLst>
              <a:ext uri="{FF2B5EF4-FFF2-40B4-BE49-F238E27FC236}">
                <a16:creationId xmlns:a16="http://schemas.microsoft.com/office/drawing/2014/main" id="{CB79A920-6E36-4FD5-9F99-FAF3810AE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5A373C-94A4-41AE-8EBC-87DD778E1540}"/>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4150713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E8B5-DD7A-4F45-999E-C29C71551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1C648C-5D86-45D2-8DF5-35404B01E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DDB9F-42E0-4231-BF65-CD3C0427BC93}"/>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5" name="Footer Placeholder 4">
            <a:extLst>
              <a:ext uri="{FF2B5EF4-FFF2-40B4-BE49-F238E27FC236}">
                <a16:creationId xmlns:a16="http://schemas.microsoft.com/office/drawing/2014/main" id="{6C8E592C-0274-48F7-82BE-017D37869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0209C-631D-4FD9-AA87-5F16AAC3F07B}"/>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567981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6EDC-730F-443F-8A98-03C314ED3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8AFE1D-B627-47E7-8625-B3B52BAEBC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8C66F3-1E96-4875-A40F-BF16689CFE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0B4B2E-31ED-4692-9587-D162834B8542}"/>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6" name="Footer Placeholder 5">
            <a:extLst>
              <a:ext uri="{FF2B5EF4-FFF2-40B4-BE49-F238E27FC236}">
                <a16:creationId xmlns:a16="http://schemas.microsoft.com/office/drawing/2014/main" id="{C867DCC2-8EA2-483A-B6A9-C6FF966EA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043132-BE91-4978-9272-E7275ECE7CB0}"/>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13411852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3300-F9A3-45DC-AFEE-8C3A0A0A82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DA831A-28DD-48E1-A6FF-F0A74CDC7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B68294-55AF-4A29-8EC6-D9951F5C9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15C327-B38A-4DD2-8D8F-048F5CE55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068BA8-A87F-4738-A4B2-45801E425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788230-3986-4CCB-9CDA-52B7756ACA35}"/>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8" name="Footer Placeholder 7">
            <a:extLst>
              <a:ext uri="{FF2B5EF4-FFF2-40B4-BE49-F238E27FC236}">
                <a16:creationId xmlns:a16="http://schemas.microsoft.com/office/drawing/2014/main" id="{EF8E4968-B488-43BD-8DC6-74458A688B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860713-1EEF-47DF-A847-411379A03579}"/>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22713896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457F-5A12-4F44-A558-2EA8E176B7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A9829D-6D85-4607-B494-04DCC9F852C0}"/>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4" name="Footer Placeholder 3">
            <a:extLst>
              <a:ext uri="{FF2B5EF4-FFF2-40B4-BE49-F238E27FC236}">
                <a16:creationId xmlns:a16="http://schemas.microsoft.com/office/drawing/2014/main" id="{1ACA6EAB-869D-4FED-8480-1F4E86CEBE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EC8F1D-7ADF-409D-B7D6-EAEBF4692B83}"/>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39461464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FDC836-0189-4E62-8EB0-ABB6BA263980}"/>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3" name="Footer Placeholder 2">
            <a:extLst>
              <a:ext uri="{FF2B5EF4-FFF2-40B4-BE49-F238E27FC236}">
                <a16:creationId xmlns:a16="http://schemas.microsoft.com/office/drawing/2014/main" id="{3463AB3D-E776-4180-8F99-839B3FA4BE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DB8A60-259C-4B1D-93B2-693A9C4A3EE5}"/>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386167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5071-AE35-4B83-95EF-5EA40B233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CC3C06-6E71-4812-BE5A-3033D8FFD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EB1083-0D8B-46C9-A708-CFDC5942C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1288C-A9E2-4331-BA9A-202E4410FFDF}"/>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6" name="Footer Placeholder 5">
            <a:extLst>
              <a:ext uri="{FF2B5EF4-FFF2-40B4-BE49-F238E27FC236}">
                <a16:creationId xmlns:a16="http://schemas.microsoft.com/office/drawing/2014/main" id="{72F840EA-B2B9-4C8F-82B4-2CE24D5F31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5B8DC1-199E-40B2-9026-8E35DB2E0778}"/>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7266684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F632-DDE4-4CD3-9A30-28AF4A85B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53EBD2-2FF3-42AB-AFAF-6CCD3C269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F8ED66-A63B-450F-84C4-87A12EE64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8D270-6402-49B5-A6ED-13CE0FF7A40A}"/>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6" name="Footer Placeholder 5">
            <a:extLst>
              <a:ext uri="{FF2B5EF4-FFF2-40B4-BE49-F238E27FC236}">
                <a16:creationId xmlns:a16="http://schemas.microsoft.com/office/drawing/2014/main" id="{B93BC45D-A8E4-4A86-9D3D-476C95F2A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95A9A-825F-41BF-B55E-7AC01A83EAE9}"/>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980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a:t>Click icon to add picture</a:t>
            </a:r>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BCC6-C03A-4398-A8E3-0CCB3CA156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082C82-1412-4B3A-B59F-B3A1E46B6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05243-E5B2-49B2-87F5-A722A0D77BDA}"/>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5" name="Footer Placeholder 4">
            <a:extLst>
              <a:ext uri="{FF2B5EF4-FFF2-40B4-BE49-F238E27FC236}">
                <a16:creationId xmlns:a16="http://schemas.microsoft.com/office/drawing/2014/main" id="{2EB5B335-28F4-4ADD-8B49-C328B1DE8B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2BA58-9005-47F0-BCF2-C0A3B8D91A9A}"/>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10822534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3203E6-36FE-4F22-94EE-CB61C8FF2A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F15811-E183-442E-9838-D66EEF1175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834FD-56F6-4188-97BD-AA38C7D5F118}"/>
              </a:ext>
            </a:extLst>
          </p:cNvPr>
          <p:cNvSpPr>
            <a:spLocks noGrp="1"/>
          </p:cNvSpPr>
          <p:nvPr>
            <p:ph type="dt" sz="half" idx="10"/>
          </p:nvPr>
        </p:nvSpPr>
        <p:spPr/>
        <p:txBody>
          <a:bodyPr/>
          <a:lstStyle/>
          <a:p>
            <a:fld id="{EDAE6D71-CE2B-44DF-852A-A77B826E985B}" type="datetimeFigureOut">
              <a:rPr lang="en-IN" smtClean="0"/>
              <a:t>11-10-2021</a:t>
            </a:fld>
            <a:endParaRPr lang="en-IN"/>
          </a:p>
        </p:txBody>
      </p:sp>
      <p:sp>
        <p:nvSpPr>
          <p:cNvPr id="5" name="Footer Placeholder 4">
            <a:extLst>
              <a:ext uri="{FF2B5EF4-FFF2-40B4-BE49-F238E27FC236}">
                <a16:creationId xmlns:a16="http://schemas.microsoft.com/office/drawing/2014/main" id="{77170D2A-6E48-4B07-87C3-AFF12E823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E8CAC-816C-4169-A9B7-97558BC6923F}"/>
              </a:ext>
            </a:extLst>
          </p:cNvPr>
          <p:cNvSpPr>
            <a:spLocks noGrp="1"/>
          </p:cNvSpPr>
          <p:nvPr>
            <p:ph type="sldNum" sz="quarter" idx="12"/>
          </p:nvPr>
        </p:nvSpPr>
        <p:spPr/>
        <p:txBody>
          <a:bodyPr/>
          <a:lstStyle/>
          <a:p>
            <a:fld id="{89164618-1828-4A9D-BD0A-DCDBC4B16845}" type="slidenum">
              <a:rPr lang="en-IN" smtClean="0"/>
              <a:t>‹#›</a:t>
            </a:fld>
            <a:endParaRPr lang="en-IN"/>
          </a:p>
        </p:txBody>
      </p:sp>
    </p:spTree>
    <p:extLst>
      <p:ext uri="{BB962C8B-B14F-4D97-AF65-F5344CB8AC3E}">
        <p14:creationId xmlns:p14="http://schemas.microsoft.com/office/powerpoint/2010/main" val="192445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10/11/2021</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4" r:id="rId15"/>
    <p:sldLayoutId id="2147483670" r:id="rId16"/>
    <p:sldLayoutId id="2147483671" r:id="rId17"/>
    <p:sldLayoutId id="2147483672" r:id="rId18"/>
    <p:sldLayoutId id="214748367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A917D-92EF-4D5C-8BBC-BCFFFE21B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8D7CBA-2A06-4264-ACBA-3AD3988FE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7EF4F-3F58-422C-9DDE-7BB4BF2F3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62036-DFA7-4A96-B864-4281844898BF}" type="datetimeFigureOut">
              <a:rPr lang="en-IN" smtClean="0"/>
              <a:t>11-10-2021</a:t>
            </a:fld>
            <a:endParaRPr lang="en-IN"/>
          </a:p>
        </p:txBody>
      </p:sp>
      <p:sp>
        <p:nvSpPr>
          <p:cNvPr id="5" name="Footer Placeholder 4">
            <a:extLst>
              <a:ext uri="{FF2B5EF4-FFF2-40B4-BE49-F238E27FC236}">
                <a16:creationId xmlns:a16="http://schemas.microsoft.com/office/drawing/2014/main" id="{3BC1E493-B36A-47A6-9713-8391AAFAD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EF4F7-5B87-40E5-8957-DCC5C6970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E5F9C-4F0A-4BD6-A771-C29276270FAF}" type="slidenum">
              <a:rPr lang="en-IN" smtClean="0"/>
              <a:t>‹#›</a:t>
            </a:fld>
            <a:endParaRPr lang="en-IN"/>
          </a:p>
        </p:txBody>
      </p:sp>
    </p:spTree>
    <p:extLst>
      <p:ext uri="{BB962C8B-B14F-4D97-AF65-F5344CB8AC3E}">
        <p14:creationId xmlns:p14="http://schemas.microsoft.com/office/powerpoint/2010/main" val="365581823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12C6E-C9BB-40D9-A2ED-F0FD51FCC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A362CE-FA46-4B69-BC51-1CBB7A8BA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8699C-849A-4098-B3A9-354965D61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E6D71-CE2B-44DF-852A-A77B826E985B}" type="datetimeFigureOut">
              <a:rPr lang="en-IN" smtClean="0"/>
              <a:t>11-10-2021</a:t>
            </a:fld>
            <a:endParaRPr lang="en-IN"/>
          </a:p>
        </p:txBody>
      </p:sp>
      <p:sp>
        <p:nvSpPr>
          <p:cNvPr id="5" name="Footer Placeholder 4">
            <a:extLst>
              <a:ext uri="{FF2B5EF4-FFF2-40B4-BE49-F238E27FC236}">
                <a16:creationId xmlns:a16="http://schemas.microsoft.com/office/drawing/2014/main" id="{9E0634DB-6747-4934-93A5-FC99B4992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9DFA6F-E58A-4494-8F5F-7B5D7B9A2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64618-1828-4A9D-BD0A-DCDBC4B16845}" type="slidenum">
              <a:rPr lang="en-IN" smtClean="0"/>
              <a:t>‹#›</a:t>
            </a:fld>
            <a:endParaRPr lang="en-IN"/>
          </a:p>
        </p:txBody>
      </p:sp>
    </p:spTree>
    <p:extLst>
      <p:ext uri="{BB962C8B-B14F-4D97-AF65-F5344CB8AC3E}">
        <p14:creationId xmlns:p14="http://schemas.microsoft.com/office/powerpoint/2010/main" val="45672270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p:txBody>
          <a:bodyPr/>
          <a:lstStyle/>
          <a:p>
            <a:r>
              <a:rPr lang="en-US" sz="6000" dirty="0"/>
              <a:t>REAL ESTATE</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a:t>http://realty-real-estatem1.upskills.in/</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004C1F-4D64-4DA1-9706-D8387253F7B4}"/>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pic>
        <p:nvPicPr>
          <p:cNvPr id="6" name="Content Placeholder 5">
            <a:extLst>
              <a:ext uri="{FF2B5EF4-FFF2-40B4-BE49-F238E27FC236}">
                <a16:creationId xmlns:a16="http://schemas.microsoft.com/office/drawing/2014/main" id="{C1FB7748-3182-417D-AEF1-E4CCFA7D5FF9}"/>
              </a:ext>
            </a:extLst>
          </p:cNvPr>
          <p:cNvPicPr>
            <a:picLocks noGrp="1" noChangeAspect="1"/>
          </p:cNvPicPr>
          <p:nvPr>
            <p:ph idx="1"/>
          </p:nvPr>
        </p:nvPicPr>
        <p:blipFill>
          <a:blip r:embed="rId2"/>
          <a:stretch>
            <a:fillRect/>
          </a:stretch>
        </p:blipFill>
        <p:spPr>
          <a:xfrm>
            <a:off x="515938" y="1313448"/>
            <a:ext cx="10971715" cy="4804456"/>
          </a:xfrm>
        </p:spPr>
      </p:pic>
      <p:sp>
        <p:nvSpPr>
          <p:cNvPr id="4" name="Title 3">
            <a:extLst>
              <a:ext uri="{FF2B5EF4-FFF2-40B4-BE49-F238E27FC236}">
                <a16:creationId xmlns:a16="http://schemas.microsoft.com/office/drawing/2014/main" id="{D63D2B51-D6BF-4585-9D96-919DC8481B57}"/>
              </a:ext>
            </a:extLst>
          </p:cNvPr>
          <p:cNvSpPr>
            <a:spLocks noGrp="1"/>
          </p:cNvSpPr>
          <p:nvPr>
            <p:ph type="title"/>
          </p:nvPr>
        </p:nvSpPr>
        <p:spPr>
          <a:xfrm>
            <a:off x="515938" y="408373"/>
            <a:ext cx="11142218" cy="758584"/>
          </a:xfrm>
        </p:spPr>
        <p:txBody>
          <a:bodyPr/>
          <a:lstStyle/>
          <a:p>
            <a:r>
              <a:rPr lang="en-IN" dirty="0">
                <a:latin typeface="Times New Roman" panose="02020603050405020304" pitchFamily="18" charset="0"/>
                <a:cs typeface="Times New Roman" panose="02020603050405020304" pitchFamily="18" charset="0"/>
              </a:rPr>
              <a:t>Media</a:t>
            </a:r>
          </a:p>
        </p:txBody>
      </p:sp>
    </p:spTree>
    <p:extLst>
      <p:ext uri="{BB962C8B-B14F-4D97-AF65-F5344CB8AC3E}">
        <p14:creationId xmlns:p14="http://schemas.microsoft.com/office/powerpoint/2010/main" val="103183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5C9B09-DABE-403A-B875-CEDEEAFA8E4E}"/>
              </a:ext>
            </a:extLst>
          </p:cNvPr>
          <p:cNvSpPr>
            <a:spLocks noGrp="1"/>
          </p:cNvSpPr>
          <p:nvPr>
            <p:ph type="sldNum" sz="quarter" idx="12"/>
          </p:nvPr>
        </p:nvSpPr>
        <p:spPr/>
        <p:txBody>
          <a:bodyPr/>
          <a:lstStyle/>
          <a:p>
            <a:fld id="{9EC71654-96A5-4280-94F3-931C61A9F92C}" type="slidenum">
              <a:rPr lang="en-US" noProof="0" smtClean="0"/>
              <a:pPr/>
              <a:t>11</a:t>
            </a:fld>
            <a:endParaRPr lang="en-US" noProof="0" dirty="0"/>
          </a:p>
        </p:txBody>
      </p:sp>
      <p:pic>
        <p:nvPicPr>
          <p:cNvPr id="6" name="Content Placeholder 5">
            <a:extLst>
              <a:ext uri="{FF2B5EF4-FFF2-40B4-BE49-F238E27FC236}">
                <a16:creationId xmlns:a16="http://schemas.microsoft.com/office/drawing/2014/main" id="{EDED4007-B7E4-4164-8543-81CA1CC0FA56}"/>
              </a:ext>
            </a:extLst>
          </p:cNvPr>
          <p:cNvPicPr>
            <a:picLocks noGrp="1" noChangeAspect="1"/>
          </p:cNvPicPr>
          <p:nvPr>
            <p:ph idx="1"/>
          </p:nvPr>
        </p:nvPicPr>
        <p:blipFill>
          <a:blip r:embed="rId2"/>
          <a:stretch>
            <a:fillRect/>
          </a:stretch>
        </p:blipFill>
        <p:spPr>
          <a:xfrm>
            <a:off x="1493176" y="1534006"/>
            <a:ext cx="8746847" cy="4734323"/>
          </a:xfrm>
        </p:spPr>
      </p:pic>
      <p:sp>
        <p:nvSpPr>
          <p:cNvPr id="4" name="Title 3">
            <a:extLst>
              <a:ext uri="{FF2B5EF4-FFF2-40B4-BE49-F238E27FC236}">
                <a16:creationId xmlns:a16="http://schemas.microsoft.com/office/drawing/2014/main" id="{175A3777-54E8-474B-97EB-03CFFCC94D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Comments</a:t>
            </a:r>
          </a:p>
        </p:txBody>
      </p:sp>
    </p:spTree>
    <p:extLst>
      <p:ext uri="{BB962C8B-B14F-4D97-AF65-F5344CB8AC3E}">
        <p14:creationId xmlns:p14="http://schemas.microsoft.com/office/powerpoint/2010/main" val="134634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004C1F-4D64-4DA1-9706-D8387253F7B4}"/>
              </a:ext>
            </a:extLst>
          </p:cNvPr>
          <p:cNvSpPr>
            <a:spLocks noGrp="1"/>
          </p:cNvSpPr>
          <p:nvPr>
            <p:ph type="sldNum" sz="quarter" idx="12"/>
          </p:nvPr>
        </p:nvSpPr>
        <p:spPr/>
        <p:txBody>
          <a:bodyPr/>
          <a:lstStyle/>
          <a:p>
            <a:fld id="{9EC71654-96A5-4280-94F3-931C61A9F92C}" type="slidenum">
              <a:rPr lang="en-US" noProof="0" smtClean="0"/>
              <a:pPr/>
              <a:t>12</a:t>
            </a:fld>
            <a:endParaRPr lang="en-US" noProof="0" dirty="0"/>
          </a:p>
        </p:txBody>
      </p:sp>
      <p:pic>
        <p:nvPicPr>
          <p:cNvPr id="6" name="Content Placeholder 5">
            <a:extLst>
              <a:ext uri="{FF2B5EF4-FFF2-40B4-BE49-F238E27FC236}">
                <a16:creationId xmlns:a16="http://schemas.microsoft.com/office/drawing/2014/main" id="{1E422654-0767-4E52-9C00-87644A01EF52}"/>
              </a:ext>
            </a:extLst>
          </p:cNvPr>
          <p:cNvPicPr>
            <a:picLocks noGrp="1" noChangeAspect="1"/>
          </p:cNvPicPr>
          <p:nvPr>
            <p:ph idx="1"/>
          </p:nvPr>
        </p:nvPicPr>
        <p:blipFill>
          <a:blip r:embed="rId2"/>
          <a:stretch>
            <a:fillRect/>
          </a:stretch>
        </p:blipFill>
        <p:spPr>
          <a:xfrm>
            <a:off x="515938" y="1260183"/>
            <a:ext cx="11292806" cy="4927553"/>
          </a:xfrm>
        </p:spPr>
      </p:pic>
      <p:sp>
        <p:nvSpPr>
          <p:cNvPr id="4" name="Title 3">
            <a:extLst>
              <a:ext uri="{FF2B5EF4-FFF2-40B4-BE49-F238E27FC236}">
                <a16:creationId xmlns:a16="http://schemas.microsoft.com/office/drawing/2014/main" id="{D63D2B51-D6BF-4585-9D96-919DC8481B57}"/>
              </a:ext>
            </a:extLst>
          </p:cNvPr>
          <p:cNvSpPr>
            <a:spLocks noGrp="1"/>
          </p:cNvSpPr>
          <p:nvPr>
            <p:ph type="title"/>
          </p:nvPr>
        </p:nvSpPr>
        <p:spPr>
          <a:xfrm>
            <a:off x="515938" y="408373"/>
            <a:ext cx="11142218" cy="758584"/>
          </a:xfrm>
        </p:spPr>
        <p:txBody>
          <a:bodyPr/>
          <a:lstStyle/>
          <a:p>
            <a:r>
              <a:rPr lang="en-IN" dirty="0">
                <a:latin typeface="Times New Roman" panose="02020603050405020304" pitchFamily="18" charset="0"/>
                <a:cs typeface="Times New Roman" panose="02020603050405020304" pitchFamily="18" charset="0"/>
              </a:rPr>
              <a:t>Comments</a:t>
            </a:r>
          </a:p>
        </p:txBody>
      </p:sp>
    </p:spTree>
    <p:extLst>
      <p:ext uri="{BB962C8B-B14F-4D97-AF65-F5344CB8AC3E}">
        <p14:creationId xmlns:p14="http://schemas.microsoft.com/office/powerpoint/2010/main" val="235752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004C1F-4D64-4DA1-9706-D8387253F7B4}"/>
              </a:ext>
            </a:extLst>
          </p:cNvPr>
          <p:cNvSpPr>
            <a:spLocks noGrp="1"/>
          </p:cNvSpPr>
          <p:nvPr>
            <p:ph type="sldNum" sz="quarter" idx="12"/>
          </p:nvPr>
        </p:nvSpPr>
        <p:spPr/>
        <p:txBody>
          <a:bodyPr anchor="ctr">
            <a:normAutofit/>
          </a:bodyPr>
          <a:lstStyle/>
          <a:p>
            <a:pPr>
              <a:spcAft>
                <a:spcPts val="600"/>
              </a:spcAft>
            </a:pPr>
            <a:fld id="{9EC71654-96A5-4280-94F3-931C61A9F92C}" type="slidenum">
              <a:rPr lang="en-US" noProof="0" smtClean="0"/>
              <a:pPr>
                <a:spcAft>
                  <a:spcPts val="600"/>
                </a:spcAft>
              </a:pPr>
              <a:t>13</a:t>
            </a:fld>
            <a:endParaRPr lang="en-US" noProof="0"/>
          </a:p>
        </p:txBody>
      </p:sp>
      <p:pic>
        <p:nvPicPr>
          <p:cNvPr id="14" name="Content Placeholder 13">
            <a:extLst>
              <a:ext uri="{FF2B5EF4-FFF2-40B4-BE49-F238E27FC236}">
                <a16:creationId xmlns:a16="http://schemas.microsoft.com/office/drawing/2014/main" id="{DCE9F7A8-7D74-4A5C-B5D9-AE8EC5A3244E}"/>
              </a:ext>
            </a:extLst>
          </p:cNvPr>
          <p:cNvPicPr>
            <a:picLocks noGrp="1" noChangeAspect="1"/>
          </p:cNvPicPr>
          <p:nvPr>
            <p:ph sz="half" idx="1"/>
          </p:nvPr>
        </p:nvPicPr>
        <p:blipFill>
          <a:blip r:embed="rId2"/>
          <a:stretch>
            <a:fillRect/>
          </a:stretch>
        </p:blipFill>
        <p:spPr>
          <a:xfrm>
            <a:off x="956062" y="1286697"/>
            <a:ext cx="4512581" cy="5017575"/>
          </a:xfrm>
        </p:spPr>
      </p:pic>
      <p:sp>
        <p:nvSpPr>
          <p:cNvPr id="4" name="Title 3">
            <a:extLst>
              <a:ext uri="{FF2B5EF4-FFF2-40B4-BE49-F238E27FC236}">
                <a16:creationId xmlns:a16="http://schemas.microsoft.com/office/drawing/2014/main" id="{D63D2B51-D6BF-4585-9D96-919DC8481B57}"/>
              </a:ext>
            </a:extLst>
          </p:cNvPr>
          <p:cNvSpPr>
            <a:spLocks noGrp="1"/>
          </p:cNvSpPr>
          <p:nvPr>
            <p:ph type="title"/>
          </p:nvPr>
        </p:nvSpPr>
        <p:spPr>
          <a:xfrm>
            <a:off x="427161" y="214894"/>
            <a:ext cx="11150600" cy="920336"/>
          </a:xfrm>
        </p:spPr>
        <p:txBody>
          <a:bodyPr anchor="b">
            <a:normAutofit/>
          </a:bodyPr>
          <a:lstStyle/>
          <a:p>
            <a:r>
              <a:rPr lang="en-IN" dirty="0">
                <a:latin typeface="Times New Roman" panose="02020603050405020304" pitchFamily="18" charset="0"/>
                <a:cs typeface="Times New Roman" panose="02020603050405020304" pitchFamily="18" charset="0"/>
              </a:rPr>
              <a:t>PROPERTIES</a:t>
            </a:r>
          </a:p>
        </p:txBody>
      </p:sp>
      <p:pic>
        <p:nvPicPr>
          <p:cNvPr id="8" name="Picture 7">
            <a:extLst>
              <a:ext uri="{FF2B5EF4-FFF2-40B4-BE49-F238E27FC236}">
                <a16:creationId xmlns:a16="http://schemas.microsoft.com/office/drawing/2014/main" id="{929CBA93-E01A-4051-BD05-28907BA6C0F7}"/>
              </a:ext>
            </a:extLst>
          </p:cNvPr>
          <p:cNvPicPr>
            <a:picLocks noChangeAspect="1"/>
          </p:cNvPicPr>
          <p:nvPr/>
        </p:nvPicPr>
        <p:blipFill rotWithShape="1">
          <a:blip r:embed="rId3"/>
          <a:srcRect l="7608" r="702" b="2"/>
          <a:stretch/>
        </p:blipFill>
        <p:spPr>
          <a:xfrm>
            <a:off x="6002461" y="1286697"/>
            <a:ext cx="5181600" cy="4818680"/>
          </a:xfrm>
          <a:prstGeom prst="rect">
            <a:avLst/>
          </a:prstGeom>
          <a:noFill/>
        </p:spPr>
      </p:pic>
    </p:spTree>
    <p:extLst>
      <p:ext uri="{BB962C8B-B14F-4D97-AF65-F5344CB8AC3E}">
        <p14:creationId xmlns:p14="http://schemas.microsoft.com/office/powerpoint/2010/main" val="409018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9A7FB6-BB8A-4876-8E95-C90FC5E73B50}"/>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14</a:t>
            </a:fld>
            <a:endParaRPr lang="en-US" noProof="0"/>
          </a:p>
        </p:txBody>
      </p:sp>
      <p:pic>
        <p:nvPicPr>
          <p:cNvPr id="7" name="Content Placeholder 6" descr="A screenshot of a computer&#10;&#10;Description automatically generated">
            <a:extLst>
              <a:ext uri="{FF2B5EF4-FFF2-40B4-BE49-F238E27FC236}">
                <a16:creationId xmlns:a16="http://schemas.microsoft.com/office/drawing/2014/main" id="{B0439203-4717-4733-B0EF-B7A532E4E152}"/>
              </a:ext>
            </a:extLst>
          </p:cNvPr>
          <p:cNvPicPr>
            <a:picLocks noGrp="1" noChangeAspect="1"/>
          </p:cNvPicPr>
          <p:nvPr>
            <p:ph idx="1"/>
          </p:nvPr>
        </p:nvPicPr>
        <p:blipFill>
          <a:blip r:embed="rId2"/>
          <a:stretch>
            <a:fillRect/>
          </a:stretch>
        </p:blipFill>
        <p:spPr>
          <a:xfrm>
            <a:off x="986713" y="1447060"/>
            <a:ext cx="9799181" cy="4605615"/>
          </a:xfrm>
          <a:noFill/>
        </p:spPr>
      </p:pic>
      <p:sp>
        <p:nvSpPr>
          <p:cNvPr id="12" name="Title 3">
            <a:extLst>
              <a:ext uri="{FF2B5EF4-FFF2-40B4-BE49-F238E27FC236}">
                <a16:creationId xmlns:a16="http://schemas.microsoft.com/office/drawing/2014/main" id="{E8E11E61-7878-4549-9C13-C3549D8CAC8A}"/>
              </a:ext>
            </a:extLst>
          </p:cNvPr>
          <p:cNvSpPr>
            <a:spLocks noGrp="1"/>
          </p:cNvSpPr>
          <p:nvPr>
            <p:ph type="title"/>
          </p:nvPr>
        </p:nvSpPr>
        <p:spPr>
          <a:xfrm>
            <a:off x="515938" y="246621"/>
            <a:ext cx="11150600" cy="920336"/>
          </a:xfrm>
        </p:spPr>
        <p:txBody>
          <a:bodyPr/>
          <a:lstStyle/>
          <a:p>
            <a:r>
              <a:rPr lang="en-US" dirty="0">
                <a:latin typeface="Times New Roman" panose="02020603050405020304" pitchFamily="18" charset="0"/>
                <a:cs typeface="Times New Roman" panose="02020603050405020304" pitchFamily="18" charset="0"/>
              </a:rPr>
              <a:t>Properties</a:t>
            </a:r>
          </a:p>
        </p:txBody>
      </p:sp>
    </p:spTree>
    <p:extLst>
      <p:ext uri="{BB962C8B-B14F-4D97-AF65-F5344CB8AC3E}">
        <p14:creationId xmlns:p14="http://schemas.microsoft.com/office/powerpoint/2010/main" val="239708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004C1F-4D64-4DA1-9706-D8387253F7B4}"/>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pic>
        <p:nvPicPr>
          <p:cNvPr id="6" name="Content Placeholder 5">
            <a:extLst>
              <a:ext uri="{FF2B5EF4-FFF2-40B4-BE49-F238E27FC236}">
                <a16:creationId xmlns:a16="http://schemas.microsoft.com/office/drawing/2014/main" id="{35B820B0-E22F-46F2-832D-F294A875CA57}"/>
              </a:ext>
            </a:extLst>
          </p:cNvPr>
          <p:cNvPicPr>
            <a:picLocks noGrp="1" noChangeAspect="1"/>
          </p:cNvPicPr>
          <p:nvPr>
            <p:ph idx="1"/>
          </p:nvPr>
        </p:nvPicPr>
        <p:blipFill>
          <a:blip r:embed="rId2"/>
          <a:stretch>
            <a:fillRect/>
          </a:stretch>
        </p:blipFill>
        <p:spPr>
          <a:xfrm>
            <a:off x="776995" y="1269061"/>
            <a:ext cx="10586701" cy="4883165"/>
          </a:xfrm>
        </p:spPr>
      </p:pic>
      <p:sp>
        <p:nvSpPr>
          <p:cNvPr id="4" name="Title 3">
            <a:extLst>
              <a:ext uri="{FF2B5EF4-FFF2-40B4-BE49-F238E27FC236}">
                <a16:creationId xmlns:a16="http://schemas.microsoft.com/office/drawing/2014/main" id="{D63D2B51-D6BF-4585-9D96-919DC8481B57}"/>
              </a:ext>
            </a:extLst>
          </p:cNvPr>
          <p:cNvSpPr>
            <a:spLocks noGrp="1"/>
          </p:cNvSpPr>
          <p:nvPr>
            <p:ph type="title"/>
          </p:nvPr>
        </p:nvSpPr>
        <p:spPr>
          <a:xfrm>
            <a:off x="515938" y="408373"/>
            <a:ext cx="11142218" cy="758584"/>
          </a:xfrm>
        </p:spPr>
        <p:txBody>
          <a:bodyPr/>
          <a:lstStyle/>
          <a:p>
            <a:r>
              <a:rPr lang="en-IN" dirty="0">
                <a:latin typeface="Times New Roman" panose="02020603050405020304" pitchFamily="18" charset="0"/>
                <a:cs typeface="Times New Roman" panose="02020603050405020304" pitchFamily="18" charset="0"/>
              </a:rPr>
              <a:t>USERs</a:t>
            </a:r>
          </a:p>
        </p:txBody>
      </p:sp>
    </p:spTree>
    <p:extLst>
      <p:ext uri="{BB962C8B-B14F-4D97-AF65-F5344CB8AC3E}">
        <p14:creationId xmlns:p14="http://schemas.microsoft.com/office/powerpoint/2010/main" val="249043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IN" b="1" i="0" dirty="0">
                <a:solidFill>
                  <a:srgbClr val="333333"/>
                </a:solidFill>
                <a:effectLst/>
                <a:latin typeface="Open Sans" panose="020B0604020202020204" pitchFamily="34" charset="0"/>
              </a:rPr>
              <a:t>info@realestate.com</a:t>
            </a:r>
            <a:endParaRPr lang="en-US" dirty="0"/>
          </a:p>
        </p:txBody>
      </p:sp>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t>http://realty-real-estatem1.upskills.in/</a:t>
            </a:r>
          </a:p>
          <a:p>
            <a:endParaRPr lang="en-US" dirty="0"/>
          </a:p>
        </p:txBody>
      </p:sp>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897678" y="1429034"/>
            <a:ext cx="3991476" cy="4351338"/>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Homepage		</a:t>
            </a:r>
            <a:r>
              <a:rPr lang="en-US" sz="1800" dirty="0">
                <a:latin typeface="Times New Roman" panose="02020603050405020304" pitchFamily="18" charset="0"/>
                <a:cs typeface="Times New Roman" panose="02020603050405020304" pitchFamily="18" charset="0"/>
              </a:rPr>
              <a:t>(Team)</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Login/Register	</a:t>
            </a:r>
            <a:r>
              <a:rPr lang="en-US" sz="1800" dirty="0">
                <a:latin typeface="Times New Roman" panose="02020603050405020304" pitchFamily="18" charset="0"/>
                <a:cs typeface="Times New Roman" panose="02020603050405020304" pitchFamily="18" charset="0"/>
              </a:rPr>
              <a:t>(Prudhvi)</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Dashboard		</a:t>
            </a:r>
            <a:r>
              <a:rPr lang="en-US" sz="1800" dirty="0">
                <a:latin typeface="Times New Roman" panose="02020603050405020304" pitchFamily="18" charset="0"/>
                <a:cs typeface="Times New Roman" panose="02020603050405020304" pitchFamily="18" charset="0"/>
              </a:rPr>
              <a:t>(Sandhya)</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Profile Section	</a:t>
            </a:r>
            <a:r>
              <a:rPr lang="en-US" sz="1800" dirty="0">
                <a:latin typeface="Times New Roman" panose="02020603050405020304" pitchFamily="18" charset="0"/>
                <a:cs typeface="Times New Roman" panose="02020603050405020304" pitchFamily="18" charset="0"/>
              </a:rPr>
              <a:t>(Bhavana)</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Posts		</a:t>
            </a:r>
            <a:r>
              <a:rPr lang="en-US" sz="1800" dirty="0">
                <a:latin typeface="Times New Roman" panose="02020603050405020304" pitchFamily="18" charset="0"/>
                <a:cs typeface="Times New Roman" panose="02020603050405020304" pitchFamily="18" charset="0"/>
              </a:rPr>
              <a:t>(Vinay)</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Media 		</a:t>
            </a:r>
            <a:r>
              <a:rPr lang="en-US" sz="1800" dirty="0">
                <a:latin typeface="Times New Roman" panose="02020603050405020304" pitchFamily="18" charset="0"/>
                <a:cs typeface="Times New Roman" panose="02020603050405020304" pitchFamily="18" charset="0"/>
              </a:rPr>
              <a:t>(Ananth)</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Comment		</a:t>
            </a:r>
            <a:r>
              <a:rPr lang="en-US" sz="1800" dirty="0">
                <a:latin typeface="Times New Roman" panose="02020603050405020304" pitchFamily="18" charset="0"/>
                <a:cs typeface="Times New Roman" panose="02020603050405020304" pitchFamily="18" charset="0"/>
              </a:rPr>
              <a:t>(Prudhvi)</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Properties		</a:t>
            </a:r>
            <a:r>
              <a:rPr lang="en-US" sz="1800" dirty="0">
                <a:latin typeface="Times New Roman" panose="02020603050405020304" pitchFamily="18" charset="0"/>
                <a:cs typeface="Times New Roman" panose="02020603050405020304" pitchFamily="18" charset="0"/>
              </a:rPr>
              <a:t>(Kiran)</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Users</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(Rajat)</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l="41" r="41"/>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631348" y="535106"/>
            <a:ext cx="4937211" cy="1325563"/>
          </a:xfrm>
        </p:spPr>
        <p:txBody>
          <a:bodyPr/>
          <a:lstStyle/>
          <a:p>
            <a:r>
              <a:rPr lang="en-US" dirty="0">
                <a:latin typeface="Times New Roman" panose="02020603050405020304" pitchFamily="18" charset="0"/>
                <a:cs typeface="Times New Roman" panose="02020603050405020304" pitchFamily="18" charset="0"/>
              </a:rPr>
              <a:t>Modules</a:t>
            </a:r>
            <a:br>
              <a:rPr lang="en-US" dirty="0"/>
            </a:br>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Real Estate Project</a:t>
            </a:r>
            <a:br>
              <a:rPr lang="en-US" dirty="0"/>
            </a:br>
            <a:endParaRPr lang="en-US"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5453149" y="988536"/>
            <a:ext cx="4884848" cy="4884848"/>
          </a:xfrm>
        </p:spPr>
      </p:pic>
      <p:sp>
        <p:nvSpPr>
          <p:cNvPr id="6" name="Content Placeholder 7">
            <a:extLst>
              <a:ext uri="{FF2B5EF4-FFF2-40B4-BE49-F238E27FC236}">
                <a16:creationId xmlns:a16="http://schemas.microsoft.com/office/drawing/2014/main" id="{2DE846E7-D55C-461B-AD94-C3D196F614A2}"/>
              </a:ext>
            </a:extLst>
          </p:cNvPr>
          <p:cNvSpPr txBox="1">
            <a:spLocks/>
          </p:cNvSpPr>
          <p:nvPr/>
        </p:nvSpPr>
        <p:spPr>
          <a:xfrm>
            <a:off x="397316" y="1474230"/>
            <a:ext cx="4618567" cy="4803616"/>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Ø"/>
            </a:pPr>
            <a:r>
              <a:rPr lang="en-IN" dirty="0">
                <a:solidFill>
                  <a:srgbClr val="333333"/>
                </a:solidFill>
                <a:latin typeface="Times New Roman" panose="02020603050405020304" pitchFamily="18" charset="0"/>
                <a:cs typeface="Times New Roman" panose="02020603050405020304" pitchFamily="18" charset="0"/>
              </a:rPr>
              <a:t>As many noticed the advancement of the real estate industry, the real estate industry agents, property owners, and the sellers have identified that the internet is the best tool to enhance their business.</a:t>
            </a:r>
          </a:p>
          <a:p>
            <a:pPr algn="just">
              <a:lnSpc>
                <a:spcPct val="100000"/>
              </a:lnSpc>
              <a:buFont typeface="Wingdings" panose="05000000000000000000" pitchFamily="2" charset="2"/>
              <a:buChar char="Ø"/>
            </a:pPr>
            <a:r>
              <a:rPr lang="en-IN" dirty="0">
                <a:solidFill>
                  <a:srgbClr val="333333"/>
                </a:solidFill>
                <a:latin typeface="Times New Roman" panose="02020603050405020304" pitchFamily="18" charset="0"/>
                <a:cs typeface="Times New Roman" panose="02020603050405020304" pitchFamily="18" charset="0"/>
              </a:rPr>
              <a:t>This is the reason why many agents are showing the utmost interest in real estate application development.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7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10B7EC-22B3-4652-862D-023059AF2462}"/>
              </a:ext>
            </a:extLst>
          </p:cNvPr>
          <p:cNvSpPr>
            <a:spLocks noGrp="1"/>
          </p:cNvSpPr>
          <p:nvPr>
            <p:ph type="sldNum" sz="quarter" idx="12"/>
          </p:nvPr>
        </p:nvSpPr>
        <p:spPr/>
        <p:txBody>
          <a:bodyPr anchor="ctr">
            <a:normAutofit/>
          </a:bodyPr>
          <a:lstStyle/>
          <a:p>
            <a:pPr>
              <a:spcAft>
                <a:spcPts val="600"/>
              </a:spcAft>
            </a:pPr>
            <a:fld id="{9EC71654-96A5-4280-94F3-931C61A9F92C}" type="slidenum">
              <a:rPr lang="en-US" noProof="0" smtClean="0"/>
              <a:pPr>
                <a:spcAft>
                  <a:spcPts val="600"/>
                </a:spcAft>
              </a:pPr>
              <a:t>4</a:t>
            </a:fld>
            <a:endParaRPr lang="en-US" noProof="0" dirty="0"/>
          </a:p>
        </p:txBody>
      </p:sp>
      <p:pic>
        <p:nvPicPr>
          <p:cNvPr id="6" name="Content Placeholder 5" descr="Graphical user interface, application&#10;&#10;Description automatically generated">
            <a:extLst>
              <a:ext uri="{FF2B5EF4-FFF2-40B4-BE49-F238E27FC236}">
                <a16:creationId xmlns:a16="http://schemas.microsoft.com/office/drawing/2014/main" id="{F0F92E46-4849-46D9-B726-77EECFCC68C8}"/>
              </a:ext>
            </a:extLst>
          </p:cNvPr>
          <p:cNvPicPr>
            <a:picLocks noGrp="1" noChangeAspect="1"/>
          </p:cNvPicPr>
          <p:nvPr>
            <p:ph sz="half" idx="2"/>
          </p:nvPr>
        </p:nvPicPr>
        <p:blipFill>
          <a:blip r:embed="rId2"/>
          <a:stretch>
            <a:fillRect/>
          </a:stretch>
        </p:blipFill>
        <p:spPr>
          <a:xfrm>
            <a:off x="5778063" y="407295"/>
            <a:ext cx="5978931" cy="5769668"/>
          </a:xfrm>
          <a:prstGeom prst="rect">
            <a:avLst/>
          </a:prstGeom>
          <a:noFill/>
        </p:spPr>
      </p:pic>
      <p:sp>
        <p:nvSpPr>
          <p:cNvPr id="13" name="Title 4">
            <a:extLst>
              <a:ext uri="{FF2B5EF4-FFF2-40B4-BE49-F238E27FC236}">
                <a16:creationId xmlns:a16="http://schemas.microsoft.com/office/drawing/2014/main" id="{AD64428E-A842-4937-9879-665B1B153D4B}"/>
              </a:ext>
            </a:extLst>
          </p:cNvPr>
          <p:cNvSpPr>
            <a:spLocks noGrp="1"/>
          </p:cNvSpPr>
          <p:nvPr>
            <p:ph type="title"/>
          </p:nvPr>
        </p:nvSpPr>
        <p:spPr>
          <a:xfrm>
            <a:off x="435006" y="10708"/>
            <a:ext cx="11150600" cy="920336"/>
          </a:xfrm>
        </p:spPr>
        <p:txBody>
          <a:bodyPr/>
          <a:lstStyle/>
          <a:p>
            <a:r>
              <a:rPr lang="en-US" dirty="0">
                <a:latin typeface="Times New Roman" panose="02020603050405020304" pitchFamily="18" charset="0"/>
                <a:cs typeface="Times New Roman" panose="02020603050405020304" pitchFamily="18" charset="0"/>
              </a:rPr>
              <a:t>HOMEPAGE</a:t>
            </a:r>
          </a:p>
        </p:txBody>
      </p:sp>
      <p:pic>
        <p:nvPicPr>
          <p:cNvPr id="12" name="Picture 11">
            <a:extLst>
              <a:ext uri="{FF2B5EF4-FFF2-40B4-BE49-F238E27FC236}">
                <a16:creationId xmlns:a16="http://schemas.microsoft.com/office/drawing/2014/main" id="{1CD1F705-4DB4-441A-A83C-37643AE2A5B0}"/>
              </a:ext>
            </a:extLst>
          </p:cNvPr>
          <p:cNvPicPr>
            <a:picLocks noChangeAspect="1"/>
          </p:cNvPicPr>
          <p:nvPr/>
        </p:nvPicPr>
        <p:blipFill>
          <a:blip r:embed="rId3"/>
          <a:stretch>
            <a:fillRect/>
          </a:stretch>
        </p:blipFill>
        <p:spPr>
          <a:xfrm>
            <a:off x="435006" y="4383492"/>
            <a:ext cx="5118949" cy="1793471"/>
          </a:xfrm>
          <a:prstGeom prst="rect">
            <a:avLst/>
          </a:prstGeom>
        </p:spPr>
      </p:pic>
      <p:sp>
        <p:nvSpPr>
          <p:cNvPr id="9" name="Content Placeholder 2">
            <a:extLst>
              <a:ext uri="{FF2B5EF4-FFF2-40B4-BE49-F238E27FC236}">
                <a16:creationId xmlns:a16="http://schemas.microsoft.com/office/drawing/2014/main" id="{9F1853D1-38CC-4223-89DA-B1D65B9CDA40}"/>
              </a:ext>
            </a:extLst>
          </p:cNvPr>
          <p:cNvSpPr>
            <a:spLocks noGrp="1"/>
          </p:cNvSpPr>
          <p:nvPr>
            <p:ph sz="half" idx="1"/>
          </p:nvPr>
        </p:nvSpPr>
        <p:spPr>
          <a:xfrm>
            <a:off x="332926" y="1009332"/>
            <a:ext cx="5221029" cy="3429503"/>
          </a:xfrm>
        </p:spPr>
        <p:txBody>
          <a:bodyPr>
            <a:normAutofit fontScale="92500" lnSpcReduction="10000"/>
          </a:bodyPr>
          <a:lstStyle/>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Instant checking about the availability of the property</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Real-estate agents can have easy access to their customers</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Instant property evaluation and market value</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Easy sell, rent or lease your property</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Search anywhere and anytime</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Promotes stronger Marketing and Communication between Users at a single point</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13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Login/Register module</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
          </p:nvPr>
        </p:nvSpPr>
        <p:spPr/>
        <p:txBody>
          <a:bodyPr/>
          <a:lstStyle/>
          <a:p>
            <a:r>
              <a:rPr lang="en-US" dirty="0"/>
              <a:t>Login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9" name="Content Placeholder 8">
            <a:extLst>
              <a:ext uri="{FF2B5EF4-FFF2-40B4-BE49-F238E27FC236}">
                <a16:creationId xmlns:a16="http://schemas.microsoft.com/office/drawing/2014/main" id="{A1EE8A19-6968-4C81-B180-20FEF61ADEE1}"/>
              </a:ext>
            </a:extLst>
          </p:cNvPr>
          <p:cNvSpPr>
            <a:spLocks noGrp="1"/>
          </p:cNvSpPr>
          <p:nvPr>
            <p:ph idx="15"/>
          </p:nvPr>
        </p:nvSpPr>
        <p:spPr>
          <a:xfrm>
            <a:off x="7475708" y="4961161"/>
            <a:ext cx="3445566" cy="495389"/>
          </a:xfrm>
        </p:spPr>
        <p:txBody>
          <a:bodyPr/>
          <a:lstStyle/>
          <a:p>
            <a:pPr algn="l"/>
            <a:r>
              <a:rPr lang="en-US" dirty="0"/>
              <a:t>Register</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131" r="131"/>
          <a:stretch>
            <a:fillRect/>
          </a:stretch>
        </p:blipFill>
        <p:spPr/>
      </p:pic>
      <p:pic>
        <p:nvPicPr>
          <p:cNvPr id="13" name="Picture 12">
            <a:extLst>
              <a:ext uri="{FF2B5EF4-FFF2-40B4-BE49-F238E27FC236}">
                <a16:creationId xmlns:a16="http://schemas.microsoft.com/office/drawing/2014/main" id="{6E50BD49-6F28-496E-A267-D54F2F8E7F6B}"/>
              </a:ext>
            </a:extLst>
          </p:cNvPr>
          <p:cNvPicPr>
            <a:picLocks noChangeAspect="1"/>
          </p:cNvPicPr>
          <p:nvPr/>
        </p:nvPicPr>
        <p:blipFill>
          <a:blip r:embed="rId7"/>
          <a:stretch>
            <a:fillRect/>
          </a:stretch>
        </p:blipFill>
        <p:spPr>
          <a:xfrm>
            <a:off x="1143994" y="2724158"/>
            <a:ext cx="4024523" cy="3616171"/>
          </a:xfrm>
          <a:prstGeom prst="rect">
            <a:avLst/>
          </a:prstGeom>
        </p:spPr>
      </p:pic>
      <p:pic>
        <p:nvPicPr>
          <p:cNvPr id="17" name="Picture 16">
            <a:extLst>
              <a:ext uri="{FF2B5EF4-FFF2-40B4-BE49-F238E27FC236}">
                <a16:creationId xmlns:a16="http://schemas.microsoft.com/office/drawing/2014/main" id="{F3525397-5CAC-448B-8D1A-888DF689E9FC}"/>
              </a:ext>
            </a:extLst>
          </p:cNvPr>
          <p:cNvPicPr>
            <a:picLocks noChangeAspect="1"/>
          </p:cNvPicPr>
          <p:nvPr/>
        </p:nvPicPr>
        <p:blipFill>
          <a:blip r:embed="rId8"/>
          <a:stretch>
            <a:fillRect/>
          </a:stretch>
        </p:blipFill>
        <p:spPr>
          <a:xfrm>
            <a:off x="7348977" y="252014"/>
            <a:ext cx="3699029" cy="4408882"/>
          </a:xfrm>
          <a:prstGeom prst="rect">
            <a:avLst/>
          </a:prstGeom>
        </p:spPr>
      </p:pic>
      <p:sp>
        <p:nvSpPr>
          <p:cNvPr id="10" name="Content Placeholder 8">
            <a:extLst>
              <a:ext uri="{FF2B5EF4-FFF2-40B4-BE49-F238E27FC236}">
                <a16:creationId xmlns:a16="http://schemas.microsoft.com/office/drawing/2014/main" id="{54617037-B3D4-4C22-8B42-A47138A39201}"/>
              </a:ext>
            </a:extLst>
          </p:cNvPr>
          <p:cNvSpPr txBox="1">
            <a:spLocks/>
          </p:cNvSpPr>
          <p:nvPr/>
        </p:nvSpPr>
        <p:spPr>
          <a:xfrm>
            <a:off x="1309370" y="1903728"/>
            <a:ext cx="3445566"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a:t>
            </a:r>
          </a:p>
        </p:txBody>
      </p:sp>
    </p:spTree>
    <p:extLst>
      <p:ext uri="{BB962C8B-B14F-4D97-AF65-F5344CB8AC3E}">
        <p14:creationId xmlns:p14="http://schemas.microsoft.com/office/powerpoint/2010/main" val="26940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nchor="ctr">
            <a:normAutofit/>
          </a:bodyPr>
          <a:lstStyle/>
          <a:p>
            <a:pPr>
              <a:spcAft>
                <a:spcPts val="600"/>
              </a:spcAft>
            </a:pPr>
            <a:fld id="{9EC71654-96A5-4280-94F3-931C61A9F92C}" type="slidenum">
              <a:rPr lang="en-US" smtClean="0"/>
              <a:pPr>
                <a:spcAft>
                  <a:spcPts val="600"/>
                </a:spcAft>
              </a:pPr>
              <a:t>6</a:t>
            </a:fld>
            <a:endParaRPr lang="en-US"/>
          </a:p>
        </p:txBody>
      </p:sp>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839787" y="390617"/>
            <a:ext cx="3932237" cy="734627"/>
          </a:xfrm>
        </p:spPr>
        <p:txBody>
          <a:bodyPr anchor="b">
            <a:normAutofit/>
          </a:bodyPr>
          <a:lstStyle/>
          <a:p>
            <a:r>
              <a:rPr lang="en-US" b="1" dirty="0">
                <a:latin typeface="Times New Roman" panose="02020603050405020304" pitchFamily="18" charset="0"/>
                <a:cs typeface="Times New Roman" panose="02020603050405020304" pitchFamily="18" charset="0"/>
              </a:rPr>
              <a:t>DASHBOARD:</a:t>
            </a:r>
          </a:p>
        </p:txBody>
      </p:sp>
      <p:sp>
        <p:nvSpPr>
          <p:cNvPr id="13" name="Text Placeholder 3">
            <a:extLst>
              <a:ext uri="{FF2B5EF4-FFF2-40B4-BE49-F238E27FC236}">
                <a16:creationId xmlns:a16="http://schemas.microsoft.com/office/drawing/2014/main" id="{12B26924-8853-4271-8A41-91D6B651119B}"/>
              </a:ext>
            </a:extLst>
          </p:cNvPr>
          <p:cNvSpPr>
            <a:spLocks noGrp="1"/>
          </p:cNvSpPr>
          <p:nvPr>
            <p:ph type="body" sz="half" idx="2"/>
          </p:nvPr>
        </p:nvSpPr>
        <p:spPr>
          <a:xfrm>
            <a:off x="901932" y="1245093"/>
            <a:ext cx="9804538" cy="1040907"/>
          </a:xfrm>
        </p:spPr>
        <p:txBody>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Dashboard is a main page of the application.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Dashboard helps to navigate to every other module present in the Application.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 can check the activity of the website</a:t>
            </a:r>
          </a:p>
          <a:p>
            <a:endParaRPr lang="en-US" dirty="0"/>
          </a:p>
        </p:txBody>
      </p:sp>
      <p:pic>
        <p:nvPicPr>
          <p:cNvPr id="8" name="Picture 7" descr="A screenshot of a computer&#10;&#10;Description automatically generated">
            <a:extLst>
              <a:ext uri="{FF2B5EF4-FFF2-40B4-BE49-F238E27FC236}">
                <a16:creationId xmlns:a16="http://schemas.microsoft.com/office/drawing/2014/main" id="{160903C3-4AFE-467F-BAF8-3BDD179E4AB0}"/>
              </a:ext>
            </a:extLst>
          </p:cNvPr>
          <p:cNvPicPr>
            <a:picLocks noChangeAspect="1"/>
          </p:cNvPicPr>
          <p:nvPr/>
        </p:nvPicPr>
        <p:blipFill>
          <a:blip r:embed="rId3"/>
          <a:stretch>
            <a:fillRect/>
          </a:stretch>
        </p:blipFill>
        <p:spPr>
          <a:xfrm>
            <a:off x="1818394" y="2401721"/>
            <a:ext cx="8302150" cy="3860498"/>
          </a:xfrm>
          <a:prstGeom prst="rect">
            <a:avLst/>
          </a:prstGeom>
          <a:noFill/>
        </p:spPr>
      </p:pic>
    </p:spTree>
    <p:extLst>
      <p:ext uri="{BB962C8B-B14F-4D97-AF65-F5344CB8AC3E}">
        <p14:creationId xmlns:p14="http://schemas.microsoft.com/office/powerpoint/2010/main" val="116993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F106-C6BE-4C06-B12F-08061B9D94E4}"/>
              </a:ext>
            </a:extLst>
          </p:cNvPr>
          <p:cNvSpPr>
            <a:spLocks noGrp="1"/>
          </p:cNvSpPr>
          <p:nvPr>
            <p:ph type="title"/>
          </p:nvPr>
        </p:nvSpPr>
        <p:spPr>
          <a:xfrm>
            <a:off x="476744" y="139331"/>
            <a:ext cx="4219543" cy="971825"/>
          </a:xfrm>
        </p:spPr>
        <p:txBody>
          <a:bodyPr/>
          <a:lstStyle/>
          <a:p>
            <a:pPr algn="l"/>
            <a:r>
              <a:rPr lang="en-IN" sz="3200" b="0" dirty="0">
                <a:latin typeface="Times New Roman" panose="02020603050405020304" pitchFamily="18" charset="0"/>
                <a:cs typeface="Times New Roman" panose="02020603050405020304" pitchFamily="18" charset="0"/>
              </a:rPr>
              <a:t>Profile SECTION</a:t>
            </a:r>
          </a:p>
        </p:txBody>
      </p:sp>
      <p:sp>
        <p:nvSpPr>
          <p:cNvPr id="3" name="Slide Number Placeholder 2">
            <a:extLst>
              <a:ext uri="{FF2B5EF4-FFF2-40B4-BE49-F238E27FC236}">
                <a16:creationId xmlns:a16="http://schemas.microsoft.com/office/drawing/2014/main" id="{0E8BE38F-2D14-40B1-A9E3-AB91B5646C95}"/>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pic>
        <p:nvPicPr>
          <p:cNvPr id="6" name="Picture 5">
            <a:extLst>
              <a:ext uri="{FF2B5EF4-FFF2-40B4-BE49-F238E27FC236}">
                <a16:creationId xmlns:a16="http://schemas.microsoft.com/office/drawing/2014/main" id="{235B26A6-CADA-42B2-8FD1-6E675637A526}"/>
              </a:ext>
            </a:extLst>
          </p:cNvPr>
          <p:cNvPicPr>
            <a:picLocks noChangeAspect="1"/>
          </p:cNvPicPr>
          <p:nvPr/>
        </p:nvPicPr>
        <p:blipFill>
          <a:blip r:embed="rId2"/>
          <a:stretch>
            <a:fillRect/>
          </a:stretch>
        </p:blipFill>
        <p:spPr>
          <a:xfrm>
            <a:off x="533843" y="1630184"/>
            <a:ext cx="4658471" cy="5088485"/>
          </a:xfrm>
          <a:prstGeom prst="rect">
            <a:avLst/>
          </a:prstGeom>
        </p:spPr>
      </p:pic>
      <p:sp>
        <p:nvSpPr>
          <p:cNvPr id="7" name="TextBox 6">
            <a:extLst>
              <a:ext uri="{FF2B5EF4-FFF2-40B4-BE49-F238E27FC236}">
                <a16:creationId xmlns:a16="http://schemas.microsoft.com/office/drawing/2014/main" id="{13E10E51-F36D-4547-891E-2CA69910EFE2}"/>
              </a:ext>
            </a:extLst>
          </p:cNvPr>
          <p:cNvSpPr txBox="1"/>
          <p:nvPr/>
        </p:nvSpPr>
        <p:spPr>
          <a:xfrm>
            <a:off x="382333" y="1080839"/>
            <a:ext cx="5264458" cy="12003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solidFill>
                  <a:schemeClr val="bg1"/>
                </a:solidFill>
              </a:rPr>
              <a:t>Admin can update his/her details in profile section</a:t>
            </a:r>
          </a:p>
          <a:p>
            <a:pPr marL="285750" indent="-285750" algn="just">
              <a:lnSpc>
                <a:spcPct val="150000"/>
              </a:lnSpc>
              <a:buFont typeface="Wingdings" panose="05000000000000000000" pitchFamily="2" charset="2"/>
              <a:buChar char="Ø"/>
            </a:pPr>
            <a:endParaRPr lang="en-IN" dirty="0">
              <a:solidFill>
                <a:schemeClr val="bg1"/>
              </a:solidFill>
            </a:endParaRPr>
          </a:p>
          <a:p>
            <a:pPr marL="285750" indent="-285750" algn="just">
              <a:buFont typeface="Wingdings" panose="05000000000000000000" pitchFamily="2" charset="2"/>
              <a:buChar char="Ø"/>
            </a:pPr>
            <a:endParaRPr lang="en-IN" dirty="0">
              <a:solidFill>
                <a:schemeClr val="bg1"/>
              </a:solidFill>
            </a:endParaRPr>
          </a:p>
        </p:txBody>
      </p:sp>
      <p:pic>
        <p:nvPicPr>
          <p:cNvPr id="5" name="Picture 4">
            <a:extLst>
              <a:ext uri="{FF2B5EF4-FFF2-40B4-BE49-F238E27FC236}">
                <a16:creationId xmlns:a16="http://schemas.microsoft.com/office/drawing/2014/main" id="{84542C1D-C499-4073-97F0-45B5D2580A97}"/>
              </a:ext>
            </a:extLst>
          </p:cNvPr>
          <p:cNvPicPr>
            <a:picLocks noChangeAspect="1"/>
          </p:cNvPicPr>
          <p:nvPr/>
        </p:nvPicPr>
        <p:blipFill>
          <a:blip r:embed="rId3"/>
          <a:stretch>
            <a:fillRect/>
          </a:stretch>
        </p:blipFill>
        <p:spPr>
          <a:xfrm>
            <a:off x="5343825" y="1842295"/>
            <a:ext cx="6724296" cy="4682791"/>
          </a:xfrm>
          <a:prstGeom prst="rect">
            <a:avLst/>
          </a:prstGeom>
        </p:spPr>
      </p:pic>
    </p:spTree>
    <p:extLst>
      <p:ext uri="{BB962C8B-B14F-4D97-AF65-F5344CB8AC3E}">
        <p14:creationId xmlns:p14="http://schemas.microsoft.com/office/powerpoint/2010/main" val="375731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19B593-4F64-4D70-95F3-C161BB0B4125}"/>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pic>
        <p:nvPicPr>
          <p:cNvPr id="6" name="Content Placeholder 5">
            <a:extLst>
              <a:ext uri="{FF2B5EF4-FFF2-40B4-BE49-F238E27FC236}">
                <a16:creationId xmlns:a16="http://schemas.microsoft.com/office/drawing/2014/main" id="{11360080-33AC-452F-A5AA-FC421335405C}"/>
              </a:ext>
            </a:extLst>
          </p:cNvPr>
          <p:cNvPicPr>
            <a:picLocks noGrp="1" noChangeAspect="1"/>
          </p:cNvPicPr>
          <p:nvPr>
            <p:ph idx="1"/>
          </p:nvPr>
        </p:nvPicPr>
        <p:blipFill>
          <a:blip r:embed="rId2"/>
          <a:stretch>
            <a:fillRect/>
          </a:stretch>
        </p:blipFill>
        <p:spPr>
          <a:xfrm>
            <a:off x="893143" y="1524000"/>
            <a:ext cx="10470553" cy="4652963"/>
          </a:xfrm>
        </p:spPr>
      </p:pic>
      <p:sp>
        <p:nvSpPr>
          <p:cNvPr id="4" name="Title 3">
            <a:extLst>
              <a:ext uri="{FF2B5EF4-FFF2-40B4-BE49-F238E27FC236}">
                <a16:creationId xmlns:a16="http://schemas.microsoft.com/office/drawing/2014/main" id="{F013EA89-74F1-443B-B31B-7064EA578C3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POSTS</a:t>
            </a:r>
          </a:p>
        </p:txBody>
      </p:sp>
    </p:spTree>
    <p:extLst>
      <p:ext uri="{BB962C8B-B14F-4D97-AF65-F5344CB8AC3E}">
        <p14:creationId xmlns:p14="http://schemas.microsoft.com/office/powerpoint/2010/main" val="393524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004C1F-4D64-4DA1-9706-D8387253F7B4}"/>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pic>
        <p:nvPicPr>
          <p:cNvPr id="6" name="Content Placeholder 5">
            <a:extLst>
              <a:ext uri="{FF2B5EF4-FFF2-40B4-BE49-F238E27FC236}">
                <a16:creationId xmlns:a16="http://schemas.microsoft.com/office/drawing/2014/main" id="{DF42FFF2-A9FF-4FD4-B884-9FF759D7FC2B}"/>
              </a:ext>
            </a:extLst>
          </p:cNvPr>
          <p:cNvPicPr>
            <a:picLocks noGrp="1" noChangeAspect="1"/>
          </p:cNvPicPr>
          <p:nvPr>
            <p:ph idx="1"/>
          </p:nvPr>
        </p:nvPicPr>
        <p:blipFill>
          <a:blip r:embed="rId2"/>
          <a:stretch>
            <a:fillRect/>
          </a:stretch>
        </p:blipFill>
        <p:spPr>
          <a:xfrm>
            <a:off x="571102" y="1301638"/>
            <a:ext cx="11031890" cy="4841709"/>
          </a:xfrm>
        </p:spPr>
      </p:pic>
      <p:sp>
        <p:nvSpPr>
          <p:cNvPr id="4" name="Title 3">
            <a:extLst>
              <a:ext uri="{FF2B5EF4-FFF2-40B4-BE49-F238E27FC236}">
                <a16:creationId xmlns:a16="http://schemas.microsoft.com/office/drawing/2014/main" id="{D63D2B51-D6BF-4585-9D96-919DC8481B57}"/>
              </a:ext>
            </a:extLst>
          </p:cNvPr>
          <p:cNvSpPr>
            <a:spLocks noGrp="1"/>
          </p:cNvSpPr>
          <p:nvPr>
            <p:ph type="title"/>
          </p:nvPr>
        </p:nvSpPr>
        <p:spPr>
          <a:xfrm>
            <a:off x="515938" y="408373"/>
            <a:ext cx="11142218" cy="758584"/>
          </a:xfrm>
        </p:spPr>
        <p:txBody>
          <a:bodyPr/>
          <a:lstStyle/>
          <a:p>
            <a:r>
              <a:rPr lang="en-IN" dirty="0">
                <a:latin typeface="Times New Roman" panose="02020603050405020304" pitchFamily="18" charset="0"/>
                <a:cs typeface="Times New Roman" panose="02020603050405020304" pitchFamily="18" charset="0"/>
              </a:rPr>
              <a:t>POSTS</a:t>
            </a:r>
          </a:p>
        </p:txBody>
      </p:sp>
    </p:spTree>
    <p:extLst>
      <p:ext uri="{BB962C8B-B14F-4D97-AF65-F5344CB8AC3E}">
        <p14:creationId xmlns:p14="http://schemas.microsoft.com/office/powerpoint/2010/main" val="295524520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295</TotalTime>
  <Words>277</Words>
  <Application>Microsoft Office PowerPoint</Application>
  <PresentationFormat>Widescreen</PresentationFormat>
  <Paragraphs>63</Paragraphs>
  <Slides>16</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Calibri Light</vt:lpstr>
      <vt:lpstr>Corbel</vt:lpstr>
      <vt:lpstr>Open Sans</vt:lpstr>
      <vt:lpstr>Times New Roman</vt:lpstr>
      <vt:lpstr>Wingdings</vt:lpstr>
      <vt:lpstr>Office Theme</vt:lpstr>
      <vt:lpstr>Custom Design</vt:lpstr>
      <vt:lpstr>1_Custom Design</vt:lpstr>
      <vt:lpstr>REAL ESTATE</vt:lpstr>
      <vt:lpstr>Modules </vt:lpstr>
      <vt:lpstr>Real Estate Project </vt:lpstr>
      <vt:lpstr>HOMEPAGE</vt:lpstr>
      <vt:lpstr>Login/Register module</vt:lpstr>
      <vt:lpstr>DASHBOARD:</vt:lpstr>
      <vt:lpstr>Profile SECTION</vt:lpstr>
      <vt:lpstr>POSTS</vt:lpstr>
      <vt:lpstr>POSTS</vt:lpstr>
      <vt:lpstr>Media</vt:lpstr>
      <vt:lpstr>Comments</vt:lpstr>
      <vt:lpstr>Comments</vt:lpstr>
      <vt:lpstr>PROPERTIES</vt:lpstr>
      <vt:lpstr>Properties</vt:lpstr>
      <vt:lpstr>USERs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dc:title>
  <dc:creator>Kiran Janipella[CAPGSDET-B1]</dc:creator>
  <cp:lastModifiedBy>Kiran Janipella[CAPGSDET-B1]</cp:lastModifiedBy>
  <cp:revision>17</cp:revision>
  <dcterms:created xsi:type="dcterms:W3CDTF">2021-10-09T13:52:31Z</dcterms:created>
  <dcterms:modified xsi:type="dcterms:W3CDTF">2021-10-11T07:12:32Z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