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Vidaloka" charset="0"/>
      <p:regular r:id="rId13"/>
    </p:embeddedFont>
    <p:embeddedFont>
      <p:font typeface="Lato" charset="0"/>
      <p:regular r:id="rId14"/>
      <p:bold r:id="rId15"/>
      <p:italic r:id="rId16"/>
      <p:boldItalic r:id="rId17"/>
    </p:embeddedFont>
    <p:embeddedFont>
      <p:font typeface="Crimson Text" charset="0"/>
      <p:regular r:id="rId18"/>
      <p:bold r:id="rId19"/>
      <p:italic r:id="rId20"/>
      <p:boldItalic r:id="rId21"/>
    </p:embeddedFont>
    <p:embeddedFont>
      <p:font typeface="Montserra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290817-E819-4479-AF45-D3EA3D6DA3A8}">
  <a:tblStyle styleId="{72290817-E819-4479-AF45-D3EA3D6DA3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60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587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43608" y="185167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Data </a:t>
            </a:r>
            <a:r>
              <a:rPr lang="en-US" sz="3200" b="1" dirty="0"/>
              <a:t>Analytics </a:t>
            </a:r>
            <a:r>
              <a:rPr lang="en-US" sz="3200" b="1" dirty="0" smtClean="0"/>
              <a:t>Process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Application in Real Life Scenario Case Study</a:t>
            </a:r>
            <a:br>
              <a:rPr lang="en-US" sz="3200" b="1" dirty="0"/>
            </a:b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179512" y="500731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smtClean="0"/>
              <a:t>Act</a:t>
            </a:r>
            <a:endParaRPr sz="3600" dirty="0"/>
          </a:p>
        </p:txBody>
      </p:sp>
      <p:pic>
        <p:nvPicPr>
          <p:cNvPr id="582" name="Google Shape;582;p70"/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94350"/>
            <a:ext cx="4925281" cy="2342650"/>
          </a:xfrm>
        </p:spPr>
        <p:txBody>
          <a:bodyPr/>
          <a:lstStyle/>
          <a:p>
            <a:pPr algn="l"/>
            <a:r>
              <a:rPr lang="en-US" dirty="0" smtClean="0"/>
              <a:t>Finally the movie selected :</a:t>
            </a:r>
          </a:p>
          <a:p>
            <a:pPr algn="l"/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Beautiful disaster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English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Amazon prime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1hr</a:t>
            </a:r>
            <a:r>
              <a:rPr lang="en-US" dirty="0" smtClean="0"/>
              <a:t> </a:t>
            </a:r>
            <a:r>
              <a:rPr lang="en-US" dirty="0" err="1" smtClean="0"/>
              <a:t>45min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16+</a:t>
            </a:r>
          </a:p>
          <a:p>
            <a:pPr marL="114300" indent="0" algn="l"/>
            <a:endParaRPr lang="en-US" dirty="0"/>
          </a:p>
          <a:p>
            <a:pPr algn="l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683568" y="1059582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ts val="1100"/>
            </a:pPr>
            <a:r>
              <a:rPr lang="en-US" dirty="0"/>
              <a:t>We use </a:t>
            </a:r>
            <a:r>
              <a:rPr lang="en-US" b="1" dirty="0"/>
              <a:t>Data Analytics in everyday life </a:t>
            </a:r>
            <a:r>
              <a:rPr lang="en-US" dirty="0"/>
              <a:t>without even knowing </a:t>
            </a:r>
            <a:r>
              <a:rPr lang="en-US" dirty="0"/>
              <a:t>it. </a:t>
            </a:r>
            <a:endParaRPr lang="en-US" dirty="0" smtClean="0"/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dirty="0" smtClean="0"/>
              <a:t>Data </a:t>
            </a:r>
            <a:r>
              <a:rPr lang="en-US" dirty="0"/>
              <a:t>analytics quietly permeates various aspects of daily life, often without explicit recognition. From </a:t>
            </a:r>
            <a:r>
              <a:rPr lang="en-US" b="1" dirty="0"/>
              <a:t>personalized recommendations </a:t>
            </a:r>
            <a:r>
              <a:rPr lang="en-US" dirty="0"/>
              <a:t>on streaming platforms to targeted advertisements on social media, algorithms sift through vast amounts of data to tailor content to individual </a:t>
            </a:r>
            <a:r>
              <a:rPr lang="en-US" dirty="0" smtClean="0"/>
              <a:t>preferences.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dirty="0" smtClean="0"/>
              <a:t> </a:t>
            </a:r>
            <a:r>
              <a:rPr lang="en-US" dirty="0"/>
              <a:t>When navigating through traffic with GPS applications, real-time data analysis optimizes </a:t>
            </a:r>
            <a:r>
              <a:rPr lang="en-US" b="1" dirty="0"/>
              <a:t>route suggestions</a:t>
            </a:r>
            <a:r>
              <a:rPr lang="en-US" dirty="0"/>
              <a:t>, considering factors like congestion and road closures. </a:t>
            </a:r>
            <a:endParaRPr lang="en-US" dirty="0" smtClean="0"/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dirty="0" smtClean="0"/>
              <a:t>In </a:t>
            </a:r>
            <a:r>
              <a:rPr lang="en-US" b="1" dirty="0"/>
              <a:t>healthcare</a:t>
            </a:r>
            <a:r>
              <a:rPr lang="en-US" dirty="0"/>
              <a:t>, data analytics plays a crucial role in predicting disease outbreaks, optimizing treatment plans, and identifying patterns in patient data for personalized care. </a:t>
            </a:r>
            <a:endParaRPr lang="en-US" dirty="0" smtClean="0"/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dirty="0" smtClean="0"/>
              <a:t>Banking </a:t>
            </a:r>
            <a:r>
              <a:rPr lang="en-US" dirty="0"/>
              <a:t>and finance sectors employ analytics to detect fraudulent transactions, assess credit risk, and offer </a:t>
            </a:r>
            <a:r>
              <a:rPr lang="en-US" b="1" dirty="0"/>
              <a:t>personalized financial advice</a:t>
            </a:r>
            <a:r>
              <a:rPr lang="en-US" dirty="0"/>
              <a:t>. Even mundane tasks like grocery shopping are influenced by data analytics, as retailers use purchasing history to forecast demand and stock inventory accordingly. </a:t>
            </a:r>
            <a:endParaRPr lang="en-US" dirty="0" smtClean="0"/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dirty="0" smtClean="0"/>
              <a:t>Wearable </a:t>
            </a:r>
            <a:r>
              <a:rPr lang="en-US" dirty="0"/>
              <a:t>devices </a:t>
            </a:r>
            <a:r>
              <a:rPr lang="en-US" b="1" dirty="0"/>
              <a:t>track fitness </a:t>
            </a:r>
            <a:r>
              <a:rPr lang="en-US" dirty="0"/>
              <a:t>metrics, providing insights into exercise habits and health trends. </a:t>
            </a:r>
            <a:endParaRPr lang="en-US" dirty="0" smtClean="0"/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dirty="0" smtClean="0"/>
              <a:t>In </a:t>
            </a:r>
            <a:r>
              <a:rPr lang="en-US" dirty="0"/>
              <a:t>essence, data analytics operates invisibly in the background, shaping experiences and decisions in countless ways, enriching and streamlining daily life without explicit acknowledgment.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Plan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Prepare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Process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Analyze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Share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Act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51520" y="483518"/>
            <a:ext cx="7272808" cy="470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Analytics process involves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79512" y="411510"/>
            <a:ext cx="3456384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Problem Statement</a:t>
            </a:r>
            <a:endParaRPr sz="2400" dirty="0"/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251520" y="1131590"/>
            <a:ext cx="8136904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“ Selecting a </a:t>
            </a:r>
            <a:r>
              <a:rPr lang="en-US" dirty="0"/>
              <a:t>movie for </a:t>
            </a:r>
            <a:r>
              <a:rPr lang="en-US" dirty="0" smtClean="0"/>
              <a:t>binge watch on a weekend to enjoy while having dinner ”</a:t>
            </a:r>
            <a:endParaRPr lang="en-US" dirty="0"/>
          </a:p>
          <a:p>
            <a:pPr marL="0" lvl="0" indent="0"/>
            <a:endParaRPr lang="en-US" b="1" dirty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This decision-making process involves navigating through various factors such as genre preferences, mood, time constraints, and availability across streaming platforms. </a:t>
            </a:r>
            <a:endParaRPr lang="en-US" dirty="0" smtClean="0"/>
          </a:p>
          <a:p>
            <a:pPr marL="0" lvl="0" indent="0" algn="l"/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Balancing </a:t>
            </a:r>
            <a:r>
              <a:rPr lang="en-US" dirty="0"/>
              <a:t>personal tastes with the preferences of companions, alongside considerations of runtime, critical reviews, and anticipated enjoyment, poses a complex decision-making dilemma. </a:t>
            </a:r>
            <a:endParaRPr lang="en-US" dirty="0" smtClean="0"/>
          </a:p>
          <a:p>
            <a:pPr marL="0" lvl="0" indent="0" algn="l"/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Consequently</a:t>
            </a:r>
            <a:r>
              <a:rPr lang="en-US" dirty="0"/>
              <a:t>, there is a need for a streamlined solution that integrates user preferences, real-time recommendations, and contextual factors to facilitate the efficient selection of a satisfying movie experience, enhancing the leisure and relaxation of weekend </a:t>
            </a:r>
            <a:r>
              <a:rPr lang="en-US" dirty="0" smtClean="0"/>
              <a:t>evenings.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99592" y="555526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Plan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203598"/>
            <a:ext cx="7472500" cy="316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We </a:t>
            </a:r>
            <a:r>
              <a:rPr lang="en-US" sz="1800" dirty="0" smtClean="0"/>
              <a:t>decide the things we need to chose before selecting the movie: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Genre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Language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Platform</a:t>
            </a:r>
            <a:endParaRPr lang="en-US" sz="1800" dirty="0" smtClean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Time limit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Ratings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err="1" smtClean="0"/>
              <a:t>Suscription</a:t>
            </a:r>
            <a:endParaRPr lang="en-US" sz="1800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89114" y="1099362"/>
            <a:ext cx="4324122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Collect data: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285750" indent="-285750"/>
            <a:r>
              <a:rPr lang="en-US" dirty="0" err="1" smtClean="0"/>
              <a:t>Romcom</a:t>
            </a:r>
            <a:r>
              <a:rPr lang="en-US" dirty="0" smtClean="0"/>
              <a:t>/Thriller/Sci-fi/Action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Kannada/English/Hindi/Telugu/Tamil/Korean/Japanese/Turkish/Spanish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Amazon Prime/Netflix/Disney </a:t>
            </a:r>
            <a:r>
              <a:rPr lang="en-US" dirty="0" err="1" smtClean="0"/>
              <a:t>hotstar</a:t>
            </a:r>
            <a:r>
              <a:rPr lang="en-US" dirty="0" smtClean="0"/>
              <a:t>/Sony liv / </a:t>
            </a:r>
            <a:r>
              <a:rPr lang="en-US" dirty="0" err="1" smtClean="0"/>
              <a:t>Zee5</a:t>
            </a: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err="1" smtClean="0"/>
              <a:t>3hr</a:t>
            </a:r>
            <a:r>
              <a:rPr lang="en-US" dirty="0" smtClean="0"/>
              <a:t> length/ 1 </a:t>
            </a:r>
            <a:r>
              <a:rPr lang="en-US" dirty="0" err="1" smtClean="0"/>
              <a:t>hr</a:t>
            </a:r>
            <a:r>
              <a:rPr lang="en-US" dirty="0" smtClean="0"/>
              <a:t> 30 </a:t>
            </a:r>
            <a:r>
              <a:rPr lang="en-US" dirty="0" err="1" smtClean="0"/>
              <a:t>mins</a:t>
            </a:r>
            <a:r>
              <a:rPr lang="en-US" dirty="0" smtClean="0"/>
              <a:t> length/Limited series / Full series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5,4,3,2,1 Rating.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Free / Paid</a:t>
            </a:r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Prepare</a:t>
            </a:r>
            <a:endParaRPr dirty="0"/>
          </a:p>
        </p:txBody>
      </p:sp>
      <p:sp>
        <p:nvSpPr>
          <p:cNvPr id="2" name="AutoShape 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8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0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2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2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8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30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3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3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3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38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40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AutoShape 4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4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4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48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660775" y="336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50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813175" y="351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5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3965575" y="366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5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4117975" y="381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5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4270375" y="397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58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4422775" y="412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60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4575175" y="427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AutoShape 6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4727575" y="442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AutoShape 6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4879975" y="457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AutoShape 6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5032375" y="473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AutoShape 68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5184775" y="488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AutoShape 70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5337175" y="503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AutoShape 72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5489575" y="518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AutoShape 74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5641975" y="534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AutoShape 76" descr="Complete List of OTT Platforms in India 2023"/>
          <p:cNvSpPr>
            <a:spLocks noChangeAspect="1" noChangeArrowheads="1"/>
          </p:cNvSpPr>
          <p:nvPr/>
        </p:nvSpPr>
        <p:spPr bwMode="auto">
          <a:xfrm>
            <a:off x="5794375" y="549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02" name="Picture 78" descr="Why expensive OTT platforms are finding it hard to woo Indian consumers -  BusinessTo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89" y="1099362"/>
            <a:ext cx="3337567" cy="246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395536" y="1275606"/>
            <a:ext cx="82809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Clean the data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/>
              <a:t>We can </a:t>
            </a:r>
            <a:r>
              <a:rPr lang="en-US" b="1" dirty="0" smtClean="0"/>
              <a:t>remove recommendations </a:t>
            </a:r>
            <a:r>
              <a:rPr lang="en-US" dirty="0" smtClean="0"/>
              <a:t>since I usually save the movies I  want to watch in the saving list.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/>
              <a:t>We can also </a:t>
            </a:r>
            <a:r>
              <a:rPr lang="en-US" b="1" dirty="0" smtClean="0"/>
              <a:t>remove genre </a:t>
            </a:r>
            <a:r>
              <a:rPr lang="en-US" dirty="0" smtClean="0"/>
              <a:t>since always prefer </a:t>
            </a:r>
            <a:r>
              <a:rPr lang="en-US" dirty="0" err="1" smtClean="0"/>
              <a:t>romcom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/>
              <a:t>We can also </a:t>
            </a:r>
            <a:r>
              <a:rPr lang="en-US" b="1" dirty="0" smtClean="0"/>
              <a:t>remove </a:t>
            </a:r>
            <a:r>
              <a:rPr lang="en-US" b="1" dirty="0" err="1" smtClean="0"/>
              <a:t>suscription</a:t>
            </a:r>
            <a:r>
              <a:rPr lang="en-US" b="1" dirty="0" smtClean="0"/>
              <a:t> </a:t>
            </a:r>
            <a:r>
              <a:rPr lang="en-US" dirty="0" smtClean="0"/>
              <a:t>part since I have subscriptions for all of them.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b="1" dirty="0" smtClean="0"/>
              <a:t>Sort the rating </a:t>
            </a:r>
            <a:r>
              <a:rPr lang="en-US" dirty="0" smtClean="0"/>
              <a:t>in descending order.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251520" y="483518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Process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1043608" y="411511"/>
            <a:ext cx="6624736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Analyze</a:t>
            </a:r>
            <a:endParaRPr sz="3600"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7748298" cy="316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 choose the one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err="1" smtClean="0"/>
              <a:t>Romcom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smtClean="0"/>
              <a:t>To watch with subtitles or a known regional language.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smtClean="0"/>
              <a:t>Netflix / Prime.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smtClean="0"/>
              <a:t>Movie / Series.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smtClean="0"/>
              <a:t>13+ / 16+ / 18+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1728192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Share</a:t>
            </a:r>
            <a:endParaRPr sz="3600" dirty="0"/>
          </a:p>
        </p:txBody>
      </p:sp>
      <p:sp>
        <p:nvSpPr>
          <p:cNvPr id="3" name="AutoShape 2" descr="Share your project idea online during #europecooperates | Interreg Europe -  Sharing solutions for better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Share your project idea online during #europecooperates | Interreg Europe -  Sharing solutions for better polic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Share your project idea online during #europecooperates | Interreg Europe -  Sharing solutions for better polic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Partners Sharing Amazing Ideas Through Notes On Board Vector, Diagram,  Creativity, Presentation PNG and Vector with Transparent Background for 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491630"/>
            <a:ext cx="3095129" cy="25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3968" y="1923678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tserrat" charset="0"/>
              </a:rPr>
              <a:t>To share my result with my partner to see his reactions , his recommendations if any.</a:t>
            </a:r>
            <a:endParaRPr lang="en-IN" sz="2400" dirty="0">
              <a:latin typeface="Montserrat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496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Vidaloka</vt:lpstr>
      <vt:lpstr>Lato</vt:lpstr>
      <vt:lpstr>Wingdings</vt:lpstr>
      <vt:lpstr>Crimson Text</vt:lpstr>
      <vt:lpstr>Montserrat</vt:lpstr>
      <vt:lpstr>Minimalist Business Slides XL by Slidesgo</vt:lpstr>
      <vt:lpstr>    Data Analytics Process  Application in Real Life Scenario Case Study </vt:lpstr>
      <vt:lpstr>Introduction</vt:lpstr>
      <vt:lpstr>Plan</vt:lpstr>
      <vt:lpstr>Problem Statement</vt:lpstr>
      <vt:lpstr>Plan</vt:lpstr>
      <vt:lpstr>Prepare</vt:lpstr>
      <vt:lpstr>Process</vt:lpstr>
      <vt:lpstr>Analyze</vt:lpstr>
      <vt:lpstr>Share</vt:lpstr>
      <vt:lpstr>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  Application in Real Life Scenario Case Study</dc:title>
  <dc:creator>Admin</dc:creator>
  <cp:lastModifiedBy>Admin</cp:lastModifiedBy>
  <cp:revision>9</cp:revision>
  <dcterms:modified xsi:type="dcterms:W3CDTF">2024-03-20T10:13:27Z</dcterms:modified>
</cp:coreProperties>
</file>