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5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50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4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7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50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0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5F5A-56FA-4630-811C-4EDC62A218EA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F74D1-5EDB-4E90-8641-8BDEAC5F1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9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2" y="371158"/>
            <a:ext cx="5129349" cy="490991"/>
          </a:xfrm>
        </p:spPr>
        <p:txBody>
          <a:bodyPr/>
          <a:lstStyle/>
          <a:p>
            <a:r>
              <a:rPr lang="en-US" b="1" dirty="0"/>
              <a:t>First Flag: flag{first_fl@g_h3r3}</a:t>
            </a:r>
            <a:r>
              <a:rPr lang="en-US" dirty="0"/>
              <a:t>​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06" y="944664"/>
            <a:ext cx="9579428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1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275" y="318254"/>
            <a:ext cx="4729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Tenth Flag: flag{diff_15_u53ful!}</a:t>
            </a: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​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024681"/>
            <a:ext cx="8560526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49" y="956095"/>
            <a:ext cx="9187542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5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921802"/>
            <a:ext cx="8725989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9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7" y="994199"/>
            <a:ext cx="9361713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0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349" y="414048"/>
            <a:ext cx="5573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Eleventh Flag: flag{gr3p_f1nds_fl@gs!}</a:t>
            </a: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​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1274507"/>
            <a:ext cx="9422674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430" y="213751"/>
            <a:ext cx="3289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err="1" smtClean="0">
                <a:effectLst/>
                <a:latin typeface="Book Antiqua" panose="02040602050305030304" pitchFamily="18" charset="0"/>
              </a:rPr>
              <a:t>mkdir</a:t>
            </a:r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: New Directory</a:t>
            </a: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​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11430" y="3104997"/>
            <a:ext cx="1972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err="1" smtClean="0">
                <a:effectLst/>
                <a:latin typeface="Book Antiqua" panose="02040602050305030304" pitchFamily="18" charset="0"/>
              </a:rPr>
              <a:t>cp</a:t>
            </a:r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: Copy file</a:t>
            </a: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​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055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731" y="213751"/>
            <a:ext cx="2145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mv: Move file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​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31731" y="3131122"/>
            <a:ext cx="2436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err="1" smtClean="0">
                <a:effectLst/>
                <a:latin typeface="Book Antiqua" panose="02040602050305030304" pitchFamily="18" charset="0"/>
              </a:rPr>
              <a:t>rm</a:t>
            </a:r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: Remove file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05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30" y="318254"/>
            <a:ext cx="4443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Second Flag: flag{t@c_15_fun!}</a:t>
            </a: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​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48" y="940854"/>
            <a:ext cx="9622971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7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231" y="248585"/>
            <a:ext cx="4863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Third Flag: flag{3x3cut10n_d0n3!}</a:t>
            </a: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​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11" y="1054065"/>
            <a:ext cx="9335589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739" y="257294"/>
            <a:ext cx="5194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Fourth Flag: flag{m3ow_m3ow_cat!}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​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06" y="929423"/>
            <a:ext cx="8551817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191" y="344380"/>
            <a:ext cx="5309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Fifth Flag: flag{t3xt_15_n0t_h1dd3n!}</a:t>
            </a: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​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19"/>
          <a:stretch/>
        </p:blipFill>
        <p:spPr>
          <a:xfrm>
            <a:off x="2845788" y="1199389"/>
            <a:ext cx="7961549" cy="44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9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847" y="283420"/>
            <a:ext cx="469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Sixth Flag: flag{Y0u_f0und_m3!}</a:t>
            </a: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​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78"/>
          <a:stretch/>
        </p:blipFill>
        <p:spPr>
          <a:xfrm>
            <a:off x="2368732" y="929423"/>
            <a:ext cx="8734698" cy="36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2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306" y="666596"/>
            <a:ext cx="4676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Seventh Flag: flag{h1dden_fil3!}</a:t>
            </a: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​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94"/>
          <a:stretch/>
        </p:blipFill>
        <p:spPr>
          <a:xfrm>
            <a:off x="2124891" y="1605433"/>
            <a:ext cx="8360229" cy="20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122" y="326963"/>
            <a:ext cx="6691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Eighth Flag: flag{Y0u_f0und_th3_h1dd3n_dir!}</a:t>
            </a: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​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03" y="1154233"/>
            <a:ext cx="8543108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135" y="326963"/>
            <a:ext cx="4810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 smtClean="0">
                <a:effectLst/>
                <a:latin typeface="Book Antiqua" panose="02040602050305030304" pitchFamily="18" charset="0"/>
              </a:rPr>
              <a:t>Nine Flag: flag{e@5y_p@ssw0rd!}</a:t>
            </a: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​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996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86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</cp:revision>
  <dcterms:created xsi:type="dcterms:W3CDTF">2022-02-27T17:23:37Z</dcterms:created>
  <dcterms:modified xsi:type="dcterms:W3CDTF">2022-02-27T17:39:41Z</dcterms:modified>
</cp:coreProperties>
</file>