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3" r:id="rId3"/>
    <p:sldId id="257" r:id="rId4"/>
    <p:sldId id="281" r:id="rId5"/>
    <p:sldId id="282" r:id="rId6"/>
    <p:sldId id="283" r:id="rId7"/>
    <p:sldId id="284" r:id="rId8"/>
    <p:sldId id="286" r:id="rId9"/>
    <p:sldId id="285" r:id="rId10"/>
    <p:sldId id="278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9900"/>
    <a:srgbClr val="F4AF83"/>
    <a:srgbClr val="006666"/>
    <a:srgbClr val="0099FF"/>
    <a:srgbClr val="008080"/>
    <a:srgbClr val="0F9F7D"/>
    <a:srgbClr val="008000"/>
    <a:srgbClr val="373545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5449CC-CB33-491F-903E-B38334CA8A09}"/>
              </a:ext>
            </a:extLst>
          </p:cNvPr>
          <p:cNvSpPr txBox="1">
            <a:spLocks/>
          </p:cNvSpPr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320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1554477" y="6625241"/>
            <a:ext cx="5654039" cy="24259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 (Data Science)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7208517" y="6625241"/>
            <a:ext cx="4545678" cy="23275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B44364A-DBDE-4F64-9D13-B56BF0C232A3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AWS Cloud Virtual </a:t>
            </a:r>
            <a:r>
              <a:rPr lang="en-US" sz="1500" b="1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Intership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D5020-7DF7-495B-96CC-406436563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D25D96C-1396-47B4-9E8C-C053C7555307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1554476" cy="2327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214G1A3207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>
          <a:xfrm>
            <a:off x="4282751" y="1795319"/>
            <a:ext cx="3340359" cy="95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Bhavana N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214G1A3207</a:t>
            </a:r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1514475" y="477630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(Data Science)  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2100" dirty="0">
                <a:effectLst/>
                <a:ea typeface="Times New Roman" panose="02020603050405020304" pitchFamily="18" charset="0"/>
              </a:rPr>
              <a:t>(Affiliated to JNTUA &amp; Approved by AICTE) (Accredited by NAAC with ‘A’ Grade &amp; Accredited by NBA (EEE, ECE &amp; CSE)</a:t>
            </a:r>
            <a:endParaRPr lang="en-US" sz="2100" b="0" dirty="0"/>
          </a:p>
          <a:p>
            <a:pPr>
              <a:spcBef>
                <a:spcPts val="300"/>
              </a:spcBef>
            </a:pPr>
            <a:r>
              <a:rPr lang="en-US" sz="2300" dirty="0" err="1"/>
              <a:t>Rotarypuram</a:t>
            </a:r>
            <a:r>
              <a:rPr lang="en-US" sz="2300" dirty="0"/>
              <a:t> Village, B K </a:t>
            </a:r>
            <a:r>
              <a:rPr lang="en-US" sz="2300" dirty="0" err="1"/>
              <a:t>Samudram</a:t>
            </a:r>
            <a:r>
              <a:rPr lang="en-US" sz="2300" dirty="0"/>
              <a:t> Mandal, </a:t>
            </a:r>
            <a:r>
              <a:rPr lang="en-US" sz="2300" dirty="0" err="1"/>
              <a:t>Ananthapuramu</a:t>
            </a:r>
            <a:r>
              <a:rPr lang="en-US" sz="2300" dirty="0"/>
              <a:t> – 515701.</a:t>
            </a:r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2023 - 2024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213882-6464-4A96-96D5-EA4F95F404DE}"/>
              </a:ext>
            </a:extLst>
          </p:cNvPr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AWS Cloud Virtual Internship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0F0CE-B0FB-48DA-AD7D-E96A1D3BC2A8}"/>
              </a:ext>
            </a:extLst>
          </p:cNvPr>
          <p:cNvSpPr/>
          <p:nvPr/>
        </p:nvSpPr>
        <p:spPr>
          <a:xfrm>
            <a:off x="2714840" y="1261696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CA60F-9532-4FDC-90D1-528E33CD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54" y="2674613"/>
            <a:ext cx="1843673" cy="181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920484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Queries?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AutoShape 2" descr="https://imgproxy.gamma.app/resize/quality:80/resizing_type:fit/width:1200/https:/www.interviewbit.com/blog/wp-content/uploads/2022/06/What-is-Cloud-Computing-min-1024x804.png">
            <a:extLst>
              <a:ext uri="{FF2B5EF4-FFF2-40B4-BE49-F238E27FC236}">
                <a16:creationId xmlns:a16="http://schemas.microsoft.com/office/drawing/2014/main" id="{0743FCC6-0E27-4EEB-8446-7C28890CD7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9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Course Objective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Introduction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Technology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Modules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Real Time 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Learning outcomes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GitHub Link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Queries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09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30" y="947651"/>
            <a:ext cx="11779135" cy="53949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          </a:t>
            </a:r>
            <a:r>
              <a:rPr lang="en-US" sz="2400" dirty="0"/>
              <a:t>This course aims to introduce students to AWS Cloud technologies. Participants will gain practical skills for deploying applications in the AWS environment. It prepares them for real-world challenges in cloud computing.</a:t>
            </a:r>
          </a:p>
          <a:p>
            <a:r>
              <a:rPr lang="en-IN" sz="2400" dirty="0"/>
              <a:t>Describe security and compliance measures of the AWS Cloud including AWS Identity and Access Management (IAM).</a:t>
            </a:r>
          </a:p>
          <a:p>
            <a:r>
              <a:rPr lang="en-IN" sz="2400" dirty="0"/>
              <a:t>Create an AWS Virtual Private Cloud (Amazon VPC).</a:t>
            </a:r>
          </a:p>
          <a:p>
            <a:r>
              <a:rPr lang="en-IN" sz="2400" dirty="0"/>
              <a:t>Demonstrate when to use Amazon Elastic Compute Cloud (EC2), AWS Lambda and AWS Elastic Beanstalk.</a:t>
            </a:r>
          </a:p>
          <a:p>
            <a:r>
              <a:rPr lang="en-IN" sz="2400" dirty="0"/>
              <a:t>Differentiate between Amazon S3, Amazon EBS, Amazon EFS and Amazon S3 Glacier.</a:t>
            </a:r>
          </a:p>
          <a:p>
            <a:r>
              <a:rPr lang="en-US" sz="2400" dirty="0"/>
              <a:t>Demonstrate when to use AWS Database services including Amazon Relational Database Service (RDS), Amazon DynamoDB, Amazon Redshift, and Amazon Aurora.</a:t>
            </a:r>
          </a:p>
          <a:p>
            <a:r>
              <a:rPr lang="en-US" sz="2400" dirty="0"/>
              <a:t>Explain AWS Cloud architectural principles.</a:t>
            </a:r>
          </a:p>
          <a:p>
            <a:r>
              <a:rPr lang="en-US" sz="2400" dirty="0"/>
              <a:t>Explore key concepts related to Elastic Load Balancing (ELB), Amazon CloudWatch, and Auto Scaling.</a:t>
            </a:r>
          </a:p>
          <a:p>
            <a:pPr marL="0" indent="0">
              <a:buNone/>
            </a:pPr>
            <a:br>
              <a:rPr lang="en-US" dirty="0"/>
            </a:br>
            <a:endParaRPr lang="en-IN" sz="2400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3" name="AutoShape 2" descr="https://imgproxy.gamma.app/resize/quality:80/resizing_type:fit/width:1200/https:/www.interviewbit.com/blog/wp-content/uploads/2022/06/What-is-Cloud-Computing-min-1024x804.png">
            <a:extLst>
              <a:ext uri="{FF2B5EF4-FFF2-40B4-BE49-F238E27FC236}">
                <a16:creationId xmlns:a16="http://schemas.microsoft.com/office/drawing/2014/main" id="{315A8057-6EEF-407F-AA95-4B54228E2F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04209" y="312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12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1AF14-AF2E-40E0-9D45-2A24B646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0F37A-68EE-4CFA-9478-E3F5AE3A5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AWS Cloud is a leading platform that provides on-demand cloud services. It supports startups to large enterprises with various computing resources. Participants will explore cloud fundamentals and its significance in today's digital world.</a:t>
            </a:r>
          </a:p>
          <a:p>
            <a:pPr marL="0" indent="0">
              <a:buNone/>
            </a:pPr>
            <a:r>
              <a:rPr lang="en-US" sz="2400" b="1" dirty="0"/>
              <a:t>Cloud Computing Fundamentals</a:t>
            </a:r>
          </a:p>
          <a:p>
            <a:pPr marL="0" indent="0">
              <a:buNone/>
            </a:pPr>
            <a:r>
              <a:rPr lang="en-US" sz="2400" b="1" dirty="0"/>
              <a:t>Definition:</a:t>
            </a:r>
          </a:p>
          <a:p>
            <a:pPr marL="0" indent="0">
              <a:buNone/>
            </a:pPr>
            <a:r>
              <a:rPr lang="en-US" sz="2400" dirty="0"/>
              <a:t>      Cloud computing delivers computing resources over the internet.</a:t>
            </a:r>
          </a:p>
          <a:p>
            <a:pPr marL="0" indent="0">
              <a:buNone/>
            </a:pPr>
            <a:r>
              <a:rPr lang="en-US" sz="2400" b="1" dirty="0"/>
              <a:t>Benefits:</a:t>
            </a:r>
          </a:p>
          <a:p>
            <a:pPr marL="0" indent="0">
              <a:buNone/>
            </a:pPr>
            <a:r>
              <a:rPr lang="en-US" sz="2400" dirty="0"/>
              <a:t>      Flexibility, cost efficiency, and scalability are key advantages.</a:t>
            </a:r>
          </a:p>
          <a:p>
            <a:pPr marL="0" indent="0">
              <a:buNone/>
            </a:pPr>
            <a:r>
              <a:rPr lang="en-US" sz="2400" b="1" dirty="0"/>
              <a:t>Types:</a:t>
            </a:r>
          </a:p>
          <a:p>
            <a:pPr marL="0" indent="0">
              <a:buNone/>
            </a:pPr>
            <a:r>
              <a:rPr lang="en-US" sz="2400" dirty="0"/>
              <a:t>      Public, private, and hybrid clouds serve different organizational needs.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92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A95A2-61C0-4197-AE5E-04CDA80F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46C15-4606-4F63-8E09-63E7F0280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53" y="1097279"/>
            <a:ext cx="11888488" cy="5277763"/>
          </a:xfrm>
        </p:spPr>
        <p:txBody>
          <a:bodyPr>
            <a:normAutofit/>
          </a:bodyPr>
          <a:lstStyle/>
          <a:p>
            <a:r>
              <a:rPr lang="en-US" sz="2400" dirty="0"/>
              <a:t>Amazon S3(Simple Storage Service)</a:t>
            </a:r>
          </a:p>
          <a:p>
            <a:r>
              <a:rPr lang="en-US" sz="2400" dirty="0"/>
              <a:t>Amazon RDS(Relational Database Service</a:t>
            </a:r>
          </a:p>
          <a:p>
            <a:r>
              <a:rPr lang="en-US" sz="2400" dirty="0"/>
              <a:t>Amazon Aurora</a:t>
            </a:r>
          </a:p>
          <a:p>
            <a:r>
              <a:rPr lang="en-US" sz="2400" dirty="0"/>
              <a:t>Amazon DynamoDB</a:t>
            </a:r>
          </a:p>
        </p:txBody>
      </p:sp>
      <p:pic>
        <p:nvPicPr>
          <p:cNvPr id="4098" name="Picture 2" descr="Cloud Computing Architecture">
            <a:extLst>
              <a:ext uri="{FF2B5EF4-FFF2-40B4-BE49-F238E27FC236}">
                <a16:creationId xmlns:a16="http://schemas.microsoft.com/office/drawing/2014/main" id="{CE9DE3EB-91EC-4DF9-AF5C-957DBD8F5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188" y="1416676"/>
            <a:ext cx="4879487" cy="480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19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BF21-050B-4D87-9EAC-486B39988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C3A41-DCA6-42CE-887B-87ECDBCEB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AWS Cloud Security</a:t>
            </a:r>
          </a:p>
          <a:p>
            <a:r>
              <a:rPr lang="en-IN" sz="2400" dirty="0"/>
              <a:t>Networking and Content Delivery</a:t>
            </a:r>
          </a:p>
          <a:p>
            <a:r>
              <a:rPr lang="en-IN" sz="2400" dirty="0"/>
              <a:t>Storage</a:t>
            </a:r>
          </a:p>
          <a:p>
            <a:r>
              <a:rPr lang="en-IN" sz="2400" dirty="0"/>
              <a:t>Databases</a:t>
            </a:r>
          </a:p>
          <a:p>
            <a:r>
              <a:rPr lang="en-IN" sz="2400" dirty="0"/>
              <a:t>Cloud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1420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E924-B0A4-47FC-A433-90F5B130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Use Case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90D7E-5C79-48C9-9642-DF19345D2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Analytics</a:t>
            </a:r>
          </a:p>
          <a:p>
            <a:pPr marL="0" indent="0">
              <a:buNone/>
            </a:pPr>
            <a:r>
              <a:rPr lang="en-US" sz="2400" dirty="0"/>
              <a:t>AWS enables real-time data analytics using services like Kinesis.</a:t>
            </a:r>
          </a:p>
          <a:p>
            <a:r>
              <a:rPr lang="en-US" sz="2400" b="1" dirty="0"/>
              <a:t>Serverless Applications</a:t>
            </a:r>
          </a:p>
          <a:p>
            <a:pPr marL="0" indent="0">
              <a:buNone/>
            </a:pPr>
            <a:r>
              <a:rPr lang="en-US" sz="2400" dirty="0"/>
              <a:t>Lambda allows developers to build applications without managing servers.</a:t>
            </a:r>
          </a:p>
          <a:p>
            <a:r>
              <a:rPr lang="en-US" sz="2400" b="1" dirty="0"/>
              <a:t>Disaster Recovery</a:t>
            </a:r>
          </a:p>
          <a:p>
            <a:pPr marL="0" indent="0">
              <a:buNone/>
            </a:pPr>
            <a:r>
              <a:rPr lang="en-US" sz="2400" dirty="0"/>
              <a:t>Leverage AWS for reliable backup and recovery solutions.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262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C68B-7EF3-4E4F-AE74-3FC96483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6BCA0-E97F-43EB-A031-5B33C0B4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			Disaster Recovery and Backup</a:t>
            </a:r>
          </a:p>
          <a:p>
            <a:pPr marL="0" indent="0">
              <a:buNone/>
            </a:pPr>
            <a:r>
              <a:rPr lang="en-US" sz="2400" b="1" dirty="0"/>
              <a:t>Real-Time Application</a:t>
            </a:r>
            <a:r>
              <a:rPr lang="en-US" sz="2400" dirty="0"/>
              <a:t>: Ensuring business continuity through automated backup and disaster recovery solutions.</a:t>
            </a:r>
          </a:p>
          <a:p>
            <a:pPr marL="0" indent="0">
              <a:buNone/>
            </a:pPr>
            <a:r>
              <a:rPr lang="en-US" sz="2400" b="1" dirty="0"/>
              <a:t>AWS Services</a:t>
            </a:r>
            <a:r>
              <a:rPr lang="en-US" sz="2400" dirty="0"/>
              <a:t>: AWS Backup, Amazon RDS, Amazon S3, AWS Snowball.</a:t>
            </a:r>
          </a:p>
          <a:p>
            <a:pPr marL="0" indent="0">
              <a:buNone/>
            </a:pPr>
            <a:r>
              <a:rPr lang="en-US" sz="2400" b="1" dirty="0"/>
              <a:t>Use Case</a:t>
            </a:r>
            <a:r>
              <a:rPr lang="en-US" sz="2400" dirty="0"/>
              <a:t>: Setting up automated backups of databases and critical data to S3, with recovery mechanisms using RDS and other services.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182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C9F1-0889-43D4-BB5C-C8A1436D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620BA-CC9E-43D5-8C89-BF3A4E135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Able to explore the cloud industry and build real-world skills and connections.</a:t>
            </a:r>
            <a:endParaRPr lang="en-US" sz="2400" b="1" dirty="0"/>
          </a:p>
          <a:p>
            <a:r>
              <a:rPr lang="en-US" sz="2400" dirty="0"/>
              <a:t>Gain practical experience in AWS technologies and services.</a:t>
            </a:r>
          </a:p>
          <a:p>
            <a:r>
              <a:rPr lang="en-US" sz="2400" dirty="0"/>
              <a:t>Understand the fundamentals of AWS cloud and Infrastructure.</a:t>
            </a:r>
          </a:p>
          <a:p>
            <a:r>
              <a:rPr lang="en-US" sz="2400" dirty="0"/>
              <a:t>Understand the key Services of AWS</a:t>
            </a:r>
            <a:r>
              <a:rPr lang="en-IN" sz="2400" dirty="0"/>
              <a:t>.</a:t>
            </a:r>
          </a:p>
          <a:p>
            <a:r>
              <a:rPr lang="en-US" sz="2400" dirty="0"/>
              <a:t>U</a:t>
            </a:r>
            <a:r>
              <a:rPr lang="en-IN" sz="2400" dirty="0" err="1"/>
              <a:t>nderstand</a:t>
            </a:r>
            <a:r>
              <a:rPr lang="en-IN" sz="2400" dirty="0"/>
              <a:t> the Security and Compliance and the Shared Security Model.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569339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</TotalTime>
  <Words>500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Wingdings</vt:lpstr>
      <vt:lpstr>Custom Design</vt:lpstr>
      <vt:lpstr>PowerPoint Presentation</vt:lpstr>
      <vt:lpstr>Contents</vt:lpstr>
      <vt:lpstr>Course Objective</vt:lpstr>
      <vt:lpstr>Introduction</vt:lpstr>
      <vt:lpstr>Technologies</vt:lpstr>
      <vt:lpstr>Modules</vt:lpstr>
      <vt:lpstr>Real Time Use Case</vt:lpstr>
      <vt:lpstr>Real Time Application</vt:lpstr>
      <vt:lpstr>Learning Outcomes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Venkata Sandhya Pulipati</cp:lastModifiedBy>
  <cp:revision>124</cp:revision>
  <dcterms:created xsi:type="dcterms:W3CDTF">2019-06-11T05:35:51Z</dcterms:created>
  <dcterms:modified xsi:type="dcterms:W3CDTF">2024-08-04T16:18:50Z</dcterms:modified>
</cp:coreProperties>
</file>