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shboardE-Commerce_17342391557650/DashboardE-CommerceCompan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B8D7ED-4920-4A4F-BF7F-28F17B8AA4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Dashboard(E-Commerce)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9FD348D-0D27-440F-B2D0-3EB927320FF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12/15/2024 5:15:56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(E-Commerce Company)" id="2" name="slide2">
            <a:extLst>
              <a:ext uri="{FF2B5EF4-FFF2-40B4-BE49-F238E27FC236}">
                <a16:creationId xmlns:a16="http://schemas.microsoft.com/office/drawing/2014/main" id="{19C765AA-462D-4168-BFDD-7289563ECD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514"/>
            <a:ext cx="12192000" cy="57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2024-12-15T05:15:57Z</dcterms:created>
  <dcterms:modified xsi:type="dcterms:W3CDTF">2024-12-15T05:15:57Z</dcterms:modified>
</cp:coreProperties>
</file>