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0"/>
  </p:notesMasterIdLst>
  <p:sldIdLst>
    <p:sldId id="256" r:id="rId2"/>
    <p:sldId id="258" r:id="rId3"/>
    <p:sldId id="262" r:id="rId4"/>
    <p:sldId id="325" r:id="rId5"/>
    <p:sldId id="326" r:id="rId6"/>
    <p:sldId id="373" r:id="rId7"/>
    <p:sldId id="291" r:id="rId8"/>
    <p:sldId id="375" r:id="rId9"/>
    <p:sldId id="376" r:id="rId10"/>
    <p:sldId id="292" r:id="rId11"/>
    <p:sldId id="371" r:id="rId12"/>
    <p:sldId id="372" r:id="rId13"/>
    <p:sldId id="303" r:id="rId14"/>
    <p:sldId id="368" r:id="rId15"/>
    <p:sldId id="369" r:id="rId16"/>
    <p:sldId id="370" r:id="rId17"/>
    <p:sldId id="272" r:id="rId18"/>
    <p:sldId id="327" r:id="rId19"/>
  </p:sldIdLst>
  <p:sldSz cx="9144000" cy="5143500" type="screen16x9"/>
  <p:notesSz cx="6858000" cy="9144000"/>
  <p:embeddedFontLst>
    <p:embeddedFont>
      <p:font typeface="Berkshire Swash" panose="020B0604020202020204" charset="0"/>
      <p:regular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9C5A1D-D00B-4C7E-AA4A-A59F8853E6D4}">
  <a:tblStyle styleId="{CA9C5A1D-D00B-4C7E-AA4A-A59F8853E6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5"/>
        <p:cNvGrpSpPr/>
        <p:nvPr/>
      </p:nvGrpSpPr>
      <p:grpSpPr>
        <a:xfrm>
          <a:off x="0" y="0"/>
          <a:ext cx="0" cy="0"/>
          <a:chOff x="0" y="0"/>
          <a:chExt cx="0" cy="0"/>
        </a:xfrm>
      </p:grpSpPr>
      <p:sp>
        <p:nvSpPr>
          <p:cNvPr id="20956" name="Google Shape;209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57" name="Google Shape;209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5"/>
        <p:cNvGrpSpPr/>
        <p:nvPr/>
      </p:nvGrpSpPr>
      <p:grpSpPr>
        <a:xfrm>
          <a:off x="0" y="0"/>
          <a:ext cx="0" cy="0"/>
          <a:chOff x="0" y="0"/>
          <a:chExt cx="0" cy="0"/>
        </a:xfrm>
      </p:grpSpPr>
      <p:sp>
        <p:nvSpPr>
          <p:cNvPr id="24356" name="Google Shape;24356;gb19aff446b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7" name="Google Shape;24357;gb19aff446b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61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5"/>
        <p:cNvGrpSpPr/>
        <p:nvPr/>
      </p:nvGrpSpPr>
      <p:grpSpPr>
        <a:xfrm>
          <a:off x="0" y="0"/>
          <a:ext cx="0" cy="0"/>
          <a:chOff x="0" y="0"/>
          <a:chExt cx="0" cy="0"/>
        </a:xfrm>
      </p:grpSpPr>
      <p:sp>
        <p:nvSpPr>
          <p:cNvPr id="24356" name="Google Shape;24356;gb19aff446b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7" name="Google Shape;24357;gb19aff446b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54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0"/>
        <p:cNvGrpSpPr/>
        <p:nvPr/>
      </p:nvGrpSpPr>
      <p:grpSpPr>
        <a:xfrm>
          <a:off x="0" y="0"/>
          <a:ext cx="0" cy="0"/>
          <a:chOff x="0" y="0"/>
          <a:chExt cx="0" cy="0"/>
        </a:xfrm>
      </p:grpSpPr>
      <p:sp>
        <p:nvSpPr>
          <p:cNvPr id="23621" name="Google Shape;23621;gb19aff446b_0_1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2" name="Google Shape;23622;gb19aff446b_0_1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36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7"/>
        <p:cNvGrpSpPr/>
        <p:nvPr/>
      </p:nvGrpSpPr>
      <p:grpSpPr>
        <a:xfrm>
          <a:off x="0" y="0"/>
          <a:ext cx="0" cy="0"/>
          <a:chOff x="0" y="0"/>
          <a:chExt cx="0" cy="0"/>
        </a:xfrm>
      </p:grpSpPr>
      <p:sp>
        <p:nvSpPr>
          <p:cNvPr id="21438" name="Google Shape;21438;ga8fadb2ea5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9" name="Google Shape;21439;ga8fadb2ea5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0"/>
        <p:cNvGrpSpPr/>
        <p:nvPr/>
      </p:nvGrpSpPr>
      <p:grpSpPr>
        <a:xfrm>
          <a:off x="0" y="0"/>
          <a:ext cx="0" cy="0"/>
          <a:chOff x="0" y="0"/>
          <a:chExt cx="0" cy="0"/>
        </a:xfrm>
      </p:grpSpPr>
      <p:sp>
        <p:nvSpPr>
          <p:cNvPr id="21481" name="Google Shape;21481;g893074c141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2" name="Google Shape;21482;g893074c141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0"/>
        <p:cNvGrpSpPr/>
        <p:nvPr/>
      </p:nvGrpSpPr>
      <p:grpSpPr>
        <a:xfrm>
          <a:off x="0" y="0"/>
          <a:ext cx="0" cy="0"/>
          <a:chOff x="0" y="0"/>
          <a:chExt cx="0" cy="0"/>
        </a:xfrm>
      </p:grpSpPr>
      <p:sp>
        <p:nvSpPr>
          <p:cNvPr id="21481" name="Google Shape;21481;g893074c141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2" name="Google Shape;21482;g893074c141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38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8"/>
        <p:cNvGrpSpPr/>
        <p:nvPr/>
      </p:nvGrpSpPr>
      <p:grpSpPr>
        <a:xfrm>
          <a:off x="0" y="0"/>
          <a:ext cx="0" cy="0"/>
          <a:chOff x="0" y="0"/>
          <a:chExt cx="0" cy="0"/>
        </a:xfrm>
      </p:grpSpPr>
      <p:sp>
        <p:nvSpPr>
          <p:cNvPr id="24019" name="Google Shape;24019;g8941913e0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0" name="Google Shape;24020;g8941913e0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5"/>
        <p:cNvGrpSpPr/>
        <p:nvPr/>
      </p:nvGrpSpPr>
      <p:grpSpPr>
        <a:xfrm>
          <a:off x="0" y="0"/>
          <a:ext cx="0" cy="0"/>
          <a:chOff x="0" y="0"/>
          <a:chExt cx="0" cy="0"/>
        </a:xfrm>
      </p:grpSpPr>
      <p:sp>
        <p:nvSpPr>
          <p:cNvPr id="24026" name="Google Shape;24026;gb19aff446b_0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7" name="Google Shape;24027;gb19aff446b_0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5"/>
        <p:cNvGrpSpPr/>
        <p:nvPr/>
      </p:nvGrpSpPr>
      <p:grpSpPr>
        <a:xfrm>
          <a:off x="0" y="0"/>
          <a:ext cx="0" cy="0"/>
          <a:chOff x="0" y="0"/>
          <a:chExt cx="0" cy="0"/>
        </a:xfrm>
      </p:grpSpPr>
      <p:sp>
        <p:nvSpPr>
          <p:cNvPr id="24026" name="Google Shape;24026;gb19aff446b_0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7" name="Google Shape;24027;gb19aff446b_0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63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5"/>
        <p:cNvGrpSpPr/>
        <p:nvPr/>
      </p:nvGrpSpPr>
      <p:grpSpPr>
        <a:xfrm>
          <a:off x="0" y="0"/>
          <a:ext cx="0" cy="0"/>
          <a:chOff x="0" y="0"/>
          <a:chExt cx="0" cy="0"/>
        </a:xfrm>
      </p:grpSpPr>
      <p:sp>
        <p:nvSpPr>
          <p:cNvPr id="24356" name="Google Shape;24356;gb19aff446b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7" name="Google Shape;24357;gb19aff446b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5"/>
        <p:cNvGrpSpPr/>
        <p:nvPr/>
      </p:nvGrpSpPr>
      <p:grpSpPr>
        <a:xfrm>
          <a:off x="0" y="0"/>
          <a:ext cx="0" cy="0"/>
          <a:chOff x="0" y="0"/>
          <a:chExt cx="0" cy="0"/>
        </a:xfrm>
      </p:grpSpPr>
      <p:sp>
        <p:nvSpPr>
          <p:cNvPr id="24356" name="Google Shape;24356;gb19aff446b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7" name="Google Shape;24357;gb19aff446b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4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73260" y="1005125"/>
            <a:ext cx="2796900" cy="23178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Font typeface="Berkshire Swash"/>
              <a:buNone/>
              <a:defRPr sz="7000">
                <a:latin typeface="Berkshire Swash"/>
                <a:ea typeface="Berkshire Swash"/>
                <a:cs typeface="Berkshire Swash"/>
                <a:sym typeface="Berkshire Swash"/>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73125" y="3224750"/>
            <a:ext cx="27969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1" name="Google Shape;11;p2"/>
          <p:cNvSpPr/>
          <p:nvPr/>
        </p:nvSpPr>
        <p:spPr>
          <a:xfrm>
            <a:off x="-199475" y="-188050"/>
            <a:ext cx="3673877" cy="1332473"/>
          </a:xfrm>
          <a:custGeom>
            <a:avLst/>
            <a:gdLst/>
            <a:ahLst/>
            <a:cxnLst/>
            <a:rect l="l" t="t" r="r" b="b"/>
            <a:pathLst>
              <a:path w="12333" h="4473" extrusionOk="0">
                <a:moveTo>
                  <a:pt x="17" y="0"/>
                </a:moveTo>
                <a:lnTo>
                  <a:pt x="33" y="4041"/>
                </a:lnTo>
                <a:cubicBezTo>
                  <a:pt x="0" y="4090"/>
                  <a:pt x="602" y="4280"/>
                  <a:pt x="652" y="4297"/>
                </a:cubicBezTo>
                <a:cubicBezTo>
                  <a:pt x="775" y="4335"/>
                  <a:pt x="897" y="4355"/>
                  <a:pt x="1019" y="4355"/>
                </a:cubicBezTo>
                <a:cubicBezTo>
                  <a:pt x="1221" y="4355"/>
                  <a:pt x="1420" y="4301"/>
                  <a:pt x="1612" y="4193"/>
                </a:cubicBezTo>
                <a:cubicBezTo>
                  <a:pt x="2198" y="3868"/>
                  <a:pt x="2577" y="3282"/>
                  <a:pt x="3159" y="2940"/>
                </a:cubicBezTo>
                <a:cubicBezTo>
                  <a:pt x="3576" y="2709"/>
                  <a:pt x="4037" y="2592"/>
                  <a:pt x="4498" y="2592"/>
                </a:cubicBezTo>
                <a:cubicBezTo>
                  <a:pt x="4893" y="2592"/>
                  <a:pt x="5287" y="2678"/>
                  <a:pt x="5653" y="2854"/>
                </a:cubicBezTo>
                <a:cubicBezTo>
                  <a:pt x="6131" y="3093"/>
                  <a:pt x="6494" y="3455"/>
                  <a:pt x="6906" y="3781"/>
                </a:cubicBezTo>
                <a:cubicBezTo>
                  <a:pt x="7302" y="4107"/>
                  <a:pt x="7817" y="4433"/>
                  <a:pt x="8333" y="4470"/>
                </a:cubicBezTo>
                <a:cubicBezTo>
                  <a:pt x="8363" y="4472"/>
                  <a:pt x="8393" y="4472"/>
                  <a:pt x="8423" y="4472"/>
                </a:cubicBezTo>
                <a:cubicBezTo>
                  <a:pt x="9185" y="4472"/>
                  <a:pt x="9795" y="3880"/>
                  <a:pt x="10291" y="3352"/>
                </a:cubicBezTo>
                <a:cubicBezTo>
                  <a:pt x="10786" y="2783"/>
                  <a:pt x="11252" y="2186"/>
                  <a:pt x="11648" y="1547"/>
                </a:cubicBezTo>
                <a:cubicBezTo>
                  <a:pt x="11837" y="1221"/>
                  <a:pt x="12006" y="879"/>
                  <a:pt x="12147" y="536"/>
                </a:cubicBezTo>
                <a:cubicBezTo>
                  <a:pt x="12212" y="380"/>
                  <a:pt x="12332" y="0"/>
                  <a:pt x="1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5400000">
            <a:off x="-264599" y="3502895"/>
            <a:ext cx="1803243" cy="1536829"/>
            <a:chOff x="3796300" y="2184925"/>
            <a:chExt cx="427775" cy="364575"/>
          </a:xfrm>
        </p:grpSpPr>
        <p:sp>
          <p:nvSpPr>
            <p:cNvPr id="13" name="Google Shape;13;p2"/>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2"/>
          <p:cNvSpPr/>
          <p:nvPr/>
        </p:nvSpPr>
        <p:spPr>
          <a:xfrm rot="5400000" flipH="1">
            <a:off x="6662939" y="4629379"/>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rot="5400000" flipH="1">
            <a:off x="8334414" y="40194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rot="-3532039" flipH="1">
            <a:off x="465609" y="1200297"/>
            <a:ext cx="342801" cy="37614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340777" y="3783865"/>
            <a:ext cx="1803223" cy="1389052"/>
          </a:xfrm>
          <a:custGeom>
            <a:avLst/>
            <a:gdLst/>
            <a:ahLst/>
            <a:cxnLst/>
            <a:rect l="l" t="t" r="r" b="b"/>
            <a:pathLst>
              <a:path w="8573" h="6604" extrusionOk="0">
                <a:moveTo>
                  <a:pt x="5789" y="1"/>
                </a:moveTo>
                <a:cubicBezTo>
                  <a:pt x="3331" y="1"/>
                  <a:pt x="117" y="1067"/>
                  <a:pt x="1" y="6604"/>
                </a:cubicBezTo>
                <a:lnTo>
                  <a:pt x="8572" y="6604"/>
                </a:lnTo>
                <a:lnTo>
                  <a:pt x="8572" y="419"/>
                </a:lnTo>
                <a:cubicBezTo>
                  <a:pt x="8572" y="419"/>
                  <a:pt x="7329" y="1"/>
                  <a:pt x="5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6">
    <p:spTree>
      <p:nvGrpSpPr>
        <p:cNvPr id="1" name="Shape 20366"/>
        <p:cNvGrpSpPr/>
        <p:nvPr/>
      </p:nvGrpSpPr>
      <p:grpSpPr>
        <a:xfrm>
          <a:off x="0" y="0"/>
          <a:ext cx="0" cy="0"/>
          <a:chOff x="0" y="0"/>
          <a:chExt cx="0" cy="0"/>
        </a:xfrm>
      </p:grpSpPr>
      <p:sp>
        <p:nvSpPr>
          <p:cNvPr id="20367" name="Google Shape;20367;p54"/>
          <p:cNvSpPr/>
          <p:nvPr/>
        </p:nvSpPr>
        <p:spPr>
          <a:xfrm rot="5400000">
            <a:off x="-2161345" y="2008941"/>
            <a:ext cx="5369585" cy="1199303"/>
          </a:xfrm>
          <a:custGeom>
            <a:avLst/>
            <a:gdLst/>
            <a:ahLst/>
            <a:cxnLst/>
            <a:rect l="l" t="t" r="r" b="b"/>
            <a:pathLst>
              <a:path w="17647" h="6391" extrusionOk="0">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8" name="Google Shape;20368;p54"/>
          <p:cNvSpPr/>
          <p:nvPr/>
        </p:nvSpPr>
        <p:spPr>
          <a:xfrm rot="-7617907" flipH="1">
            <a:off x="7250634" y="3261999"/>
            <a:ext cx="2637619" cy="2894050"/>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9" name="Google Shape;20369;p54"/>
          <p:cNvGrpSpPr/>
          <p:nvPr/>
        </p:nvGrpSpPr>
        <p:grpSpPr>
          <a:xfrm rot="10800000">
            <a:off x="7366061" y="11"/>
            <a:ext cx="1777950" cy="1118873"/>
            <a:chOff x="4560800" y="2780575"/>
            <a:chExt cx="421775" cy="265425"/>
          </a:xfrm>
        </p:grpSpPr>
        <p:sp>
          <p:nvSpPr>
            <p:cNvPr id="20370" name="Google Shape;20370;p54"/>
            <p:cNvSpPr/>
            <p:nvPr/>
          </p:nvSpPr>
          <p:spPr>
            <a:xfrm>
              <a:off x="4696950" y="2817575"/>
              <a:ext cx="6000" cy="6825"/>
            </a:xfrm>
            <a:custGeom>
              <a:avLst/>
              <a:gdLst/>
              <a:ahLst/>
              <a:cxnLst/>
              <a:rect l="l" t="t" r="r" b="b"/>
              <a:pathLst>
                <a:path w="240" h="273" extrusionOk="0">
                  <a:moveTo>
                    <a:pt x="127" y="0"/>
                  </a:moveTo>
                  <a:cubicBezTo>
                    <a:pt x="87" y="0"/>
                    <a:pt x="45" y="32"/>
                    <a:pt x="33" y="83"/>
                  </a:cubicBezTo>
                  <a:cubicBezTo>
                    <a:pt x="0" y="153"/>
                    <a:pt x="33" y="236"/>
                    <a:pt x="87" y="256"/>
                  </a:cubicBezTo>
                  <a:cubicBezTo>
                    <a:pt x="103" y="256"/>
                    <a:pt x="120" y="273"/>
                    <a:pt x="136" y="273"/>
                  </a:cubicBezTo>
                  <a:cubicBezTo>
                    <a:pt x="169" y="256"/>
                    <a:pt x="223" y="236"/>
                    <a:pt x="240" y="186"/>
                  </a:cubicBezTo>
                  <a:cubicBezTo>
                    <a:pt x="240" y="133"/>
                    <a:pt x="240" y="83"/>
                    <a:pt x="207" y="50"/>
                  </a:cubicBezTo>
                  <a:cubicBezTo>
                    <a:pt x="207" y="30"/>
                    <a:pt x="190" y="13"/>
                    <a:pt x="169"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1" name="Google Shape;20371;p54"/>
            <p:cNvSpPr/>
            <p:nvPr/>
          </p:nvSpPr>
          <p:spPr>
            <a:xfrm>
              <a:off x="4693950" y="2831550"/>
              <a:ext cx="6000" cy="6425"/>
            </a:xfrm>
            <a:custGeom>
              <a:avLst/>
              <a:gdLst/>
              <a:ahLst/>
              <a:cxnLst/>
              <a:rect l="l" t="t" r="r" b="b"/>
              <a:pathLst>
                <a:path w="240" h="257" extrusionOk="0">
                  <a:moveTo>
                    <a:pt x="123" y="1"/>
                  </a:moveTo>
                  <a:cubicBezTo>
                    <a:pt x="79" y="1"/>
                    <a:pt x="31" y="33"/>
                    <a:pt x="17" y="72"/>
                  </a:cubicBezTo>
                  <a:cubicBezTo>
                    <a:pt x="17" y="110"/>
                    <a:pt x="1" y="126"/>
                    <a:pt x="17" y="143"/>
                  </a:cubicBezTo>
                  <a:cubicBezTo>
                    <a:pt x="17" y="192"/>
                    <a:pt x="34" y="229"/>
                    <a:pt x="83" y="246"/>
                  </a:cubicBezTo>
                  <a:cubicBezTo>
                    <a:pt x="99" y="252"/>
                    <a:pt x="113" y="256"/>
                    <a:pt x="128" y="256"/>
                  </a:cubicBezTo>
                  <a:cubicBezTo>
                    <a:pt x="148" y="256"/>
                    <a:pt x="167" y="248"/>
                    <a:pt x="186" y="229"/>
                  </a:cubicBezTo>
                  <a:cubicBezTo>
                    <a:pt x="207" y="213"/>
                    <a:pt x="223" y="192"/>
                    <a:pt x="223" y="176"/>
                  </a:cubicBezTo>
                  <a:cubicBezTo>
                    <a:pt x="240" y="110"/>
                    <a:pt x="223" y="39"/>
                    <a:pt x="153" y="6"/>
                  </a:cubicBezTo>
                  <a:cubicBezTo>
                    <a:pt x="144" y="2"/>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2" name="Google Shape;20372;p54"/>
            <p:cNvSpPr/>
            <p:nvPr/>
          </p:nvSpPr>
          <p:spPr>
            <a:xfrm>
              <a:off x="4704675" y="2876225"/>
              <a:ext cx="6425" cy="6475"/>
            </a:xfrm>
            <a:custGeom>
              <a:avLst/>
              <a:gdLst/>
              <a:ahLst/>
              <a:cxnLst/>
              <a:rect l="l" t="t" r="r" b="b"/>
              <a:pathLst>
                <a:path w="257" h="259" extrusionOk="0">
                  <a:moveTo>
                    <a:pt x="143" y="1"/>
                  </a:moveTo>
                  <a:cubicBezTo>
                    <a:pt x="98" y="1"/>
                    <a:pt x="47" y="33"/>
                    <a:pt x="34" y="91"/>
                  </a:cubicBezTo>
                  <a:cubicBezTo>
                    <a:pt x="1" y="141"/>
                    <a:pt x="34" y="227"/>
                    <a:pt x="87" y="244"/>
                  </a:cubicBezTo>
                  <a:cubicBezTo>
                    <a:pt x="105" y="254"/>
                    <a:pt x="122" y="259"/>
                    <a:pt x="138" y="259"/>
                  </a:cubicBezTo>
                  <a:cubicBezTo>
                    <a:pt x="181" y="259"/>
                    <a:pt x="216" y="226"/>
                    <a:pt x="240" y="178"/>
                  </a:cubicBezTo>
                  <a:cubicBezTo>
                    <a:pt x="256" y="108"/>
                    <a:pt x="223" y="38"/>
                    <a:pt x="170" y="5"/>
                  </a:cubicBezTo>
                  <a:cubicBezTo>
                    <a:pt x="161" y="2"/>
                    <a:pt x="152"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3" name="Google Shape;20373;p54"/>
            <p:cNvSpPr/>
            <p:nvPr/>
          </p:nvSpPr>
          <p:spPr>
            <a:xfrm>
              <a:off x="4701700" y="2846650"/>
              <a:ext cx="5575" cy="6525"/>
            </a:xfrm>
            <a:custGeom>
              <a:avLst/>
              <a:gdLst/>
              <a:ahLst/>
              <a:cxnLst/>
              <a:rect l="l" t="t" r="r" b="b"/>
              <a:pathLst>
                <a:path w="223" h="261" extrusionOk="0">
                  <a:moveTo>
                    <a:pt x="120" y="0"/>
                  </a:moveTo>
                  <a:cubicBezTo>
                    <a:pt x="103" y="0"/>
                    <a:pt x="66" y="0"/>
                    <a:pt x="50" y="37"/>
                  </a:cubicBezTo>
                  <a:cubicBezTo>
                    <a:pt x="0" y="70"/>
                    <a:pt x="0" y="157"/>
                    <a:pt x="33" y="206"/>
                  </a:cubicBezTo>
                  <a:cubicBezTo>
                    <a:pt x="50" y="244"/>
                    <a:pt x="66" y="260"/>
                    <a:pt x="103" y="260"/>
                  </a:cubicBezTo>
                  <a:cubicBezTo>
                    <a:pt x="136" y="260"/>
                    <a:pt x="153" y="260"/>
                    <a:pt x="186" y="227"/>
                  </a:cubicBezTo>
                  <a:cubicBezTo>
                    <a:pt x="206" y="206"/>
                    <a:pt x="223" y="173"/>
                    <a:pt x="223" y="140"/>
                  </a:cubicBezTo>
                  <a:cubicBezTo>
                    <a:pt x="223" y="103"/>
                    <a:pt x="223" y="70"/>
                    <a:pt x="206" y="54"/>
                  </a:cubicBezTo>
                  <a:cubicBezTo>
                    <a:pt x="186" y="37"/>
                    <a:pt x="169"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4" name="Google Shape;20374;p54"/>
            <p:cNvSpPr/>
            <p:nvPr/>
          </p:nvSpPr>
          <p:spPr>
            <a:xfrm>
              <a:off x="4713650" y="2814475"/>
              <a:ext cx="5575" cy="6650"/>
            </a:xfrm>
            <a:custGeom>
              <a:avLst/>
              <a:gdLst/>
              <a:ahLst/>
              <a:cxnLst/>
              <a:rect l="l" t="t" r="r" b="b"/>
              <a:pathLst>
                <a:path w="223" h="266" extrusionOk="0">
                  <a:moveTo>
                    <a:pt x="103" y="1"/>
                  </a:moveTo>
                  <a:cubicBezTo>
                    <a:pt x="54" y="17"/>
                    <a:pt x="0" y="88"/>
                    <a:pt x="17" y="154"/>
                  </a:cubicBezTo>
                  <a:cubicBezTo>
                    <a:pt x="17" y="191"/>
                    <a:pt x="37" y="224"/>
                    <a:pt x="54" y="240"/>
                  </a:cubicBezTo>
                  <a:cubicBezTo>
                    <a:pt x="77" y="252"/>
                    <a:pt x="92" y="265"/>
                    <a:pt x="112" y="265"/>
                  </a:cubicBezTo>
                  <a:cubicBezTo>
                    <a:pt x="120" y="265"/>
                    <a:pt x="129" y="263"/>
                    <a:pt x="140" y="257"/>
                  </a:cubicBezTo>
                  <a:cubicBezTo>
                    <a:pt x="190" y="257"/>
                    <a:pt x="223" y="224"/>
                    <a:pt x="223" y="174"/>
                  </a:cubicBezTo>
                  <a:cubicBezTo>
                    <a:pt x="206" y="121"/>
                    <a:pt x="173" y="71"/>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5" name="Google Shape;20375;p54"/>
            <p:cNvSpPr/>
            <p:nvPr/>
          </p:nvSpPr>
          <p:spPr>
            <a:xfrm>
              <a:off x="4702925" y="2800175"/>
              <a:ext cx="6000" cy="6600"/>
            </a:xfrm>
            <a:custGeom>
              <a:avLst/>
              <a:gdLst/>
              <a:ahLst/>
              <a:cxnLst/>
              <a:rect l="l" t="t" r="r" b="b"/>
              <a:pathLst>
                <a:path w="240" h="264" extrusionOk="0">
                  <a:moveTo>
                    <a:pt x="131" y="0"/>
                  </a:moveTo>
                  <a:cubicBezTo>
                    <a:pt x="83" y="0"/>
                    <a:pt x="31" y="35"/>
                    <a:pt x="17" y="91"/>
                  </a:cubicBezTo>
                  <a:cubicBezTo>
                    <a:pt x="1" y="144"/>
                    <a:pt x="17" y="231"/>
                    <a:pt x="87" y="247"/>
                  </a:cubicBezTo>
                  <a:cubicBezTo>
                    <a:pt x="87" y="264"/>
                    <a:pt x="120" y="264"/>
                    <a:pt x="120" y="264"/>
                  </a:cubicBezTo>
                  <a:cubicBezTo>
                    <a:pt x="174" y="247"/>
                    <a:pt x="207" y="231"/>
                    <a:pt x="223" y="177"/>
                  </a:cubicBezTo>
                  <a:cubicBezTo>
                    <a:pt x="240" y="128"/>
                    <a:pt x="223" y="74"/>
                    <a:pt x="207" y="41"/>
                  </a:cubicBezTo>
                  <a:cubicBezTo>
                    <a:pt x="190" y="25"/>
                    <a:pt x="174" y="25"/>
                    <a:pt x="157" y="4"/>
                  </a:cubicBezTo>
                  <a:cubicBezTo>
                    <a:pt x="149" y="1"/>
                    <a:pt x="140"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6" name="Google Shape;20376;p54"/>
            <p:cNvSpPr/>
            <p:nvPr/>
          </p:nvSpPr>
          <p:spPr>
            <a:xfrm>
              <a:off x="4712400" y="2890975"/>
              <a:ext cx="3025" cy="5575"/>
            </a:xfrm>
            <a:custGeom>
              <a:avLst/>
              <a:gdLst/>
              <a:ahLst/>
              <a:cxnLst/>
              <a:rect l="l" t="t" r="r" b="b"/>
              <a:pathLst>
                <a:path w="121" h="223" extrusionOk="0">
                  <a:moveTo>
                    <a:pt x="104" y="0"/>
                  </a:moveTo>
                  <a:cubicBezTo>
                    <a:pt x="50" y="17"/>
                    <a:pt x="1" y="83"/>
                    <a:pt x="17" y="153"/>
                  </a:cubicBezTo>
                  <a:cubicBezTo>
                    <a:pt x="17" y="186"/>
                    <a:pt x="34" y="206"/>
                    <a:pt x="34" y="223"/>
                  </a:cubicBezTo>
                  <a:cubicBezTo>
                    <a:pt x="67" y="153"/>
                    <a:pt x="104" y="83"/>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7" name="Google Shape;20377;p54"/>
            <p:cNvSpPr/>
            <p:nvPr/>
          </p:nvSpPr>
          <p:spPr>
            <a:xfrm>
              <a:off x="4686650" y="2848900"/>
              <a:ext cx="6000" cy="6425"/>
            </a:xfrm>
            <a:custGeom>
              <a:avLst/>
              <a:gdLst/>
              <a:ahLst/>
              <a:cxnLst/>
              <a:rect l="l" t="t" r="r" b="b"/>
              <a:pathLst>
                <a:path w="240" h="257" extrusionOk="0">
                  <a:moveTo>
                    <a:pt x="126" y="1"/>
                  </a:moveTo>
                  <a:cubicBezTo>
                    <a:pt x="85" y="1"/>
                    <a:pt x="41" y="32"/>
                    <a:pt x="17" y="83"/>
                  </a:cubicBezTo>
                  <a:cubicBezTo>
                    <a:pt x="0" y="154"/>
                    <a:pt x="33" y="220"/>
                    <a:pt x="87" y="257"/>
                  </a:cubicBezTo>
                  <a:lnTo>
                    <a:pt x="136" y="257"/>
                  </a:lnTo>
                  <a:cubicBezTo>
                    <a:pt x="169" y="257"/>
                    <a:pt x="223" y="220"/>
                    <a:pt x="223" y="170"/>
                  </a:cubicBezTo>
                  <a:cubicBezTo>
                    <a:pt x="239" y="137"/>
                    <a:pt x="239" y="83"/>
                    <a:pt x="206" y="50"/>
                  </a:cubicBezTo>
                  <a:cubicBezTo>
                    <a:pt x="206" y="34"/>
                    <a:pt x="190" y="13"/>
                    <a:pt x="169" y="13"/>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8" name="Google Shape;20378;p54"/>
            <p:cNvSpPr/>
            <p:nvPr/>
          </p:nvSpPr>
          <p:spPr>
            <a:xfrm>
              <a:off x="4690875" y="2804175"/>
              <a:ext cx="5675" cy="6425"/>
            </a:xfrm>
            <a:custGeom>
              <a:avLst/>
              <a:gdLst/>
              <a:ahLst/>
              <a:cxnLst/>
              <a:rect l="l" t="t" r="r" b="b"/>
              <a:pathLst>
                <a:path w="227" h="257" extrusionOk="0">
                  <a:moveTo>
                    <a:pt x="103" y="1"/>
                  </a:moveTo>
                  <a:cubicBezTo>
                    <a:pt x="37" y="1"/>
                    <a:pt x="0" y="71"/>
                    <a:pt x="0" y="137"/>
                  </a:cubicBezTo>
                  <a:cubicBezTo>
                    <a:pt x="21" y="174"/>
                    <a:pt x="37" y="207"/>
                    <a:pt x="54" y="223"/>
                  </a:cubicBezTo>
                  <a:cubicBezTo>
                    <a:pt x="70" y="256"/>
                    <a:pt x="103" y="256"/>
                    <a:pt x="140" y="256"/>
                  </a:cubicBezTo>
                  <a:cubicBezTo>
                    <a:pt x="157" y="240"/>
                    <a:pt x="190" y="223"/>
                    <a:pt x="206" y="207"/>
                  </a:cubicBezTo>
                  <a:cubicBezTo>
                    <a:pt x="227" y="174"/>
                    <a:pt x="227" y="137"/>
                    <a:pt x="227" y="104"/>
                  </a:cubicBezTo>
                  <a:cubicBezTo>
                    <a:pt x="227" y="71"/>
                    <a:pt x="206" y="34"/>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9" name="Google Shape;20379;p54"/>
            <p:cNvSpPr/>
            <p:nvPr/>
          </p:nvSpPr>
          <p:spPr>
            <a:xfrm>
              <a:off x="4669850" y="2899425"/>
              <a:ext cx="6500" cy="6500"/>
            </a:xfrm>
            <a:custGeom>
              <a:avLst/>
              <a:gdLst/>
              <a:ahLst/>
              <a:cxnLst/>
              <a:rect l="l" t="t" r="r" b="b"/>
              <a:pathLst>
                <a:path w="260" h="260" extrusionOk="0">
                  <a:moveTo>
                    <a:pt x="145" y="0"/>
                  </a:moveTo>
                  <a:cubicBezTo>
                    <a:pt x="99" y="0"/>
                    <a:pt x="51" y="33"/>
                    <a:pt x="37" y="91"/>
                  </a:cubicBezTo>
                  <a:cubicBezTo>
                    <a:pt x="0" y="157"/>
                    <a:pt x="37" y="227"/>
                    <a:pt x="87" y="243"/>
                  </a:cubicBezTo>
                  <a:cubicBezTo>
                    <a:pt x="103" y="260"/>
                    <a:pt x="120" y="260"/>
                    <a:pt x="140" y="260"/>
                  </a:cubicBezTo>
                  <a:cubicBezTo>
                    <a:pt x="190" y="260"/>
                    <a:pt x="223" y="227"/>
                    <a:pt x="243" y="178"/>
                  </a:cubicBezTo>
                  <a:cubicBezTo>
                    <a:pt x="260" y="124"/>
                    <a:pt x="243" y="74"/>
                    <a:pt x="206" y="37"/>
                  </a:cubicBezTo>
                  <a:lnTo>
                    <a:pt x="173" y="4"/>
                  </a:lnTo>
                  <a:cubicBezTo>
                    <a:pt x="164" y="2"/>
                    <a:pt x="155"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0" name="Google Shape;20380;p54"/>
            <p:cNvSpPr/>
            <p:nvPr/>
          </p:nvSpPr>
          <p:spPr>
            <a:xfrm>
              <a:off x="4681075" y="2913925"/>
              <a:ext cx="6000" cy="6650"/>
            </a:xfrm>
            <a:custGeom>
              <a:avLst/>
              <a:gdLst/>
              <a:ahLst/>
              <a:cxnLst/>
              <a:rect l="l" t="t" r="r" b="b"/>
              <a:pathLst>
                <a:path w="240" h="266" extrusionOk="0">
                  <a:moveTo>
                    <a:pt x="120" y="1"/>
                  </a:moveTo>
                  <a:cubicBezTo>
                    <a:pt x="115" y="1"/>
                    <a:pt x="109" y="3"/>
                    <a:pt x="104" y="10"/>
                  </a:cubicBezTo>
                  <a:cubicBezTo>
                    <a:pt x="33" y="10"/>
                    <a:pt x="0" y="76"/>
                    <a:pt x="17" y="146"/>
                  </a:cubicBezTo>
                  <a:cubicBezTo>
                    <a:pt x="17" y="179"/>
                    <a:pt x="33" y="216"/>
                    <a:pt x="50" y="232"/>
                  </a:cubicBezTo>
                  <a:cubicBezTo>
                    <a:pt x="66" y="249"/>
                    <a:pt x="104" y="265"/>
                    <a:pt x="137" y="265"/>
                  </a:cubicBezTo>
                  <a:cubicBezTo>
                    <a:pt x="186" y="249"/>
                    <a:pt x="240" y="179"/>
                    <a:pt x="223" y="113"/>
                  </a:cubicBezTo>
                  <a:cubicBezTo>
                    <a:pt x="223" y="59"/>
                    <a:pt x="186" y="26"/>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1" name="Google Shape;20381;p54"/>
            <p:cNvSpPr/>
            <p:nvPr/>
          </p:nvSpPr>
          <p:spPr>
            <a:xfrm>
              <a:off x="4681475" y="2942925"/>
              <a:ext cx="5600" cy="6575"/>
            </a:xfrm>
            <a:custGeom>
              <a:avLst/>
              <a:gdLst/>
              <a:ahLst/>
              <a:cxnLst/>
              <a:rect l="l" t="t" r="r" b="b"/>
              <a:pathLst>
                <a:path w="224" h="263" extrusionOk="0">
                  <a:moveTo>
                    <a:pt x="104" y="0"/>
                  </a:moveTo>
                  <a:cubicBezTo>
                    <a:pt x="67" y="17"/>
                    <a:pt x="50" y="17"/>
                    <a:pt x="34" y="33"/>
                  </a:cubicBezTo>
                  <a:cubicBezTo>
                    <a:pt x="17" y="66"/>
                    <a:pt x="1" y="120"/>
                    <a:pt x="1" y="153"/>
                  </a:cubicBezTo>
                  <a:cubicBezTo>
                    <a:pt x="17" y="190"/>
                    <a:pt x="34" y="223"/>
                    <a:pt x="50" y="239"/>
                  </a:cubicBezTo>
                  <a:cubicBezTo>
                    <a:pt x="62" y="251"/>
                    <a:pt x="84" y="263"/>
                    <a:pt x="108" y="263"/>
                  </a:cubicBezTo>
                  <a:cubicBezTo>
                    <a:pt x="117" y="263"/>
                    <a:pt x="127" y="261"/>
                    <a:pt x="137" y="256"/>
                  </a:cubicBezTo>
                  <a:cubicBezTo>
                    <a:pt x="191" y="256"/>
                    <a:pt x="224" y="190"/>
                    <a:pt x="224" y="120"/>
                  </a:cubicBezTo>
                  <a:cubicBezTo>
                    <a:pt x="224" y="66"/>
                    <a:pt x="191" y="33"/>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2" name="Google Shape;20382;p54"/>
            <p:cNvSpPr/>
            <p:nvPr/>
          </p:nvSpPr>
          <p:spPr>
            <a:xfrm>
              <a:off x="4666850" y="2867250"/>
              <a:ext cx="6000" cy="6575"/>
            </a:xfrm>
            <a:custGeom>
              <a:avLst/>
              <a:gdLst/>
              <a:ahLst/>
              <a:cxnLst/>
              <a:rect l="l" t="t" r="r" b="b"/>
              <a:pathLst>
                <a:path w="240" h="263" extrusionOk="0">
                  <a:moveTo>
                    <a:pt x="137" y="1"/>
                  </a:moveTo>
                  <a:cubicBezTo>
                    <a:pt x="104" y="1"/>
                    <a:pt x="71" y="1"/>
                    <a:pt x="54" y="38"/>
                  </a:cubicBezTo>
                  <a:cubicBezTo>
                    <a:pt x="1" y="71"/>
                    <a:pt x="1" y="158"/>
                    <a:pt x="33" y="207"/>
                  </a:cubicBezTo>
                  <a:cubicBezTo>
                    <a:pt x="54" y="245"/>
                    <a:pt x="82" y="263"/>
                    <a:pt x="113" y="263"/>
                  </a:cubicBezTo>
                  <a:cubicBezTo>
                    <a:pt x="139" y="263"/>
                    <a:pt x="166" y="250"/>
                    <a:pt x="190" y="228"/>
                  </a:cubicBezTo>
                  <a:cubicBezTo>
                    <a:pt x="240" y="191"/>
                    <a:pt x="240" y="104"/>
                    <a:pt x="207" y="54"/>
                  </a:cubicBezTo>
                  <a:cubicBezTo>
                    <a:pt x="190" y="38"/>
                    <a:pt x="174" y="21"/>
                    <a:pt x="157" y="21"/>
                  </a:cubicBezTo>
                  <a:cubicBezTo>
                    <a:pt x="157"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3" name="Google Shape;20383;p54"/>
            <p:cNvSpPr/>
            <p:nvPr/>
          </p:nvSpPr>
          <p:spPr>
            <a:xfrm>
              <a:off x="4664275" y="2917000"/>
              <a:ext cx="6000" cy="6550"/>
            </a:xfrm>
            <a:custGeom>
              <a:avLst/>
              <a:gdLst/>
              <a:ahLst/>
              <a:cxnLst/>
              <a:rect l="l" t="t" r="r" b="b"/>
              <a:pathLst>
                <a:path w="240" h="262" extrusionOk="0">
                  <a:moveTo>
                    <a:pt x="127" y="0"/>
                  </a:moveTo>
                  <a:cubicBezTo>
                    <a:pt x="81" y="0"/>
                    <a:pt x="45" y="22"/>
                    <a:pt x="17" y="72"/>
                  </a:cubicBezTo>
                  <a:cubicBezTo>
                    <a:pt x="0" y="142"/>
                    <a:pt x="33" y="229"/>
                    <a:pt x="87" y="245"/>
                  </a:cubicBezTo>
                  <a:cubicBezTo>
                    <a:pt x="104" y="262"/>
                    <a:pt x="120" y="262"/>
                    <a:pt x="136" y="262"/>
                  </a:cubicBezTo>
                  <a:cubicBezTo>
                    <a:pt x="174" y="245"/>
                    <a:pt x="207" y="229"/>
                    <a:pt x="223" y="175"/>
                  </a:cubicBezTo>
                  <a:cubicBezTo>
                    <a:pt x="240" y="126"/>
                    <a:pt x="240" y="72"/>
                    <a:pt x="207" y="39"/>
                  </a:cubicBezTo>
                  <a:cubicBezTo>
                    <a:pt x="190" y="23"/>
                    <a:pt x="190" y="6"/>
                    <a:pt x="174" y="6"/>
                  </a:cubicBezTo>
                  <a:cubicBezTo>
                    <a:pt x="157" y="2"/>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4" name="Google Shape;20384;p54"/>
            <p:cNvSpPr/>
            <p:nvPr/>
          </p:nvSpPr>
          <p:spPr>
            <a:xfrm>
              <a:off x="4675925" y="2929625"/>
              <a:ext cx="5575" cy="6400"/>
            </a:xfrm>
            <a:custGeom>
              <a:avLst/>
              <a:gdLst/>
              <a:ahLst/>
              <a:cxnLst/>
              <a:rect l="l" t="t" r="r" b="b"/>
              <a:pathLst>
                <a:path w="223" h="256" extrusionOk="0">
                  <a:moveTo>
                    <a:pt x="83" y="0"/>
                  </a:moveTo>
                  <a:cubicBezTo>
                    <a:pt x="66" y="0"/>
                    <a:pt x="33" y="17"/>
                    <a:pt x="17" y="50"/>
                  </a:cubicBezTo>
                  <a:cubicBezTo>
                    <a:pt x="0" y="66"/>
                    <a:pt x="0" y="103"/>
                    <a:pt x="0" y="136"/>
                  </a:cubicBezTo>
                  <a:cubicBezTo>
                    <a:pt x="0" y="169"/>
                    <a:pt x="17" y="206"/>
                    <a:pt x="50" y="223"/>
                  </a:cubicBezTo>
                  <a:cubicBezTo>
                    <a:pt x="66" y="256"/>
                    <a:pt x="103" y="256"/>
                    <a:pt x="120" y="256"/>
                  </a:cubicBezTo>
                  <a:cubicBezTo>
                    <a:pt x="186" y="239"/>
                    <a:pt x="223" y="169"/>
                    <a:pt x="223" y="103"/>
                  </a:cubicBezTo>
                  <a:cubicBezTo>
                    <a:pt x="206"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5" name="Google Shape;20385;p54"/>
            <p:cNvSpPr/>
            <p:nvPr/>
          </p:nvSpPr>
          <p:spPr>
            <a:xfrm>
              <a:off x="4662525" y="2884475"/>
              <a:ext cx="5700" cy="6525"/>
            </a:xfrm>
            <a:custGeom>
              <a:avLst/>
              <a:gdLst/>
              <a:ahLst/>
              <a:cxnLst/>
              <a:rect l="l" t="t" r="r" b="b"/>
              <a:pathLst>
                <a:path w="228" h="261" extrusionOk="0">
                  <a:moveTo>
                    <a:pt x="103" y="0"/>
                  </a:moveTo>
                  <a:cubicBezTo>
                    <a:pt x="70" y="0"/>
                    <a:pt x="37" y="17"/>
                    <a:pt x="21" y="54"/>
                  </a:cubicBezTo>
                  <a:cubicBezTo>
                    <a:pt x="0" y="87"/>
                    <a:pt x="0" y="120"/>
                    <a:pt x="0" y="157"/>
                  </a:cubicBezTo>
                  <a:cubicBezTo>
                    <a:pt x="0" y="190"/>
                    <a:pt x="21" y="207"/>
                    <a:pt x="54" y="240"/>
                  </a:cubicBezTo>
                  <a:cubicBezTo>
                    <a:pt x="70" y="260"/>
                    <a:pt x="103" y="260"/>
                    <a:pt x="141" y="260"/>
                  </a:cubicBezTo>
                  <a:cubicBezTo>
                    <a:pt x="190" y="240"/>
                    <a:pt x="227" y="174"/>
                    <a:pt x="227" y="103"/>
                  </a:cubicBezTo>
                  <a:cubicBezTo>
                    <a:pt x="227" y="70"/>
                    <a:pt x="206" y="54"/>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6" name="Google Shape;20386;p54"/>
            <p:cNvSpPr/>
            <p:nvPr/>
          </p:nvSpPr>
          <p:spPr>
            <a:xfrm>
              <a:off x="4684475" y="2898950"/>
              <a:ext cx="6000" cy="6575"/>
            </a:xfrm>
            <a:custGeom>
              <a:avLst/>
              <a:gdLst/>
              <a:ahLst/>
              <a:cxnLst/>
              <a:rect l="l" t="t" r="r" b="b"/>
              <a:pathLst>
                <a:path w="240" h="263" extrusionOk="0">
                  <a:moveTo>
                    <a:pt x="102" y="0"/>
                  </a:moveTo>
                  <a:cubicBezTo>
                    <a:pt x="84" y="0"/>
                    <a:pt x="60" y="12"/>
                    <a:pt x="34" y="23"/>
                  </a:cubicBezTo>
                  <a:cubicBezTo>
                    <a:pt x="17" y="40"/>
                    <a:pt x="1" y="73"/>
                    <a:pt x="1" y="110"/>
                  </a:cubicBezTo>
                  <a:cubicBezTo>
                    <a:pt x="1" y="143"/>
                    <a:pt x="1" y="176"/>
                    <a:pt x="17" y="213"/>
                  </a:cubicBezTo>
                  <a:cubicBezTo>
                    <a:pt x="50" y="229"/>
                    <a:pt x="71" y="246"/>
                    <a:pt x="104" y="262"/>
                  </a:cubicBezTo>
                  <a:cubicBezTo>
                    <a:pt x="137" y="262"/>
                    <a:pt x="153" y="246"/>
                    <a:pt x="190" y="229"/>
                  </a:cubicBezTo>
                  <a:cubicBezTo>
                    <a:pt x="223" y="176"/>
                    <a:pt x="240" y="110"/>
                    <a:pt x="207" y="40"/>
                  </a:cubicBezTo>
                  <a:cubicBezTo>
                    <a:pt x="190" y="23"/>
                    <a:pt x="174" y="7"/>
                    <a:pt x="153" y="7"/>
                  </a:cubicBezTo>
                  <a:lnTo>
                    <a:pt x="120" y="7"/>
                  </a:lnTo>
                  <a:cubicBezTo>
                    <a:pt x="115" y="2"/>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7" name="Google Shape;20387;p54"/>
            <p:cNvSpPr/>
            <p:nvPr/>
          </p:nvSpPr>
          <p:spPr>
            <a:xfrm>
              <a:off x="4881550" y="2984550"/>
              <a:ext cx="6100" cy="6425"/>
            </a:xfrm>
            <a:custGeom>
              <a:avLst/>
              <a:gdLst/>
              <a:ahLst/>
              <a:cxnLst/>
              <a:rect l="l" t="t" r="r" b="b"/>
              <a:pathLst>
                <a:path w="244" h="257" extrusionOk="0">
                  <a:moveTo>
                    <a:pt x="104" y="1"/>
                  </a:moveTo>
                  <a:cubicBezTo>
                    <a:pt x="71" y="1"/>
                    <a:pt x="54" y="17"/>
                    <a:pt x="38" y="50"/>
                  </a:cubicBezTo>
                  <a:cubicBezTo>
                    <a:pt x="21" y="87"/>
                    <a:pt x="1" y="120"/>
                    <a:pt x="21" y="153"/>
                  </a:cubicBezTo>
                  <a:cubicBezTo>
                    <a:pt x="21" y="190"/>
                    <a:pt x="38" y="207"/>
                    <a:pt x="54" y="223"/>
                  </a:cubicBezTo>
                  <a:cubicBezTo>
                    <a:pt x="87" y="256"/>
                    <a:pt x="104" y="256"/>
                    <a:pt x="141" y="256"/>
                  </a:cubicBezTo>
                  <a:cubicBezTo>
                    <a:pt x="207"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8" name="Google Shape;20388;p54"/>
            <p:cNvSpPr/>
            <p:nvPr/>
          </p:nvSpPr>
          <p:spPr>
            <a:xfrm>
              <a:off x="4673350" y="2806750"/>
              <a:ext cx="6000" cy="6425"/>
            </a:xfrm>
            <a:custGeom>
              <a:avLst/>
              <a:gdLst/>
              <a:ahLst/>
              <a:cxnLst/>
              <a:rect l="l" t="t" r="r" b="b"/>
              <a:pathLst>
                <a:path w="240" h="257" extrusionOk="0">
                  <a:moveTo>
                    <a:pt x="103" y="1"/>
                  </a:moveTo>
                  <a:cubicBezTo>
                    <a:pt x="66" y="1"/>
                    <a:pt x="33" y="17"/>
                    <a:pt x="17" y="50"/>
                  </a:cubicBezTo>
                  <a:cubicBezTo>
                    <a:pt x="0" y="87"/>
                    <a:pt x="0" y="120"/>
                    <a:pt x="0" y="153"/>
                  </a:cubicBezTo>
                  <a:cubicBezTo>
                    <a:pt x="17" y="190"/>
                    <a:pt x="17" y="207"/>
                    <a:pt x="50" y="240"/>
                  </a:cubicBezTo>
                  <a:cubicBezTo>
                    <a:pt x="66" y="256"/>
                    <a:pt x="103" y="256"/>
                    <a:pt x="136" y="256"/>
                  </a:cubicBezTo>
                  <a:cubicBezTo>
                    <a:pt x="186" y="240"/>
                    <a:pt x="239" y="174"/>
                    <a:pt x="223" y="104"/>
                  </a:cubicBezTo>
                  <a:cubicBezTo>
                    <a:pt x="223" y="71"/>
                    <a:pt x="20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9" name="Google Shape;20389;p54"/>
            <p:cNvSpPr/>
            <p:nvPr/>
          </p:nvSpPr>
          <p:spPr>
            <a:xfrm>
              <a:off x="4641500" y="2952800"/>
              <a:ext cx="5575" cy="6425"/>
            </a:xfrm>
            <a:custGeom>
              <a:avLst/>
              <a:gdLst/>
              <a:ahLst/>
              <a:cxnLst/>
              <a:rect l="l" t="t" r="r" b="b"/>
              <a:pathLst>
                <a:path w="223" h="257" extrusionOk="0">
                  <a:moveTo>
                    <a:pt x="87" y="1"/>
                  </a:moveTo>
                  <a:cubicBezTo>
                    <a:pt x="37" y="17"/>
                    <a:pt x="0" y="83"/>
                    <a:pt x="0" y="153"/>
                  </a:cubicBezTo>
                  <a:cubicBezTo>
                    <a:pt x="0" y="186"/>
                    <a:pt x="17" y="207"/>
                    <a:pt x="54" y="240"/>
                  </a:cubicBezTo>
                  <a:cubicBezTo>
                    <a:pt x="70" y="256"/>
                    <a:pt x="103" y="256"/>
                    <a:pt x="120" y="256"/>
                  </a:cubicBezTo>
                  <a:cubicBezTo>
                    <a:pt x="190" y="240"/>
                    <a:pt x="223" y="170"/>
                    <a:pt x="223" y="104"/>
                  </a:cubicBezTo>
                  <a:cubicBezTo>
                    <a:pt x="223" y="67"/>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0" name="Google Shape;20390;p54"/>
            <p:cNvSpPr/>
            <p:nvPr/>
          </p:nvSpPr>
          <p:spPr>
            <a:xfrm>
              <a:off x="4628600" y="3029975"/>
              <a:ext cx="6125" cy="6725"/>
            </a:xfrm>
            <a:custGeom>
              <a:avLst/>
              <a:gdLst/>
              <a:ahLst/>
              <a:cxnLst/>
              <a:rect l="l" t="t" r="r" b="b"/>
              <a:pathLst>
                <a:path w="245" h="269" extrusionOk="0">
                  <a:moveTo>
                    <a:pt x="126" y="0"/>
                  </a:moveTo>
                  <a:cubicBezTo>
                    <a:pt x="80" y="0"/>
                    <a:pt x="31" y="35"/>
                    <a:pt x="1" y="89"/>
                  </a:cubicBezTo>
                  <a:lnTo>
                    <a:pt x="1" y="142"/>
                  </a:lnTo>
                  <a:cubicBezTo>
                    <a:pt x="1" y="192"/>
                    <a:pt x="38" y="229"/>
                    <a:pt x="71" y="262"/>
                  </a:cubicBezTo>
                  <a:cubicBezTo>
                    <a:pt x="84" y="266"/>
                    <a:pt x="97" y="268"/>
                    <a:pt x="108" y="268"/>
                  </a:cubicBezTo>
                  <a:cubicBezTo>
                    <a:pt x="140" y="268"/>
                    <a:pt x="166" y="253"/>
                    <a:pt x="191" y="229"/>
                  </a:cubicBezTo>
                  <a:cubicBezTo>
                    <a:pt x="207" y="212"/>
                    <a:pt x="207" y="192"/>
                    <a:pt x="224" y="175"/>
                  </a:cubicBezTo>
                  <a:cubicBezTo>
                    <a:pt x="244" y="109"/>
                    <a:pt x="207" y="39"/>
                    <a:pt x="158" y="6"/>
                  </a:cubicBezTo>
                  <a:cubicBezTo>
                    <a:pt x="148" y="2"/>
                    <a:pt x="137"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1" name="Google Shape;20391;p54"/>
            <p:cNvSpPr/>
            <p:nvPr/>
          </p:nvSpPr>
          <p:spPr>
            <a:xfrm>
              <a:off x="4881150" y="2941850"/>
              <a:ext cx="6100" cy="6575"/>
            </a:xfrm>
            <a:custGeom>
              <a:avLst/>
              <a:gdLst/>
              <a:ahLst/>
              <a:cxnLst/>
              <a:rect l="l" t="t" r="r" b="b"/>
              <a:pathLst>
                <a:path w="244" h="263" extrusionOk="0">
                  <a:moveTo>
                    <a:pt x="125" y="0"/>
                  </a:moveTo>
                  <a:cubicBezTo>
                    <a:pt x="75" y="0"/>
                    <a:pt x="32" y="22"/>
                    <a:pt x="17" y="76"/>
                  </a:cubicBezTo>
                  <a:cubicBezTo>
                    <a:pt x="0" y="146"/>
                    <a:pt x="37" y="233"/>
                    <a:pt x="87" y="249"/>
                  </a:cubicBezTo>
                  <a:cubicBezTo>
                    <a:pt x="101" y="258"/>
                    <a:pt x="116" y="262"/>
                    <a:pt x="131" y="262"/>
                  </a:cubicBezTo>
                  <a:cubicBezTo>
                    <a:pt x="172" y="262"/>
                    <a:pt x="211" y="231"/>
                    <a:pt x="223" y="179"/>
                  </a:cubicBezTo>
                  <a:cubicBezTo>
                    <a:pt x="243" y="109"/>
                    <a:pt x="223" y="43"/>
                    <a:pt x="173" y="6"/>
                  </a:cubicBezTo>
                  <a:cubicBezTo>
                    <a:pt x="157" y="2"/>
                    <a:pt x="14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2" name="Google Shape;20392;p54"/>
            <p:cNvSpPr/>
            <p:nvPr/>
          </p:nvSpPr>
          <p:spPr>
            <a:xfrm>
              <a:off x="4631600" y="3016200"/>
              <a:ext cx="6100" cy="6625"/>
            </a:xfrm>
            <a:custGeom>
              <a:avLst/>
              <a:gdLst/>
              <a:ahLst/>
              <a:cxnLst/>
              <a:rect l="l" t="t" r="r" b="b"/>
              <a:pathLst>
                <a:path w="244" h="265" extrusionOk="0">
                  <a:moveTo>
                    <a:pt x="129" y="0"/>
                  </a:moveTo>
                  <a:cubicBezTo>
                    <a:pt x="83" y="0"/>
                    <a:pt x="35" y="33"/>
                    <a:pt x="21" y="91"/>
                  </a:cubicBezTo>
                  <a:cubicBezTo>
                    <a:pt x="0" y="145"/>
                    <a:pt x="21" y="227"/>
                    <a:pt x="87" y="248"/>
                  </a:cubicBezTo>
                  <a:cubicBezTo>
                    <a:pt x="104" y="264"/>
                    <a:pt x="124" y="264"/>
                    <a:pt x="141" y="264"/>
                  </a:cubicBezTo>
                  <a:cubicBezTo>
                    <a:pt x="174" y="264"/>
                    <a:pt x="207" y="227"/>
                    <a:pt x="227" y="178"/>
                  </a:cubicBezTo>
                  <a:cubicBezTo>
                    <a:pt x="244" y="124"/>
                    <a:pt x="227" y="75"/>
                    <a:pt x="207" y="42"/>
                  </a:cubicBezTo>
                  <a:cubicBezTo>
                    <a:pt x="190" y="21"/>
                    <a:pt x="174" y="21"/>
                    <a:pt x="157" y="5"/>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3" name="Google Shape;20393;p54"/>
            <p:cNvSpPr/>
            <p:nvPr/>
          </p:nvSpPr>
          <p:spPr>
            <a:xfrm>
              <a:off x="4634175" y="2966525"/>
              <a:ext cx="6100" cy="6625"/>
            </a:xfrm>
            <a:custGeom>
              <a:avLst/>
              <a:gdLst/>
              <a:ahLst/>
              <a:cxnLst/>
              <a:rect l="l" t="t" r="r" b="b"/>
              <a:pathLst>
                <a:path w="244" h="265" extrusionOk="0">
                  <a:moveTo>
                    <a:pt x="141" y="0"/>
                  </a:moveTo>
                  <a:cubicBezTo>
                    <a:pt x="104" y="0"/>
                    <a:pt x="71" y="17"/>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4" name="Google Shape;20394;p54"/>
            <p:cNvSpPr/>
            <p:nvPr/>
          </p:nvSpPr>
          <p:spPr>
            <a:xfrm>
              <a:off x="4637275" y="2998575"/>
              <a:ext cx="6000" cy="6625"/>
            </a:xfrm>
            <a:custGeom>
              <a:avLst/>
              <a:gdLst/>
              <a:ahLst/>
              <a:cxnLst/>
              <a:rect l="l" t="t" r="r" b="b"/>
              <a:pathLst>
                <a:path w="240" h="265" extrusionOk="0">
                  <a:moveTo>
                    <a:pt x="139" y="1"/>
                  </a:moveTo>
                  <a:cubicBezTo>
                    <a:pt x="87" y="1"/>
                    <a:pt x="44" y="36"/>
                    <a:pt x="17" y="91"/>
                  </a:cubicBezTo>
                  <a:cubicBezTo>
                    <a:pt x="0" y="161"/>
                    <a:pt x="33" y="231"/>
                    <a:pt x="83" y="264"/>
                  </a:cubicBezTo>
                  <a:lnTo>
                    <a:pt x="136" y="264"/>
                  </a:lnTo>
                  <a:cubicBezTo>
                    <a:pt x="169" y="264"/>
                    <a:pt x="223" y="231"/>
                    <a:pt x="223" y="178"/>
                  </a:cubicBezTo>
                  <a:cubicBezTo>
                    <a:pt x="239" y="145"/>
                    <a:pt x="239" y="91"/>
                    <a:pt x="206" y="58"/>
                  </a:cubicBezTo>
                  <a:cubicBezTo>
                    <a:pt x="206" y="42"/>
                    <a:pt x="186" y="25"/>
                    <a:pt x="169" y="5"/>
                  </a:cubicBezTo>
                  <a:cubicBezTo>
                    <a:pt x="159" y="2"/>
                    <a:pt x="149"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5" name="Google Shape;20395;p54"/>
            <p:cNvSpPr/>
            <p:nvPr/>
          </p:nvSpPr>
          <p:spPr>
            <a:xfrm>
              <a:off x="4696950" y="2861375"/>
              <a:ext cx="6425" cy="6750"/>
            </a:xfrm>
            <a:custGeom>
              <a:avLst/>
              <a:gdLst/>
              <a:ahLst/>
              <a:cxnLst/>
              <a:rect l="l" t="t" r="r" b="b"/>
              <a:pathLst>
                <a:path w="257" h="270" extrusionOk="0">
                  <a:moveTo>
                    <a:pt x="120" y="0"/>
                  </a:moveTo>
                  <a:cubicBezTo>
                    <a:pt x="76" y="0"/>
                    <a:pt x="41" y="32"/>
                    <a:pt x="17" y="83"/>
                  </a:cubicBezTo>
                  <a:cubicBezTo>
                    <a:pt x="0" y="153"/>
                    <a:pt x="33" y="236"/>
                    <a:pt x="87" y="256"/>
                  </a:cubicBezTo>
                  <a:cubicBezTo>
                    <a:pt x="100" y="265"/>
                    <a:pt x="115" y="269"/>
                    <a:pt x="129" y="269"/>
                  </a:cubicBezTo>
                  <a:cubicBezTo>
                    <a:pt x="170" y="269"/>
                    <a:pt x="211" y="238"/>
                    <a:pt x="223" y="186"/>
                  </a:cubicBezTo>
                  <a:cubicBezTo>
                    <a:pt x="256" y="116"/>
                    <a:pt x="223" y="50"/>
                    <a:pt x="169" y="13"/>
                  </a:cubicBezTo>
                  <a:cubicBezTo>
                    <a:pt x="152" y="4"/>
                    <a:pt x="135"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6" name="Google Shape;20396;p54"/>
            <p:cNvSpPr/>
            <p:nvPr/>
          </p:nvSpPr>
          <p:spPr>
            <a:xfrm>
              <a:off x="4690450" y="2926525"/>
              <a:ext cx="6100" cy="6700"/>
            </a:xfrm>
            <a:custGeom>
              <a:avLst/>
              <a:gdLst/>
              <a:ahLst/>
              <a:cxnLst/>
              <a:rect l="l" t="t" r="r" b="b"/>
              <a:pathLst>
                <a:path w="244" h="268" extrusionOk="0">
                  <a:moveTo>
                    <a:pt x="141" y="1"/>
                  </a:moveTo>
                  <a:cubicBezTo>
                    <a:pt x="104" y="1"/>
                    <a:pt x="71" y="21"/>
                    <a:pt x="54" y="38"/>
                  </a:cubicBezTo>
                  <a:cubicBezTo>
                    <a:pt x="1" y="87"/>
                    <a:pt x="1" y="157"/>
                    <a:pt x="38" y="227"/>
                  </a:cubicBezTo>
                  <a:cubicBezTo>
                    <a:pt x="54" y="244"/>
                    <a:pt x="87" y="260"/>
                    <a:pt x="104" y="260"/>
                  </a:cubicBezTo>
                  <a:cubicBezTo>
                    <a:pt x="115" y="265"/>
                    <a:pt x="125" y="267"/>
                    <a:pt x="135" y="267"/>
                  </a:cubicBezTo>
                  <a:cubicBezTo>
                    <a:pt x="159" y="267"/>
                    <a:pt x="179" y="255"/>
                    <a:pt x="190" y="244"/>
                  </a:cubicBezTo>
                  <a:cubicBezTo>
                    <a:pt x="207" y="227"/>
                    <a:pt x="223" y="190"/>
                    <a:pt x="223" y="157"/>
                  </a:cubicBezTo>
                  <a:cubicBezTo>
                    <a:pt x="244" y="124"/>
                    <a:pt x="223" y="87"/>
                    <a:pt x="207" y="54"/>
                  </a:cubicBezTo>
                  <a:cubicBezTo>
                    <a:pt x="190" y="38"/>
                    <a:pt x="174" y="21"/>
                    <a:pt x="157" y="21"/>
                  </a:cubicBezTo>
                  <a:lnTo>
                    <a:pt x="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7" name="Google Shape;20397;p54"/>
            <p:cNvSpPr/>
            <p:nvPr/>
          </p:nvSpPr>
          <p:spPr>
            <a:xfrm>
              <a:off x="4714050" y="2843650"/>
              <a:ext cx="6125" cy="6700"/>
            </a:xfrm>
            <a:custGeom>
              <a:avLst/>
              <a:gdLst/>
              <a:ahLst/>
              <a:cxnLst/>
              <a:rect l="l" t="t" r="r" b="b"/>
              <a:pathLst>
                <a:path w="245" h="268" extrusionOk="0">
                  <a:moveTo>
                    <a:pt x="104" y="1"/>
                  </a:moveTo>
                  <a:cubicBezTo>
                    <a:pt x="87" y="1"/>
                    <a:pt x="54" y="17"/>
                    <a:pt x="54" y="38"/>
                  </a:cubicBezTo>
                  <a:cubicBezTo>
                    <a:pt x="21" y="71"/>
                    <a:pt x="1" y="104"/>
                    <a:pt x="21" y="157"/>
                  </a:cubicBezTo>
                  <a:cubicBezTo>
                    <a:pt x="21" y="190"/>
                    <a:pt x="38" y="223"/>
                    <a:pt x="54" y="244"/>
                  </a:cubicBezTo>
                  <a:cubicBezTo>
                    <a:pt x="78" y="256"/>
                    <a:pt x="93" y="267"/>
                    <a:pt x="113" y="267"/>
                  </a:cubicBezTo>
                  <a:cubicBezTo>
                    <a:pt x="121" y="267"/>
                    <a:pt x="130" y="265"/>
                    <a:pt x="141" y="260"/>
                  </a:cubicBezTo>
                  <a:cubicBezTo>
                    <a:pt x="190" y="260"/>
                    <a:pt x="244" y="190"/>
                    <a:pt x="228" y="120"/>
                  </a:cubicBezTo>
                  <a:cubicBezTo>
                    <a:pt x="228" y="71"/>
                    <a:pt x="190" y="38"/>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8" name="Google Shape;20398;p54"/>
            <p:cNvSpPr/>
            <p:nvPr/>
          </p:nvSpPr>
          <p:spPr>
            <a:xfrm>
              <a:off x="4712400" y="2860550"/>
              <a:ext cx="6000" cy="6425"/>
            </a:xfrm>
            <a:custGeom>
              <a:avLst/>
              <a:gdLst/>
              <a:ahLst/>
              <a:cxnLst/>
              <a:rect l="l" t="t" r="r" b="b"/>
              <a:pathLst>
                <a:path w="240" h="257" extrusionOk="0">
                  <a:moveTo>
                    <a:pt x="111" y="0"/>
                  </a:moveTo>
                  <a:cubicBezTo>
                    <a:pt x="70" y="0"/>
                    <a:pt x="29" y="32"/>
                    <a:pt x="17" y="83"/>
                  </a:cubicBezTo>
                  <a:cubicBezTo>
                    <a:pt x="1" y="149"/>
                    <a:pt x="17" y="219"/>
                    <a:pt x="87" y="252"/>
                  </a:cubicBezTo>
                  <a:cubicBezTo>
                    <a:pt x="96" y="255"/>
                    <a:pt x="106" y="257"/>
                    <a:pt x="115" y="257"/>
                  </a:cubicBezTo>
                  <a:cubicBezTo>
                    <a:pt x="160" y="257"/>
                    <a:pt x="210" y="227"/>
                    <a:pt x="223" y="186"/>
                  </a:cubicBezTo>
                  <a:cubicBezTo>
                    <a:pt x="240" y="116"/>
                    <a:pt x="223" y="30"/>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9" name="Google Shape;20399;p54"/>
            <p:cNvSpPr/>
            <p:nvPr/>
          </p:nvSpPr>
          <p:spPr>
            <a:xfrm>
              <a:off x="4720150" y="2875500"/>
              <a:ext cx="425" cy="2100"/>
            </a:xfrm>
            <a:custGeom>
              <a:avLst/>
              <a:gdLst/>
              <a:ahLst/>
              <a:cxnLst/>
              <a:rect l="l" t="t" r="r" b="b"/>
              <a:pathLst>
                <a:path w="17" h="84" extrusionOk="0">
                  <a:moveTo>
                    <a:pt x="17" y="1"/>
                  </a:moveTo>
                  <a:cubicBezTo>
                    <a:pt x="0" y="34"/>
                    <a:pt x="0" y="50"/>
                    <a:pt x="0" y="83"/>
                  </a:cubicBezTo>
                  <a:cubicBezTo>
                    <a:pt x="0" y="67"/>
                    <a:pt x="17" y="34"/>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0" name="Google Shape;20400;p54"/>
            <p:cNvSpPr/>
            <p:nvPr/>
          </p:nvSpPr>
          <p:spPr>
            <a:xfrm>
              <a:off x="4697350" y="2911575"/>
              <a:ext cx="5600" cy="6600"/>
            </a:xfrm>
            <a:custGeom>
              <a:avLst/>
              <a:gdLst/>
              <a:ahLst/>
              <a:cxnLst/>
              <a:rect l="l" t="t" r="r" b="b"/>
              <a:pathLst>
                <a:path w="224" h="264" extrusionOk="0">
                  <a:moveTo>
                    <a:pt x="104" y="1"/>
                  </a:moveTo>
                  <a:cubicBezTo>
                    <a:pt x="34" y="17"/>
                    <a:pt x="1" y="83"/>
                    <a:pt x="1" y="153"/>
                  </a:cubicBezTo>
                  <a:cubicBezTo>
                    <a:pt x="1" y="186"/>
                    <a:pt x="17" y="223"/>
                    <a:pt x="50" y="240"/>
                  </a:cubicBezTo>
                  <a:cubicBezTo>
                    <a:pt x="65" y="252"/>
                    <a:pt x="86" y="263"/>
                    <a:pt x="102" y="263"/>
                  </a:cubicBezTo>
                  <a:cubicBezTo>
                    <a:pt x="109" y="263"/>
                    <a:pt x="116" y="261"/>
                    <a:pt x="120" y="256"/>
                  </a:cubicBezTo>
                  <a:cubicBezTo>
                    <a:pt x="153" y="256"/>
                    <a:pt x="191" y="240"/>
                    <a:pt x="207" y="207"/>
                  </a:cubicBezTo>
                  <a:cubicBezTo>
                    <a:pt x="224" y="186"/>
                    <a:pt x="224" y="153"/>
                    <a:pt x="224" y="120"/>
                  </a:cubicBezTo>
                  <a:cubicBezTo>
                    <a:pt x="224" y="83"/>
                    <a:pt x="207" y="50"/>
                    <a:pt x="174" y="34"/>
                  </a:cubicBezTo>
                  <a:cubicBezTo>
                    <a:pt x="174"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1" name="Google Shape;20401;p54"/>
            <p:cNvSpPr/>
            <p:nvPr/>
          </p:nvSpPr>
          <p:spPr>
            <a:xfrm>
              <a:off x="4708500" y="2830175"/>
              <a:ext cx="5575" cy="6700"/>
            </a:xfrm>
            <a:custGeom>
              <a:avLst/>
              <a:gdLst/>
              <a:ahLst/>
              <a:cxnLst/>
              <a:rect l="l" t="t" r="r" b="b"/>
              <a:pathLst>
                <a:path w="223" h="268" extrusionOk="0">
                  <a:moveTo>
                    <a:pt x="121" y="1"/>
                  </a:moveTo>
                  <a:cubicBezTo>
                    <a:pt x="115" y="1"/>
                    <a:pt x="109" y="2"/>
                    <a:pt x="103" y="8"/>
                  </a:cubicBezTo>
                  <a:cubicBezTo>
                    <a:pt x="70" y="8"/>
                    <a:pt x="37" y="24"/>
                    <a:pt x="17" y="61"/>
                  </a:cubicBezTo>
                  <a:cubicBezTo>
                    <a:pt x="0" y="78"/>
                    <a:pt x="0" y="111"/>
                    <a:pt x="0" y="144"/>
                  </a:cubicBezTo>
                  <a:cubicBezTo>
                    <a:pt x="0" y="181"/>
                    <a:pt x="17" y="214"/>
                    <a:pt x="54" y="231"/>
                  </a:cubicBezTo>
                  <a:cubicBezTo>
                    <a:pt x="70" y="247"/>
                    <a:pt x="103" y="268"/>
                    <a:pt x="140" y="268"/>
                  </a:cubicBezTo>
                  <a:cubicBezTo>
                    <a:pt x="190" y="247"/>
                    <a:pt x="223" y="181"/>
                    <a:pt x="223" y="111"/>
                  </a:cubicBezTo>
                  <a:cubicBezTo>
                    <a:pt x="223" y="78"/>
                    <a:pt x="206" y="41"/>
                    <a:pt x="173" y="24"/>
                  </a:cubicBezTo>
                  <a:lnTo>
                    <a:pt x="157" y="8"/>
                  </a:ln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2" name="Google Shape;20402;p54"/>
            <p:cNvSpPr/>
            <p:nvPr/>
          </p:nvSpPr>
          <p:spPr>
            <a:xfrm>
              <a:off x="4698600" y="2896125"/>
              <a:ext cx="6100" cy="6500"/>
            </a:xfrm>
            <a:custGeom>
              <a:avLst/>
              <a:gdLst/>
              <a:ahLst/>
              <a:cxnLst/>
              <a:rect l="l" t="t" r="r" b="b"/>
              <a:pathLst>
                <a:path w="244" h="260" extrusionOk="0">
                  <a:moveTo>
                    <a:pt x="103" y="0"/>
                  </a:moveTo>
                  <a:cubicBezTo>
                    <a:pt x="54" y="17"/>
                    <a:pt x="0" y="83"/>
                    <a:pt x="21" y="153"/>
                  </a:cubicBezTo>
                  <a:cubicBezTo>
                    <a:pt x="21" y="214"/>
                    <a:pt x="71" y="259"/>
                    <a:pt x="119" y="259"/>
                  </a:cubicBezTo>
                  <a:cubicBezTo>
                    <a:pt x="126" y="259"/>
                    <a:pt x="134" y="258"/>
                    <a:pt x="141" y="256"/>
                  </a:cubicBezTo>
                  <a:cubicBezTo>
                    <a:pt x="174" y="256"/>
                    <a:pt x="190" y="239"/>
                    <a:pt x="207" y="206"/>
                  </a:cubicBezTo>
                  <a:cubicBezTo>
                    <a:pt x="227" y="186"/>
                    <a:pt x="244" y="153"/>
                    <a:pt x="227" y="120"/>
                  </a:cubicBezTo>
                  <a:cubicBezTo>
                    <a:pt x="227" y="83"/>
                    <a:pt x="207" y="50"/>
                    <a:pt x="190" y="33"/>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3" name="Google Shape;20403;p54"/>
            <p:cNvSpPr/>
            <p:nvPr/>
          </p:nvSpPr>
          <p:spPr>
            <a:xfrm>
              <a:off x="4692200" y="2881475"/>
              <a:ext cx="6000" cy="6650"/>
            </a:xfrm>
            <a:custGeom>
              <a:avLst/>
              <a:gdLst/>
              <a:ahLst/>
              <a:cxnLst/>
              <a:rect l="l" t="t" r="r" b="b"/>
              <a:pathLst>
                <a:path w="240" h="266" extrusionOk="0">
                  <a:moveTo>
                    <a:pt x="104" y="1"/>
                  </a:moveTo>
                  <a:cubicBezTo>
                    <a:pt x="34" y="17"/>
                    <a:pt x="1" y="87"/>
                    <a:pt x="17" y="153"/>
                  </a:cubicBezTo>
                  <a:cubicBezTo>
                    <a:pt x="17" y="190"/>
                    <a:pt x="34" y="223"/>
                    <a:pt x="50" y="240"/>
                  </a:cubicBezTo>
                  <a:cubicBezTo>
                    <a:pt x="76" y="252"/>
                    <a:pt x="92" y="265"/>
                    <a:pt x="111" y="265"/>
                  </a:cubicBezTo>
                  <a:cubicBezTo>
                    <a:pt x="119" y="265"/>
                    <a:pt x="127" y="263"/>
                    <a:pt x="137" y="256"/>
                  </a:cubicBezTo>
                  <a:cubicBezTo>
                    <a:pt x="190" y="256"/>
                    <a:pt x="240" y="190"/>
                    <a:pt x="223" y="120"/>
                  </a:cubicBezTo>
                  <a:cubicBezTo>
                    <a:pt x="223" y="8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4" name="Google Shape;20404;p54"/>
            <p:cNvSpPr/>
            <p:nvPr/>
          </p:nvSpPr>
          <p:spPr>
            <a:xfrm>
              <a:off x="4672825" y="3023200"/>
              <a:ext cx="6100" cy="6425"/>
            </a:xfrm>
            <a:custGeom>
              <a:avLst/>
              <a:gdLst/>
              <a:ahLst/>
              <a:cxnLst/>
              <a:rect l="l" t="t" r="r" b="b"/>
              <a:pathLst>
                <a:path w="244" h="257" extrusionOk="0">
                  <a:moveTo>
                    <a:pt x="104" y="1"/>
                  </a:moveTo>
                  <a:cubicBezTo>
                    <a:pt x="54" y="17"/>
                    <a:pt x="1" y="87"/>
                    <a:pt x="21" y="153"/>
                  </a:cubicBezTo>
                  <a:cubicBezTo>
                    <a:pt x="21" y="190"/>
                    <a:pt x="38" y="223"/>
                    <a:pt x="54" y="240"/>
                  </a:cubicBezTo>
                  <a:cubicBezTo>
                    <a:pt x="87" y="256"/>
                    <a:pt x="104" y="256"/>
                    <a:pt x="141" y="256"/>
                  </a:cubicBezTo>
                  <a:cubicBezTo>
                    <a:pt x="174" y="256"/>
                    <a:pt x="190" y="240"/>
                    <a:pt x="207" y="207"/>
                  </a:cubicBezTo>
                  <a:cubicBezTo>
                    <a:pt x="227" y="174"/>
                    <a:pt x="244" y="137"/>
                    <a:pt x="227" y="104"/>
                  </a:cubicBezTo>
                  <a:cubicBezTo>
                    <a:pt x="227" y="71"/>
                    <a:pt x="207" y="50"/>
                    <a:pt x="190" y="17"/>
                  </a:cubicBezTo>
                  <a:lnTo>
                    <a:pt x="157" y="17"/>
                  </a:ln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5" name="Google Shape;20405;p54"/>
            <p:cNvSpPr/>
            <p:nvPr/>
          </p:nvSpPr>
          <p:spPr>
            <a:xfrm>
              <a:off x="4672000" y="2975400"/>
              <a:ext cx="4350" cy="6600"/>
            </a:xfrm>
            <a:custGeom>
              <a:avLst/>
              <a:gdLst/>
              <a:ahLst/>
              <a:cxnLst/>
              <a:rect l="l" t="t" r="r" b="b"/>
              <a:pathLst>
                <a:path w="174" h="264" extrusionOk="0">
                  <a:moveTo>
                    <a:pt x="142" y="0"/>
                  </a:moveTo>
                  <a:cubicBezTo>
                    <a:pt x="88" y="0"/>
                    <a:pt x="48" y="35"/>
                    <a:pt x="17" y="90"/>
                  </a:cubicBezTo>
                  <a:cubicBezTo>
                    <a:pt x="1" y="161"/>
                    <a:pt x="34" y="231"/>
                    <a:pt x="87" y="247"/>
                  </a:cubicBezTo>
                  <a:cubicBezTo>
                    <a:pt x="104" y="264"/>
                    <a:pt x="120" y="264"/>
                    <a:pt x="120" y="264"/>
                  </a:cubicBezTo>
                  <a:cubicBezTo>
                    <a:pt x="120" y="247"/>
                    <a:pt x="120" y="231"/>
                    <a:pt x="137" y="210"/>
                  </a:cubicBezTo>
                  <a:cubicBezTo>
                    <a:pt x="137" y="144"/>
                    <a:pt x="157" y="74"/>
                    <a:pt x="174" y="25"/>
                  </a:cubicBezTo>
                  <a:lnTo>
                    <a:pt x="174" y="4"/>
                  </a:lnTo>
                  <a:cubicBezTo>
                    <a:pt x="163" y="1"/>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6" name="Google Shape;20406;p54"/>
            <p:cNvSpPr/>
            <p:nvPr/>
          </p:nvSpPr>
          <p:spPr>
            <a:xfrm>
              <a:off x="4653550" y="2854925"/>
              <a:ext cx="6425" cy="6525"/>
            </a:xfrm>
            <a:custGeom>
              <a:avLst/>
              <a:gdLst/>
              <a:ahLst/>
              <a:cxnLst/>
              <a:rect l="l" t="t" r="r" b="b"/>
              <a:pathLst>
                <a:path w="257" h="261" extrusionOk="0">
                  <a:moveTo>
                    <a:pt x="128" y="1"/>
                  </a:moveTo>
                  <a:cubicBezTo>
                    <a:pt x="86" y="1"/>
                    <a:pt x="46" y="34"/>
                    <a:pt x="34" y="82"/>
                  </a:cubicBezTo>
                  <a:cubicBezTo>
                    <a:pt x="1" y="152"/>
                    <a:pt x="34" y="222"/>
                    <a:pt x="87" y="255"/>
                  </a:cubicBezTo>
                  <a:cubicBezTo>
                    <a:pt x="103" y="259"/>
                    <a:pt x="117" y="261"/>
                    <a:pt x="131" y="261"/>
                  </a:cubicBezTo>
                  <a:cubicBezTo>
                    <a:pt x="177" y="261"/>
                    <a:pt x="214" y="238"/>
                    <a:pt x="240" y="185"/>
                  </a:cubicBezTo>
                  <a:cubicBezTo>
                    <a:pt x="256" y="119"/>
                    <a:pt x="223" y="32"/>
                    <a:pt x="174" y="16"/>
                  </a:cubicBezTo>
                  <a:cubicBezTo>
                    <a:pt x="159" y="6"/>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7" name="Google Shape;20407;p54"/>
            <p:cNvSpPr/>
            <p:nvPr/>
          </p:nvSpPr>
          <p:spPr>
            <a:xfrm>
              <a:off x="4668600" y="2945900"/>
              <a:ext cx="6000" cy="6425"/>
            </a:xfrm>
            <a:custGeom>
              <a:avLst/>
              <a:gdLst/>
              <a:ahLst/>
              <a:cxnLst/>
              <a:rect l="l" t="t" r="r" b="b"/>
              <a:pathLst>
                <a:path w="240" h="257" extrusionOk="0">
                  <a:moveTo>
                    <a:pt x="137" y="1"/>
                  </a:moveTo>
                  <a:cubicBezTo>
                    <a:pt x="120" y="1"/>
                    <a:pt x="87" y="1"/>
                    <a:pt x="67" y="34"/>
                  </a:cubicBezTo>
                  <a:cubicBezTo>
                    <a:pt x="17" y="71"/>
                    <a:pt x="1" y="153"/>
                    <a:pt x="50" y="207"/>
                  </a:cubicBezTo>
                  <a:cubicBezTo>
                    <a:pt x="67" y="240"/>
                    <a:pt x="87" y="256"/>
                    <a:pt x="120" y="256"/>
                  </a:cubicBezTo>
                  <a:cubicBezTo>
                    <a:pt x="153" y="256"/>
                    <a:pt x="170" y="256"/>
                    <a:pt x="207" y="223"/>
                  </a:cubicBezTo>
                  <a:cubicBezTo>
                    <a:pt x="223" y="207"/>
                    <a:pt x="240" y="174"/>
                    <a:pt x="240" y="137"/>
                  </a:cubicBezTo>
                  <a:cubicBezTo>
                    <a:pt x="240" y="104"/>
                    <a:pt x="240" y="71"/>
                    <a:pt x="223" y="50"/>
                  </a:cubicBezTo>
                  <a:cubicBezTo>
                    <a:pt x="207" y="34"/>
                    <a:pt x="190" y="17"/>
                    <a:pt x="170"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8" name="Google Shape;20408;p54"/>
            <p:cNvSpPr/>
            <p:nvPr/>
          </p:nvSpPr>
          <p:spPr>
            <a:xfrm>
              <a:off x="4664275" y="2960850"/>
              <a:ext cx="6000" cy="6425"/>
            </a:xfrm>
            <a:custGeom>
              <a:avLst/>
              <a:gdLst/>
              <a:ahLst/>
              <a:cxnLst/>
              <a:rect l="l" t="t" r="r" b="b"/>
              <a:pathLst>
                <a:path w="240" h="257" extrusionOk="0">
                  <a:moveTo>
                    <a:pt x="127" y="0"/>
                  </a:moveTo>
                  <a:cubicBezTo>
                    <a:pt x="80" y="0"/>
                    <a:pt x="31" y="30"/>
                    <a:pt x="17" y="71"/>
                  </a:cubicBezTo>
                  <a:cubicBezTo>
                    <a:pt x="0" y="141"/>
                    <a:pt x="17" y="227"/>
                    <a:pt x="87" y="244"/>
                  </a:cubicBezTo>
                  <a:cubicBezTo>
                    <a:pt x="100" y="252"/>
                    <a:pt x="115" y="257"/>
                    <a:pt x="129" y="257"/>
                  </a:cubicBezTo>
                  <a:cubicBezTo>
                    <a:pt x="170" y="257"/>
                    <a:pt x="211" y="225"/>
                    <a:pt x="223" y="174"/>
                  </a:cubicBezTo>
                  <a:cubicBezTo>
                    <a:pt x="240" y="108"/>
                    <a:pt x="223" y="38"/>
                    <a:pt x="157" y="5"/>
                  </a:cubicBezTo>
                  <a:cubicBezTo>
                    <a:pt x="148" y="2"/>
                    <a:pt x="13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9" name="Google Shape;20409;p54"/>
            <p:cNvSpPr/>
            <p:nvPr/>
          </p:nvSpPr>
          <p:spPr>
            <a:xfrm>
              <a:off x="4766925" y="3020950"/>
              <a:ext cx="6425" cy="6475"/>
            </a:xfrm>
            <a:custGeom>
              <a:avLst/>
              <a:gdLst/>
              <a:ahLst/>
              <a:cxnLst/>
              <a:rect l="l" t="t" r="r" b="b"/>
              <a:pathLst>
                <a:path w="257" h="259" extrusionOk="0">
                  <a:moveTo>
                    <a:pt x="146" y="0"/>
                  </a:moveTo>
                  <a:cubicBezTo>
                    <a:pt x="98" y="0"/>
                    <a:pt x="48" y="33"/>
                    <a:pt x="34" y="91"/>
                  </a:cubicBezTo>
                  <a:cubicBezTo>
                    <a:pt x="1" y="140"/>
                    <a:pt x="34" y="227"/>
                    <a:pt x="87" y="243"/>
                  </a:cubicBezTo>
                  <a:cubicBezTo>
                    <a:pt x="105" y="253"/>
                    <a:pt x="122" y="258"/>
                    <a:pt x="138" y="258"/>
                  </a:cubicBezTo>
                  <a:cubicBezTo>
                    <a:pt x="181" y="258"/>
                    <a:pt x="216" y="225"/>
                    <a:pt x="240" y="177"/>
                  </a:cubicBezTo>
                  <a:cubicBezTo>
                    <a:pt x="256" y="107"/>
                    <a:pt x="223" y="37"/>
                    <a:pt x="174" y="4"/>
                  </a:cubicBezTo>
                  <a:cubicBezTo>
                    <a:pt x="165" y="1"/>
                    <a:pt x="155"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0" name="Google Shape;20410;p54"/>
            <p:cNvSpPr/>
            <p:nvPr/>
          </p:nvSpPr>
          <p:spPr>
            <a:xfrm>
              <a:off x="4658300" y="2903325"/>
              <a:ext cx="5575" cy="6525"/>
            </a:xfrm>
            <a:custGeom>
              <a:avLst/>
              <a:gdLst/>
              <a:ahLst/>
              <a:cxnLst/>
              <a:rect l="l" t="t" r="r" b="b"/>
              <a:pathLst>
                <a:path w="223" h="261" extrusionOk="0">
                  <a:moveTo>
                    <a:pt x="103" y="1"/>
                  </a:moveTo>
                  <a:cubicBezTo>
                    <a:pt x="33" y="22"/>
                    <a:pt x="0" y="71"/>
                    <a:pt x="0" y="158"/>
                  </a:cubicBezTo>
                  <a:cubicBezTo>
                    <a:pt x="0" y="191"/>
                    <a:pt x="17" y="207"/>
                    <a:pt x="50" y="228"/>
                  </a:cubicBezTo>
                  <a:cubicBezTo>
                    <a:pt x="66" y="261"/>
                    <a:pt x="103" y="261"/>
                    <a:pt x="120" y="261"/>
                  </a:cubicBezTo>
                  <a:cubicBezTo>
                    <a:pt x="153" y="261"/>
                    <a:pt x="190" y="228"/>
                    <a:pt x="206" y="207"/>
                  </a:cubicBezTo>
                  <a:cubicBezTo>
                    <a:pt x="223" y="174"/>
                    <a:pt x="223" y="141"/>
                    <a:pt x="223" y="104"/>
                  </a:cubicBezTo>
                  <a:cubicBezTo>
                    <a:pt x="223" y="71"/>
                    <a:pt x="206" y="38"/>
                    <a:pt x="169" y="22"/>
                  </a:cubicBezTo>
                  <a:cubicBezTo>
                    <a:pt x="169" y="22"/>
                    <a:pt x="153"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1" name="Google Shape;20411;p54"/>
            <p:cNvSpPr/>
            <p:nvPr/>
          </p:nvSpPr>
          <p:spPr>
            <a:xfrm>
              <a:off x="4661275" y="2930750"/>
              <a:ext cx="6025" cy="6450"/>
            </a:xfrm>
            <a:custGeom>
              <a:avLst/>
              <a:gdLst/>
              <a:ahLst/>
              <a:cxnLst/>
              <a:rect l="l" t="t" r="r" b="b"/>
              <a:pathLst>
                <a:path w="241" h="258" extrusionOk="0">
                  <a:moveTo>
                    <a:pt x="127" y="1"/>
                  </a:moveTo>
                  <a:cubicBezTo>
                    <a:pt x="82" y="1"/>
                    <a:pt x="31" y="33"/>
                    <a:pt x="17" y="91"/>
                  </a:cubicBezTo>
                  <a:cubicBezTo>
                    <a:pt x="1" y="108"/>
                    <a:pt x="1" y="124"/>
                    <a:pt x="1" y="141"/>
                  </a:cubicBezTo>
                  <a:cubicBezTo>
                    <a:pt x="17" y="194"/>
                    <a:pt x="34" y="227"/>
                    <a:pt x="71" y="244"/>
                  </a:cubicBezTo>
                  <a:cubicBezTo>
                    <a:pt x="92" y="253"/>
                    <a:pt x="110" y="258"/>
                    <a:pt x="127" y="258"/>
                  </a:cubicBezTo>
                  <a:cubicBezTo>
                    <a:pt x="149" y="258"/>
                    <a:pt x="169" y="249"/>
                    <a:pt x="191" y="227"/>
                  </a:cubicBezTo>
                  <a:cubicBezTo>
                    <a:pt x="207" y="211"/>
                    <a:pt x="207" y="194"/>
                    <a:pt x="224" y="178"/>
                  </a:cubicBezTo>
                  <a:cubicBezTo>
                    <a:pt x="240" y="108"/>
                    <a:pt x="207"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2" name="Google Shape;20412;p54"/>
            <p:cNvSpPr/>
            <p:nvPr/>
          </p:nvSpPr>
          <p:spPr>
            <a:xfrm>
              <a:off x="4679725" y="2960025"/>
              <a:ext cx="2200" cy="4350"/>
            </a:xfrm>
            <a:custGeom>
              <a:avLst/>
              <a:gdLst/>
              <a:ahLst/>
              <a:cxnLst/>
              <a:rect l="l" t="t" r="r" b="b"/>
              <a:pathLst>
                <a:path w="88" h="174" extrusionOk="0">
                  <a:moveTo>
                    <a:pt x="87" y="0"/>
                  </a:moveTo>
                  <a:cubicBezTo>
                    <a:pt x="54" y="0"/>
                    <a:pt x="17" y="38"/>
                    <a:pt x="17" y="71"/>
                  </a:cubicBezTo>
                  <a:cubicBezTo>
                    <a:pt x="1" y="104"/>
                    <a:pt x="1" y="141"/>
                    <a:pt x="17" y="174"/>
                  </a:cubicBezTo>
                  <a:cubicBezTo>
                    <a:pt x="34" y="104"/>
                    <a:pt x="71" y="54"/>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3" name="Google Shape;20413;p54"/>
            <p:cNvSpPr/>
            <p:nvPr/>
          </p:nvSpPr>
          <p:spPr>
            <a:xfrm>
              <a:off x="4827025" y="2980650"/>
              <a:ext cx="6100" cy="6500"/>
            </a:xfrm>
            <a:custGeom>
              <a:avLst/>
              <a:gdLst/>
              <a:ahLst/>
              <a:cxnLst/>
              <a:rect l="l" t="t" r="r" b="b"/>
              <a:pathLst>
                <a:path w="244" h="260" extrusionOk="0">
                  <a:moveTo>
                    <a:pt x="104" y="0"/>
                  </a:moveTo>
                  <a:cubicBezTo>
                    <a:pt x="54" y="21"/>
                    <a:pt x="1" y="70"/>
                    <a:pt x="17" y="157"/>
                  </a:cubicBezTo>
                  <a:cubicBezTo>
                    <a:pt x="17" y="190"/>
                    <a:pt x="38" y="206"/>
                    <a:pt x="54" y="227"/>
                  </a:cubicBezTo>
                  <a:cubicBezTo>
                    <a:pt x="87" y="260"/>
                    <a:pt x="120" y="260"/>
                    <a:pt x="141" y="260"/>
                  </a:cubicBezTo>
                  <a:cubicBezTo>
                    <a:pt x="207" y="243"/>
                    <a:pt x="244" y="173"/>
                    <a:pt x="244" y="103"/>
                  </a:cubicBezTo>
                  <a:cubicBezTo>
                    <a:pt x="223" y="54"/>
                    <a:pt x="207"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4" name="Google Shape;20414;p54"/>
            <p:cNvSpPr/>
            <p:nvPr/>
          </p:nvSpPr>
          <p:spPr>
            <a:xfrm>
              <a:off x="4810325" y="2983600"/>
              <a:ext cx="6425" cy="6550"/>
            </a:xfrm>
            <a:custGeom>
              <a:avLst/>
              <a:gdLst/>
              <a:ahLst/>
              <a:cxnLst/>
              <a:rect l="l" t="t" r="r" b="b"/>
              <a:pathLst>
                <a:path w="257" h="262" extrusionOk="0">
                  <a:moveTo>
                    <a:pt x="140" y="0"/>
                  </a:moveTo>
                  <a:cubicBezTo>
                    <a:pt x="96" y="0"/>
                    <a:pt x="47" y="35"/>
                    <a:pt x="34" y="88"/>
                  </a:cubicBezTo>
                  <a:cubicBezTo>
                    <a:pt x="1" y="158"/>
                    <a:pt x="34" y="228"/>
                    <a:pt x="87" y="245"/>
                  </a:cubicBezTo>
                  <a:cubicBezTo>
                    <a:pt x="104" y="261"/>
                    <a:pt x="120" y="261"/>
                    <a:pt x="137" y="261"/>
                  </a:cubicBezTo>
                  <a:cubicBezTo>
                    <a:pt x="190" y="261"/>
                    <a:pt x="223" y="228"/>
                    <a:pt x="240" y="175"/>
                  </a:cubicBezTo>
                  <a:cubicBezTo>
                    <a:pt x="256" y="125"/>
                    <a:pt x="240" y="72"/>
                    <a:pt x="207" y="39"/>
                  </a:cubicBezTo>
                  <a:cubicBezTo>
                    <a:pt x="207" y="22"/>
                    <a:pt x="190" y="22"/>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5" name="Google Shape;20415;p54"/>
            <p:cNvSpPr/>
            <p:nvPr/>
          </p:nvSpPr>
          <p:spPr>
            <a:xfrm>
              <a:off x="4823625" y="2949300"/>
              <a:ext cx="6000" cy="6700"/>
            </a:xfrm>
            <a:custGeom>
              <a:avLst/>
              <a:gdLst/>
              <a:ahLst/>
              <a:cxnLst/>
              <a:rect l="l" t="t" r="r" b="b"/>
              <a:pathLst>
                <a:path w="240" h="268" extrusionOk="0">
                  <a:moveTo>
                    <a:pt x="104" y="1"/>
                  </a:moveTo>
                  <a:cubicBezTo>
                    <a:pt x="33" y="17"/>
                    <a:pt x="0" y="87"/>
                    <a:pt x="17" y="157"/>
                  </a:cubicBezTo>
                  <a:cubicBezTo>
                    <a:pt x="17" y="190"/>
                    <a:pt x="33" y="223"/>
                    <a:pt x="71" y="244"/>
                  </a:cubicBezTo>
                  <a:cubicBezTo>
                    <a:pt x="82" y="256"/>
                    <a:pt x="94" y="267"/>
                    <a:pt x="111" y="267"/>
                  </a:cubicBezTo>
                  <a:cubicBezTo>
                    <a:pt x="119" y="267"/>
                    <a:pt x="127" y="265"/>
                    <a:pt x="137" y="260"/>
                  </a:cubicBezTo>
                  <a:cubicBezTo>
                    <a:pt x="174" y="260"/>
                    <a:pt x="190" y="244"/>
                    <a:pt x="207" y="207"/>
                  </a:cubicBezTo>
                  <a:cubicBezTo>
                    <a:pt x="223" y="190"/>
                    <a:pt x="240" y="157"/>
                    <a:pt x="223" y="120"/>
                  </a:cubicBezTo>
                  <a:cubicBezTo>
                    <a:pt x="223" y="87"/>
                    <a:pt x="207" y="54"/>
                    <a:pt x="190" y="38"/>
                  </a:cubicBezTo>
                  <a:cubicBezTo>
                    <a:pt x="174" y="17"/>
                    <a:pt x="174" y="17"/>
                    <a:pt x="153" y="17"/>
                  </a:cubicBezTo>
                  <a:lnTo>
                    <a:pt x="137"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6" name="Google Shape;20416;p54"/>
            <p:cNvSpPr/>
            <p:nvPr/>
          </p:nvSpPr>
          <p:spPr>
            <a:xfrm>
              <a:off x="4797450" y="2984975"/>
              <a:ext cx="6000" cy="6500"/>
            </a:xfrm>
            <a:custGeom>
              <a:avLst/>
              <a:gdLst/>
              <a:ahLst/>
              <a:cxnLst/>
              <a:rect l="l" t="t" r="r" b="b"/>
              <a:pathLst>
                <a:path w="240" h="260" extrusionOk="0">
                  <a:moveTo>
                    <a:pt x="136" y="0"/>
                  </a:moveTo>
                  <a:cubicBezTo>
                    <a:pt x="103" y="0"/>
                    <a:pt x="66" y="0"/>
                    <a:pt x="50" y="33"/>
                  </a:cubicBezTo>
                  <a:cubicBezTo>
                    <a:pt x="0" y="70"/>
                    <a:pt x="0" y="157"/>
                    <a:pt x="33" y="206"/>
                  </a:cubicBezTo>
                  <a:cubicBezTo>
                    <a:pt x="50" y="239"/>
                    <a:pt x="87" y="260"/>
                    <a:pt x="103" y="260"/>
                  </a:cubicBezTo>
                  <a:cubicBezTo>
                    <a:pt x="136" y="260"/>
                    <a:pt x="169" y="260"/>
                    <a:pt x="190" y="239"/>
                  </a:cubicBezTo>
                  <a:cubicBezTo>
                    <a:pt x="206" y="206"/>
                    <a:pt x="223" y="173"/>
                    <a:pt x="223" y="136"/>
                  </a:cubicBezTo>
                  <a:cubicBezTo>
                    <a:pt x="239" y="103"/>
                    <a:pt x="223" y="70"/>
                    <a:pt x="206" y="54"/>
                  </a:cubicBezTo>
                  <a:cubicBezTo>
                    <a:pt x="190" y="33"/>
                    <a:pt x="169" y="17"/>
                    <a:pt x="153" y="17"/>
                  </a:cubicBezTo>
                  <a:cubicBezTo>
                    <a:pt x="153"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7" name="Google Shape;20417;p54"/>
            <p:cNvSpPr/>
            <p:nvPr/>
          </p:nvSpPr>
          <p:spPr>
            <a:xfrm>
              <a:off x="4781975" y="2989950"/>
              <a:ext cx="6000" cy="6700"/>
            </a:xfrm>
            <a:custGeom>
              <a:avLst/>
              <a:gdLst/>
              <a:ahLst/>
              <a:cxnLst/>
              <a:rect l="l" t="t" r="r" b="b"/>
              <a:pathLst>
                <a:path w="240" h="268" extrusionOk="0">
                  <a:moveTo>
                    <a:pt x="120" y="0"/>
                  </a:moveTo>
                  <a:cubicBezTo>
                    <a:pt x="115" y="0"/>
                    <a:pt x="109" y="2"/>
                    <a:pt x="104" y="7"/>
                  </a:cubicBezTo>
                  <a:lnTo>
                    <a:pt x="67" y="7"/>
                  </a:lnTo>
                  <a:cubicBezTo>
                    <a:pt x="34" y="24"/>
                    <a:pt x="1" y="94"/>
                    <a:pt x="17" y="143"/>
                  </a:cubicBezTo>
                  <a:cubicBezTo>
                    <a:pt x="17" y="181"/>
                    <a:pt x="34" y="214"/>
                    <a:pt x="50" y="230"/>
                  </a:cubicBezTo>
                  <a:cubicBezTo>
                    <a:pt x="67" y="246"/>
                    <a:pt x="104" y="267"/>
                    <a:pt x="137" y="267"/>
                  </a:cubicBezTo>
                  <a:cubicBezTo>
                    <a:pt x="190" y="246"/>
                    <a:pt x="240" y="181"/>
                    <a:pt x="223" y="110"/>
                  </a:cubicBezTo>
                  <a:lnTo>
                    <a:pt x="223" y="77"/>
                  </a:ln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8" name="Google Shape;20418;p54"/>
            <p:cNvSpPr/>
            <p:nvPr/>
          </p:nvSpPr>
          <p:spPr>
            <a:xfrm>
              <a:off x="4766525" y="2990525"/>
              <a:ext cx="6000" cy="6525"/>
            </a:xfrm>
            <a:custGeom>
              <a:avLst/>
              <a:gdLst/>
              <a:ahLst/>
              <a:cxnLst/>
              <a:rect l="l" t="t" r="r" b="b"/>
              <a:pathLst>
                <a:path w="240" h="261" extrusionOk="0">
                  <a:moveTo>
                    <a:pt x="136" y="1"/>
                  </a:moveTo>
                  <a:cubicBezTo>
                    <a:pt x="103" y="17"/>
                    <a:pt x="50" y="54"/>
                    <a:pt x="17" y="87"/>
                  </a:cubicBezTo>
                  <a:cubicBezTo>
                    <a:pt x="0" y="120"/>
                    <a:pt x="17" y="174"/>
                    <a:pt x="33" y="207"/>
                  </a:cubicBezTo>
                  <a:cubicBezTo>
                    <a:pt x="50" y="223"/>
                    <a:pt x="87" y="244"/>
                    <a:pt x="103" y="261"/>
                  </a:cubicBezTo>
                  <a:cubicBezTo>
                    <a:pt x="136" y="261"/>
                    <a:pt x="169" y="244"/>
                    <a:pt x="190" y="223"/>
                  </a:cubicBezTo>
                  <a:cubicBezTo>
                    <a:pt x="239" y="174"/>
                    <a:pt x="239" y="87"/>
                    <a:pt x="207" y="38"/>
                  </a:cubicBezTo>
                  <a:cubicBezTo>
                    <a:pt x="190"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9" name="Google Shape;20419;p54"/>
            <p:cNvSpPr/>
            <p:nvPr/>
          </p:nvSpPr>
          <p:spPr>
            <a:xfrm>
              <a:off x="4775500" y="3007850"/>
              <a:ext cx="6100" cy="6450"/>
            </a:xfrm>
            <a:custGeom>
              <a:avLst/>
              <a:gdLst/>
              <a:ahLst/>
              <a:cxnLst/>
              <a:rect l="l" t="t" r="r" b="b"/>
              <a:pathLst>
                <a:path w="244" h="258" extrusionOk="0">
                  <a:moveTo>
                    <a:pt x="113" y="0"/>
                  </a:moveTo>
                  <a:cubicBezTo>
                    <a:pt x="71" y="0"/>
                    <a:pt x="32" y="31"/>
                    <a:pt x="17" y="83"/>
                  </a:cubicBezTo>
                  <a:cubicBezTo>
                    <a:pt x="0" y="149"/>
                    <a:pt x="17" y="219"/>
                    <a:pt x="70" y="252"/>
                  </a:cubicBezTo>
                  <a:cubicBezTo>
                    <a:pt x="83" y="256"/>
                    <a:pt x="96" y="258"/>
                    <a:pt x="109" y="258"/>
                  </a:cubicBezTo>
                  <a:cubicBezTo>
                    <a:pt x="163" y="258"/>
                    <a:pt x="209" y="223"/>
                    <a:pt x="223" y="170"/>
                  </a:cubicBezTo>
                  <a:cubicBezTo>
                    <a:pt x="243" y="99"/>
                    <a:pt x="206" y="29"/>
                    <a:pt x="157" y="13"/>
                  </a:cubicBezTo>
                  <a:cubicBezTo>
                    <a:pt x="142"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0" name="Google Shape;20420;p54"/>
            <p:cNvSpPr/>
            <p:nvPr/>
          </p:nvSpPr>
          <p:spPr>
            <a:xfrm>
              <a:off x="4780225" y="3033100"/>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0"/>
                    <a:pt x="83" y="263"/>
                    <a:pt x="114" y="263"/>
                  </a:cubicBezTo>
                  <a:cubicBezTo>
                    <a:pt x="140" y="263"/>
                    <a:pt x="166" y="255"/>
                    <a:pt x="190" y="240"/>
                  </a:cubicBezTo>
                  <a:cubicBezTo>
                    <a:pt x="240" y="190"/>
                    <a:pt x="240" y="104"/>
                    <a:pt x="207" y="50"/>
                  </a:cubicBezTo>
                  <a:cubicBezTo>
                    <a:pt x="190" y="34"/>
                    <a:pt x="190" y="17"/>
                    <a:pt x="174"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1" name="Google Shape;20421;p54"/>
            <p:cNvSpPr/>
            <p:nvPr/>
          </p:nvSpPr>
          <p:spPr>
            <a:xfrm>
              <a:off x="4679725" y="2835925"/>
              <a:ext cx="6000" cy="6525"/>
            </a:xfrm>
            <a:custGeom>
              <a:avLst/>
              <a:gdLst/>
              <a:ahLst/>
              <a:cxnLst/>
              <a:rect l="l" t="t" r="r" b="b"/>
              <a:pathLst>
                <a:path w="240" h="261" extrusionOk="0">
                  <a:moveTo>
                    <a:pt x="104" y="1"/>
                  </a:moveTo>
                  <a:cubicBezTo>
                    <a:pt x="71" y="1"/>
                    <a:pt x="54" y="17"/>
                    <a:pt x="34" y="54"/>
                  </a:cubicBezTo>
                  <a:cubicBezTo>
                    <a:pt x="17" y="87"/>
                    <a:pt x="1" y="120"/>
                    <a:pt x="17" y="157"/>
                  </a:cubicBezTo>
                  <a:cubicBezTo>
                    <a:pt x="17" y="190"/>
                    <a:pt x="34" y="207"/>
                    <a:pt x="54" y="244"/>
                  </a:cubicBezTo>
                  <a:cubicBezTo>
                    <a:pt x="87" y="260"/>
                    <a:pt x="104" y="260"/>
                    <a:pt x="137" y="260"/>
                  </a:cubicBezTo>
                  <a:cubicBezTo>
                    <a:pt x="191" y="244"/>
                    <a:pt x="240" y="174"/>
                    <a:pt x="224" y="104"/>
                  </a:cubicBezTo>
                  <a:cubicBezTo>
                    <a:pt x="224" y="71"/>
                    <a:pt x="207" y="54"/>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2" name="Google Shape;20422;p54"/>
            <p:cNvSpPr/>
            <p:nvPr/>
          </p:nvSpPr>
          <p:spPr>
            <a:xfrm>
              <a:off x="4668600" y="2823975"/>
              <a:ext cx="6000" cy="6400"/>
            </a:xfrm>
            <a:custGeom>
              <a:avLst/>
              <a:gdLst/>
              <a:ahLst/>
              <a:cxnLst/>
              <a:rect l="l" t="t" r="r" b="b"/>
              <a:pathLst>
                <a:path w="240" h="256" extrusionOk="0">
                  <a:moveTo>
                    <a:pt x="104" y="0"/>
                  </a:moveTo>
                  <a:cubicBezTo>
                    <a:pt x="87" y="0"/>
                    <a:pt x="87" y="17"/>
                    <a:pt x="67" y="17"/>
                  </a:cubicBezTo>
                  <a:cubicBezTo>
                    <a:pt x="34" y="33"/>
                    <a:pt x="1" y="83"/>
                    <a:pt x="1" y="153"/>
                  </a:cubicBezTo>
                  <a:cubicBezTo>
                    <a:pt x="17" y="186"/>
                    <a:pt x="34" y="223"/>
                    <a:pt x="50" y="239"/>
                  </a:cubicBezTo>
                  <a:cubicBezTo>
                    <a:pt x="67" y="256"/>
                    <a:pt x="104" y="256"/>
                    <a:pt x="137" y="256"/>
                  </a:cubicBezTo>
                  <a:cubicBezTo>
                    <a:pt x="190" y="256"/>
                    <a:pt x="240" y="186"/>
                    <a:pt x="223" y="120"/>
                  </a:cubicBezTo>
                  <a:lnTo>
                    <a:pt x="223" y="83"/>
                  </a:lnTo>
                  <a:cubicBezTo>
                    <a:pt x="207" y="50"/>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3" name="Google Shape;20423;p54"/>
            <p:cNvSpPr/>
            <p:nvPr/>
          </p:nvSpPr>
          <p:spPr>
            <a:xfrm>
              <a:off x="4652225" y="2871000"/>
              <a:ext cx="5675" cy="6600"/>
            </a:xfrm>
            <a:custGeom>
              <a:avLst/>
              <a:gdLst/>
              <a:ahLst/>
              <a:cxnLst/>
              <a:rect l="l" t="t" r="r" b="b"/>
              <a:pathLst>
                <a:path w="227" h="264" extrusionOk="0">
                  <a:moveTo>
                    <a:pt x="123" y="0"/>
                  </a:moveTo>
                  <a:cubicBezTo>
                    <a:pt x="116" y="0"/>
                    <a:pt x="110" y="2"/>
                    <a:pt x="103" y="8"/>
                  </a:cubicBezTo>
                  <a:cubicBezTo>
                    <a:pt x="37" y="8"/>
                    <a:pt x="0" y="78"/>
                    <a:pt x="0" y="144"/>
                  </a:cubicBezTo>
                  <a:cubicBezTo>
                    <a:pt x="0" y="181"/>
                    <a:pt x="21" y="214"/>
                    <a:pt x="54" y="230"/>
                  </a:cubicBezTo>
                  <a:cubicBezTo>
                    <a:pt x="70" y="247"/>
                    <a:pt x="103" y="263"/>
                    <a:pt x="140" y="263"/>
                  </a:cubicBezTo>
                  <a:cubicBezTo>
                    <a:pt x="190" y="247"/>
                    <a:pt x="227" y="181"/>
                    <a:pt x="227" y="111"/>
                  </a:cubicBezTo>
                  <a:cubicBezTo>
                    <a:pt x="227" y="78"/>
                    <a:pt x="206" y="41"/>
                    <a:pt x="173" y="24"/>
                  </a:cubicBezTo>
                  <a:lnTo>
                    <a:pt x="157" y="8"/>
                  </a:ln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4" name="Google Shape;20424;p54"/>
            <p:cNvSpPr/>
            <p:nvPr/>
          </p:nvSpPr>
          <p:spPr>
            <a:xfrm>
              <a:off x="4674175" y="2853550"/>
              <a:ext cx="6000" cy="6525"/>
            </a:xfrm>
            <a:custGeom>
              <a:avLst/>
              <a:gdLst/>
              <a:ahLst/>
              <a:cxnLst/>
              <a:rect l="l" t="t" r="r" b="b"/>
              <a:pathLst>
                <a:path w="240" h="261" extrusionOk="0">
                  <a:moveTo>
                    <a:pt x="103" y="1"/>
                  </a:moveTo>
                  <a:cubicBezTo>
                    <a:pt x="33" y="17"/>
                    <a:pt x="0" y="71"/>
                    <a:pt x="0" y="157"/>
                  </a:cubicBezTo>
                  <a:cubicBezTo>
                    <a:pt x="17" y="190"/>
                    <a:pt x="17" y="207"/>
                    <a:pt x="50" y="240"/>
                  </a:cubicBezTo>
                  <a:cubicBezTo>
                    <a:pt x="70" y="260"/>
                    <a:pt x="103" y="260"/>
                    <a:pt x="136" y="260"/>
                  </a:cubicBezTo>
                  <a:cubicBezTo>
                    <a:pt x="190" y="240"/>
                    <a:pt x="239" y="174"/>
                    <a:pt x="223" y="104"/>
                  </a:cubicBezTo>
                  <a:cubicBezTo>
                    <a:pt x="223" y="71"/>
                    <a:pt x="206" y="34"/>
                    <a:pt x="173"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5" name="Google Shape;20425;p54"/>
            <p:cNvSpPr/>
            <p:nvPr/>
          </p:nvSpPr>
          <p:spPr>
            <a:xfrm>
              <a:off x="4665100" y="2791300"/>
              <a:ext cx="6100" cy="6400"/>
            </a:xfrm>
            <a:custGeom>
              <a:avLst/>
              <a:gdLst/>
              <a:ahLst/>
              <a:cxnLst/>
              <a:rect l="l" t="t" r="r" b="b"/>
              <a:pathLst>
                <a:path w="244" h="256" extrusionOk="0">
                  <a:moveTo>
                    <a:pt x="103" y="0"/>
                  </a:moveTo>
                  <a:cubicBezTo>
                    <a:pt x="54" y="17"/>
                    <a:pt x="0" y="87"/>
                    <a:pt x="21" y="153"/>
                  </a:cubicBezTo>
                  <a:cubicBezTo>
                    <a:pt x="21" y="190"/>
                    <a:pt x="38" y="223"/>
                    <a:pt x="71" y="239"/>
                  </a:cubicBezTo>
                  <a:cubicBezTo>
                    <a:pt x="87" y="256"/>
                    <a:pt x="124" y="256"/>
                    <a:pt x="141" y="256"/>
                  </a:cubicBezTo>
                  <a:cubicBezTo>
                    <a:pt x="174" y="256"/>
                    <a:pt x="207" y="239"/>
                    <a:pt x="227" y="206"/>
                  </a:cubicBezTo>
                  <a:cubicBezTo>
                    <a:pt x="244" y="190"/>
                    <a:pt x="244" y="153"/>
                    <a:pt x="244" y="120"/>
                  </a:cubicBezTo>
                  <a:cubicBezTo>
                    <a:pt x="227" y="87"/>
                    <a:pt x="227" y="50"/>
                    <a:pt x="190" y="33"/>
                  </a:cubicBezTo>
                  <a:cubicBezTo>
                    <a:pt x="190" y="17"/>
                    <a:pt x="174" y="17"/>
                    <a:pt x="174"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6" name="Google Shape;20426;p54"/>
            <p:cNvSpPr/>
            <p:nvPr/>
          </p:nvSpPr>
          <p:spPr>
            <a:xfrm>
              <a:off x="4682725" y="2791525"/>
              <a:ext cx="5600" cy="6600"/>
            </a:xfrm>
            <a:custGeom>
              <a:avLst/>
              <a:gdLst/>
              <a:ahLst/>
              <a:cxnLst/>
              <a:rect l="l" t="t" r="r" b="b"/>
              <a:pathLst>
                <a:path w="224" h="264" extrusionOk="0">
                  <a:moveTo>
                    <a:pt x="91" y="1"/>
                  </a:moveTo>
                  <a:cubicBezTo>
                    <a:pt x="69" y="1"/>
                    <a:pt x="49" y="13"/>
                    <a:pt x="38" y="24"/>
                  </a:cubicBezTo>
                  <a:cubicBezTo>
                    <a:pt x="17" y="61"/>
                    <a:pt x="0" y="78"/>
                    <a:pt x="0" y="111"/>
                  </a:cubicBezTo>
                  <a:cubicBezTo>
                    <a:pt x="0" y="144"/>
                    <a:pt x="0" y="181"/>
                    <a:pt x="17" y="214"/>
                  </a:cubicBezTo>
                  <a:cubicBezTo>
                    <a:pt x="38" y="245"/>
                    <a:pt x="69" y="263"/>
                    <a:pt x="102" y="263"/>
                  </a:cubicBezTo>
                  <a:cubicBezTo>
                    <a:pt x="126" y="263"/>
                    <a:pt x="151" y="253"/>
                    <a:pt x="174" y="230"/>
                  </a:cubicBezTo>
                  <a:cubicBezTo>
                    <a:pt x="223" y="181"/>
                    <a:pt x="223" y="111"/>
                    <a:pt x="190" y="41"/>
                  </a:cubicBezTo>
                  <a:cubicBezTo>
                    <a:pt x="174" y="24"/>
                    <a:pt x="174" y="24"/>
                    <a:pt x="157" y="8"/>
                  </a:cubicBezTo>
                  <a:lnTo>
                    <a:pt x="120" y="8"/>
                  </a:lnTo>
                  <a:cubicBezTo>
                    <a:pt x="110" y="3"/>
                    <a:pt x="10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7" name="Google Shape;20427;p54"/>
            <p:cNvSpPr/>
            <p:nvPr/>
          </p:nvSpPr>
          <p:spPr>
            <a:xfrm>
              <a:off x="4684900" y="2866425"/>
              <a:ext cx="6000" cy="6625"/>
            </a:xfrm>
            <a:custGeom>
              <a:avLst/>
              <a:gdLst/>
              <a:ahLst/>
              <a:cxnLst/>
              <a:rect l="l" t="t" r="r" b="b"/>
              <a:pathLst>
                <a:path w="240" h="265" extrusionOk="0">
                  <a:moveTo>
                    <a:pt x="157" y="1"/>
                  </a:moveTo>
                  <a:cubicBezTo>
                    <a:pt x="120" y="1"/>
                    <a:pt x="87" y="1"/>
                    <a:pt x="54" y="17"/>
                  </a:cubicBezTo>
                  <a:cubicBezTo>
                    <a:pt x="33" y="34"/>
                    <a:pt x="17" y="54"/>
                    <a:pt x="0" y="87"/>
                  </a:cubicBezTo>
                  <a:lnTo>
                    <a:pt x="0" y="174"/>
                  </a:lnTo>
                  <a:cubicBezTo>
                    <a:pt x="17" y="207"/>
                    <a:pt x="33" y="240"/>
                    <a:pt x="70" y="261"/>
                  </a:cubicBezTo>
                  <a:cubicBezTo>
                    <a:pt x="78" y="263"/>
                    <a:pt x="86" y="265"/>
                    <a:pt x="95" y="265"/>
                  </a:cubicBezTo>
                  <a:cubicBezTo>
                    <a:pt x="141" y="265"/>
                    <a:pt x="192" y="229"/>
                    <a:pt x="206" y="174"/>
                  </a:cubicBezTo>
                  <a:cubicBezTo>
                    <a:pt x="239" y="104"/>
                    <a:pt x="206" y="34"/>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8" name="Google Shape;20428;p54"/>
            <p:cNvSpPr/>
            <p:nvPr/>
          </p:nvSpPr>
          <p:spPr>
            <a:xfrm>
              <a:off x="4793125" y="3001775"/>
              <a:ext cx="6000" cy="6575"/>
            </a:xfrm>
            <a:custGeom>
              <a:avLst/>
              <a:gdLst/>
              <a:ahLst/>
              <a:cxnLst/>
              <a:rect l="l" t="t" r="r" b="b"/>
              <a:pathLst>
                <a:path w="240" h="263" extrusionOk="0">
                  <a:moveTo>
                    <a:pt x="103" y="0"/>
                  </a:moveTo>
                  <a:cubicBezTo>
                    <a:pt x="70" y="17"/>
                    <a:pt x="54" y="33"/>
                    <a:pt x="33" y="50"/>
                  </a:cubicBezTo>
                  <a:cubicBezTo>
                    <a:pt x="17" y="83"/>
                    <a:pt x="0" y="120"/>
                    <a:pt x="17" y="153"/>
                  </a:cubicBezTo>
                  <a:cubicBezTo>
                    <a:pt x="17" y="186"/>
                    <a:pt x="33" y="223"/>
                    <a:pt x="54" y="239"/>
                  </a:cubicBezTo>
                  <a:cubicBezTo>
                    <a:pt x="77" y="251"/>
                    <a:pt x="92" y="263"/>
                    <a:pt x="111" y="263"/>
                  </a:cubicBezTo>
                  <a:cubicBezTo>
                    <a:pt x="118" y="263"/>
                    <a:pt x="126" y="261"/>
                    <a:pt x="136" y="256"/>
                  </a:cubicBezTo>
                  <a:cubicBezTo>
                    <a:pt x="206" y="256"/>
                    <a:pt x="239" y="186"/>
                    <a:pt x="223" y="120"/>
                  </a:cubicBezTo>
                  <a:cubicBezTo>
                    <a:pt x="223" y="83"/>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9" name="Google Shape;20429;p54"/>
            <p:cNvSpPr/>
            <p:nvPr/>
          </p:nvSpPr>
          <p:spPr>
            <a:xfrm>
              <a:off x="4661700" y="2841850"/>
              <a:ext cx="6525" cy="6475"/>
            </a:xfrm>
            <a:custGeom>
              <a:avLst/>
              <a:gdLst/>
              <a:ahLst/>
              <a:cxnLst/>
              <a:rect l="l" t="t" r="r" b="b"/>
              <a:pathLst>
                <a:path w="261" h="259" extrusionOk="0">
                  <a:moveTo>
                    <a:pt x="141" y="1"/>
                  </a:moveTo>
                  <a:cubicBezTo>
                    <a:pt x="96" y="1"/>
                    <a:pt x="50" y="33"/>
                    <a:pt x="33" y="73"/>
                  </a:cubicBezTo>
                  <a:cubicBezTo>
                    <a:pt x="0" y="143"/>
                    <a:pt x="33" y="229"/>
                    <a:pt x="87" y="246"/>
                  </a:cubicBezTo>
                  <a:cubicBezTo>
                    <a:pt x="106" y="255"/>
                    <a:pt x="123" y="259"/>
                    <a:pt x="138" y="259"/>
                  </a:cubicBezTo>
                  <a:cubicBezTo>
                    <a:pt x="182" y="259"/>
                    <a:pt x="215" y="227"/>
                    <a:pt x="239" y="176"/>
                  </a:cubicBezTo>
                  <a:cubicBezTo>
                    <a:pt x="260" y="110"/>
                    <a:pt x="223" y="40"/>
                    <a:pt x="174" y="7"/>
                  </a:cubicBezTo>
                  <a:cubicBezTo>
                    <a:pt x="163" y="3"/>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0" name="Google Shape;20430;p54"/>
            <p:cNvSpPr/>
            <p:nvPr/>
          </p:nvSpPr>
          <p:spPr>
            <a:xfrm>
              <a:off x="4677575" y="2882725"/>
              <a:ext cx="5575" cy="6525"/>
            </a:xfrm>
            <a:custGeom>
              <a:avLst/>
              <a:gdLst/>
              <a:ahLst/>
              <a:cxnLst/>
              <a:rect l="l" t="t" r="r" b="b"/>
              <a:pathLst>
                <a:path w="223" h="261" extrusionOk="0">
                  <a:moveTo>
                    <a:pt x="103" y="0"/>
                  </a:moveTo>
                  <a:cubicBezTo>
                    <a:pt x="37" y="21"/>
                    <a:pt x="0" y="87"/>
                    <a:pt x="0" y="157"/>
                  </a:cubicBezTo>
                  <a:cubicBezTo>
                    <a:pt x="17" y="190"/>
                    <a:pt x="37" y="227"/>
                    <a:pt x="54" y="244"/>
                  </a:cubicBezTo>
                  <a:cubicBezTo>
                    <a:pt x="87" y="260"/>
                    <a:pt x="103" y="260"/>
                    <a:pt x="140" y="260"/>
                  </a:cubicBezTo>
                  <a:cubicBezTo>
                    <a:pt x="157" y="260"/>
                    <a:pt x="190" y="244"/>
                    <a:pt x="206" y="206"/>
                  </a:cubicBezTo>
                  <a:cubicBezTo>
                    <a:pt x="223" y="173"/>
                    <a:pt x="223" y="140"/>
                    <a:pt x="223" y="103"/>
                  </a:cubicBezTo>
                  <a:cubicBezTo>
                    <a:pt x="223" y="70"/>
                    <a:pt x="206" y="54"/>
                    <a:pt x="173" y="37"/>
                  </a:cubicBezTo>
                  <a:cubicBezTo>
                    <a:pt x="173" y="21"/>
                    <a:pt x="173" y="21"/>
                    <a:pt x="157" y="21"/>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1" name="Google Shape;20431;p54"/>
            <p:cNvSpPr/>
            <p:nvPr/>
          </p:nvSpPr>
          <p:spPr>
            <a:xfrm>
              <a:off x="4658300" y="2808500"/>
              <a:ext cx="6000" cy="6600"/>
            </a:xfrm>
            <a:custGeom>
              <a:avLst/>
              <a:gdLst/>
              <a:ahLst/>
              <a:cxnLst/>
              <a:rect l="l" t="t" r="r" b="b"/>
              <a:pathLst>
                <a:path w="240" h="264" extrusionOk="0">
                  <a:moveTo>
                    <a:pt x="103" y="1"/>
                  </a:moveTo>
                  <a:cubicBezTo>
                    <a:pt x="33" y="17"/>
                    <a:pt x="0" y="83"/>
                    <a:pt x="0" y="153"/>
                  </a:cubicBezTo>
                  <a:cubicBezTo>
                    <a:pt x="17" y="186"/>
                    <a:pt x="33" y="223"/>
                    <a:pt x="50" y="240"/>
                  </a:cubicBezTo>
                  <a:cubicBezTo>
                    <a:pt x="61" y="252"/>
                    <a:pt x="83" y="263"/>
                    <a:pt x="107" y="263"/>
                  </a:cubicBezTo>
                  <a:cubicBezTo>
                    <a:pt x="117" y="263"/>
                    <a:pt x="127" y="261"/>
                    <a:pt x="136" y="256"/>
                  </a:cubicBezTo>
                  <a:cubicBezTo>
                    <a:pt x="190" y="256"/>
                    <a:pt x="239" y="186"/>
                    <a:pt x="223" y="120"/>
                  </a:cubicBezTo>
                  <a:cubicBezTo>
                    <a:pt x="223" y="83"/>
                    <a:pt x="206" y="50"/>
                    <a:pt x="190"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2" name="Google Shape;20432;p54"/>
            <p:cNvSpPr/>
            <p:nvPr/>
          </p:nvSpPr>
          <p:spPr>
            <a:xfrm>
              <a:off x="4650975" y="2918375"/>
              <a:ext cx="6000" cy="6525"/>
            </a:xfrm>
            <a:custGeom>
              <a:avLst/>
              <a:gdLst/>
              <a:ahLst/>
              <a:cxnLst/>
              <a:rect l="l" t="t" r="r" b="b"/>
              <a:pathLst>
                <a:path w="240" h="261" extrusionOk="0">
                  <a:moveTo>
                    <a:pt x="137" y="1"/>
                  </a:moveTo>
                  <a:cubicBezTo>
                    <a:pt x="120" y="1"/>
                    <a:pt x="87" y="1"/>
                    <a:pt x="71" y="17"/>
                  </a:cubicBezTo>
                  <a:cubicBezTo>
                    <a:pt x="17" y="71"/>
                    <a:pt x="1" y="158"/>
                    <a:pt x="50" y="207"/>
                  </a:cubicBezTo>
                  <a:cubicBezTo>
                    <a:pt x="71" y="244"/>
                    <a:pt x="87" y="261"/>
                    <a:pt x="120" y="261"/>
                  </a:cubicBezTo>
                  <a:cubicBezTo>
                    <a:pt x="153" y="261"/>
                    <a:pt x="174" y="261"/>
                    <a:pt x="207" y="223"/>
                  </a:cubicBezTo>
                  <a:cubicBezTo>
                    <a:pt x="223" y="207"/>
                    <a:pt x="240" y="174"/>
                    <a:pt x="240" y="141"/>
                  </a:cubicBezTo>
                  <a:cubicBezTo>
                    <a:pt x="240" y="104"/>
                    <a:pt x="240" y="71"/>
                    <a:pt x="223" y="54"/>
                  </a:cubicBezTo>
                  <a:cubicBezTo>
                    <a:pt x="207" y="38"/>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3" name="Google Shape;20433;p54"/>
            <p:cNvSpPr/>
            <p:nvPr/>
          </p:nvSpPr>
          <p:spPr>
            <a:xfrm>
              <a:off x="4649625" y="2890975"/>
              <a:ext cx="6125" cy="6325"/>
            </a:xfrm>
            <a:custGeom>
              <a:avLst/>
              <a:gdLst/>
              <a:ahLst/>
              <a:cxnLst/>
              <a:rect l="l" t="t" r="r" b="b"/>
              <a:pathLst>
                <a:path w="245" h="253" extrusionOk="0">
                  <a:moveTo>
                    <a:pt x="141" y="0"/>
                  </a:moveTo>
                  <a:cubicBezTo>
                    <a:pt x="104" y="0"/>
                    <a:pt x="71" y="0"/>
                    <a:pt x="55" y="17"/>
                  </a:cubicBezTo>
                  <a:cubicBezTo>
                    <a:pt x="38" y="50"/>
                    <a:pt x="22" y="66"/>
                    <a:pt x="22" y="103"/>
                  </a:cubicBezTo>
                  <a:cubicBezTo>
                    <a:pt x="1" y="136"/>
                    <a:pt x="22" y="169"/>
                    <a:pt x="38" y="206"/>
                  </a:cubicBezTo>
                  <a:cubicBezTo>
                    <a:pt x="57" y="235"/>
                    <a:pt x="89" y="253"/>
                    <a:pt x="122" y="253"/>
                  </a:cubicBezTo>
                  <a:cubicBezTo>
                    <a:pt x="146" y="253"/>
                    <a:pt x="170" y="244"/>
                    <a:pt x="191" y="223"/>
                  </a:cubicBezTo>
                  <a:cubicBezTo>
                    <a:pt x="244" y="186"/>
                    <a:pt x="244" y="103"/>
                    <a:pt x="207" y="50"/>
                  </a:cubicBezTo>
                  <a:cubicBezTo>
                    <a:pt x="191"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4" name="Google Shape;20434;p54"/>
            <p:cNvSpPr/>
            <p:nvPr/>
          </p:nvSpPr>
          <p:spPr>
            <a:xfrm>
              <a:off x="4647050" y="2935175"/>
              <a:ext cx="6125" cy="6425"/>
            </a:xfrm>
            <a:custGeom>
              <a:avLst/>
              <a:gdLst/>
              <a:ahLst/>
              <a:cxnLst/>
              <a:rect l="l" t="t" r="r" b="b"/>
              <a:pathLst>
                <a:path w="245" h="257" extrusionOk="0">
                  <a:moveTo>
                    <a:pt x="104" y="1"/>
                  </a:moveTo>
                  <a:cubicBezTo>
                    <a:pt x="71" y="1"/>
                    <a:pt x="55" y="17"/>
                    <a:pt x="38" y="50"/>
                  </a:cubicBezTo>
                  <a:cubicBezTo>
                    <a:pt x="22" y="87"/>
                    <a:pt x="1" y="120"/>
                    <a:pt x="1" y="153"/>
                  </a:cubicBezTo>
                  <a:cubicBezTo>
                    <a:pt x="22" y="191"/>
                    <a:pt x="38" y="207"/>
                    <a:pt x="55" y="240"/>
                  </a:cubicBezTo>
                  <a:cubicBezTo>
                    <a:pt x="71" y="256"/>
                    <a:pt x="104" y="256"/>
                    <a:pt x="141" y="256"/>
                  </a:cubicBezTo>
                  <a:cubicBezTo>
                    <a:pt x="191" y="240"/>
                    <a:pt x="244" y="191"/>
                    <a:pt x="228" y="104"/>
                  </a:cubicBezTo>
                  <a:cubicBezTo>
                    <a:pt x="228"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5" name="Google Shape;20435;p54"/>
            <p:cNvSpPr/>
            <p:nvPr/>
          </p:nvSpPr>
          <p:spPr>
            <a:xfrm>
              <a:off x="4653150" y="282437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66" y="256"/>
                    <a:pt x="103" y="256"/>
                  </a:cubicBezTo>
                  <a:cubicBezTo>
                    <a:pt x="136" y="256"/>
                    <a:pt x="169" y="256"/>
                    <a:pt x="190" y="223"/>
                  </a:cubicBezTo>
                  <a:cubicBezTo>
                    <a:pt x="239" y="190"/>
                    <a:pt x="239" y="104"/>
                    <a:pt x="206" y="50"/>
                  </a:cubicBezTo>
                  <a:cubicBezTo>
                    <a:pt x="190" y="34"/>
                    <a:pt x="169"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6" name="Google Shape;20436;p54"/>
            <p:cNvSpPr/>
            <p:nvPr/>
          </p:nvSpPr>
          <p:spPr>
            <a:xfrm>
              <a:off x="4650150" y="2794125"/>
              <a:ext cx="6000" cy="6675"/>
            </a:xfrm>
            <a:custGeom>
              <a:avLst/>
              <a:gdLst/>
              <a:ahLst/>
              <a:cxnLst/>
              <a:rect l="l" t="t" r="r" b="b"/>
              <a:pathLst>
                <a:path w="240" h="267" extrusionOk="0">
                  <a:moveTo>
                    <a:pt x="107" y="0"/>
                  </a:moveTo>
                  <a:cubicBezTo>
                    <a:pt x="84" y="0"/>
                    <a:pt x="62" y="12"/>
                    <a:pt x="50" y="23"/>
                  </a:cubicBezTo>
                  <a:cubicBezTo>
                    <a:pt x="1" y="77"/>
                    <a:pt x="1" y="164"/>
                    <a:pt x="34" y="213"/>
                  </a:cubicBezTo>
                  <a:cubicBezTo>
                    <a:pt x="50" y="230"/>
                    <a:pt x="83" y="246"/>
                    <a:pt x="104" y="267"/>
                  </a:cubicBezTo>
                  <a:cubicBezTo>
                    <a:pt x="137" y="267"/>
                    <a:pt x="170" y="246"/>
                    <a:pt x="186" y="230"/>
                  </a:cubicBezTo>
                  <a:cubicBezTo>
                    <a:pt x="223" y="213"/>
                    <a:pt x="223" y="180"/>
                    <a:pt x="240" y="143"/>
                  </a:cubicBezTo>
                  <a:cubicBezTo>
                    <a:pt x="240" y="110"/>
                    <a:pt x="223" y="77"/>
                    <a:pt x="207" y="40"/>
                  </a:cubicBezTo>
                  <a:cubicBezTo>
                    <a:pt x="186" y="23"/>
                    <a:pt x="186" y="23"/>
                    <a:pt x="153" y="7"/>
                  </a:cubicBezTo>
                  <a:lnTo>
                    <a:pt x="137" y="7"/>
                  </a:lnTo>
                  <a:cubicBezTo>
                    <a:pt x="127" y="2"/>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7" name="Google Shape;20437;p54"/>
            <p:cNvSpPr/>
            <p:nvPr/>
          </p:nvSpPr>
          <p:spPr>
            <a:xfrm>
              <a:off x="4646650" y="2841075"/>
              <a:ext cx="6100" cy="6525"/>
            </a:xfrm>
            <a:custGeom>
              <a:avLst/>
              <a:gdLst/>
              <a:ahLst/>
              <a:cxnLst/>
              <a:rect l="l" t="t" r="r" b="b"/>
              <a:pathLst>
                <a:path w="244" h="261" extrusionOk="0">
                  <a:moveTo>
                    <a:pt x="103" y="1"/>
                  </a:moveTo>
                  <a:cubicBezTo>
                    <a:pt x="54" y="1"/>
                    <a:pt x="0" y="71"/>
                    <a:pt x="17" y="141"/>
                  </a:cubicBezTo>
                  <a:cubicBezTo>
                    <a:pt x="17" y="174"/>
                    <a:pt x="38" y="207"/>
                    <a:pt x="54" y="223"/>
                  </a:cubicBezTo>
                  <a:cubicBezTo>
                    <a:pt x="87" y="260"/>
                    <a:pt x="103" y="260"/>
                    <a:pt x="141" y="260"/>
                  </a:cubicBezTo>
                  <a:cubicBezTo>
                    <a:pt x="207" y="244"/>
                    <a:pt x="244" y="174"/>
                    <a:pt x="223" y="104"/>
                  </a:cubicBezTo>
                  <a:cubicBezTo>
                    <a:pt x="223" y="71"/>
                    <a:pt x="207" y="38"/>
                    <a:pt x="190" y="17"/>
                  </a:cubicBezTo>
                  <a:cubicBezTo>
                    <a:pt x="174"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8" name="Google Shape;20438;p54"/>
            <p:cNvSpPr/>
            <p:nvPr/>
          </p:nvSpPr>
          <p:spPr>
            <a:xfrm>
              <a:off x="4684075" y="2819050"/>
              <a:ext cx="5575" cy="6600"/>
            </a:xfrm>
            <a:custGeom>
              <a:avLst/>
              <a:gdLst/>
              <a:ahLst/>
              <a:cxnLst/>
              <a:rect l="l" t="t" r="r" b="b"/>
              <a:pathLst>
                <a:path w="223" h="264" extrusionOk="0">
                  <a:moveTo>
                    <a:pt x="107" y="1"/>
                  </a:moveTo>
                  <a:cubicBezTo>
                    <a:pt x="83" y="1"/>
                    <a:pt x="61" y="12"/>
                    <a:pt x="50" y="24"/>
                  </a:cubicBezTo>
                  <a:cubicBezTo>
                    <a:pt x="0" y="74"/>
                    <a:pt x="0" y="160"/>
                    <a:pt x="33" y="214"/>
                  </a:cubicBezTo>
                  <a:cubicBezTo>
                    <a:pt x="50" y="247"/>
                    <a:pt x="66" y="263"/>
                    <a:pt x="103" y="263"/>
                  </a:cubicBezTo>
                  <a:cubicBezTo>
                    <a:pt x="136" y="263"/>
                    <a:pt x="169" y="247"/>
                    <a:pt x="190" y="230"/>
                  </a:cubicBezTo>
                  <a:cubicBezTo>
                    <a:pt x="206" y="214"/>
                    <a:pt x="223" y="177"/>
                    <a:pt x="223" y="144"/>
                  </a:cubicBezTo>
                  <a:cubicBezTo>
                    <a:pt x="223" y="111"/>
                    <a:pt x="223" y="74"/>
                    <a:pt x="206" y="41"/>
                  </a:cubicBezTo>
                  <a:cubicBezTo>
                    <a:pt x="190" y="24"/>
                    <a:pt x="169" y="24"/>
                    <a:pt x="153" y="8"/>
                  </a:cubicBezTo>
                  <a:lnTo>
                    <a:pt x="136" y="8"/>
                  </a:lnTo>
                  <a:cubicBezTo>
                    <a:pt x="126"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9" name="Google Shape;20439;p54"/>
            <p:cNvSpPr/>
            <p:nvPr/>
          </p:nvSpPr>
          <p:spPr>
            <a:xfrm>
              <a:off x="4589550" y="2850975"/>
              <a:ext cx="5575" cy="6675"/>
            </a:xfrm>
            <a:custGeom>
              <a:avLst/>
              <a:gdLst/>
              <a:ahLst/>
              <a:cxnLst/>
              <a:rect l="l" t="t" r="r" b="b"/>
              <a:pathLst>
                <a:path w="223" h="267" extrusionOk="0">
                  <a:moveTo>
                    <a:pt x="87" y="0"/>
                  </a:moveTo>
                  <a:cubicBezTo>
                    <a:pt x="70" y="17"/>
                    <a:pt x="33" y="33"/>
                    <a:pt x="17" y="54"/>
                  </a:cubicBezTo>
                  <a:cubicBezTo>
                    <a:pt x="0" y="87"/>
                    <a:pt x="0" y="120"/>
                    <a:pt x="0" y="157"/>
                  </a:cubicBezTo>
                  <a:cubicBezTo>
                    <a:pt x="0" y="190"/>
                    <a:pt x="17" y="223"/>
                    <a:pt x="54" y="240"/>
                  </a:cubicBezTo>
                  <a:cubicBezTo>
                    <a:pt x="66" y="254"/>
                    <a:pt x="86" y="267"/>
                    <a:pt x="102" y="267"/>
                  </a:cubicBezTo>
                  <a:cubicBezTo>
                    <a:pt x="109" y="267"/>
                    <a:pt x="115" y="265"/>
                    <a:pt x="120" y="260"/>
                  </a:cubicBezTo>
                  <a:cubicBezTo>
                    <a:pt x="190" y="260"/>
                    <a:pt x="223" y="190"/>
                    <a:pt x="223" y="120"/>
                  </a:cubicBezTo>
                  <a:cubicBezTo>
                    <a:pt x="206" y="87"/>
                    <a:pt x="206" y="54"/>
                    <a:pt x="173" y="33"/>
                  </a:cubicBezTo>
                  <a:cubicBezTo>
                    <a:pt x="173" y="17"/>
                    <a:pt x="157" y="17"/>
                    <a:pt x="157"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0" name="Google Shape;20440;p54"/>
            <p:cNvSpPr/>
            <p:nvPr/>
          </p:nvSpPr>
          <p:spPr>
            <a:xfrm>
              <a:off x="4586550" y="2947650"/>
              <a:ext cx="5600" cy="6425"/>
            </a:xfrm>
            <a:custGeom>
              <a:avLst/>
              <a:gdLst/>
              <a:ahLst/>
              <a:cxnLst/>
              <a:rect l="l" t="t" r="r" b="b"/>
              <a:pathLst>
                <a:path w="224" h="257" extrusionOk="0">
                  <a:moveTo>
                    <a:pt x="104" y="1"/>
                  </a:moveTo>
                  <a:cubicBezTo>
                    <a:pt x="34" y="17"/>
                    <a:pt x="1" y="67"/>
                    <a:pt x="1" y="153"/>
                  </a:cubicBezTo>
                  <a:cubicBezTo>
                    <a:pt x="1" y="186"/>
                    <a:pt x="17" y="207"/>
                    <a:pt x="50" y="240"/>
                  </a:cubicBezTo>
                  <a:cubicBezTo>
                    <a:pt x="71" y="256"/>
                    <a:pt x="104" y="256"/>
                    <a:pt x="137" y="256"/>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1" name="Google Shape;20441;p54"/>
            <p:cNvSpPr/>
            <p:nvPr/>
          </p:nvSpPr>
          <p:spPr>
            <a:xfrm>
              <a:off x="4591300" y="2927350"/>
              <a:ext cx="6000" cy="6625"/>
            </a:xfrm>
            <a:custGeom>
              <a:avLst/>
              <a:gdLst/>
              <a:ahLst/>
              <a:cxnLst/>
              <a:rect l="l" t="t" r="r" b="b"/>
              <a:pathLst>
                <a:path w="240" h="265" extrusionOk="0">
                  <a:moveTo>
                    <a:pt x="126" y="0"/>
                  </a:moveTo>
                  <a:cubicBezTo>
                    <a:pt x="81" y="0"/>
                    <a:pt x="31" y="33"/>
                    <a:pt x="17" y="91"/>
                  </a:cubicBezTo>
                  <a:cubicBezTo>
                    <a:pt x="0" y="157"/>
                    <a:pt x="17" y="227"/>
                    <a:pt x="87" y="260"/>
                  </a:cubicBezTo>
                  <a:cubicBezTo>
                    <a:pt x="95" y="263"/>
                    <a:pt x="104" y="264"/>
                    <a:pt x="114" y="264"/>
                  </a:cubicBezTo>
                  <a:cubicBezTo>
                    <a:pt x="159" y="264"/>
                    <a:pt x="209" y="232"/>
                    <a:pt x="223" y="174"/>
                  </a:cubicBezTo>
                  <a:cubicBezTo>
                    <a:pt x="240" y="108"/>
                    <a:pt x="223" y="38"/>
                    <a:pt x="153" y="5"/>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2" name="Google Shape;20442;p54"/>
            <p:cNvSpPr/>
            <p:nvPr/>
          </p:nvSpPr>
          <p:spPr>
            <a:xfrm>
              <a:off x="4591300" y="2977650"/>
              <a:ext cx="6000" cy="6525"/>
            </a:xfrm>
            <a:custGeom>
              <a:avLst/>
              <a:gdLst/>
              <a:ahLst/>
              <a:cxnLst/>
              <a:rect l="l" t="t" r="r" b="b"/>
              <a:pathLst>
                <a:path w="240" h="261" extrusionOk="0">
                  <a:moveTo>
                    <a:pt x="103" y="0"/>
                  </a:moveTo>
                  <a:cubicBezTo>
                    <a:pt x="50" y="0"/>
                    <a:pt x="0" y="71"/>
                    <a:pt x="17" y="141"/>
                  </a:cubicBezTo>
                  <a:cubicBezTo>
                    <a:pt x="17" y="174"/>
                    <a:pt x="33" y="207"/>
                    <a:pt x="50" y="223"/>
                  </a:cubicBezTo>
                  <a:cubicBezTo>
                    <a:pt x="87" y="260"/>
                    <a:pt x="103" y="260"/>
                    <a:pt x="136" y="260"/>
                  </a:cubicBezTo>
                  <a:cubicBezTo>
                    <a:pt x="169" y="244"/>
                    <a:pt x="190" y="223"/>
                    <a:pt x="207" y="207"/>
                  </a:cubicBezTo>
                  <a:cubicBezTo>
                    <a:pt x="223" y="174"/>
                    <a:pt x="240" y="141"/>
                    <a:pt x="223" y="104"/>
                  </a:cubicBezTo>
                  <a:cubicBezTo>
                    <a:pt x="223" y="71"/>
                    <a:pt x="207" y="38"/>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3" name="Google Shape;20443;p54"/>
            <p:cNvSpPr/>
            <p:nvPr/>
          </p:nvSpPr>
          <p:spPr>
            <a:xfrm>
              <a:off x="4765600" y="3036925"/>
              <a:ext cx="6100" cy="6500"/>
            </a:xfrm>
            <a:custGeom>
              <a:avLst/>
              <a:gdLst/>
              <a:ahLst/>
              <a:cxnLst/>
              <a:rect l="l" t="t" r="r" b="b"/>
              <a:pathLst>
                <a:path w="244" h="260" extrusionOk="0">
                  <a:moveTo>
                    <a:pt x="103" y="0"/>
                  </a:moveTo>
                  <a:cubicBezTo>
                    <a:pt x="37" y="17"/>
                    <a:pt x="0" y="87"/>
                    <a:pt x="0" y="157"/>
                  </a:cubicBezTo>
                  <a:cubicBezTo>
                    <a:pt x="21" y="190"/>
                    <a:pt x="37" y="206"/>
                    <a:pt x="54" y="243"/>
                  </a:cubicBezTo>
                  <a:cubicBezTo>
                    <a:pt x="70" y="260"/>
                    <a:pt x="103" y="260"/>
                    <a:pt x="140" y="260"/>
                  </a:cubicBezTo>
                  <a:cubicBezTo>
                    <a:pt x="190" y="243"/>
                    <a:pt x="244" y="173"/>
                    <a:pt x="227" y="103"/>
                  </a:cubicBezTo>
                  <a:cubicBezTo>
                    <a:pt x="227" y="70"/>
                    <a:pt x="206" y="54"/>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4" name="Google Shape;20444;p54"/>
            <p:cNvSpPr/>
            <p:nvPr/>
          </p:nvSpPr>
          <p:spPr>
            <a:xfrm>
              <a:off x="4625200" y="3002600"/>
              <a:ext cx="6000" cy="6400"/>
            </a:xfrm>
            <a:custGeom>
              <a:avLst/>
              <a:gdLst/>
              <a:ahLst/>
              <a:cxnLst/>
              <a:rect l="l" t="t" r="r" b="b"/>
              <a:pathLst>
                <a:path w="240" h="256" extrusionOk="0">
                  <a:moveTo>
                    <a:pt x="104" y="0"/>
                  </a:moveTo>
                  <a:cubicBezTo>
                    <a:pt x="50" y="17"/>
                    <a:pt x="1" y="87"/>
                    <a:pt x="17" y="153"/>
                  </a:cubicBezTo>
                  <a:cubicBezTo>
                    <a:pt x="17" y="190"/>
                    <a:pt x="34" y="206"/>
                    <a:pt x="50" y="239"/>
                  </a:cubicBezTo>
                  <a:cubicBezTo>
                    <a:pt x="87" y="256"/>
                    <a:pt x="120" y="256"/>
                    <a:pt x="137" y="256"/>
                  </a:cubicBezTo>
                  <a:cubicBezTo>
                    <a:pt x="174" y="256"/>
                    <a:pt x="191" y="239"/>
                    <a:pt x="207" y="206"/>
                  </a:cubicBezTo>
                  <a:cubicBezTo>
                    <a:pt x="223" y="173"/>
                    <a:pt x="240" y="136"/>
                    <a:pt x="240" y="103"/>
                  </a:cubicBezTo>
                  <a:cubicBezTo>
                    <a:pt x="223" y="70"/>
                    <a:pt x="207" y="50"/>
                    <a:pt x="191" y="17"/>
                  </a:cubicBezTo>
                  <a:cubicBezTo>
                    <a:pt x="191"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5" name="Google Shape;20445;p54"/>
            <p:cNvSpPr/>
            <p:nvPr/>
          </p:nvSpPr>
          <p:spPr>
            <a:xfrm>
              <a:off x="4752700" y="3023625"/>
              <a:ext cx="6125" cy="6675"/>
            </a:xfrm>
            <a:custGeom>
              <a:avLst/>
              <a:gdLst/>
              <a:ahLst/>
              <a:cxnLst/>
              <a:rect l="l" t="t" r="r" b="b"/>
              <a:pathLst>
                <a:path w="245" h="267" extrusionOk="0">
                  <a:moveTo>
                    <a:pt x="104" y="0"/>
                  </a:moveTo>
                  <a:cubicBezTo>
                    <a:pt x="54" y="17"/>
                    <a:pt x="1" y="87"/>
                    <a:pt x="22" y="157"/>
                  </a:cubicBezTo>
                  <a:cubicBezTo>
                    <a:pt x="22" y="190"/>
                    <a:pt x="38" y="223"/>
                    <a:pt x="54" y="239"/>
                  </a:cubicBezTo>
                  <a:cubicBezTo>
                    <a:pt x="78" y="254"/>
                    <a:pt x="93" y="267"/>
                    <a:pt x="113" y="267"/>
                  </a:cubicBezTo>
                  <a:cubicBezTo>
                    <a:pt x="122" y="267"/>
                    <a:pt x="130" y="265"/>
                    <a:pt x="141" y="260"/>
                  </a:cubicBezTo>
                  <a:cubicBezTo>
                    <a:pt x="207" y="260"/>
                    <a:pt x="244" y="190"/>
                    <a:pt x="228" y="120"/>
                  </a:cubicBezTo>
                  <a:cubicBezTo>
                    <a:pt x="228" y="87"/>
                    <a:pt x="207" y="54"/>
                    <a:pt x="191"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6" name="Google Shape;20446;p54"/>
            <p:cNvSpPr/>
            <p:nvPr/>
          </p:nvSpPr>
          <p:spPr>
            <a:xfrm>
              <a:off x="4645000" y="2981975"/>
              <a:ext cx="5600" cy="6625"/>
            </a:xfrm>
            <a:custGeom>
              <a:avLst/>
              <a:gdLst/>
              <a:ahLst/>
              <a:cxnLst/>
              <a:rect l="l" t="t" r="r" b="b"/>
              <a:pathLst>
                <a:path w="224" h="265" extrusionOk="0">
                  <a:moveTo>
                    <a:pt x="83" y="1"/>
                  </a:moveTo>
                  <a:cubicBezTo>
                    <a:pt x="33" y="17"/>
                    <a:pt x="0" y="87"/>
                    <a:pt x="0" y="153"/>
                  </a:cubicBezTo>
                  <a:cubicBezTo>
                    <a:pt x="0" y="190"/>
                    <a:pt x="33" y="223"/>
                    <a:pt x="50" y="240"/>
                  </a:cubicBezTo>
                  <a:cubicBezTo>
                    <a:pt x="61" y="251"/>
                    <a:pt x="83" y="265"/>
                    <a:pt x="101" y="265"/>
                  </a:cubicBezTo>
                  <a:cubicBezTo>
                    <a:pt x="108" y="265"/>
                    <a:pt x="115" y="262"/>
                    <a:pt x="120" y="256"/>
                  </a:cubicBezTo>
                  <a:cubicBezTo>
                    <a:pt x="153" y="256"/>
                    <a:pt x="186" y="240"/>
                    <a:pt x="207" y="207"/>
                  </a:cubicBezTo>
                  <a:cubicBezTo>
                    <a:pt x="223" y="190"/>
                    <a:pt x="223" y="153"/>
                    <a:pt x="223" y="120"/>
                  </a:cubicBezTo>
                  <a:cubicBezTo>
                    <a:pt x="223" y="87"/>
                    <a:pt x="207" y="50"/>
                    <a:pt x="169" y="34"/>
                  </a:cubicBezTo>
                  <a:cubicBezTo>
                    <a:pt x="169" y="17"/>
                    <a:pt x="153" y="17"/>
                    <a:pt x="153" y="17"/>
                  </a:cubicBezTo>
                  <a:cubicBezTo>
                    <a:pt x="13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7" name="Google Shape;20447;p54"/>
            <p:cNvSpPr/>
            <p:nvPr/>
          </p:nvSpPr>
          <p:spPr>
            <a:xfrm>
              <a:off x="4614075" y="2940350"/>
              <a:ext cx="6000" cy="6400"/>
            </a:xfrm>
            <a:custGeom>
              <a:avLst/>
              <a:gdLst/>
              <a:ahLst/>
              <a:cxnLst/>
              <a:rect l="l" t="t" r="r" b="b"/>
              <a:pathLst>
                <a:path w="240" h="256" extrusionOk="0">
                  <a:moveTo>
                    <a:pt x="104" y="0"/>
                  </a:moveTo>
                  <a:cubicBezTo>
                    <a:pt x="34" y="17"/>
                    <a:pt x="1" y="66"/>
                    <a:pt x="1" y="153"/>
                  </a:cubicBezTo>
                  <a:cubicBezTo>
                    <a:pt x="17" y="190"/>
                    <a:pt x="34" y="206"/>
                    <a:pt x="50" y="239"/>
                  </a:cubicBezTo>
                  <a:cubicBezTo>
                    <a:pt x="67" y="256"/>
                    <a:pt x="104" y="256"/>
                    <a:pt x="137" y="256"/>
                  </a:cubicBezTo>
                  <a:cubicBezTo>
                    <a:pt x="186" y="239"/>
                    <a:pt x="240" y="169"/>
                    <a:pt x="223" y="103"/>
                  </a:cubicBezTo>
                  <a:cubicBezTo>
                    <a:pt x="223" y="66"/>
                    <a:pt x="207" y="49"/>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8" name="Google Shape;20448;p54"/>
            <p:cNvSpPr/>
            <p:nvPr/>
          </p:nvSpPr>
          <p:spPr>
            <a:xfrm>
              <a:off x="4595525" y="2912400"/>
              <a:ext cx="6100" cy="6625"/>
            </a:xfrm>
            <a:custGeom>
              <a:avLst/>
              <a:gdLst/>
              <a:ahLst/>
              <a:cxnLst/>
              <a:rect l="l" t="t" r="r" b="b"/>
              <a:pathLst>
                <a:path w="244" h="265" extrusionOk="0">
                  <a:moveTo>
                    <a:pt x="141" y="1"/>
                  </a:moveTo>
                  <a:cubicBezTo>
                    <a:pt x="104" y="1"/>
                    <a:pt x="87" y="17"/>
                    <a:pt x="54" y="34"/>
                  </a:cubicBezTo>
                  <a:cubicBezTo>
                    <a:pt x="21" y="87"/>
                    <a:pt x="0" y="153"/>
                    <a:pt x="38" y="223"/>
                  </a:cubicBezTo>
                  <a:cubicBezTo>
                    <a:pt x="54" y="240"/>
                    <a:pt x="87" y="256"/>
                    <a:pt x="124" y="256"/>
                  </a:cubicBezTo>
                  <a:cubicBezTo>
                    <a:pt x="129" y="262"/>
                    <a:pt x="135" y="265"/>
                    <a:pt x="143" y="265"/>
                  </a:cubicBezTo>
                  <a:cubicBezTo>
                    <a:pt x="159" y="265"/>
                    <a:pt x="179" y="251"/>
                    <a:pt x="190" y="240"/>
                  </a:cubicBezTo>
                  <a:cubicBezTo>
                    <a:pt x="227" y="223"/>
                    <a:pt x="244" y="190"/>
                    <a:pt x="244" y="153"/>
                  </a:cubicBezTo>
                  <a:cubicBezTo>
                    <a:pt x="244" y="120"/>
                    <a:pt x="244" y="87"/>
                    <a:pt x="207" y="50"/>
                  </a:cubicBezTo>
                  <a:cubicBezTo>
                    <a:pt x="207" y="34"/>
                    <a:pt x="190" y="17"/>
                    <a:pt x="174" y="17"/>
                  </a:cubicBezTo>
                  <a:cubicBezTo>
                    <a:pt x="157"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9" name="Google Shape;20449;p54"/>
            <p:cNvSpPr/>
            <p:nvPr/>
          </p:nvSpPr>
          <p:spPr>
            <a:xfrm>
              <a:off x="4599025" y="2942125"/>
              <a:ext cx="6425" cy="6475"/>
            </a:xfrm>
            <a:custGeom>
              <a:avLst/>
              <a:gdLst/>
              <a:ahLst/>
              <a:cxnLst/>
              <a:rect l="l" t="t" r="r" b="b"/>
              <a:pathLst>
                <a:path w="257" h="259" extrusionOk="0">
                  <a:moveTo>
                    <a:pt x="119" y="1"/>
                  </a:moveTo>
                  <a:cubicBezTo>
                    <a:pt x="76" y="1"/>
                    <a:pt x="41" y="34"/>
                    <a:pt x="17" y="82"/>
                  </a:cubicBezTo>
                  <a:cubicBezTo>
                    <a:pt x="1" y="152"/>
                    <a:pt x="34" y="222"/>
                    <a:pt x="87" y="255"/>
                  </a:cubicBezTo>
                  <a:cubicBezTo>
                    <a:pt x="96" y="258"/>
                    <a:pt x="105" y="259"/>
                    <a:pt x="115" y="259"/>
                  </a:cubicBezTo>
                  <a:cubicBezTo>
                    <a:pt x="160" y="259"/>
                    <a:pt x="210" y="229"/>
                    <a:pt x="223" y="185"/>
                  </a:cubicBezTo>
                  <a:cubicBezTo>
                    <a:pt x="256" y="119"/>
                    <a:pt x="223" y="32"/>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0" name="Google Shape;20450;p54"/>
            <p:cNvSpPr/>
            <p:nvPr/>
          </p:nvSpPr>
          <p:spPr>
            <a:xfrm>
              <a:off x="4591300" y="2883550"/>
              <a:ext cx="6000" cy="6525"/>
            </a:xfrm>
            <a:custGeom>
              <a:avLst/>
              <a:gdLst/>
              <a:ahLst/>
              <a:cxnLst/>
              <a:rect l="l" t="t" r="r" b="b"/>
              <a:pathLst>
                <a:path w="240" h="261" extrusionOk="0">
                  <a:moveTo>
                    <a:pt x="126" y="0"/>
                  </a:moveTo>
                  <a:cubicBezTo>
                    <a:pt x="81" y="0"/>
                    <a:pt x="31" y="33"/>
                    <a:pt x="17" y="91"/>
                  </a:cubicBezTo>
                  <a:cubicBezTo>
                    <a:pt x="0" y="157"/>
                    <a:pt x="33" y="227"/>
                    <a:pt x="87" y="260"/>
                  </a:cubicBezTo>
                  <a:lnTo>
                    <a:pt x="136" y="260"/>
                  </a:lnTo>
                  <a:cubicBezTo>
                    <a:pt x="169" y="260"/>
                    <a:pt x="207" y="227"/>
                    <a:pt x="223" y="173"/>
                  </a:cubicBezTo>
                  <a:cubicBezTo>
                    <a:pt x="240" y="124"/>
                    <a:pt x="223" y="70"/>
                    <a:pt x="207" y="37"/>
                  </a:cubicBezTo>
                  <a:cubicBezTo>
                    <a:pt x="190" y="37"/>
                    <a:pt x="169" y="21"/>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1" name="Google Shape;20451;p54"/>
            <p:cNvSpPr/>
            <p:nvPr/>
          </p:nvSpPr>
          <p:spPr>
            <a:xfrm>
              <a:off x="4592950" y="2962200"/>
              <a:ext cx="5700" cy="6500"/>
            </a:xfrm>
            <a:custGeom>
              <a:avLst/>
              <a:gdLst/>
              <a:ahLst/>
              <a:cxnLst/>
              <a:rect l="l" t="t" r="r" b="b"/>
              <a:pathLst>
                <a:path w="228" h="260" extrusionOk="0">
                  <a:moveTo>
                    <a:pt x="103" y="0"/>
                  </a:moveTo>
                  <a:cubicBezTo>
                    <a:pt x="37" y="0"/>
                    <a:pt x="0" y="70"/>
                    <a:pt x="0" y="140"/>
                  </a:cubicBezTo>
                  <a:cubicBezTo>
                    <a:pt x="21" y="223"/>
                    <a:pt x="70" y="260"/>
                    <a:pt x="141" y="260"/>
                  </a:cubicBezTo>
                  <a:cubicBezTo>
                    <a:pt x="157" y="243"/>
                    <a:pt x="190" y="223"/>
                    <a:pt x="207" y="206"/>
                  </a:cubicBezTo>
                  <a:cubicBezTo>
                    <a:pt x="227" y="173"/>
                    <a:pt x="227" y="140"/>
                    <a:pt x="227" y="103"/>
                  </a:cubicBezTo>
                  <a:cubicBezTo>
                    <a:pt x="227" y="70"/>
                    <a:pt x="207" y="37"/>
                    <a:pt x="174"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2" name="Google Shape;20452;p54"/>
            <p:cNvSpPr/>
            <p:nvPr/>
          </p:nvSpPr>
          <p:spPr>
            <a:xfrm>
              <a:off x="4602850" y="2896125"/>
              <a:ext cx="5575" cy="6400"/>
            </a:xfrm>
            <a:custGeom>
              <a:avLst/>
              <a:gdLst/>
              <a:ahLst/>
              <a:cxnLst/>
              <a:rect l="l" t="t" r="r" b="b"/>
              <a:pathLst>
                <a:path w="223" h="256" extrusionOk="0">
                  <a:moveTo>
                    <a:pt x="87" y="0"/>
                  </a:moveTo>
                  <a:cubicBezTo>
                    <a:pt x="70" y="0"/>
                    <a:pt x="37" y="17"/>
                    <a:pt x="17" y="50"/>
                  </a:cubicBezTo>
                  <a:cubicBezTo>
                    <a:pt x="0" y="83"/>
                    <a:pt x="0" y="120"/>
                    <a:pt x="0" y="153"/>
                  </a:cubicBezTo>
                  <a:cubicBezTo>
                    <a:pt x="0" y="186"/>
                    <a:pt x="17" y="223"/>
                    <a:pt x="37" y="239"/>
                  </a:cubicBezTo>
                  <a:cubicBezTo>
                    <a:pt x="70" y="256"/>
                    <a:pt x="87" y="256"/>
                    <a:pt x="120" y="256"/>
                  </a:cubicBezTo>
                  <a:cubicBezTo>
                    <a:pt x="190" y="239"/>
                    <a:pt x="223" y="186"/>
                    <a:pt x="223" y="103"/>
                  </a:cubicBezTo>
                  <a:cubicBezTo>
                    <a:pt x="206" y="66"/>
                    <a:pt x="190" y="50"/>
                    <a:pt x="173" y="17"/>
                  </a:cubicBezTo>
                  <a:lnTo>
                    <a:pt x="157" y="17"/>
                  </a:lnTo>
                  <a:cubicBezTo>
                    <a:pt x="120"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3" name="Google Shape;20453;p54"/>
            <p:cNvSpPr/>
            <p:nvPr/>
          </p:nvSpPr>
          <p:spPr>
            <a:xfrm>
              <a:off x="4588300" y="2897450"/>
              <a:ext cx="6000" cy="6575"/>
            </a:xfrm>
            <a:custGeom>
              <a:avLst/>
              <a:gdLst/>
              <a:ahLst/>
              <a:cxnLst/>
              <a:rect l="l" t="t" r="r" b="b"/>
              <a:pathLst>
                <a:path w="240" h="263" extrusionOk="0">
                  <a:moveTo>
                    <a:pt x="111" y="0"/>
                  </a:moveTo>
                  <a:cubicBezTo>
                    <a:pt x="71" y="0"/>
                    <a:pt x="29" y="32"/>
                    <a:pt x="17" y="83"/>
                  </a:cubicBezTo>
                  <a:cubicBezTo>
                    <a:pt x="1" y="100"/>
                    <a:pt x="1" y="116"/>
                    <a:pt x="1" y="133"/>
                  </a:cubicBezTo>
                  <a:cubicBezTo>
                    <a:pt x="1" y="186"/>
                    <a:pt x="34" y="236"/>
                    <a:pt x="67" y="257"/>
                  </a:cubicBezTo>
                  <a:cubicBezTo>
                    <a:pt x="81" y="261"/>
                    <a:pt x="94" y="263"/>
                    <a:pt x="105" y="263"/>
                  </a:cubicBezTo>
                  <a:cubicBezTo>
                    <a:pt x="138" y="263"/>
                    <a:pt x="162" y="247"/>
                    <a:pt x="186" y="219"/>
                  </a:cubicBezTo>
                  <a:cubicBezTo>
                    <a:pt x="207" y="219"/>
                    <a:pt x="207" y="203"/>
                    <a:pt x="223" y="170"/>
                  </a:cubicBezTo>
                  <a:cubicBezTo>
                    <a:pt x="240" y="116"/>
                    <a:pt x="207" y="30"/>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4" name="Google Shape;20454;p54"/>
            <p:cNvSpPr/>
            <p:nvPr/>
          </p:nvSpPr>
          <p:spPr>
            <a:xfrm>
              <a:off x="4592525" y="3007150"/>
              <a:ext cx="6125" cy="6600"/>
            </a:xfrm>
            <a:custGeom>
              <a:avLst/>
              <a:gdLst/>
              <a:ahLst/>
              <a:cxnLst/>
              <a:rect l="l" t="t" r="r" b="b"/>
              <a:pathLst>
                <a:path w="245" h="264" extrusionOk="0">
                  <a:moveTo>
                    <a:pt x="126" y="1"/>
                  </a:moveTo>
                  <a:cubicBezTo>
                    <a:pt x="117" y="1"/>
                    <a:pt x="109" y="2"/>
                    <a:pt x="104" y="8"/>
                  </a:cubicBezTo>
                  <a:cubicBezTo>
                    <a:pt x="54" y="8"/>
                    <a:pt x="1" y="74"/>
                    <a:pt x="17" y="144"/>
                  </a:cubicBezTo>
                  <a:cubicBezTo>
                    <a:pt x="17" y="177"/>
                    <a:pt x="38" y="214"/>
                    <a:pt x="71" y="231"/>
                  </a:cubicBezTo>
                  <a:cubicBezTo>
                    <a:pt x="87" y="247"/>
                    <a:pt x="120" y="264"/>
                    <a:pt x="141" y="264"/>
                  </a:cubicBezTo>
                  <a:cubicBezTo>
                    <a:pt x="207" y="247"/>
                    <a:pt x="244" y="177"/>
                    <a:pt x="244" y="111"/>
                  </a:cubicBezTo>
                  <a:cubicBezTo>
                    <a:pt x="224" y="74"/>
                    <a:pt x="224" y="41"/>
                    <a:pt x="191" y="24"/>
                  </a:cubicBezTo>
                  <a:lnTo>
                    <a:pt x="174" y="8"/>
                  </a:lnTo>
                  <a:cubicBezTo>
                    <a:pt x="163" y="8"/>
                    <a:pt x="143"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5" name="Google Shape;20455;p54"/>
            <p:cNvSpPr/>
            <p:nvPr/>
          </p:nvSpPr>
          <p:spPr>
            <a:xfrm>
              <a:off x="4587375" y="3022800"/>
              <a:ext cx="6525" cy="6575"/>
            </a:xfrm>
            <a:custGeom>
              <a:avLst/>
              <a:gdLst/>
              <a:ahLst/>
              <a:cxnLst/>
              <a:rect l="l" t="t" r="r" b="b"/>
              <a:pathLst>
                <a:path w="261" h="263" extrusionOk="0">
                  <a:moveTo>
                    <a:pt x="141" y="0"/>
                  </a:moveTo>
                  <a:cubicBezTo>
                    <a:pt x="104" y="0"/>
                    <a:pt x="87" y="17"/>
                    <a:pt x="54" y="33"/>
                  </a:cubicBezTo>
                  <a:cubicBezTo>
                    <a:pt x="17" y="87"/>
                    <a:pt x="1" y="153"/>
                    <a:pt x="38" y="223"/>
                  </a:cubicBezTo>
                  <a:cubicBezTo>
                    <a:pt x="71" y="239"/>
                    <a:pt x="87" y="256"/>
                    <a:pt x="120" y="256"/>
                  </a:cubicBezTo>
                  <a:cubicBezTo>
                    <a:pt x="126" y="261"/>
                    <a:pt x="133" y="263"/>
                    <a:pt x="141" y="263"/>
                  </a:cubicBezTo>
                  <a:cubicBezTo>
                    <a:pt x="159" y="263"/>
                    <a:pt x="179" y="251"/>
                    <a:pt x="190" y="239"/>
                  </a:cubicBezTo>
                  <a:cubicBezTo>
                    <a:pt x="244" y="190"/>
                    <a:pt x="260" y="103"/>
                    <a:pt x="20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6" name="Google Shape;20456;p54"/>
            <p:cNvSpPr/>
            <p:nvPr/>
          </p:nvSpPr>
          <p:spPr>
            <a:xfrm>
              <a:off x="4732600" y="3014150"/>
              <a:ext cx="6025" cy="6675"/>
            </a:xfrm>
            <a:custGeom>
              <a:avLst/>
              <a:gdLst/>
              <a:ahLst/>
              <a:cxnLst/>
              <a:rect l="l" t="t" r="r" b="b"/>
              <a:pathLst>
                <a:path w="241" h="267" extrusionOk="0">
                  <a:moveTo>
                    <a:pt x="104" y="0"/>
                  </a:moveTo>
                  <a:cubicBezTo>
                    <a:pt x="34" y="21"/>
                    <a:pt x="1" y="87"/>
                    <a:pt x="17" y="157"/>
                  </a:cubicBezTo>
                  <a:cubicBezTo>
                    <a:pt x="17" y="190"/>
                    <a:pt x="34" y="227"/>
                    <a:pt x="50" y="243"/>
                  </a:cubicBezTo>
                  <a:cubicBezTo>
                    <a:pt x="74" y="255"/>
                    <a:pt x="91" y="267"/>
                    <a:pt x="111" y="267"/>
                  </a:cubicBezTo>
                  <a:cubicBezTo>
                    <a:pt x="119" y="267"/>
                    <a:pt x="127" y="265"/>
                    <a:pt x="137" y="260"/>
                  </a:cubicBezTo>
                  <a:cubicBezTo>
                    <a:pt x="186" y="260"/>
                    <a:pt x="240" y="190"/>
                    <a:pt x="224" y="124"/>
                  </a:cubicBezTo>
                  <a:cubicBezTo>
                    <a:pt x="224" y="87"/>
                    <a:pt x="207" y="54"/>
                    <a:pt x="186"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7" name="Google Shape;20457;p54"/>
            <p:cNvSpPr/>
            <p:nvPr/>
          </p:nvSpPr>
          <p:spPr>
            <a:xfrm>
              <a:off x="4717975" y="3015475"/>
              <a:ext cx="5600" cy="6425"/>
            </a:xfrm>
            <a:custGeom>
              <a:avLst/>
              <a:gdLst/>
              <a:ahLst/>
              <a:cxnLst/>
              <a:rect l="l" t="t" r="r" b="b"/>
              <a:pathLst>
                <a:path w="224" h="257" extrusionOk="0">
                  <a:moveTo>
                    <a:pt x="120" y="1"/>
                  </a:moveTo>
                  <a:cubicBezTo>
                    <a:pt x="104" y="1"/>
                    <a:pt x="87" y="17"/>
                    <a:pt x="50" y="17"/>
                  </a:cubicBezTo>
                  <a:cubicBezTo>
                    <a:pt x="17" y="34"/>
                    <a:pt x="0" y="87"/>
                    <a:pt x="0" y="153"/>
                  </a:cubicBezTo>
                  <a:cubicBezTo>
                    <a:pt x="17" y="190"/>
                    <a:pt x="33" y="223"/>
                    <a:pt x="50" y="240"/>
                  </a:cubicBezTo>
                  <a:cubicBezTo>
                    <a:pt x="87" y="256"/>
                    <a:pt x="104" y="256"/>
                    <a:pt x="137" y="256"/>
                  </a:cubicBezTo>
                  <a:cubicBezTo>
                    <a:pt x="153" y="256"/>
                    <a:pt x="190" y="240"/>
                    <a:pt x="207" y="207"/>
                  </a:cubicBezTo>
                  <a:cubicBezTo>
                    <a:pt x="223" y="174"/>
                    <a:pt x="223" y="137"/>
                    <a:pt x="223" y="104"/>
                  </a:cubicBezTo>
                  <a:cubicBezTo>
                    <a:pt x="223" y="71"/>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8" name="Google Shape;20458;p54"/>
            <p:cNvSpPr/>
            <p:nvPr/>
          </p:nvSpPr>
          <p:spPr>
            <a:xfrm>
              <a:off x="4702925" y="3017650"/>
              <a:ext cx="5600" cy="6000"/>
            </a:xfrm>
            <a:custGeom>
              <a:avLst/>
              <a:gdLst/>
              <a:ahLst/>
              <a:cxnLst/>
              <a:rect l="l" t="t" r="r" b="b"/>
              <a:pathLst>
                <a:path w="224" h="240" extrusionOk="0">
                  <a:moveTo>
                    <a:pt x="54" y="0"/>
                  </a:moveTo>
                  <a:cubicBezTo>
                    <a:pt x="34" y="0"/>
                    <a:pt x="34" y="17"/>
                    <a:pt x="17" y="33"/>
                  </a:cubicBezTo>
                  <a:cubicBezTo>
                    <a:pt x="1" y="50"/>
                    <a:pt x="1" y="87"/>
                    <a:pt x="1" y="120"/>
                  </a:cubicBezTo>
                  <a:cubicBezTo>
                    <a:pt x="1" y="153"/>
                    <a:pt x="17" y="190"/>
                    <a:pt x="54" y="206"/>
                  </a:cubicBezTo>
                  <a:cubicBezTo>
                    <a:pt x="71" y="239"/>
                    <a:pt x="104" y="239"/>
                    <a:pt x="120" y="239"/>
                  </a:cubicBezTo>
                  <a:cubicBezTo>
                    <a:pt x="190" y="223"/>
                    <a:pt x="223" y="153"/>
                    <a:pt x="223" y="87"/>
                  </a:cubicBezTo>
                  <a:cubicBezTo>
                    <a:pt x="223" y="50"/>
                    <a:pt x="207"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9" name="Google Shape;20459;p54"/>
            <p:cNvSpPr/>
            <p:nvPr/>
          </p:nvSpPr>
          <p:spPr>
            <a:xfrm>
              <a:off x="4608000" y="2880650"/>
              <a:ext cx="6100" cy="6425"/>
            </a:xfrm>
            <a:custGeom>
              <a:avLst/>
              <a:gdLst/>
              <a:ahLst/>
              <a:cxnLst/>
              <a:rect l="l" t="t" r="r" b="b"/>
              <a:pathLst>
                <a:path w="244" h="257" extrusionOk="0">
                  <a:moveTo>
                    <a:pt x="103" y="1"/>
                  </a:moveTo>
                  <a:cubicBezTo>
                    <a:pt x="37" y="17"/>
                    <a:pt x="0" y="67"/>
                    <a:pt x="0" y="153"/>
                  </a:cubicBezTo>
                  <a:cubicBezTo>
                    <a:pt x="17" y="186"/>
                    <a:pt x="37" y="207"/>
                    <a:pt x="54" y="240"/>
                  </a:cubicBezTo>
                  <a:cubicBezTo>
                    <a:pt x="70" y="256"/>
                    <a:pt x="103" y="256"/>
                    <a:pt x="141" y="256"/>
                  </a:cubicBezTo>
                  <a:cubicBezTo>
                    <a:pt x="190" y="240"/>
                    <a:pt x="244" y="170"/>
                    <a:pt x="223" y="104"/>
                  </a:cubicBezTo>
                  <a:cubicBezTo>
                    <a:pt x="223" y="6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0" name="Google Shape;20460;p54"/>
            <p:cNvSpPr/>
            <p:nvPr/>
          </p:nvSpPr>
          <p:spPr>
            <a:xfrm>
              <a:off x="4710250" y="3032075"/>
              <a:ext cx="6000" cy="6625"/>
            </a:xfrm>
            <a:custGeom>
              <a:avLst/>
              <a:gdLst/>
              <a:ahLst/>
              <a:cxnLst/>
              <a:rect l="l" t="t" r="r" b="b"/>
              <a:pathLst>
                <a:path w="240" h="265" extrusionOk="0">
                  <a:moveTo>
                    <a:pt x="146" y="1"/>
                  </a:moveTo>
                  <a:cubicBezTo>
                    <a:pt x="98" y="1"/>
                    <a:pt x="47" y="33"/>
                    <a:pt x="33" y="75"/>
                  </a:cubicBezTo>
                  <a:cubicBezTo>
                    <a:pt x="0" y="145"/>
                    <a:pt x="33" y="231"/>
                    <a:pt x="87" y="248"/>
                  </a:cubicBezTo>
                  <a:cubicBezTo>
                    <a:pt x="103" y="264"/>
                    <a:pt x="120" y="264"/>
                    <a:pt x="136" y="264"/>
                  </a:cubicBezTo>
                  <a:cubicBezTo>
                    <a:pt x="190" y="248"/>
                    <a:pt x="223" y="231"/>
                    <a:pt x="239" y="178"/>
                  </a:cubicBezTo>
                  <a:cubicBezTo>
                    <a:pt x="239" y="128"/>
                    <a:pt x="239" y="75"/>
                    <a:pt x="206" y="42"/>
                  </a:cubicBezTo>
                  <a:cubicBezTo>
                    <a:pt x="206" y="25"/>
                    <a:pt x="190" y="25"/>
                    <a:pt x="173"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1" name="Google Shape;20461;p54"/>
            <p:cNvSpPr/>
            <p:nvPr/>
          </p:nvSpPr>
          <p:spPr>
            <a:xfrm>
              <a:off x="4724875" y="3031350"/>
              <a:ext cx="6000" cy="6675"/>
            </a:xfrm>
            <a:custGeom>
              <a:avLst/>
              <a:gdLst/>
              <a:ahLst/>
              <a:cxnLst/>
              <a:rect l="l" t="t" r="r" b="b"/>
              <a:pathLst>
                <a:path w="240" h="267" extrusionOk="0">
                  <a:moveTo>
                    <a:pt x="120" y="1"/>
                  </a:moveTo>
                  <a:cubicBezTo>
                    <a:pt x="83" y="1"/>
                    <a:pt x="67" y="17"/>
                    <a:pt x="34" y="34"/>
                  </a:cubicBezTo>
                  <a:cubicBezTo>
                    <a:pt x="17" y="54"/>
                    <a:pt x="1" y="87"/>
                    <a:pt x="1" y="120"/>
                  </a:cubicBezTo>
                  <a:cubicBezTo>
                    <a:pt x="1" y="157"/>
                    <a:pt x="1" y="190"/>
                    <a:pt x="17" y="223"/>
                  </a:cubicBezTo>
                  <a:cubicBezTo>
                    <a:pt x="50" y="240"/>
                    <a:pt x="67" y="260"/>
                    <a:pt x="104" y="260"/>
                  </a:cubicBezTo>
                  <a:cubicBezTo>
                    <a:pt x="108" y="265"/>
                    <a:pt x="115" y="267"/>
                    <a:pt x="122" y="267"/>
                  </a:cubicBezTo>
                  <a:cubicBezTo>
                    <a:pt x="139" y="267"/>
                    <a:pt x="163" y="254"/>
                    <a:pt x="186" y="240"/>
                  </a:cubicBezTo>
                  <a:cubicBezTo>
                    <a:pt x="223" y="190"/>
                    <a:pt x="240" y="104"/>
                    <a:pt x="186" y="54"/>
                  </a:cubicBezTo>
                  <a:cubicBezTo>
                    <a:pt x="186" y="34"/>
                    <a:pt x="170" y="17"/>
                    <a:pt x="153" y="17"/>
                  </a:cubicBezTo>
                  <a:cubicBezTo>
                    <a:pt x="137" y="17"/>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2" name="Google Shape;20462;p54"/>
            <p:cNvSpPr/>
            <p:nvPr/>
          </p:nvSpPr>
          <p:spPr>
            <a:xfrm>
              <a:off x="4580075" y="2793050"/>
              <a:ext cx="6100" cy="4425"/>
            </a:xfrm>
            <a:custGeom>
              <a:avLst/>
              <a:gdLst/>
              <a:ahLst/>
              <a:cxnLst/>
              <a:rect l="l" t="t" r="r" b="b"/>
              <a:pathLst>
                <a:path w="244" h="177" extrusionOk="0">
                  <a:moveTo>
                    <a:pt x="227" y="0"/>
                  </a:moveTo>
                  <a:lnTo>
                    <a:pt x="227" y="0"/>
                  </a:lnTo>
                  <a:cubicBezTo>
                    <a:pt x="157" y="17"/>
                    <a:pt x="70" y="33"/>
                    <a:pt x="0" y="50"/>
                  </a:cubicBezTo>
                  <a:cubicBezTo>
                    <a:pt x="0" y="83"/>
                    <a:pt x="21" y="103"/>
                    <a:pt x="37" y="136"/>
                  </a:cubicBezTo>
                  <a:cubicBezTo>
                    <a:pt x="54" y="153"/>
                    <a:pt x="70" y="169"/>
                    <a:pt x="103" y="169"/>
                  </a:cubicBezTo>
                  <a:cubicBezTo>
                    <a:pt x="114" y="174"/>
                    <a:pt x="123" y="176"/>
                    <a:pt x="131" y="176"/>
                  </a:cubicBezTo>
                  <a:cubicBezTo>
                    <a:pt x="151" y="176"/>
                    <a:pt x="166" y="165"/>
                    <a:pt x="190" y="153"/>
                  </a:cubicBezTo>
                  <a:cubicBezTo>
                    <a:pt x="227" y="120"/>
                    <a:pt x="243" y="5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3" name="Google Shape;20463;p54"/>
            <p:cNvSpPr/>
            <p:nvPr/>
          </p:nvSpPr>
          <p:spPr>
            <a:xfrm>
              <a:off x="4939175" y="2974250"/>
              <a:ext cx="6000" cy="6625"/>
            </a:xfrm>
            <a:custGeom>
              <a:avLst/>
              <a:gdLst/>
              <a:ahLst/>
              <a:cxnLst/>
              <a:rect l="l" t="t" r="r" b="b"/>
              <a:pathLst>
                <a:path w="240" h="265" extrusionOk="0">
                  <a:moveTo>
                    <a:pt x="103" y="0"/>
                  </a:moveTo>
                  <a:cubicBezTo>
                    <a:pt x="33" y="17"/>
                    <a:pt x="0" y="87"/>
                    <a:pt x="0" y="153"/>
                  </a:cubicBezTo>
                  <a:cubicBezTo>
                    <a:pt x="17" y="190"/>
                    <a:pt x="17" y="223"/>
                    <a:pt x="50" y="240"/>
                  </a:cubicBezTo>
                  <a:cubicBezTo>
                    <a:pt x="61" y="251"/>
                    <a:pt x="83" y="265"/>
                    <a:pt x="106" y="265"/>
                  </a:cubicBezTo>
                  <a:cubicBezTo>
                    <a:pt x="116" y="265"/>
                    <a:pt x="126" y="262"/>
                    <a:pt x="136" y="256"/>
                  </a:cubicBezTo>
                  <a:cubicBezTo>
                    <a:pt x="190" y="256"/>
                    <a:pt x="239"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4" name="Google Shape;20464;p54"/>
            <p:cNvSpPr/>
            <p:nvPr/>
          </p:nvSpPr>
          <p:spPr>
            <a:xfrm>
              <a:off x="4969675" y="3016300"/>
              <a:ext cx="6000" cy="6525"/>
            </a:xfrm>
            <a:custGeom>
              <a:avLst/>
              <a:gdLst/>
              <a:ahLst/>
              <a:cxnLst/>
              <a:rect l="l" t="t" r="r" b="b"/>
              <a:pathLst>
                <a:path w="240" h="261" extrusionOk="0">
                  <a:moveTo>
                    <a:pt x="104" y="1"/>
                  </a:moveTo>
                  <a:cubicBezTo>
                    <a:pt x="50" y="1"/>
                    <a:pt x="1" y="71"/>
                    <a:pt x="17" y="141"/>
                  </a:cubicBezTo>
                  <a:cubicBezTo>
                    <a:pt x="17" y="190"/>
                    <a:pt x="34" y="223"/>
                    <a:pt x="67" y="244"/>
                  </a:cubicBezTo>
                  <a:cubicBezTo>
                    <a:pt x="83" y="260"/>
                    <a:pt x="120" y="260"/>
                    <a:pt x="137" y="260"/>
                  </a:cubicBezTo>
                  <a:cubicBezTo>
                    <a:pt x="170" y="244"/>
                    <a:pt x="186" y="223"/>
                    <a:pt x="223" y="207"/>
                  </a:cubicBezTo>
                  <a:cubicBezTo>
                    <a:pt x="240" y="174"/>
                    <a:pt x="240" y="141"/>
                    <a:pt x="240" y="104"/>
                  </a:cubicBezTo>
                  <a:cubicBezTo>
                    <a:pt x="223" y="71"/>
                    <a:pt x="207" y="38"/>
                    <a:pt x="186" y="17"/>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5" name="Google Shape;20465;p54"/>
            <p:cNvSpPr/>
            <p:nvPr/>
          </p:nvSpPr>
          <p:spPr>
            <a:xfrm>
              <a:off x="4787550" y="3019300"/>
              <a:ext cx="6000" cy="6675"/>
            </a:xfrm>
            <a:custGeom>
              <a:avLst/>
              <a:gdLst/>
              <a:ahLst/>
              <a:cxnLst/>
              <a:rect l="l" t="t" r="r" b="b"/>
              <a:pathLst>
                <a:path w="240" h="267" extrusionOk="0">
                  <a:moveTo>
                    <a:pt x="104"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40" y="190"/>
                    <a:pt x="223" y="124"/>
                  </a:cubicBezTo>
                  <a:cubicBezTo>
                    <a:pt x="223" y="87"/>
                    <a:pt x="207" y="54"/>
                    <a:pt x="190" y="37"/>
                  </a:cubicBezTo>
                  <a:cubicBezTo>
                    <a:pt x="174" y="21"/>
                    <a:pt x="174" y="21"/>
                    <a:pt x="153" y="21"/>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6" name="Google Shape;20466;p54"/>
            <p:cNvSpPr/>
            <p:nvPr/>
          </p:nvSpPr>
          <p:spPr>
            <a:xfrm>
              <a:off x="4866100" y="2941150"/>
              <a:ext cx="5675" cy="6525"/>
            </a:xfrm>
            <a:custGeom>
              <a:avLst/>
              <a:gdLst/>
              <a:ahLst/>
              <a:cxnLst/>
              <a:rect l="l" t="t" r="r" b="b"/>
              <a:pathLst>
                <a:path w="227" h="261" extrusionOk="0">
                  <a:moveTo>
                    <a:pt x="103" y="1"/>
                  </a:moveTo>
                  <a:cubicBezTo>
                    <a:pt x="37" y="1"/>
                    <a:pt x="0" y="71"/>
                    <a:pt x="0" y="137"/>
                  </a:cubicBezTo>
                  <a:cubicBezTo>
                    <a:pt x="0" y="174"/>
                    <a:pt x="21" y="207"/>
                    <a:pt x="54" y="224"/>
                  </a:cubicBezTo>
                  <a:cubicBezTo>
                    <a:pt x="70" y="261"/>
                    <a:pt x="103" y="261"/>
                    <a:pt x="124" y="261"/>
                  </a:cubicBezTo>
                  <a:cubicBezTo>
                    <a:pt x="190" y="240"/>
                    <a:pt x="227" y="174"/>
                    <a:pt x="227" y="104"/>
                  </a:cubicBezTo>
                  <a:cubicBezTo>
                    <a:pt x="227"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7" name="Google Shape;20467;p54"/>
            <p:cNvSpPr/>
            <p:nvPr/>
          </p:nvSpPr>
          <p:spPr>
            <a:xfrm>
              <a:off x="4787550" y="2974650"/>
              <a:ext cx="5175" cy="4525"/>
            </a:xfrm>
            <a:custGeom>
              <a:avLst/>
              <a:gdLst/>
              <a:ahLst/>
              <a:cxnLst/>
              <a:rect l="l" t="t" r="r" b="b"/>
              <a:pathLst>
                <a:path w="207" h="181" extrusionOk="0">
                  <a:moveTo>
                    <a:pt x="190" y="1"/>
                  </a:moveTo>
                  <a:cubicBezTo>
                    <a:pt x="120" y="55"/>
                    <a:pt x="71" y="88"/>
                    <a:pt x="0" y="137"/>
                  </a:cubicBezTo>
                  <a:lnTo>
                    <a:pt x="17" y="158"/>
                  </a:lnTo>
                  <a:cubicBezTo>
                    <a:pt x="29" y="169"/>
                    <a:pt x="51" y="181"/>
                    <a:pt x="74" y="181"/>
                  </a:cubicBezTo>
                  <a:cubicBezTo>
                    <a:pt x="84" y="181"/>
                    <a:pt x="94" y="179"/>
                    <a:pt x="104" y="174"/>
                  </a:cubicBezTo>
                  <a:cubicBezTo>
                    <a:pt x="153" y="174"/>
                    <a:pt x="207" y="104"/>
                    <a:pt x="190" y="34"/>
                  </a:cubicBezTo>
                  <a:lnTo>
                    <a:pt x="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8" name="Google Shape;20468;p54"/>
            <p:cNvSpPr/>
            <p:nvPr/>
          </p:nvSpPr>
          <p:spPr>
            <a:xfrm>
              <a:off x="4896600" y="2982800"/>
              <a:ext cx="6100" cy="6525"/>
            </a:xfrm>
            <a:custGeom>
              <a:avLst/>
              <a:gdLst/>
              <a:ahLst/>
              <a:cxnLst/>
              <a:rect l="l" t="t" r="r" b="b"/>
              <a:pathLst>
                <a:path w="244" h="261" extrusionOk="0">
                  <a:moveTo>
                    <a:pt x="104" y="1"/>
                  </a:moveTo>
                  <a:cubicBezTo>
                    <a:pt x="54" y="17"/>
                    <a:pt x="0" y="87"/>
                    <a:pt x="17" y="157"/>
                  </a:cubicBezTo>
                  <a:cubicBezTo>
                    <a:pt x="17" y="190"/>
                    <a:pt x="38" y="223"/>
                    <a:pt x="71"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9" name="Google Shape;20469;p54"/>
            <p:cNvSpPr/>
            <p:nvPr/>
          </p:nvSpPr>
          <p:spPr>
            <a:xfrm>
              <a:off x="4567700" y="2872425"/>
              <a:ext cx="5575" cy="6675"/>
            </a:xfrm>
            <a:custGeom>
              <a:avLst/>
              <a:gdLst/>
              <a:ahLst/>
              <a:cxnLst/>
              <a:rect l="l" t="t" r="r" b="b"/>
              <a:pathLst>
                <a:path w="223" h="267" extrusionOk="0">
                  <a:moveTo>
                    <a:pt x="83" y="0"/>
                  </a:moveTo>
                  <a:cubicBezTo>
                    <a:pt x="66" y="21"/>
                    <a:pt x="33" y="37"/>
                    <a:pt x="17" y="54"/>
                  </a:cubicBezTo>
                  <a:cubicBezTo>
                    <a:pt x="0" y="87"/>
                    <a:pt x="0" y="124"/>
                    <a:pt x="0" y="157"/>
                  </a:cubicBezTo>
                  <a:cubicBezTo>
                    <a:pt x="0" y="190"/>
                    <a:pt x="17" y="227"/>
                    <a:pt x="33" y="243"/>
                  </a:cubicBezTo>
                  <a:cubicBezTo>
                    <a:pt x="57" y="255"/>
                    <a:pt x="82" y="267"/>
                    <a:pt x="101" y="267"/>
                  </a:cubicBezTo>
                  <a:cubicBezTo>
                    <a:pt x="108" y="267"/>
                    <a:pt x="115" y="265"/>
                    <a:pt x="120" y="260"/>
                  </a:cubicBezTo>
                  <a:cubicBezTo>
                    <a:pt x="186" y="260"/>
                    <a:pt x="223" y="190"/>
                    <a:pt x="223" y="124"/>
                  </a:cubicBezTo>
                  <a:cubicBezTo>
                    <a:pt x="206" y="87"/>
                    <a:pt x="186" y="54"/>
                    <a:pt x="169" y="37"/>
                  </a:cubicBezTo>
                  <a:cubicBezTo>
                    <a:pt x="169" y="21"/>
                    <a:pt x="153" y="21"/>
                    <a:pt x="153" y="21"/>
                  </a:cubicBezTo>
                  <a:cubicBezTo>
                    <a:pt x="136" y="0"/>
                    <a:pt x="103"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0" name="Google Shape;20470;p54"/>
            <p:cNvSpPr/>
            <p:nvPr/>
          </p:nvSpPr>
          <p:spPr>
            <a:xfrm>
              <a:off x="4690050" y="3023450"/>
              <a:ext cx="6000" cy="6575"/>
            </a:xfrm>
            <a:custGeom>
              <a:avLst/>
              <a:gdLst/>
              <a:ahLst/>
              <a:cxnLst/>
              <a:rect l="l" t="t" r="r" b="b"/>
              <a:pathLst>
                <a:path w="240" h="263" extrusionOk="0">
                  <a:moveTo>
                    <a:pt x="108" y="0"/>
                  </a:moveTo>
                  <a:cubicBezTo>
                    <a:pt x="85" y="0"/>
                    <a:pt x="65" y="12"/>
                    <a:pt x="54" y="24"/>
                  </a:cubicBezTo>
                  <a:cubicBezTo>
                    <a:pt x="33" y="40"/>
                    <a:pt x="17" y="77"/>
                    <a:pt x="17" y="110"/>
                  </a:cubicBezTo>
                  <a:cubicBezTo>
                    <a:pt x="0" y="143"/>
                    <a:pt x="17" y="180"/>
                    <a:pt x="33" y="213"/>
                  </a:cubicBezTo>
                  <a:cubicBezTo>
                    <a:pt x="54" y="244"/>
                    <a:pt x="85" y="263"/>
                    <a:pt x="118" y="263"/>
                  </a:cubicBezTo>
                  <a:cubicBezTo>
                    <a:pt x="142" y="263"/>
                    <a:pt x="167" y="253"/>
                    <a:pt x="190" y="230"/>
                  </a:cubicBezTo>
                  <a:cubicBezTo>
                    <a:pt x="239" y="180"/>
                    <a:pt x="239" y="110"/>
                    <a:pt x="206" y="40"/>
                  </a:cubicBezTo>
                  <a:cubicBezTo>
                    <a:pt x="190" y="24"/>
                    <a:pt x="173" y="7"/>
                    <a:pt x="157" y="7"/>
                  </a:cubicBezTo>
                  <a:lnTo>
                    <a:pt x="136" y="7"/>
                  </a:lnTo>
                  <a:cubicBezTo>
                    <a:pt x="127" y="2"/>
                    <a:pt x="117"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1" name="Google Shape;20471;p54"/>
            <p:cNvSpPr/>
            <p:nvPr/>
          </p:nvSpPr>
          <p:spPr>
            <a:xfrm>
              <a:off x="4606750" y="2802425"/>
              <a:ext cx="6000" cy="6700"/>
            </a:xfrm>
            <a:custGeom>
              <a:avLst/>
              <a:gdLst/>
              <a:ahLst/>
              <a:cxnLst/>
              <a:rect l="l" t="t" r="r" b="b"/>
              <a:pathLst>
                <a:path w="240" h="268" extrusionOk="0">
                  <a:moveTo>
                    <a:pt x="104" y="1"/>
                  </a:moveTo>
                  <a:cubicBezTo>
                    <a:pt x="67" y="17"/>
                    <a:pt x="50" y="38"/>
                    <a:pt x="34" y="54"/>
                  </a:cubicBezTo>
                  <a:cubicBezTo>
                    <a:pt x="17" y="87"/>
                    <a:pt x="1" y="120"/>
                    <a:pt x="1" y="157"/>
                  </a:cubicBezTo>
                  <a:cubicBezTo>
                    <a:pt x="17" y="190"/>
                    <a:pt x="34" y="223"/>
                    <a:pt x="50" y="244"/>
                  </a:cubicBezTo>
                  <a:cubicBezTo>
                    <a:pt x="62" y="255"/>
                    <a:pt x="84" y="267"/>
                    <a:pt x="107" y="267"/>
                  </a:cubicBezTo>
                  <a:cubicBezTo>
                    <a:pt x="117" y="267"/>
                    <a:pt x="127" y="265"/>
                    <a:pt x="137" y="260"/>
                  </a:cubicBezTo>
                  <a:cubicBezTo>
                    <a:pt x="191" y="260"/>
                    <a:pt x="240" y="190"/>
                    <a:pt x="223" y="120"/>
                  </a:cubicBezTo>
                  <a:cubicBezTo>
                    <a:pt x="223" y="87"/>
                    <a:pt x="207" y="54"/>
                    <a:pt x="191"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2" name="Google Shape;20472;p54"/>
            <p:cNvSpPr/>
            <p:nvPr/>
          </p:nvSpPr>
          <p:spPr>
            <a:xfrm>
              <a:off x="4954225" y="2975175"/>
              <a:ext cx="6400" cy="6525"/>
            </a:xfrm>
            <a:custGeom>
              <a:avLst/>
              <a:gdLst/>
              <a:ahLst/>
              <a:cxnLst/>
              <a:rect l="l" t="t" r="r" b="b"/>
              <a:pathLst>
                <a:path w="256" h="261" extrusionOk="0">
                  <a:moveTo>
                    <a:pt x="119" y="0"/>
                  </a:moveTo>
                  <a:cubicBezTo>
                    <a:pt x="76" y="0"/>
                    <a:pt x="41" y="32"/>
                    <a:pt x="17" y="83"/>
                  </a:cubicBezTo>
                  <a:cubicBezTo>
                    <a:pt x="0" y="153"/>
                    <a:pt x="33" y="219"/>
                    <a:pt x="83" y="256"/>
                  </a:cubicBezTo>
                  <a:cubicBezTo>
                    <a:pt x="92" y="259"/>
                    <a:pt x="101" y="260"/>
                    <a:pt x="111" y="260"/>
                  </a:cubicBezTo>
                  <a:cubicBezTo>
                    <a:pt x="159" y="260"/>
                    <a:pt x="209" y="228"/>
                    <a:pt x="223" y="170"/>
                  </a:cubicBezTo>
                  <a:cubicBezTo>
                    <a:pt x="256" y="116"/>
                    <a:pt x="223" y="34"/>
                    <a:pt x="169" y="13"/>
                  </a:cubicBezTo>
                  <a:cubicBezTo>
                    <a:pt x="152" y="4"/>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3" name="Google Shape;20473;p54"/>
            <p:cNvSpPr/>
            <p:nvPr/>
          </p:nvSpPr>
          <p:spPr>
            <a:xfrm>
              <a:off x="4760025" y="3006925"/>
              <a:ext cx="6100" cy="6575"/>
            </a:xfrm>
            <a:custGeom>
              <a:avLst/>
              <a:gdLst/>
              <a:ahLst/>
              <a:cxnLst/>
              <a:rect l="l" t="t" r="r" b="b"/>
              <a:pathLst>
                <a:path w="244" h="263" extrusionOk="0">
                  <a:moveTo>
                    <a:pt x="104" y="0"/>
                  </a:moveTo>
                  <a:cubicBezTo>
                    <a:pt x="54" y="17"/>
                    <a:pt x="1" y="83"/>
                    <a:pt x="17" y="153"/>
                  </a:cubicBezTo>
                  <a:cubicBezTo>
                    <a:pt x="17" y="186"/>
                    <a:pt x="38" y="223"/>
                    <a:pt x="54" y="240"/>
                  </a:cubicBezTo>
                  <a:cubicBezTo>
                    <a:pt x="78" y="251"/>
                    <a:pt x="93" y="263"/>
                    <a:pt x="113" y="263"/>
                  </a:cubicBezTo>
                  <a:cubicBezTo>
                    <a:pt x="121" y="263"/>
                    <a:pt x="130" y="261"/>
                    <a:pt x="141" y="256"/>
                  </a:cubicBezTo>
                  <a:cubicBezTo>
                    <a:pt x="207"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4" name="Google Shape;20474;p54"/>
            <p:cNvSpPr/>
            <p:nvPr/>
          </p:nvSpPr>
          <p:spPr>
            <a:xfrm>
              <a:off x="4623875" y="2784275"/>
              <a:ext cx="6100" cy="6625"/>
            </a:xfrm>
            <a:custGeom>
              <a:avLst/>
              <a:gdLst/>
              <a:ahLst/>
              <a:cxnLst/>
              <a:rect l="l" t="t" r="r" b="b"/>
              <a:pathLst>
                <a:path w="244" h="265" extrusionOk="0">
                  <a:moveTo>
                    <a:pt x="139" y="1"/>
                  </a:moveTo>
                  <a:cubicBezTo>
                    <a:pt x="87" y="1"/>
                    <a:pt x="48" y="33"/>
                    <a:pt x="21" y="92"/>
                  </a:cubicBezTo>
                  <a:cubicBezTo>
                    <a:pt x="0" y="162"/>
                    <a:pt x="37" y="228"/>
                    <a:pt x="87" y="248"/>
                  </a:cubicBezTo>
                  <a:cubicBezTo>
                    <a:pt x="103" y="265"/>
                    <a:pt x="124" y="265"/>
                    <a:pt x="140" y="265"/>
                  </a:cubicBezTo>
                  <a:cubicBezTo>
                    <a:pt x="173" y="265"/>
                    <a:pt x="206" y="228"/>
                    <a:pt x="227" y="178"/>
                  </a:cubicBezTo>
                  <a:cubicBezTo>
                    <a:pt x="244" y="125"/>
                    <a:pt x="244" y="75"/>
                    <a:pt x="206" y="42"/>
                  </a:cubicBezTo>
                  <a:cubicBezTo>
                    <a:pt x="190" y="22"/>
                    <a:pt x="190" y="22"/>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5" name="Google Shape;20475;p54"/>
            <p:cNvSpPr/>
            <p:nvPr/>
          </p:nvSpPr>
          <p:spPr>
            <a:xfrm>
              <a:off x="4631600" y="2842925"/>
              <a:ext cx="6525" cy="6475"/>
            </a:xfrm>
            <a:custGeom>
              <a:avLst/>
              <a:gdLst/>
              <a:ahLst/>
              <a:cxnLst/>
              <a:rect l="l" t="t" r="r" b="b"/>
              <a:pathLst>
                <a:path w="261" h="259" extrusionOk="0">
                  <a:moveTo>
                    <a:pt x="122" y="0"/>
                  </a:moveTo>
                  <a:cubicBezTo>
                    <a:pt x="78" y="0"/>
                    <a:pt x="45" y="32"/>
                    <a:pt x="21" y="83"/>
                  </a:cubicBezTo>
                  <a:cubicBezTo>
                    <a:pt x="0" y="149"/>
                    <a:pt x="38" y="219"/>
                    <a:pt x="87" y="252"/>
                  </a:cubicBezTo>
                  <a:cubicBezTo>
                    <a:pt x="97" y="256"/>
                    <a:pt x="108" y="258"/>
                    <a:pt x="118" y="258"/>
                  </a:cubicBezTo>
                  <a:cubicBezTo>
                    <a:pt x="164" y="258"/>
                    <a:pt x="210" y="224"/>
                    <a:pt x="227" y="170"/>
                  </a:cubicBezTo>
                  <a:cubicBezTo>
                    <a:pt x="260" y="100"/>
                    <a:pt x="227" y="30"/>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6" name="Google Shape;20476;p54"/>
            <p:cNvSpPr/>
            <p:nvPr/>
          </p:nvSpPr>
          <p:spPr>
            <a:xfrm>
              <a:off x="4628200" y="2813150"/>
              <a:ext cx="6000" cy="6675"/>
            </a:xfrm>
            <a:custGeom>
              <a:avLst/>
              <a:gdLst/>
              <a:ahLst/>
              <a:cxnLst/>
              <a:rect l="l" t="t" r="r" b="b"/>
              <a:pathLst>
                <a:path w="240" h="267" extrusionOk="0">
                  <a:moveTo>
                    <a:pt x="136" y="0"/>
                  </a:moveTo>
                  <a:cubicBezTo>
                    <a:pt x="120" y="0"/>
                    <a:pt x="87" y="21"/>
                    <a:pt x="71" y="37"/>
                  </a:cubicBezTo>
                  <a:cubicBezTo>
                    <a:pt x="17" y="87"/>
                    <a:pt x="0" y="157"/>
                    <a:pt x="54" y="227"/>
                  </a:cubicBezTo>
                  <a:cubicBezTo>
                    <a:pt x="71" y="244"/>
                    <a:pt x="87" y="260"/>
                    <a:pt x="120" y="260"/>
                  </a:cubicBezTo>
                  <a:cubicBezTo>
                    <a:pt x="131" y="265"/>
                    <a:pt x="140" y="267"/>
                    <a:pt x="148" y="267"/>
                  </a:cubicBezTo>
                  <a:cubicBezTo>
                    <a:pt x="168" y="267"/>
                    <a:pt x="183" y="255"/>
                    <a:pt x="207" y="244"/>
                  </a:cubicBezTo>
                  <a:cubicBezTo>
                    <a:pt x="223" y="207"/>
                    <a:pt x="240" y="190"/>
                    <a:pt x="240" y="157"/>
                  </a:cubicBezTo>
                  <a:cubicBezTo>
                    <a:pt x="240" y="124"/>
                    <a:pt x="240" y="87"/>
                    <a:pt x="223" y="54"/>
                  </a:cubicBezTo>
                  <a:cubicBezTo>
                    <a:pt x="207" y="37"/>
                    <a:pt x="190" y="21"/>
                    <a:pt x="174" y="21"/>
                  </a:cubicBezTo>
                  <a:cubicBezTo>
                    <a:pt x="157" y="21"/>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7" name="Google Shape;20477;p54"/>
            <p:cNvSpPr/>
            <p:nvPr/>
          </p:nvSpPr>
          <p:spPr>
            <a:xfrm>
              <a:off x="4638925" y="2827275"/>
              <a:ext cx="6500" cy="6475"/>
            </a:xfrm>
            <a:custGeom>
              <a:avLst/>
              <a:gdLst/>
              <a:ahLst/>
              <a:cxnLst/>
              <a:rect l="l" t="t" r="r" b="b"/>
              <a:pathLst>
                <a:path w="260" h="259" extrusionOk="0">
                  <a:moveTo>
                    <a:pt x="144" y="0"/>
                  </a:moveTo>
                  <a:cubicBezTo>
                    <a:pt x="98" y="0"/>
                    <a:pt x="51" y="30"/>
                    <a:pt x="37" y="74"/>
                  </a:cubicBezTo>
                  <a:cubicBezTo>
                    <a:pt x="0" y="140"/>
                    <a:pt x="37" y="227"/>
                    <a:pt x="87" y="243"/>
                  </a:cubicBezTo>
                  <a:cubicBezTo>
                    <a:pt x="106" y="254"/>
                    <a:pt x="123" y="258"/>
                    <a:pt x="140" y="258"/>
                  </a:cubicBezTo>
                  <a:cubicBezTo>
                    <a:pt x="183" y="258"/>
                    <a:pt x="216" y="225"/>
                    <a:pt x="243" y="177"/>
                  </a:cubicBezTo>
                  <a:cubicBezTo>
                    <a:pt x="260" y="107"/>
                    <a:pt x="223" y="37"/>
                    <a:pt x="173" y="4"/>
                  </a:cubicBezTo>
                  <a:cubicBezTo>
                    <a:pt x="164" y="1"/>
                    <a:pt x="154"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8" name="Google Shape;20478;p54"/>
            <p:cNvSpPr/>
            <p:nvPr/>
          </p:nvSpPr>
          <p:spPr>
            <a:xfrm>
              <a:off x="4635525" y="2796850"/>
              <a:ext cx="5575" cy="6525"/>
            </a:xfrm>
            <a:custGeom>
              <a:avLst/>
              <a:gdLst/>
              <a:ahLst/>
              <a:cxnLst/>
              <a:rect l="l" t="t" r="r" b="b"/>
              <a:pathLst>
                <a:path w="223" h="261" extrusionOk="0">
                  <a:moveTo>
                    <a:pt x="87" y="1"/>
                  </a:moveTo>
                  <a:cubicBezTo>
                    <a:pt x="70" y="1"/>
                    <a:pt x="33" y="17"/>
                    <a:pt x="17" y="55"/>
                  </a:cubicBezTo>
                  <a:cubicBezTo>
                    <a:pt x="0" y="88"/>
                    <a:pt x="0" y="121"/>
                    <a:pt x="0" y="158"/>
                  </a:cubicBezTo>
                  <a:cubicBezTo>
                    <a:pt x="0" y="191"/>
                    <a:pt x="17" y="207"/>
                    <a:pt x="50" y="240"/>
                  </a:cubicBezTo>
                  <a:cubicBezTo>
                    <a:pt x="70" y="261"/>
                    <a:pt x="103" y="261"/>
                    <a:pt x="120" y="261"/>
                  </a:cubicBezTo>
                  <a:cubicBezTo>
                    <a:pt x="190" y="240"/>
                    <a:pt x="223" y="174"/>
                    <a:pt x="223" y="104"/>
                  </a:cubicBezTo>
                  <a:cubicBezTo>
                    <a:pt x="223" y="71"/>
                    <a:pt x="206" y="55"/>
                    <a:pt x="173" y="17"/>
                  </a:cubicBezTo>
                  <a:cubicBezTo>
                    <a:pt x="17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9" name="Google Shape;20479;p54"/>
            <p:cNvSpPr/>
            <p:nvPr/>
          </p:nvSpPr>
          <p:spPr>
            <a:xfrm>
              <a:off x="4638925" y="2873750"/>
              <a:ext cx="6500" cy="6625"/>
            </a:xfrm>
            <a:custGeom>
              <a:avLst/>
              <a:gdLst/>
              <a:ahLst/>
              <a:cxnLst/>
              <a:rect l="l" t="t" r="r" b="b"/>
              <a:pathLst>
                <a:path w="260" h="265" extrusionOk="0">
                  <a:moveTo>
                    <a:pt x="140" y="1"/>
                  </a:moveTo>
                  <a:cubicBezTo>
                    <a:pt x="103" y="1"/>
                    <a:pt x="87" y="17"/>
                    <a:pt x="54" y="34"/>
                  </a:cubicBezTo>
                  <a:cubicBezTo>
                    <a:pt x="0" y="87"/>
                    <a:pt x="0" y="153"/>
                    <a:pt x="37" y="223"/>
                  </a:cubicBezTo>
                  <a:cubicBezTo>
                    <a:pt x="54" y="240"/>
                    <a:pt x="87" y="256"/>
                    <a:pt x="120" y="256"/>
                  </a:cubicBezTo>
                  <a:cubicBezTo>
                    <a:pt x="126" y="262"/>
                    <a:pt x="133" y="265"/>
                    <a:pt x="141" y="265"/>
                  </a:cubicBezTo>
                  <a:cubicBezTo>
                    <a:pt x="159" y="265"/>
                    <a:pt x="178" y="251"/>
                    <a:pt x="190" y="240"/>
                  </a:cubicBezTo>
                  <a:cubicBezTo>
                    <a:pt x="243" y="190"/>
                    <a:pt x="260" y="104"/>
                    <a:pt x="206" y="50"/>
                  </a:cubicBezTo>
                  <a:cubicBezTo>
                    <a:pt x="206" y="34"/>
                    <a:pt x="190" y="17"/>
                    <a:pt x="173" y="17"/>
                  </a:cubicBezTo>
                  <a:cubicBezTo>
                    <a:pt x="157" y="17"/>
                    <a:pt x="157"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0" name="Google Shape;20480;p54"/>
            <p:cNvSpPr/>
            <p:nvPr/>
          </p:nvSpPr>
          <p:spPr>
            <a:xfrm>
              <a:off x="4640675" y="2905900"/>
              <a:ext cx="5575" cy="6525"/>
            </a:xfrm>
            <a:custGeom>
              <a:avLst/>
              <a:gdLst/>
              <a:ahLst/>
              <a:cxnLst/>
              <a:rect l="l" t="t" r="r" b="b"/>
              <a:pathLst>
                <a:path w="223" h="261" extrusionOk="0">
                  <a:moveTo>
                    <a:pt x="87" y="1"/>
                  </a:moveTo>
                  <a:cubicBezTo>
                    <a:pt x="70" y="1"/>
                    <a:pt x="33" y="38"/>
                    <a:pt x="17" y="55"/>
                  </a:cubicBezTo>
                  <a:cubicBezTo>
                    <a:pt x="0" y="88"/>
                    <a:pt x="0" y="125"/>
                    <a:pt x="0" y="158"/>
                  </a:cubicBezTo>
                  <a:cubicBezTo>
                    <a:pt x="0" y="191"/>
                    <a:pt x="17" y="228"/>
                    <a:pt x="50" y="244"/>
                  </a:cubicBezTo>
                  <a:cubicBezTo>
                    <a:pt x="70" y="261"/>
                    <a:pt x="103" y="261"/>
                    <a:pt x="120" y="261"/>
                  </a:cubicBezTo>
                  <a:cubicBezTo>
                    <a:pt x="190" y="244"/>
                    <a:pt x="223" y="191"/>
                    <a:pt x="223" y="104"/>
                  </a:cubicBezTo>
                  <a:cubicBezTo>
                    <a:pt x="223" y="71"/>
                    <a:pt x="206" y="55"/>
                    <a:pt x="173" y="22"/>
                  </a:cubicBezTo>
                  <a:lnTo>
                    <a:pt x="153" y="22"/>
                  </a:ln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1" name="Google Shape;20481;p54"/>
            <p:cNvSpPr/>
            <p:nvPr/>
          </p:nvSpPr>
          <p:spPr>
            <a:xfrm>
              <a:off x="4641075" y="2810375"/>
              <a:ext cx="5600" cy="6725"/>
            </a:xfrm>
            <a:custGeom>
              <a:avLst/>
              <a:gdLst/>
              <a:ahLst/>
              <a:cxnLst/>
              <a:rect l="l" t="t" r="r" b="b"/>
              <a:pathLst>
                <a:path w="224" h="269" extrusionOk="0">
                  <a:moveTo>
                    <a:pt x="121" y="1"/>
                  </a:moveTo>
                  <a:cubicBezTo>
                    <a:pt x="115" y="1"/>
                    <a:pt x="109" y="3"/>
                    <a:pt x="104" y="8"/>
                  </a:cubicBezTo>
                  <a:cubicBezTo>
                    <a:pt x="87" y="8"/>
                    <a:pt x="54" y="29"/>
                    <a:pt x="34" y="45"/>
                  </a:cubicBezTo>
                  <a:cubicBezTo>
                    <a:pt x="17" y="62"/>
                    <a:pt x="1" y="111"/>
                    <a:pt x="17" y="148"/>
                  </a:cubicBezTo>
                  <a:cubicBezTo>
                    <a:pt x="17" y="181"/>
                    <a:pt x="34" y="214"/>
                    <a:pt x="54" y="235"/>
                  </a:cubicBezTo>
                  <a:cubicBezTo>
                    <a:pt x="71" y="252"/>
                    <a:pt x="104" y="268"/>
                    <a:pt x="137" y="268"/>
                  </a:cubicBezTo>
                  <a:cubicBezTo>
                    <a:pt x="190" y="252"/>
                    <a:pt x="223" y="198"/>
                    <a:pt x="223" y="132"/>
                  </a:cubicBezTo>
                  <a:lnTo>
                    <a:pt x="223" y="111"/>
                  </a:lnTo>
                  <a:cubicBezTo>
                    <a:pt x="223" y="62"/>
                    <a:pt x="190" y="29"/>
                    <a:pt x="157" y="8"/>
                  </a:cubicBezTo>
                  <a:cubicBezTo>
                    <a:pt x="144" y="8"/>
                    <a:pt x="132"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2" name="Google Shape;20482;p54"/>
            <p:cNvSpPr/>
            <p:nvPr/>
          </p:nvSpPr>
          <p:spPr>
            <a:xfrm>
              <a:off x="4620875" y="2954125"/>
              <a:ext cx="6525" cy="6750"/>
            </a:xfrm>
            <a:custGeom>
              <a:avLst/>
              <a:gdLst/>
              <a:ahLst/>
              <a:cxnLst/>
              <a:rect l="l" t="t" r="r" b="b"/>
              <a:pathLst>
                <a:path w="261" h="270" extrusionOk="0">
                  <a:moveTo>
                    <a:pt x="122" y="1"/>
                  </a:moveTo>
                  <a:cubicBezTo>
                    <a:pt x="78" y="1"/>
                    <a:pt x="44" y="32"/>
                    <a:pt x="17" y="84"/>
                  </a:cubicBezTo>
                  <a:cubicBezTo>
                    <a:pt x="1" y="154"/>
                    <a:pt x="38" y="236"/>
                    <a:pt x="87" y="257"/>
                  </a:cubicBezTo>
                  <a:cubicBezTo>
                    <a:pt x="102" y="266"/>
                    <a:pt x="117" y="270"/>
                    <a:pt x="131" y="270"/>
                  </a:cubicBezTo>
                  <a:cubicBezTo>
                    <a:pt x="172" y="270"/>
                    <a:pt x="211" y="238"/>
                    <a:pt x="223" y="187"/>
                  </a:cubicBezTo>
                  <a:cubicBezTo>
                    <a:pt x="260" y="117"/>
                    <a:pt x="223" y="30"/>
                    <a:pt x="174"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3" name="Google Shape;20483;p54"/>
            <p:cNvSpPr/>
            <p:nvPr/>
          </p:nvSpPr>
          <p:spPr>
            <a:xfrm>
              <a:off x="4618300" y="3017650"/>
              <a:ext cx="6100" cy="6400"/>
            </a:xfrm>
            <a:custGeom>
              <a:avLst/>
              <a:gdLst/>
              <a:ahLst/>
              <a:cxnLst/>
              <a:rect l="l" t="t" r="r" b="b"/>
              <a:pathLst>
                <a:path w="244" h="256" extrusionOk="0">
                  <a:moveTo>
                    <a:pt x="141" y="0"/>
                  </a:moveTo>
                  <a:cubicBezTo>
                    <a:pt x="104" y="0"/>
                    <a:pt x="87" y="0"/>
                    <a:pt x="54" y="33"/>
                  </a:cubicBezTo>
                  <a:cubicBezTo>
                    <a:pt x="17" y="66"/>
                    <a:pt x="1" y="153"/>
                    <a:pt x="38" y="206"/>
                  </a:cubicBezTo>
                  <a:cubicBezTo>
                    <a:pt x="54" y="239"/>
                    <a:pt x="87" y="256"/>
                    <a:pt x="120" y="256"/>
                  </a:cubicBezTo>
                  <a:cubicBezTo>
                    <a:pt x="141" y="256"/>
                    <a:pt x="174" y="256"/>
                    <a:pt x="190" y="223"/>
                  </a:cubicBezTo>
                  <a:cubicBezTo>
                    <a:pt x="223" y="206"/>
                    <a:pt x="244" y="169"/>
                    <a:pt x="244" y="136"/>
                  </a:cubicBezTo>
                  <a:cubicBezTo>
                    <a:pt x="244" y="103"/>
                    <a:pt x="244" y="66"/>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4" name="Google Shape;20484;p54"/>
            <p:cNvSpPr/>
            <p:nvPr/>
          </p:nvSpPr>
          <p:spPr>
            <a:xfrm>
              <a:off x="4639325" y="2857875"/>
              <a:ext cx="6100" cy="6425"/>
            </a:xfrm>
            <a:custGeom>
              <a:avLst/>
              <a:gdLst/>
              <a:ahLst/>
              <a:cxnLst/>
              <a:rect l="l" t="t" r="r" b="b"/>
              <a:pathLst>
                <a:path w="244" h="257" extrusionOk="0">
                  <a:moveTo>
                    <a:pt x="104" y="1"/>
                  </a:moveTo>
                  <a:cubicBezTo>
                    <a:pt x="38" y="1"/>
                    <a:pt x="1" y="67"/>
                    <a:pt x="21" y="137"/>
                  </a:cubicBezTo>
                  <a:cubicBezTo>
                    <a:pt x="21" y="170"/>
                    <a:pt x="38" y="207"/>
                    <a:pt x="54" y="223"/>
                  </a:cubicBezTo>
                  <a:cubicBezTo>
                    <a:pt x="87" y="256"/>
                    <a:pt x="104" y="256"/>
                    <a:pt x="141" y="256"/>
                  </a:cubicBezTo>
                  <a:cubicBezTo>
                    <a:pt x="190" y="240"/>
                    <a:pt x="244" y="170"/>
                    <a:pt x="227" y="104"/>
                  </a:cubicBezTo>
                  <a:cubicBezTo>
                    <a:pt x="227" y="67"/>
                    <a:pt x="207" y="34"/>
                    <a:pt x="190" y="17"/>
                  </a:cubicBezTo>
                  <a:cubicBezTo>
                    <a:pt x="174"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5" name="Google Shape;20485;p54"/>
            <p:cNvSpPr/>
            <p:nvPr/>
          </p:nvSpPr>
          <p:spPr>
            <a:xfrm>
              <a:off x="4614500" y="3034350"/>
              <a:ext cx="5575" cy="6500"/>
            </a:xfrm>
            <a:custGeom>
              <a:avLst/>
              <a:gdLst/>
              <a:ahLst/>
              <a:cxnLst/>
              <a:rect l="l" t="t" r="r" b="b"/>
              <a:pathLst>
                <a:path w="223" h="260" extrusionOk="0">
                  <a:moveTo>
                    <a:pt x="103" y="0"/>
                  </a:moveTo>
                  <a:cubicBezTo>
                    <a:pt x="66" y="17"/>
                    <a:pt x="33" y="37"/>
                    <a:pt x="17" y="54"/>
                  </a:cubicBezTo>
                  <a:cubicBezTo>
                    <a:pt x="0" y="87"/>
                    <a:pt x="0" y="120"/>
                    <a:pt x="0" y="157"/>
                  </a:cubicBezTo>
                  <a:cubicBezTo>
                    <a:pt x="0" y="190"/>
                    <a:pt x="17" y="223"/>
                    <a:pt x="50" y="243"/>
                  </a:cubicBezTo>
                  <a:cubicBezTo>
                    <a:pt x="66" y="260"/>
                    <a:pt x="103" y="260"/>
                    <a:pt x="136" y="260"/>
                  </a:cubicBezTo>
                  <a:cubicBezTo>
                    <a:pt x="190" y="260"/>
                    <a:pt x="223" y="190"/>
                    <a:pt x="223" y="120"/>
                  </a:cubicBezTo>
                  <a:cubicBezTo>
                    <a:pt x="223" y="87"/>
                    <a:pt x="206" y="54"/>
                    <a:pt x="169" y="37"/>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6" name="Google Shape;20486;p54"/>
            <p:cNvSpPr/>
            <p:nvPr/>
          </p:nvSpPr>
          <p:spPr>
            <a:xfrm>
              <a:off x="4617475" y="2893550"/>
              <a:ext cx="6000" cy="6400"/>
            </a:xfrm>
            <a:custGeom>
              <a:avLst/>
              <a:gdLst/>
              <a:ahLst/>
              <a:cxnLst/>
              <a:rect l="l" t="t" r="r" b="b"/>
              <a:pathLst>
                <a:path w="240" h="256" extrusionOk="0">
                  <a:moveTo>
                    <a:pt x="137" y="0"/>
                  </a:moveTo>
                  <a:cubicBezTo>
                    <a:pt x="104" y="0"/>
                    <a:pt x="71" y="0"/>
                    <a:pt x="50" y="17"/>
                  </a:cubicBezTo>
                  <a:cubicBezTo>
                    <a:pt x="1" y="66"/>
                    <a:pt x="1" y="153"/>
                    <a:pt x="34" y="206"/>
                  </a:cubicBezTo>
                  <a:cubicBezTo>
                    <a:pt x="50" y="239"/>
                    <a:pt x="87" y="256"/>
                    <a:pt x="104" y="256"/>
                  </a:cubicBezTo>
                  <a:cubicBezTo>
                    <a:pt x="137" y="256"/>
                    <a:pt x="174" y="239"/>
                    <a:pt x="190" y="223"/>
                  </a:cubicBezTo>
                  <a:cubicBezTo>
                    <a:pt x="207" y="206"/>
                    <a:pt x="223" y="169"/>
                    <a:pt x="223" y="136"/>
                  </a:cubicBezTo>
                  <a:cubicBezTo>
                    <a:pt x="240" y="103"/>
                    <a:pt x="223" y="66"/>
                    <a:pt x="207" y="50"/>
                  </a:cubicBezTo>
                  <a:cubicBezTo>
                    <a:pt x="190"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7" name="Google Shape;20487;p54"/>
            <p:cNvSpPr/>
            <p:nvPr/>
          </p:nvSpPr>
          <p:spPr>
            <a:xfrm>
              <a:off x="4617075" y="2990125"/>
              <a:ext cx="6000" cy="6400"/>
            </a:xfrm>
            <a:custGeom>
              <a:avLst/>
              <a:gdLst/>
              <a:ahLst/>
              <a:cxnLst/>
              <a:rect l="l" t="t" r="r" b="b"/>
              <a:pathLst>
                <a:path w="240" h="256" extrusionOk="0">
                  <a:moveTo>
                    <a:pt x="120" y="0"/>
                  </a:moveTo>
                  <a:cubicBezTo>
                    <a:pt x="103" y="0"/>
                    <a:pt x="66" y="0"/>
                    <a:pt x="50" y="33"/>
                  </a:cubicBezTo>
                  <a:cubicBezTo>
                    <a:pt x="17" y="54"/>
                    <a:pt x="17" y="87"/>
                    <a:pt x="0" y="120"/>
                  </a:cubicBezTo>
                  <a:cubicBezTo>
                    <a:pt x="0" y="157"/>
                    <a:pt x="17" y="190"/>
                    <a:pt x="33" y="207"/>
                  </a:cubicBezTo>
                  <a:cubicBezTo>
                    <a:pt x="52" y="237"/>
                    <a:pt x="83" y="256"/>
                    <a:pt x="117" y="256"/>
                  </a:cubicBezTo>
                  <a:cubicBezTo>
                    <a:pt x="141" y="256"/>
                    <a:pt x="167" y="246"/>
                    <a:pt x="190" y="223"/>
                  </a:cubicBezTo>
                  <a:cubicBezTo>
                    <a:pt x="239" y="190"/>
                    <a:pt x="239" y="103"/>
                    <a:pt x="206" y="54"/>
                  </a:cubicBezTo>
                  <a:cubicBezTo>
                    <a:pt x="190" y="33"/>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8" name="Google Shape;20488;p54"/>
            <p:cNvSpPr/>
            <p:nvPr/>
          </p:nvSpPr>
          <p:spPr>
            <a:xfrm>
              <a:off x="4619225" y="2848400"/>
              <a:ext cx="6000" cy="6525"/>
            </a:xfrm>
            <a:custGeom>
              <a:avLst/>
              <a:gdLst/>
              <a:ahLst/>
              <a:cxnLst/>
              <a:rect l="l" t="t" r="r" b="b"/>
              <a:pathLst>
                <a:path w="240" h="261" extrusionOk="0">
                  <a:moveTo>
                    <a:pt x="104" y="0"/>
                  </a:moveTo>
                  <a:cubicBezTo>
                    <a:pt x="34" y="0"/>
                    <a:pt x="1" y="70"/>
                    <a:pt x="1" y="136"/>
                  </a:cubicBezTo>
                  <a:cubicBezTo>
                    <a:pt x="17" y="174"/>
                    <a:pt x="34" y="207"/>
                    <a:pt x="50" y="223"/>
                  </a:cubicBezTo>
                  <a:cubicBezTo>
                    <a:pt x="67" y="260"/>
                    <a:pt x="104" y="260"/>
                    <a:pt x="137" y="260"/>
                  </a:cubicBezTo>
                  <a:cubicBezTo>
                    <a:pt x="186" y="240"/>
                    <a:pt x="240" y="174"/>
                    <a:pt x="223" y="103"/>
                  </a:cubicBezTo>
                  <a:cubicBezTo>
                    <a:pt x="223" y="70"/>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9" name="Google Shape;20489;p54"/>
            <p:cNvSpPr/>
            <p:nvPr/>
          </p:nvSpPr>
          <p:spPr>
            <a:xfrm>
              <a:off x="4620875" y="2798250"/>
              <a:ext cx="6100" cy="6525"/>
            </a:xfrm>
            <a:custGeom>
              <a:avLst/>
              <a:gdLst/>
              <a:ahLst/>
              <a:cxnLst/>
              <a:rect l="l" t="t" r="r" b="b"/>
              <a:pathLst>
                <a:path w="244" h="261" extrusionOk="0">
                  <a:moveTo>
                    <a:pt x="112" y="0"/>
                  </a:moveTo>
                  <a:cubicBezTo>
                    <a:pt x="71" y="0"/>
                    <a:pt x="32" y="33"/>
                    <a:pt x="17" y="81"/>
                  </a:cubicBezTo>
                  <a:cubicBezTo>
                    <a:pt x="1" y="102"/>
                    <a:pt x="1" y="118"/>
                    <a:pt x="1" y="135"/>
                  </a:cubicBezTo>
                  <a:cubicBezTo>
                    <a:pt x="17" y="184"/>
                    <a:pt x="38" y="238"/>
                    <a:pt x="71" y="254"/>
                  </a:cubicBezTo>
                  <a:cubicBezTo>
                    <a:pt x="84" y="259"/>
                    <a:pt x="96" y="261"/>
                    <a:pt x="108" y="261"/>
                  </a:cubicBezTo>
                  <a:cubicBezTo>
                    <a:pt x="140" y="261"/>
                    <a:pt x="166" y="245"/>
                    <a:pt x="190" y="221"/>
                  </a:cubicBezTo>
                  <a:cubicBezTo>
                    <a:pt x="207" y="205"/>
                    <a:pt x="207" y="184"/>
                    <a:pt x="223" y="168"/>
                  </a:cubicBezTo>
                  <a:cubicBezTo>
                    <a:pt x="244" y="102"/>
                    <a:pt x="207" y="32"/>
                    <a:pt x="157" y="15"/>
                  </a:cubicBezTo>
                  <a:cubicBezTo>
                    <a:pt x="143" y="5"/>
                    <a:pt x="127"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0" name="Google Shape;20490;p54"/>
            <p:cNvSpPr/>
            <p:nvPr/>
          </p:nvSpPr>
          <p:spPr>
            <a:xfrm>
              <a:off x="4606350" y="2973200"/>
              <a:ext cx="6000" cy="6650"/>
            </a:xfrm>
            <a:custGeom>
              <a:avLst/>
              <a:gdLst/>
              <a:ahLst/>
              <a:cxnLst/>
              <a:rect l="l" t="t" r="r" b="b"/>
              <a:pathLst>
                <a:path w="240" h="266" extrusionOk="0">
                  <a:moveTo>
                    <a:pt x="106" y="1"/>
                  </a:moveTo>
                  <a:cubicBezTo>
                    <a:pt x="83" y="1"/>
                    <a:pt x="61" y="14"/>
                    <a:pt x="50" y="26"/>
                  </a:cubicBezTo>
                  <a:cubicBezTo>
                    <a:pt x="0" y="75"/>
                    <a:pt x="0" y="162"/>
                    <a:pt x="33" y="216"/>
                  </a:cubicBezTo>
                  <a:cubicBezTo>
                    <a:pt x="50" y="232"/>
                    <a:pt x="83" y="249"/>
                    <a:pt x="103" y="265"/>
                  </a:cubicBezTo>
                  <a:cubicBezTo>
                    <a:pt x="136" y="265"/>
                    <a:pt x="169" y="249"/>
                    <a:pt x="186" y="232"/>
                  </a:cubicBezTo>
                  <a:cubicBezTo>
                    <a:pt x="239" y="178"/>
                    <a:pt x="239" y="113"/>
                    <a:pt x="207" y="42"/>
                  </a:cubicBezTo>
                  <a:cubicBezTo>
                    <a:pt x="186" y="26"/>
                    <a:pt x="169" y="9"/>
                    <a:pt x="153" y="9"/>
                  </a:cubicBezTo>
                  <a:lnTo>
                    <a:pt x="136" y="9"/>
                  </a:lnTo>
                  <a:cubicBezTo>
                    <a:pt x="127" y="3"/>
                    <a:pt x="116" y="1"/>
                    <a:pt x="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1" name="Google Shape;20491;p54"/>
            <p:cNvSpPr/>
            <p:nvPr/>
          </p:nvSpPr>
          <p:spPr>
            <a:xfrm>
              <a:off x="4629950" y="2983725"/>
              <a:ext cx="5600" cy="6425"/>
            </a:xfrm>
            <a:custGeom>
              <a:avLst/>
              <a:gdLst/>
              <a:ahLst/>
              <a:cxnLst/>
              <a:rect l="l" t="t" r="r" b="b"/>
              <a:pathLst>
                <a:path w="224" h="257" extrusionOk="0">
                  <a:moveTo>
                    <a:pt x="87" y="1"/>
                  </a:moveTo>
                  <a:cubicBezTo>
                    <a:pt x="66" y="1"/>
                    <a:pt x="33" y="17"/>
                    <a:pt x="17" y="50"/>
                  </a:cubicBezTo>
                  <a:cubicBezTo>
                    <a:pt x="1" y="83"/>
                    <a:pt x="1" y="120"/>
                    <a:pt x="1" y="153"/>
                  </a:cubicBezTo>
                  <a:cubicBezTo>
                    <a:pt x="1" y="186"/>
                    <a:pt x="17" y="223"/>
                    <a:pt x="50" y="240"/>
                  </a:cubicBezTo>
                  <a:cubicBezTo>
                    <a:pt x="66" y="256"/>
                    <a:pt x="104" y="256"/>
                    <a:pt x="120" y="256"/>
                  </a:cubicBezTo>
                  <a:cubicBezTo>
                    <a:pt x="190" y="240"/>
                    <a:pt x="223" y="186"/>
                    <a:pt x="223" y="104"/>
                  </a:cubicBezTo>
                  <a:cubicBezTo>
                    <a:pt x="207" y="67"/>
                    <a:pt x="207" y="50"/>
                    <a:pt x="170" y="17"/>
                  </a:cubicBezTo>
                  <a:lnTo>
                    <a:pt x="153" y="17"/>
                  </a:lnTo>
                  <a:cubicBezTo>
                    <a:pt x="137" y="1"/>
                    <a:pt x="10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2" name="Google Shape;20492;p54"/>
            <p:cNvSpPr/>
            <p:nvPr/>
          </p:nvSpPr>
          <p:spPr>
            <a:xfrm>
              <a:off x="4608400" y="2909825"/>
              <a:ext cx="5700" cy="6425"/>
            </a:xfrm>
            <a:custGeom>
              <a:avLst/>
              <a:gdLst/>
              <a:ahLst/>
              <a:cxnLst/>
              <a:rect l="l" t="t" r="r" b="b"/>
              <a:pathLst>
                <a:path w="228" h="257" extrusionOk="0">
                  <a:moveTo>
                    <a:pt x="104" y="1"/>
                  </a:moveTo>
                  <a:cubicBezTo>
                    <a:pt x="71" y="1"/>
                    <a:pt x="54" y="17"/>
                    <a:pt x="38" y="34"/>
                  </a:cubicBezTo>
                  <a:cubicBezTo>
                    <a:pt x="21" y="50"/>
                    <a:pt x="1" y="104"/>
                    <a:pt x="1" y="137"/>
                  </a:cubicBezTo>
                  <a:cubicBezTo>
                    <a:pt x="21" y="174"/>
                    <a:pt x="21" y="207"/>
                    <a:pt x="54" y="223"/>
                  </a:cubicBezTo>
                  <a:cubicBezTo>
                    <a:pt x="71" y="256"/>
                    <a:pt x="104" y="256"/>
                    <a:pt x="141" y="256"/>
                  </a:cubicBezTo>
                  <a:cubicBezTo>
                    <a:pt x="190" y="240"/>
                    <a:pt x="228" y="190"/>
                    <a:pt x="228" y="120"/>
                  </a:cubicBezTo>
                  <a:lnTo>
                    <a:pt x="228" y="104"/>
                  </a:lnTo>
                  <a:cubicBezTo>
                    <a:pt x="228"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3" name="Google Shape;20493;p54"/>
            <p:cNvSpPr/>
            <p:nvPr/>
          </p:nvSpPr>
          <p:spPr>
            <a:xfrm>
              <a:off x="4608000" y="3005175"/>
              <a:ext cx="5575" cy="6625"/>
            </a:xfrm>
            <a:custGeom>
              <a:avLst/>
              <a:gdLst/>
              <a:ahLst/>
              <a:cxnLst/>
              <a:rect l="l" t="t" r="r" b="b"/>
              <a:pathLst>
                <a:path w="223" h="265" extrusionOk="0">
                  <a:moveTo>
                    <a:pt x="87" y="0"/>
                  </a:moveTo>
                  <a:cubicBezTo>
                    <a:pt x="70" y="17"/>
                    <a:pt x="37" y="33"/>
                    <a:pt x="17" y="50"/>
                  </a:cubicBezTo>
                  <a:cubicBezTo>
                    <a:pt x="0" y="87"/>
                    <a:pt x="0" y="120"/>
                    <a:pt x="0" y="153"/>
                  </a:cubicBezTo>
                  <a:cubicBezTo>
                    <a:pt x="0" y="190"/>
                    <a:pt x="17" y="223"/>
                    <a:pt x="37" y="239"/>
                  </a:cubicBezTo>
                  <a:cubicBezTo>
                    <a:pt x="61" y="251"/>
                    <a:pt x="76" y="265"/>
                    <a:pt x="94" y="265"/>
                  </a:cubicBezTo>
                  <a:cubicBezTo>
                    <a:pt x="102" y="265"/>
                    <a:pt x="110" y="262"/>
                    <a:pt x="120" y="256"/>
                  </a:cubicBezTo>
                  <a:cubicBezTo>
                    <a:pt x="190" y="256"/>
                    <a:pt x="223" y="190"/>
                    <a:pt x="223" y="120"/>
                  </a:cubicBezTo>
                  <a:cubicBezTo>
                    <a:pt x="206" y="87"/>
                    <a:pt x="190" y="50"/>
                    <a:pt x="173" y="33"/>
                  </a:cubicBezTo>
                  <a:cubicBezTo>
                    <a:pt x="173" y="17"/>
                    <a:pt x="157" y="17"/>
                    <a:pt x="157" y="17"/>
                  </a:cubicBezTo>
                  <a:cubicBezTo>
                    <a:pt x="120"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4" name="Google Shape;20494;p54"/>
            <p:cNvSpPr/>
            <p:nvPr/>
          </p:nvSpPr>
          <p:spPr>
            <a:xfrm>
              <a:off x="4611500" y="2865600"/>
              <a:ext cx="6000" cy="6425"/>
            </a:xfrm>
            <a:custGeom>
              <a:avLst/>
              <a:gdLst/>
              <a:ahLst/>
              <a:cxnLst/>
              <a:rect l="l" t="t" r="r" b="b"/>
              <a:pathLst>
                <a:path w="240" h="257" extrusionOk="0">
                  <a:moveTo>
                    <a:pt x="120" y="1"/>
                  </a:moveTo>
                  <a:cubicBezTo>
                    <a:pt x="83" y="1"/>
                    <a:pt x="66" y="1"/>
                    <a:pt x="33" y="34"/>
                  </a:cubicBezTo>
                  <a:cubicBezTo>
                    <a:pt x="17" y="50"/>
                    <a:pt x="1" y="87"/>
                    <a:pt x="1" y="120"/>
                  </a:cubicBezTo>
                  <a:cubicBezTo>
                    <a:pt x="1" y="153"/>
                    <a:pt x="1" y="191"/>
                    <a:pt x="17" y="207"/>
                  </a:cubicBezTo>
                  <a:cubicBezTo>
                    <a:pt x="33" y="240"/>
                    <a:pt x="66" y="257"/>
                    <a:pt x="104" y="257"/>
                  </a:cubicBezTo>
                  <a:cubicBezTo>
                    <a:pt x="120" y="257"/>
                    <a:pt x="153" y="257"/>
                    <a:pt x="170" y="224"/>
                  </a:cubicBezTo>
                  <a:cubicBezTo>
                    <a:pt x="223" y="191"/>
                    <a:pt x="240" y="104"/>
                    <a:pt x="186" y="50"/>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5" name="Google Shape;20495;p54"/>
            <p:cNvSpPr/>
            <p:nvPr/>
          </p:nvSpPr>
          <p:spPr>
            <a:xfrm>
              <a:off x="4603250" y="3022375"/>
              <a:ext cx="5700" cy="6600"/>
            </a:xfrm>
            <a:custGeom>
              <a:avLst/>
              <a:gdLst/>
              <a:ahLst/>
              <a:cxnLst/>
              <a:rect l="l" t="t" r="r" b="b"/>
              <a:pathLst>
                <a:path w="228" h="264" extrusionOk="0">
                  <a:moveTo>
                    <a:pt x="87" y="1"/>
                  </a:moveTo>
                  <a:cubicBezTo>
                    <a:pt x="87" y="17"/>
                    <a:pt x="71" y="17"/>
                    <a:pt x="71" y="17"/>
                  </a:cubicBezTo>
                  <a:cubicBezTo>
                    <a:pt x="21" y="34"/>
                    <a:pt x="1" y="104"/>
                    <a:pt x="1" y="153"/>
                  </a:cubicBezTo>
                  <a:cubicBezTo>
                    <a:pt x="1" y="186"/>
                    <a:pt x="21" y="223"/>
                    <a:pt x="54" y="240"/>
                  </a:cubicBezTo>
                  <a:cubicBezTo>
                    <a:pt x="66" y="252"/>
                    <a:pt x="86" y="263"/>
                    <a:pt x="104" y="263"/>
                  </a:cubicBezTo>
                  <a:cubicBezTo>
                    <a:pt x="111" y="263"/>
                    <a:pt x="118" y="261"/>
                    <a:pt x="124" y="256"/>
                  </a:cubicBezTo>
                  <a:cubicBezTo>
                    <a:pt x="190" y="256"/>
                    <a:pt x="227" y="186"/>
                    <a:pt x="227" y="120"/>
                  </a:cubicBezTo>
                  <a:cubicBezTo>
                    <a:pt x="227" y="104"/>
                    <a:pt x="207" y="83"/>
                    <a:pt x="207" y="83"/>
                  </a:cubicBezTo>
                  <a:cubicBezTo>
                    <a:pt x="207" y="50"/>
                    <a:pt x="174" y="34"/>
                    <a:pt x="157" y="17"/>
                  </a:cubicBezTo>
                  <a:cubicBezTo>
                    <a:pt x="141" y="1"/>
                    <a:pt x="10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6" name="Google Shape;20496;p54"/>
            <p:cNvSpPr/>
            <p:nvPr/>
          </p:nvSpPr>
          <p:spPr>
            <a:xfrm>
              <a:off x="4599850" y="2989700"/>
              <a:ext cx="6000" cy="6650"/>
            </a:xfrm>
            <a:custGeom>
              <a:avLst/>
              <a:gdLst/>
              <a:ahLst/>
              <a:cxnLst/>
              <a:rect l="l" t="t" r="r" b="b"/>
              <a:pathLst>
                <a:path w="240" h="266" extrusionOk="0">
                  <a:moveTo>
                    <a:pt x="104" y="1"/>
                  </a:moveTo>
                  <a:cubicBezTo>
                    <a:pt x="34" y="17"/>
                    <a:pt x="1" y="87"/>
                    <a:pt x="17" y="153"/>
                  </a:cubicBezTo>
                  <a:cubicBezTo>
                    <a:pt x="17" y="191"/>
                    <a:pt x="34" y="224"/>
                    <a:pt x="54" y="240"/>
                  </a:cubicBezTo>
                  <a:cubicBezTo>
                    <a:pt x="77" y="252"/>
                    <a:pt x="92" y="265"/>
                    <a:pt x="111" y="265"/>
                  </a:cubicBezTo>
                  <a:cubicBezTo>
                    <a:pt x="118" y="265"/>
                    <a:pt x="127" y="263"/>
                    <a:pt x="137" y="256"/>
                  </a:cubicBezTo>
                  <a:cubicBezTo>
                    <a:pt x="174" y="256"/>
                    <a:pt x="190" y="240"/>
                    <a:pt x="207" y="207"/>
                  </a:cubicBezTo>
                  <a:cubicBezTo>
                    <a:pt x="223" y="191"/>
                    <a:pt x="240" y="153"/>
                    <a:pt x="223" y="120"/>
                  </a:cubicBezTo>
                  <a:cubicBezTo>
                    <a:pt x="223" y="87"/>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7" name="Google Shape;20497;p54"/>
            <p:cNvSpPr/>
            <p:nvPr/>
          </p:nvSpPr>
          <p:spPr>
            <a:xfrm>
              <a:off x="4606750" y="2957025"/>
              <a:ext cx="6000" cy="6525"/>
            </a:xfrm>
            <a:custGeom>
              <a:avLst/>
              <a:gdLst/>
              <a:ahLst/>
              <a:cxnLst/>
              <a:rect l="l" t="t" r="r" b="b"/>
              <a:pathLst>
                <a:path w="240" h="261" extrusionOk="0">
                  <a:moveTo>
                    <a:pt x="104" y="1"/>
                  </a:moveTo>
                  <a:cubicBezTo>
                    <a:pt x="34" y="17"/>
                    <a:pt x="1" y="87"/>
                    <a:pt x="1" y="158"/>
                  </a:cubicBezTo>
                  <a:cubicBezTo>
                    <a:pt x="17" y="191"/>
                    <a:pt x="34" y="207"/>
                    <a:pt x="50" y="244"/>
                  </a:cubicBezTo>
                  <a:cubicBezTo>
                    <a:pt x="67" y="261"/>
                    <a:pt x="104" y="261"/>
                    <a:pt x="137" y="261"/>
                  </a:cubicBezTo>
                  <a:cubicBezTo>
                    <a:pt x="191" y="244"/>
                    <a:pt x="240" y="174"/>
                    <a:pt x="223" y="104"/>
                  </a:cubicBezTo>
                  <a:cubicBezTo>
                    <a:pt x="223" y="71"/>
                    <a:pt x="207" y="55"/>
                    <a:pt x="191"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8" name="Google Shape;20498;p54"/>
            <p:cNvSpPr/>
            <p:nvPr/>
          </p:nvSpPr>
          <p:spPr>
            <a:xfrm>
              <a:off x="4606350" y="2926425"/>
              <a:ext cx="6400" cy="6525"/>
            </a:xfrm>
            <a:custGeom>
              <a:avLst/>
              <a:gdLst/>
              <a:ahLst/>
              <a:cxnLst/>
              <a:rect l="l" t="t" r="r" b="b"/>
              <a:pathLst>
                <a:path w="256" h="261" extrusionOk="0">
                  <a:moveTo>
                    <a:pt x="144" y="1"/>
                  </a:moveTo>
                  <a:cubicBezTo>
                    <a:pt x="99" y="1"/>
                    <a:pt x="47" y="36"/>
                    <a:pt x="33" y="91"/>
                  </a:cubicBezTo>
                  <a:cubicBezTo>
                    <a:pt x="0" y="145"/>
                    <a:pt x="33" y="231"/>
                    <a:pt x="83" y="248"/>
                  </a:cubicBezTo>
                  <a:cubicBezTo>
                    <a:pt x="97" y="257"/>
                    <a:pt x="112" y="261"/>
                    <a:pt x="128" y="261"/>
                  </a:cubicBezTo>
                  <a:cubicBezTo>
                    <a:pt x="171" y="261"/>
                    <a:pt x="215" y="229"/>
                    <a:pt x="239" y="178"/>
                  </a:cubicBezTo>
                  <a:cubicBezTo>
                    <a:pt x="256" y="108"/>
                    <a:pt x="223" y="42"/>
                    <a:pt x="169" y="5"/>
                  </a:cubicBezTo>
                  <a:cubicBezTo>
                    <a:pt x="162" y="2"/>
                    <a:pt x="15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9" name="Google Shape;20499;p54"/>
            <p:cNvSpPr/>
            <p:nvPr/>
          </p:nvSpPr>
          <p:spPr>
            <a:xfrm>
              <a:off x="4632525" y="2890450"/>
              <a:ext cx="6000" cy="6700"/>
            </a:xfrm>
            <a:custGeom>
              <a:avLst/>
              <a:gdLst/>
              <a:ahLst/>
              <a:cxnLst/>
              <a:rect l="l" t="t" r="r" b="b"/>
              <a:pathLst>
                <a:path w="240" h="268" extrusionOk="0">
                  <a:moveTo>
                    <a:pt x="104" y="1"/>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0" y="260"/>
                    <a:pt x="190" y="244"/>
                    <a:pt x="207" y="207"/>
                  </a:cubicBezTo>
                  <a:cubicBezTo>
                    <a:pt x="223" y="190"/>
                    <a:pt x="240" y="157"/>
                    <a:pt x="240" y="124"/>
                  </a:cubicBezTo>
                  <a:cubicBezTo>
                    <a:pt x="223" y="87"/>
                    <a:pt x="207" y="54"/>
                    <a:pt x="190" y="38"/>
                  </a:cubicBezTo>
                  <a:cubicBezTo>
                    <a:pt x="170" y="21"/>
                    <a:pt x="17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0" name="Google Shape;20500;p54"/>
            <p:cNvSpPr/>
            <p:nvPr/>
          </p:nvSpPr>
          <p:spPr>
            <a:xfrm>
              <a:off x="4620050" y="2923525"/>
              <a:ext cx="6425" cy="6525"/>
            </a:xfrm>
            <a:custGeom>
              <a:avLst/>
              <a:gdLst/>
              <a:ahLst/>
              <a:cxnLst/>
              <a:rect l="l" t="t" r="r" b="b"/>
              <a:pathLst>
                <a:path w="257" h="261" extrusionOk="0">
                  <a:moveTo>
                    <a:pt x="137" y="1"/>
                  </a:moveTo>
                  <a:cubicBezTo>
                    <a:pt x="120" y="1"/>
                    <a:pt x="87" y="17"/>
                    <a:pt x="71" y="38"/>
                  </a:cubicBezTo>
                  <a:cubicBezTo>
                    <a:pt x="17" y="71"/>
                    <a:pt x="1" y="158"/>
                    <a:pt x="50" y="207"/>
                  </a:cubicBezTo>
                  <a:cubicBezTo>
                    <a:pt x="71" y="244"/>
                    <a:pt x="87" y="261"/>
                    <a:pt x="120" y="261"/>
                  </a:cubicBezTo>
                  <a:cubicBezTo>
                    <a:pt x="153" y="261"/>
                    <a:pt x="174" y="261"/>
                    <a:pt x="207" y="244"/>
                  </a:cubicBezTo>
                  <a:cubicBezTo>
                    <a:pt x="240" y="191"/>
                    <a:pt x="256" y="104"/>
                    <a:pt x="223" y="55"/>
                  </a:cubicBezTo>
                  <a:cubicBezTo>
                    <a:pt x="207" y="38"/>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1" name="Google Shape;20501;p54"/>
            <p:cNvSpPr/>
            <p:nvPr/>
          </p:nvSpPr>
          <p:spPr>
            <a:xfrm>
              <a:off x="4629025" y="2941050"/>
              <a:ext cx="6525" cy="6475"/>
            </a:xfrm>
            <a:custGeom>
              <a:avLst/>
              <a:gdLst/>
              <a:ahLst/>
              <a:cxnLst/>
              <a:rect l="l" t="t" r="r" b="b"/>
              <a:pathLst>
                <a:path w="261" h="259" extrusionOk="0">
                  <a:moveTo>
                    <a:pt x="147" y="1"/>
                  </a:moveTo>
                  <a:cubicBezTo>
                    <a:pt x="101" y="1"/>
                    <a:pt x="48" y="33"/>
                    <a:pt x="21" y="92"/>
                  </a:cubicBezTo>
                  <a:cubicBezTo>
                    <a:pt x="0" y="162"/>
                    <a:pt x="38" y="228"/>
                    <a:pt x="87" y="244"/>
                  </a:cubicBezTo>
                  <a:cubicBezTo>
                    <a:pt x="102" y="254"/>
                    <a:pt x="117" y="259"/>
                    <a:pt x="133" y="259"/>
                  </a:cubicBezTo>
                  <a:cubicBezTo>
                    <a:pt x="174" y="259"/>
                    <a:pt x="217" y="226"/>
                    <a:pt x="244" y="178"/>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2" name="Google Shape;20502;p54"/>
            <p:cNvSpPr/>
            <p:nvPr/>
          </p:nvSpPr>
          <p:spPr>
            <a:xfrm>
              <a:off x="4635925" y="2923125"/>
              <a:ext cx="5600" cy="6675"/>
            </a:xfrm>
            <a:custGeom>
              <a:avLst/>
              <a:gdLst/>
              <a:ahLst/>
              <a:cxnLst/>
              <a:rect l="l" t="t" r="r" b="b"/>
              <a:pathLst>
                <a:path w="224" h="267" extrusionOk="0">
                  <a:moveTo>
                    <a:pt x="104" y="0"/>
                  </a:moveTo>
                  <a:cubicBezTo>
                    <a:pt x="87" y="0"/>
                    <a:pt x="87" y="17"/>
                    <a:pt x="71" y="17"/>
                  </a:cubicBezTo>
                  <a:cubicBezTo>
                    <a:pt x="17" y="33"/>
                    <a:pt x="1" y="104"/>
                    <a:pt x="1" y="157"/>
                  </a:cubicBezTo>
                  <a:cubicBezTo>
                    <a:pt x="1" y="190"/>
                    <a:pt x="17" y="223"/>
                    <a:pt x="54" y="240"/>
                  </a:cubicBezTo>
                  <a:cubicBezTo>
                    <a:pt x="66" y="254"/>
                    <a:pt x="86" y="267"/>
                    <a:pt x="109" y="267"/>
                  </a:cubicBezTo>
                  <a:cubicBezTo>
                    <a:pt x="118" y="267"/>
                    <a:pt x="127" y="265"/>
                    <a:pt x="137" y="260"/>
                  </a:cubicBezTo>
                  <a:cubicBezTo>
                    <a:pt x="190" y="260"/>
                    <a:pt x="223" y="190"/>
                    <a:pt x="223" y="120"/>
                  </a:cubicBezTo>
                  <a:cubicBezTo>
                    <a:pt x="223" y="104"/>
                    <a:pt x="223" y="87"/>
                    <a:pt x="207" y="87"/>
                  </a:cubicBezTo>
                  <a:cubicBezTo>
                    <a:pt x="207" y="54"/>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3" name="Google Shape;20503;p54"/>
            <p:cNvSpPr/>
            <p:nvPr/>
          </p:nvSpPr>
          <p:spPr>
            <a:xfrm>
              <a:off x="4625625" y="2907775"/>
              <a:ext cx="5575" cy="6825"/>
            </a:xfrm>
            <a:custGeom>
              <a:avLst/>
              <a:gdLst/>
              <a:ahLst/>
              <a:cxnLst/>
              <a:rect l="l" t="t" r="r" b="b"/>
              <a:pathLst>
                <a:path w="223" h="273" extrusionOk="0">
                  <a:moveTo>
                    <a:pt x="129" y="0"/>
                  </a:moveTo>
                  <a:cubicBezTo>
                    <a:pt x="120" y="0"/>
                    <a:pt x="112" y="4"/>
                    <a:pt x="103" y="13"/>
                  </a:cubicBezTo>
                  <a:cubicBezTo>
                    <a:pt x="33" y="13"/>
                    <a:pt x="0" y="83"/>
                    <a:pt x="0" y="153"/>
                  </a:cubicBezTo>
                  <a:cubicBezTo>
                    <a:pt x="0" y="186"/>
                    <a:pt x="17" y="219"/>
                    <a:pt x="54" y="235"/>
                  </a:cubicBezTo>
                  <a:cubicBezTo>
                    <a:pt x="70" y="256"/>
                    <a:pt x="103" y="272"/>
                    <a:pt x="136" y="272"/>
                  </a:cubicBezTo>
                  <a:cubicBezTo>
                    <a:pt x="190" y="256"/>
                    <a:pt x="223" y="186"/>
                    <a:pt x="223" y="116"/>
                  </a:cubicBezTo>
                  <a:cubicBezTo>
                    <a:pt x="223" y="83"/>
                    <a:pt x="206" y="50"/>
                    <a:pt x="174" y="29"/>
                  </a:cubicBezTo>
                  <a:lnTo>
                    <a:pt x="157" y="13"/>
                  </a:lnTo>
                  <a:cubicBezTo>
                    <a:pt x="147" y="4"/>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4" name="Google Shape;20504;p54"/>
            <p:cNvSpPr/>
            <p:nvPr/>
          </p:nvSpPr>
          <p:spPr>
            <a:xfrm>
              <a:off x="4623875" y="2878300"/>
              <a:ext cx="6100" cy="6600"/>
            </a:xfrm>
            <a:custGeom>
              <a:avLst/>
              <a:gdLst/>
              <a:ahLst/>
              <a:cxnLst/>
              <a:rect l="l" t="t" r="r" b="b"/>
              <a:pathLst>
                <a:path w="244" h="264" extrusionOk="0">
                  <a:moveTo>
                    <a:pt x="127" y="1"/>
                  </a:moveTo>
                  <a:cubicBezTo>
                    <a:pt x="118" y="1"/>
                    <a:pt x="110" y="3"/>
                    <a:pt x="103" y="8"/>
                  </a:cubicBezTo>
                  <a:cubicBezTo>
                    <a:pt x="54" y="8"/>
                    <a:pt x="0" y="74"/>
                    <a:pt x="21" y="144"/>
                  </a:cubicBezTo>
                  <a:cubicBezTo>
                    <a:pt x="21" y="177"/>
                    <a:pt x="37" y="214"/>
                    <a:pt x="70" y="231"/>
                  </a:cubicBezTo>
                  <a:cubicBezTo>
                    <a:pt x="87" y="247"/>
                    <a:pt x="124" y="264"/>
                    <a:pt x="140" y="264"/>
                  </a:cubicBezTo>
                  <a:cubicBezTo>
                    <a:pt x="173" y="247"/>
                    <a:pt x="206" y="231"/>
                    <a:pt x="227" y="214"/>
                  </a:cubicBezTo>
                  <a:cubicBezTo>
                    <a:pt x="244" y="177"/>
                    <a:pt x="244" y="144"/>
                    <a:pt x="244" y="111"/>
                  </a:cubicBezTo>
                  <a:cubicBezTo>
                    <a:pt x="227" y="74"/>
                    <a:pt x="227" y="41"/>
                    <a:pt x="190" y="25"/>
                  </a:cubicBezTo>
                  <a:lnTo>
                    <a:pt x="173" y="8"/>
                  </a:lnTo>
                  <a:cubicBezTo>
                    <a:pt x="162" y="8"/>
                    <a:pt x="144"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5" name="Google Shape;20505;p54"/>
            <p:cNvSpPr/>
            <p:nvPr/>
          </p:nvSpPr>
          <p:spPr>
            <a:xfrm>
              <a:off x="4623875" y="2828100"/>
              <a:ext cx="6100" cy="6525"/>
            </a:xfrm>
            <a:custGeom>
              <a:avLst/>
              <a:gdLst/>
              <a:ahLst/>
              <a:cxnLst/>
              <a:rect l="l" t="t" r="r" b="b"/>
              <a:pathLst>
                <a:path w="244" h="261" extrusionOk="0">
                  <a:moveTo>
                    <a:pt x="129" y="0"/>
                  </a:moveTo>
                  <a:cubicBezTo>
                    <a:pt x="82" y="0"/>
                    <a:pt x="35" y="33"/>
                    <a:pt x="21" y="91"/>
                  </a:cubicBezTo>
                  <a:cubicBezTo>
                    <a:pt x="0" y="161"/>
                    <a:pt x="37" y="227"/>
                    <a:pt x="87" y="248"/>
                  </a:cubicBezTo>
                  <a:cubicBezTo>
                    <a:pt x="101" y="256"/>
                    <a:pt x="116" y="260"/>
                    <a:pt x="131" y="260"/>
                  </a:cubicBezTo>
                  <a:cubicBezTo>
                    <a:pt x="172" y="260"/>
                    <a:pt x="212" y="229"/>
                    <a:pt x="227" y="177"/>
                  </a:cubicBezTo>
                  <a:cubicBezTo>
                    <a:pt x="244" y="107"/>
                    <a:pt x="227" y="4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6" name="Google Shape;20506;p54"/>
            <p:cNvSpPr/>
            <p:nvPr/>
          </p:nvSpPr>
          <p:spPr>
            <a:xfrm>
              <a:off x="4625625" y="2862850"/>
              <a:ext cx="6000" cy="6600"/>
            </a:xfrm>
            <a:custGeom>
              <a:avLst/>
              <a:gdLst/>
              <a:ahLst/>
              <a:cxnLst/>
              <a:rect l="l" t="t" r="r" b="b"/>
              <a:pathLst>
                <a:path w="240" h="264" extrusionOk="0">
                  <a:moveTo>
                    <a:pt x="120" y="1"/>
                  </a:moveTo>
                  <a:cubicBezTo>
                    <a:pt x="114" y="1"/>
                    <a:pt x="109" y="2"/>
                    <a:pt x="103" y="8"/>
                  </a:cubicBezTo>
                  <a:cubicBezTo>
                    <a:pt x="33" y="8"/>
                    <a:pt x="0" y="74"/>
                    <a:pt x="17" y="144"/>
                  </a:cubicBezTo>
                  <a:cubicBezTo>
                    <a:pt x="17" y="214"/>
                    <a:pt x="70" y="263"/>
                    <a:pt x="136" y="263"/>
                  </a:cubicBezTo>
                  <a:cubicBezTo>
                    <a:pt x="174" y="247"/>
                    <a:pt x="190" y="230"/>
                    <a:pt x="206" y="214"/>
                  </a:cubicBezTo>
                  <a:cubicBezTo>
                    <a:pt x="223" y="177"/>
                    <a:pt x="239" y="144"/>
                    <a:pt x="223" y="111"/>
                  </a:cubicBezTo>
                  <a:cubicBezTo>
                    <a:pt x="223" y="74"/>
                    <a:pt x="206" y="41"/>
                    <a:pt x="190" y="24"/>
                  </a:cubicBezTo>
                  <a:cubicBezTo>
                    <a:pt x="174" y="24"/>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7" name="Google Shape;20507;p54"/>
            <p:cNvSpPr/>
            <p:nvPr/>
          </p:nvSpPr>
          <p:spPr>
            <a:xfrm>
              <a:off x="4619225" y="2970325"/>
              <a:ext cx="6000" cy="6525"/>
            </a:xfrm>
            <a:custGeom>
              <a:avLst/>
              <a:gdLst/>
              <a:ahLst/>
              <a:cxnLst/>
              <a:rect l="l" t="t" r="r" b="b"/>
              <a:pathLst>
                <a:path w="240" h="261" extrusionOk="0">
                  <a:moveTo>
                    <a:pt x="104" y="1"/>
                  </a:moveTo>
                  <a:cubicBezTo>
                    <a:pt x="50" y="1"/>
                    <a:pt x="1" y="71"/>
                    <a:pt x="17" y="141"/>
                  </a:cubicBezTo>
                  <a:cubicBezTo>
                    <a:pt x="17" y="174"/>
                    <a:pt x="34" y="207"/>
                    <a:pt x="67" y="228"/>
                  </a:cubicBezTo>
                  <a:cubicBezTo>
                    <a:pt x="83" y="261"/>
                    <a:pt x="120" y="261"/>
                    <a:pt x="137" y="261"/>
                  </a:cubicBezTo>
                  <a:cubicBezTo>
                    <a:pt x="207" y="244"/>
                    <a:pt x="240" y="174"/>
                    <a:pt x="240" y="104"/>
                  </a:cubicBezTo>
                  <a:cubicBezTo>
                    <a:pt x="223" y="71"/>
                    <a:pt x="223" y="38"/>
                    <a:pt x="186" y="21"/>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8" name="Google Shape;20508;p54"/>
            <p:cNvSpPr/>
            <p:nvPr/>
          </p:nvSpPr>
          <p:spPr>
            <a:xfrm>
              <a:off x="4818475" y="3042150"/>
              <a:ext cx="5575" cy="3450"/>
            </a:xfrm>
            <a:custGeom>
              <a:avLst/>
              <a:gdLst/>
              <a:ahLst/>
              <a:cxnLst/>
              <a:rect l="l" t="t" r="r" b="b"/>
              <a:pathLst>
                <a:path w="223" h="138" extrusionOk="0">
                  <a:moveTo>
                    <a:pt x="110" y="1"/>
                  </a:moveTo>
                  <a:cubicBezTo>
                    <a:pt x="70" y="1"/>
                    <a:pt x="29" y="32"/>
                    <a:pt x="17" y="84"/>
                  </a:cubicBezTo>
                  <a:cubicBezTo>
                    <a:pt x="0" y="100"/>
                    <a:pt x="0" y="117"/>
                    <a:pt x="0" y="117"/>
                  </a:cubicBezTo>
                  <a:lnTo>
                    <a:pt x="223" y="137"/>
                  </a:lnTo>
                  <a:cubicBezTo>
                    <a:pt x="223" y="84"/>
                    <a:pt x="206" y="34"/>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9" name="Google Shape;20509;p54"/>
            <p:cNvSpPr/>
            <p:nvPr/>
          </p:nvSpPr>
          <p:spPr>
            <a:xfrm>
              <a:off x="4739000" y="3028775"/>
              <a:ext cx="6000" cy="6600"/>
            </a:xfrm>
            <a:custGeom>
              <a:avLst/>
              <a:gdLst/>
              <a:ahLst/>
              <a:cxnLst/>
              <a:rect l="l" t="t" r="r" b="b"/>
              <a:pathLst>
                <a:path w="240" h="264" extrusionOk="0">
                  <a:moveTo>
                    <a:pt x="104" y="0"/>
                  </a:moveTo>
                  <a:cubicBezTo>
                    <a:pt x="34" y="17"/>
                    <a:pt x="1" y="87"/>
                    <a:pt x="17" y="157"/>
                  </a:cubicBezTo>
                  <a:cubicBezTo>
                    <a:pt x="17" y="215"/>
                    <a:pt x="58" y="263"/>
                    <a:pt x="113" y="263"/>
                  </a:cubicBezTo>
                  <a:cubicBezTo>
                    <a:pt x="120" y="263"/>
                    <a:pt x="128" y="262"/>
                    <a:pt x="137" y="260"/>
                  </a:cubicBezTo>
                  <a:cubicBezTo>
                    <a:pt x="174" y="260"/>
                    <a:pt x="190" y="240"/>
                    <a:pt x="207" y="207"/>
                  </a:cubicBezTo>
                  <a:cubicBezTo>
                    <a:pt x="223" y="174"/>
                    <a:pt x="240" y="137"/>
                    <a:pt x="223" y="104"/>
                  </a:cubicBezTo>
                  <a:cubicBezTo>
                    <a:pt x="223" y="71"/>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0" name="Google Shape;20510;p54"/>
            <p:cNvSpPr/>
            <p:nvPr/>
          </p:nvSpPr>
          <p:spPr>
            <a:xfrm>
              <a:off x="4664275" y="3010725"/>
              <a:ext cx="6000" cy="6700"/>
            </a:xfrm>
            <a:custGeom>
              <a:avLst/>
              <a:gdLst/>
              <a:ahLst/>
              <a:cxnLst/>
              <a:rect l="l" t="t" r="r" b="b"/>
              <a:pathLst>
                <a:path w="240" h="268" extrusionOk="0">
                  <a:moveTo>
                    <a:pt x="104" y="1"/>
                  </a:moveTo>
                  <a:cubicBezTo>
                    <a:pt x="54" y="17"/>
                    <a:pt x="0" y="88"/>
                    <a:pt x="17" y="158"/>
                  </a:cubicBezTo>
                  <a:cubicBezTo>
                    <a:pt x="17" y="191"/>
                    <a:pt x="33" y="224"/>
                    <a:pt x="54" y="240"/>
                  </a:cubicBezTo>
                  <a:cubicBezTo>
                    <a:pt x="78" y="255"/>
                    <a:pt x="101" y="267"/>
                    <a:pt x="119" y="267"/>
                  </a:cubicBezTo>
                  <a:cubicBezTo>
                    <a:pt x="126" y="267"/>
                    <a:pt x="132" y="265"/>
                    <a:pt x="136" y="261"/>
                  </a:cubicBezTo>
                  <a:cubicBezTo>
                    <a:pt x="174" y="261"/>
                    <a:pt x="190" y="240"/>
                    <a:pt x="207" y="207"/>
                  </a:cubicBezTo>
                  <a:cubicBezTo>
                    <a:pt x="223" y="191"/>
                    <a:pt x="240" y="158"/>
                    <a:pt x="240" y="121"/>
                  </a:cubicBezTo>
                  <a:cubicBezTo>
                    <a:pt x="223" y="88"/>
                    <a:pt x="207" y="55"/>
                    <a:pt x="190" y="34"/>
                  </a:cubicBezTo>
                  <a:cubicBezTo>
                    <a:pt x="190" y="17"/>
                    <a:pt x="174" y="17"/>
                    <a:pt x="174" y="17"/>
                  </a:cubicBezTo>
                  <a:cubicBezTo>
                    <a:pt x="15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1" name="Google Shape;20511;p54"/>
            <p:cNvSpPr/>
            <p:nvPr/>
          </p:nvSpPr>
          <p:spPr>
            <a:xfrm>
              <a:off x="4752300" y="3039900"/>
              <a:ext cx="6100" cy="4775"/>
            </a:xfrm>
            <a:custGeom>
              <a:avLst/>
              <a:gdLst/>
              <a:ahLst/>
              <a:cxnLst/>
              <a:rect l="l" t="t" r="r" b="b"/>
              <a:pathLst>
                <a:path w="244" h="191" extrusionOk="0">
                  <a:moveTo>
                    <a:pt x="141" y="1"/>
                  </a:moveTo>
                  <a:cubicBezTo>
                    <a:pt x="103" y="1"/>
                    <a:pt x="87" y="1"/>
                    <a:pt x="54" y="21"/>
                  </a:cubicBezTo>
                  <a:cubicBezTo>
                    <a:pt x="17" y="71"/>
                    <a:pt x="0" y="141"/>
                    <a:pt x="38" y="190"/>
                  </a:cubicBezTo>
                  <a:lnTo>
                    <a:pt x="223" y="190"/>
                  </a:lnTo>
                  <a:cubicBezTo>
                    <a:pt x="244" y="157"/>
                    <a:pt x="244" y="87"/>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2" name="Google Shape;20512;p54"/>
            <p:cNvSpPr/>
            <p:nvPr/>
          </p:nvSpPr>
          <p:spPr>
            <a:xfrm>
              <a:off x="4744975" y="3008650"/>
              <a:ext cx="6525" cy="6750"/>
            </a:xfrm>
            <a:custGeom>
              <a:avLst/>
              <a:gdLst/>
              <a:ahLst/>
              <a:cxnLst/>
              <a:rect l="l" t="t" r="r" b="b"/>
              <a:pathLst>
                <a:path w="261" h="270" extrusionOk="0">
                  <a:moveTo>
                    <a:pt x="131" y="1"/>
                  </a:moveTo>
                  <a:cubicBezTo>
                    <a:pt x="91" y="1"/>
                    <a:pt x="50" y="32"/>
                    <a:pt x="38" y="84"/>
                  </a:cubicBezTo>
                  <a:cubicBezTo>
                    <a:pt x="1" y="154"/>
                    <a:pt x="38" y="241"/>
                    <a:pt x="87" y="257"/>
                  </a:cubicBezTo>
                  <a:cubicBezTo>
                    <a:pt x="106" y="266"/>
                    <a:pt x="123" y="270"/>
                    <a:pt x="139" y="270"/>
                  </a:cubicBezTo>
                  <a:cubicBezTo>
                    <a:pt x="183" y="270"/>
                    <a:pt x="217" y="239"/>
                    <a:pt x="244" y="187"/>
                  </a:cubicBezTo>
                  <a:cubicBezTo>
                    <a:pt x="260" y="117"/>
                    <a:pt x="227" y="34"/>
                    <a:pt x="174" y="14"/>
                  </a:cubicBezTo>
                  <a:cubicBezTo>
                    <a:pt x="161" y="5"/>
                    <a:pt x="146"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3" name="Google Shape;20513;p54"/>
            <p:cNvSpPr/>
            <p:nvPr/>
          </p:nvSpPr>
          <p:spPr>
            <a:xfrm>
              <a:off x="4698600" y="3035900"/>
              <a:ext cx="5700" cy="6600"/>
            </a:xfrm>
            <a:custGeom>
              <a:avLst/>
              <a:gdLst/>
              <a:ahLst/>
              <a:cxnLst/>
              <a:rect l="l" t="t" r="r" b="b"/>
              <a:pathLst>
                <a:path w="228" h="264" extrusionOk="0">
                  <a:moveTo>
                    <a:pt x="118" y="1"/>
                  </a:moveTo>
                  <a:cubicBezTo>
                    <a:pt x="109" y="1"/>
                    <a:pt x="99" y="3"/>
                    <a:pt x="87" y="8"/>
                  </a:cubicBezTo>
                  <a:cubicBezTo>
                    <a:pt x="37" y="8"/>
                    <a:pt x="0" y="78"/>
                    <a:pt x="0" y="144"/>
                  </a:cubicBezTo>
                  <a:cubicBezTo>
                    <a:pt x="0" y="181"/>
                    <a:pt x="21" y="214"/>
                    <a:pt x="54" y="231"/>
                  </a:cubicBezTo>
                  <a:cubicBezTo>
                    <a:pt x="70" y="247"/>
                    <a:pt x="103" y="264"/>
                    <a:pt x="124" y="264"/>
                  </a:cubicBezTo>
                  <a:cubicBezTo>
                    <a:pt x="157" y="247"/>
                    <a:pt x="190" y="231"/>
                    <a:pt x="207" y="214"/>
                  </a:cubicBezTo>
                  <a:cubicBezTo>
                    <a:pt x="227" y="181"/>
                    <a:pt x="227" y="144"/>
                    <a:pt x="227" y="111"/>
                  </a:cubicBezTo>
                  <a:cubicBezTo>
                    <a:pt x="227" y="78"/>
                    <a:pt x="207" y="41"/>
                    <a:pt x="174" y="25"/>
                  </a:cubicBezTo>
                  <a:lnTo>
                    <a:pt x="157" y="8"/>
                  </a:ln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4" name="Google Shape;20514;p54"/>
            <p:cNvSpPr/>
            <p:nvPr/>
          </p:nvSpPr>
          <p:spPr>
            <a:xfrm>
              <a:off x="4666025" y="2995275"/>
              <a:ext cx="5600" cy="6600"/>
            </a:xfrm>
            <a:custGeom>
              <a:avLst/>
              <a:gdLst/>
              <a:ahLst/>
              <a:cxnLst/>
              <a:rect l="l" t="t" r="r" b="b"/>
              <a:pathLst>
                <a:path w="224" h="264" extrusionOk="0">
                  <a:moveTo>
                    <a:pt x="104" y="1"/>
                  </a:moveTo>
                  <a:cubicBezTo>
                    <a:pt x="34" y="17"/>
                    <a:pt x="1" y="87"/>
                    <a:pt x="1" y="157"/>
                  </a:cubicBezTo>
                  <a:cubicBezTo>
                    <a:pt x="15" y="215"/>
                    <a:pt x="55" y="263"/>
                    <a:pt x="111" y="263"/>
                  </a:cubicBezTo>
                  <a:cubicBezTo>
                    <a:pt x="120" y="263"/>
                    <a:pt x="128" y="262"/>
                    <a:pt x="137" y="260"/>
                  </a:cubicBezTo>
                  <a:cubicBezTo>
                    <a:pt x="170" y="260"/>
                    <a:pt x="190" y="240"/>
                    <a:pt x="207" y="207"/>
                  </a:cubicBezTo>
                  <a:cubicBezTo>
                    <a:pt x="223" y="190"/>
                    <a:pt x="223" y="157"/>
                    <a:pt x="223" y="120"/>
                  </a:cubicBezTo>
                  <a:cubicBezTo>
                    <a:pt x="223" y="87"/>
                    <a:pt x="207" y="54"/>
                    <a:pt x="190"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5" name="Google Shape;20515;p54"/>
            <p:cNvSpPr/>
            <p:nvPr/>
          </p:nvSpPr>
          <p:spPr>
            <a:xfrm>
              <a:off x="4679325" y="3006925"/>
              <a:ext cx="5600" cy="6000"/>
            </a:xfrm>
            <a:custGeom>
              <a:avLst/>
              <a:gdLst/>
              <a:ahLst/>
              <a:cxnLst/>
              <a:rect l="l" t="t" r="r" b="b"/>
              <a:pathLst>
                <a:path w="224" h="240" extrusionOk="0">
                  <a:moveTo>
                    <a:pt x="70" y="0"/>
                  </a:moveTo>
                  <a:cubicBezTo>
                    <a:pt x="70" y="17"/>
                    <a:pt x="50" y="17"/>
                    <a:pt x="50" y="17"/>
                  </a:cubicBezTo>
                  <a:cubicBezTo>
                    <a:pt x="0" y="50"/>
                    <a:pt x="0" y="136"/>
                    <a:pt x="33" y="186"/>
                  </a:cubicBezTo>
                  <a:cubicBezTo>
                    <a:pt x="50" y="223"/>
                    <a:pt x="87" y="240"/>
                    <a:pt x="120" y="240"/>
                  </a:cubicBezTo>
                  <a:cubicBezTo>
                    <a:pt x="136" y="240"/>
                    <a:pt x="174" y="240"/>
                    <a:pt x="190" y="223"/>
                  </a:cubicBezTo>
                  <a:cubicBezTo>
                    <a:pt x="207" y="207"/>
                    <a:pt x="223" y="186"/>
                    <a:pt x="223" y="169"/>
                  </a:cubicBezTo>
                  <a:cubicBezTo>
                    <a:pt x="174" y="120"/>
                    <a:pt x="120" y="66"/>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6" name="Google Shape;20516;p54"/>
            <p:cNvSpPr/>
            <p:nvPr/>
          </p:nvSpPr>
          <p:spPr>
            <a:xfrm>
              <a:off x="4755800" y="2998275"/>
              <a:ext cx="2100" cy="1350"/>
            </a:xfrm>
            <a:custGeom>
              <a:avLst/>
              <a:gdLst/>
              <a:ahLst/>
              <a:cxnLst/>
              <a:rect l="l" t="t" r="r" b="b"/>
              <a:pathLst>
                <a:path w="84" h="54" extrusionOk="0">
                  <a:moveTo>
                    <a:pt x="83" y="0"/>
                  </a:moveTo>
                  <a:cubicBezTo>
                    <a:pt x="50" y="17"/>
                    <a:pt x="34" y="37"/>
                    <a:pt x="1" y="54"/>
                  </a:cubicBezTo>
                  <a:cubicBezTo>
                    <a:pt x="34" y="54"/>
                    <a:pt x="67" y="37"/>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7" name="Google Shape;20517;p54"/>
            <p:cNvSpPr/>
            <p:nvPr/>
          </p:nvSpPr>
          <p:spPr>
            <a:xfrm>
              <a:off x="4911650" y="2981575"/>
              <a:ext cx="5600" cy="6575"/>
            </a:xfrm>
            <a:custGeom>
              <a:avLst/>
              <a:gdLst/>
              <a:ahLst/>
              <a:cxnLst/>
              <a:rect l="l" t="t" r="r" b="b"/>
              <a:pathLst>
                <a:path w="224" h="263" extrusionOk="0">
                  <a:moveTo>
                    <a:pt x="87" y="0"/>
                  </a:moveTo>
                  <a:cubicBezTo>
                    <a:pt x="33" y="17"/>
                    <a:pt x="0" y="87"/>
                    <a:pt x="0" y="153"/>
                  </a:cubicBezTo>
                  <a:cubicBezTo>
                    <a:pt x="0" y="190"/>
                    <a:pt x="17" y="223"/>
                    <a:pt x="54" y="239"/>
                  </a:cubicBezTo>
                  <a:cubicBezTo>
                    <a:pt x="66" y="251"/>
                    <a:pt x="86" y="263"/>
                    <a:pt x="102" y="263"/>
                  </a:cubicBezTo>
                  <a:cubicBezTo>
                    <a:pt x="109" y="263"/>
                    <a:pt x="115" y="261"/>
                    <a:pt x="120" y="256"/>
                  </a:cubicBezTo>
                  <a:cubicBezTo>
                    <a:pt x="190" y="256"/>
                    <a:pt x="223" y="190"/>
                    <a:pt x="223" y="120"/>
                  </a:cubicBezTo>
                  <a:cubicBezTo>
                    <a:pt x="223" y="87"/>
                    <a:pt x="207" y="50"/>
                    <a:pt x="174" y="33"/>
                  </a:cubicBezTo>
                  <a:cubicBezTo>
                    <a:pt x="174" y="17"/>
                    <a:pt x="157" y="17"/>
                    <a:pt x="157"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8" name="Google Shape;20518;p54"/>
            <p:cNvSpPr/>
            <p:nvPr/>
          </p:nvSpPr>
          <p:spPr>
            <a:xfrm>
              <a:off x="4903500" y="2998675"/>
              <a:ext cx="6000" cy="6700"/>
            </a:xfrm>
            <a:custGeom>
              <a:avLst/>
              <a:gdLst/>
              <a:ahLst/>
              <a:cxnLst/>
              <a:rect l="l" t="t" r="r" b="b"/>
              <a:pathLst>
                <a:path w="240" h="268" extrusionOk="0">
                  <a:moveTo>
                    <a:pt x="137" y="1"/>
                  </a:moveTo>
                  <a:cubicBezTo>
                    <a:pt x="104" y="1"/>
                    <a:pt x="71" y="21"/>
                    <a:pt x="50" y="38"/>
                  </a:cubicBezTo>
                  <a:cubicBezTo>
                    <a:pt x="34" y="54"/>
                    <a:pt x="17" y="87"/>
                    <a:pt x="17" y="124"/>
                  </a:cubicBezTo>
                  <a:cubicBezTo>
                    <a:pt x="1" y="157"/>
                    <a:pt x="17" y="190"/>
                    <a:pt x="34" y="227"/>
                  </a:cubicBezTo>
                  <a:cubicBezTo>
                    <a:pt x="50" y="244"/>
                    <a:pt x="87" y="260"/>
                    <a:pt x="104" y="260"/>
                  </a:cubicBezTo>
                  <a:cubicBezTo>
                    <a:pt x="113" y="265"/>
                    <a:pt x="123" y="267"/>
                    <a:pt x="133" y="267"/>
                  </a:cubicBezTo>
                  <a:cubicBezTo>
                    <a:pt x="157" y="267"/>
                    <a:pt x="179" y="255"/>
                    <a:pt x="190" y="244"/>
                  </a:cubicBezTo>
                  <a:cubicBezTo>
                    <a:pt x="240" y="190"/>
                    <a:pt x="240" y="104"/>
                    <a:pt x="207" y="54"/>
                  </a:cubicBezTo>
                  <a:cubicBezTo>
                    <a:pt x="190" y="38"/>
                    <a:pt x="174" y="21"/>
                    <a:pt x="153" y="21"/>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9" name="Google Shape;20519;p54"/>
            <p:cNvSpPr/>
            <p:nvPr/>
          </p:nvSpPr>
          <p:spPr>
            <a:xfrm>
              <a:off x="4903925" y="2966525"/>
              <a:ext cx="6000" cy="6375"/>
            </a:xfrm>
            <a:custGeom>
              <a:avLst/>
              <a:gdLst/>
              <a:ahLst/>
              <a:cxnLst/>
              <a:rect l="l" t="t" r="r" b="b"/>
              <a:pathLst>
                <a:path w="240" h="255" extrusionOk="0">
                  <a:moveTo>
                    <a:pt x="157" y="0"/>
                  </a:moveTo>
                  <a:cubicBezTo>
                    <a:pt x="120" y="0"/>
                    <a:pt x="87" y="0"/>
                    <a:pt x="70" y="17"/>
                  </a:cubicBezTo>
                  <a:cubicBezTo>
                    <a:pt x="54" y="33"/>
                    <a:pt x="33" y="50"/>
                    <a:pt x="17" y="87"/>
                  </a:cubicBezTo>
                  <a:cubicBezTo>
                    <a:pt x="0" y="103"/>
                    <a:pt x="0" y="136"/>
                    <a:pt x="17" y="173"/>
                  </a:cubicBezTo>
                  <a:cubicBezTo>
                    <a:pt x="17" y="206"/>
                    <a:pt x="54" y="239"/>
                    <a:pt x="87" y="239"/>
                  </a:cubicBezTo>
                  <a:cubicBezTo>
                    <a:pt x="100" y="249"/>
                    <a:pt x="115" y="254"/>
                    <a:pt x="130" y="254"/>
                  </a:cubicBezTo>
                  <a:cubicBezTo>
                    <a:pt x="170" y="254"/>
                    <a:pt x="211" y="221"/>
                    <a:pt x="223" y="173"/>
                  </a:cubicBezTo>
                  <a:cubicBezTo>
                    <a:pt x="239" y="103"/>
                    <a:pt x="223"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0" name="Google Shape;20520;p54"/>
            <p:cNvSpPr/>
            <p:nvPr/>
          </p:nvSpPr>
          <p:spPr>
            <a:xfrm>
              <a:off x="4909475" y="3026600"/>
              <a:ext cx="6125" cy="6700"/>
            </a:xfrm>
            <a:custGeom>
              <a:avLst/>
              <a:gdLst/>
              <a:ahLst/>
              <a:cxnLst/>
              <a:rect l="l" t="t" r="r" b="b"/>
              <a:pathLst>
                <a:path w="245" h="268" extrusionOk="0">
                  <a:moveTo>
                    <a:pt x="141" y="1"/>
                  </a:moveTo>
                  <a:cubicBezTo>
                    <a:pt x="120" y="1"/>
                    <a:pt x="87" y="17"/>
                    <a:pt x="71" y="38"/>
                  </a:cubicBezTo>
                  <a:cubicBezTo>
                    <a:pt x="17" y="87"/>
                    <a:pt x="1" y="158"/>
                    <a:pt x="54" y="224"/>
                  </a:cubicBezTo>
                  <a:cubicBezTo>
                    <a:pt x="71" y="244"/>
                    <a:pt x="87" y="261"/>
                    <a:pt x="120" y="261"/>
                  </a:cubicBezTo>
                  <a:cubicBezTo>
                    <a:pt x="131" y="265"/>
                    <a:pt x="140" y="267"/>
                    <a:pt x="149" y="267"/>
                  </a:cubicBezTo>
                  <a:cubicBezTo>
                    <a:pt x="169" y="267"/>
                    <a:pt x="184" y="256"/>
                    <a:pt x="207" y="244"/>
                  </a:cubicBezTo>
                  <a:cubicBezTo>
                    <a:pt x="223" y="207"/>
                    <a:pt x="244" y="191"/>
                    <a:pt x="244" y="158"/>
                  </a:cubicBezTo>
                  <a:cubicBezTo>
                    <a:pt x="244" y="120"/>
                    <a:pt x="244" y="87"/>
                    <a:pt x="223" y="54"/>
                  </a:cubicBezTo>
                  <a:cubicBezTo>
                    <a:pt x="207" y="38"/>
                    <a:pt x="190" y="17"/>
                    <a:pt x="174" y="17"/>
                  </a:cubicBezTo>
                  <a:cubicBezTo>
                    <a:pt x="157"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1" name="Google Shape;20521;p54"/>
            <p:cNvSpPr/>
            <p:nvPr/>
          </p:nvSpPr>
          <p:spPr>
            <a:xfrm>
              <a:off x="4906075" y="2948975"/>
              <a:ext cx="6000" cy="6425"/>
            </a:xfrm>
            <a:custGeom>
              <a:avLst/>
              <a:gdLst/>
              <a:ahLst/>
              <a:cxnLst/>
              <a:rect l="l" t="t" r="r" b="b"/>
              <a:pathLst>
                <a:path w="240" h="257" extrusionOk="0">
                  <a:moveTo>
                    <a:pt x="111" y="1"/>
                  </a:moveTo>
                  <a:cubicBezTo>
                    <a:pt x="70" y="1"/>
                    <a:pt x="29" y="32"/>
                    <a:pt x="17" y="84"/>
                  </a:cubicBezTo>
                  <a:cubicBezTo>
                    <a:pt x="1" y="154"/>
                    <a:pt x="17" y="220"/>
                    <a:pt x="87" y="257"/>
                  </a:cubicBezTo>
                  <a:lnTo>
                    <a:pt x="137" y="257"/>
                  </a:lnTo>
                  <a:cubicBezTo>
                    <a:pt x="174" y="257"/>
                    <a:pt x="207" y="220"/>
                    <a:pt x="223" y="170"/>
                  </a:cubicBezTo>
                  <a:cubicBezTo>
                    <a:pt x="240" y="133"/>
                    <a:pt x="223" y="84"/>
                    <a:pt x="207" y="51"/>
                  </a:cubicBezTo>
                  <a:cubicBezTo>
                    <a:pt x="190" y="30"/>
                    <a:pt x="174" y="14"/>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2" name="Google Shape;20522;p54"/>
            <p:cNvSpPr/>
            <p:nvPr/>
          </p:nvSpPr>
          <p:spPr>
            <a:xfrm>
              <a:off x="4848575" y="3041150"/>
              <a:ext cx="6000" cy="4450"/>
            </a:xfrm>
            <a:custGeom>
              <a:avLst/>
              <a:gdLst/>
              <a:ahLst/>
              <a:cxnLst/>
              <a:rect l="l" t="t" r="r" b="b"/>
              <a:pathLst>
                <a:path w="240" h="178" extrusionOk="0">
                  <a:moveTo>
                    <a:pt x="126" y="0"/>
                  </a:moveTo>
                  <a:cubicBezTo>
                    <a:pt x="81" y="0"/>
                    <a:pt x="30" y="33"/>
                    <a:pt x="17" y="91"/>
                  </a:cubicBezTo>
                  <a:cubicBezTo>
                    <a:pt x="0" y="107"/>
                    <a:pt x="0" y="140"/>
                    <a:pt x="17" y="177"/>
                  </a:cubicBezTo>
                  <a:lnTo>
                    <a:pt x="223" y="177"/>
                  </a:lnTo>
                  <a:cubicBezTo>
                    <a:pt x="239" y="107"/>
                    <a:pt x="223" y="37"/>
                    <a:pt x="153" y="4"/>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3" name="Google Shape;20523;p54"/>
            <p:cNvSpPr/>
            <p:nvPr/>
          </p:nvSpPr>
          <p:spPr>
            <a:xfrm>
              <a:off x="4894950" y="3029425"/>
              <a:ext cx="6000" cy="6700"/>
            </a:xfrm>
            <a:custGeom>
              <a:avLst/>
              <a:gdLst/>
              <a:ahLst/>
              <a:cxnLst/>
              <a:rect l="l" t="t" r="r" b="b"/>
              <a:pathLst>
                <a:path w="240" h="268" extrusionOk="0">
                  <a:moveTo>
                    <a:pt x="120" y="0"/>
                  </a:moveTo>
                  <a:cubicBezTo>
                    <a:pt x="115" y="0"/>
                    <a:pt x="109" y="2"/>
                    <a:pt x="104" y="7"/>
                  </a:cubicBezTo>
                  <a:cubicBezTo>
                    <a:pt x="66" y="7"/>
                    <a:pt x="50" y="28"/>
                    <a:pt x="33" y="61"/>
                  </a:cubicBezTo>
                  <a:cubicBezTo>
                    <a:pt x="17" y="78"/>
                    <a:pt x="0" y="111"/>
                    <a:pt x="0" y="148"/>
                  </a:cubicBezTo>
                  <a:cubicBezTo>
                    <a:pt x="17" y="181"/>
                    <a:pt x="33" y="214"/>
                    <a:pt x="50" y="234"/>
                  </a:cubicBezTo>
                  <a:cubicBezTo>
                    <a:pt x="66" y="251"/>
                    <a:pt x="104" y="267"/>
                    <a:pt x="137" y="267"/>
                  </a:cubicBezTo>
                  <a:cubicBezTo>
                    <a:pt x="186" y="251"/>
                    <a:pt x="240" y="181"/>
                    <a:pt x="223" y="111"/>
                  </a:cubicBezTo>
                  <a:cubicBezTo>
                    <a:pt x="223" y="78"/>
                    <a:pt x="207" y="45"/>
                    <a:pt x="186" y="28"/>
                  </a:cubicBezTo>
                  <a:cubicBezTo>
                    <a:pt x="170" y="28"/>
                    <a:pt x="170" y="7"/>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4" name="Google Shape;20524;p54"/>
            <p:cNvSpPr/>
            <p:nvPr/>
          </p:nvSpPr>
          <p:spPr>
            <a:xfrm>
              <a:off x="4900100" y="3013825"/>
              <a:ext cx="6000" cy="6600"/>
            </a:xfrm>
            <a:custGeom>
              <a:avLst/>
              <a:gdLst/>
              <a:ahLst/>
              <a:cxnLst/>
              <a:rect l="l" t="t" r="r" b="b"/>
              <a:pathLst>
                <a:path w="240" h="264" extrusionOk="0">
                  <a:moveTo>
                    <a:pt x="143" y="1"/>
                  </a:moveTo>
                  <a:cubicBezTo>
                    <a:pt x="133" y="1"/>
                    <a:pt x="120" y="5"/>
                    <a:pt x="104" y="13"/>
                  </a:cubicBezTo>
                  <a:cubicBezTo>
                    <a:pt x="50" y="13"/>
                    <a:pt x="1" y="83"/>
                    <a:pt x="17" y="153"/>
                  </a:cubicBezTo>
                  <a:cubicBezTo>
                    <a:pt x="17" y="186"/>
                    <a:pt x="34" y="219"/>
                    <a:pt x="67" y="240"/>
                  </a:cubicBezTo>
                  <a:cubicBezTo>
                    <a:pt x="78" y="251"/>
                    <a:pt x="100" y="263"/>
                    <a:pt x="118" y="263"/>
                  </a:cubicBezTo>
                  <a:cubicBezTo>
                    <a:pt x="125" y="263"/>
                    <a:pt x="132" y="261"/>
                    <a:pt x="137" y="256"/>
                  </a:cubicBezTo>
                  <a:cubicBezTo>
                    <a:pt x="207" y="256"/>
                    <a:pt x="240" y="186"/>
                    <a:pt x="240" y="116"/>
                  </a:cubicBezTo>
                  <a:cubicBezTo>
                    <a:pt x="223" y="67"/>
                    <a:pt x="207" y="34"/>
                    <a:pt x="170" y="13"/>
                  </a:cubicBezTo>
                  <a:cubicBezTo>
                    <a:pt x="161" y="5"/>
                    <a:pt x="153"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5" name="Google Shape;20525;p54"/>
            <p:cNvSpPr/>
            <p:nvPr/>
          </p:nvSpPr>
          <p:spPr>
            <a:xfrm>
              <a:off x="4833100" y="3040425"/>
              <a:ext cx="6000" cy="5175"/>
            </a:xfrm>
            <a:custGeom>
              <a:avLst/>
              <a:gdLst/>
              <a:ahLst/>
              <a:cxnLst/>
              <a:rect l="l" t="t" r="r" b="b"/>
              <a:pathLst>
                <a:path w="240" h="207" extrusionOk="0">
                  <a:moveTo>
                    <a:pt x="104" y="0"/>
                  </a:moveTo>
                  <a:cubicBezTo>
                    <a:pt x="50" y="17"/>
                    <a:pt x="1" y="66"/>
                    <a:pt x="17" y="153"/>
                  </a:cubicBezTo>
                  <a:cubicBezTo>
                    <a:pt x="17" y="169"/>
                    <a:pt x="17" y="186"/>
                    <a:pt x="34" y="206"/>
                  </a:cubicBezTo>
                  <a:lnTo>
                    <a:pt x="223" y="206"/>
                  </a:lnTo>
                  <a:cubicBezTo>
                    <a:pt x="223" y="169"/>
                    <a:pt x="240" y="136"/>
                    <a:pt x="240" y="103"/>
                  </a:cubicBezTo>
                  <a:cubicBezTo>
                    <a:pt x="223" y="66"/>
                    <a:pt x="207" y="33"/>
                    <a:pt x="186" y="17"/>
                  </a:cubicBezTo>
                  <a:cubicBezTo>
                    <a:pt x="186" y="17"/>
                    <a:pt x="17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6" name="Google Shape;20526;p54"/>
            <p:cNvSpPr/>
            <p:nvPr/>
          </p:nvSpPr>
          <p:spPr>
            <a:xfrm>
              <a:off x="4578825" y="2964775"/>
              <a:ext cx="5600" cy="6500"/>
            </a:xfrm>
            <a:custGeom>
              <a:avLst/>
              <a:gdLst/>
              <a:ahLst/>
              <a:cxnLst/>
              <a:rect l="l" t="t" r="r" b="b"/>
              <a:pathLst>
                <a:path w="224" h="260" extrusionOk="0">
                  <a:moveTo>
                    <a:pt x="120" y="0"/>
                  </a:moveTo>
                  <a:cubicBezTo>
                    <a:pt x="87" y="0"/>
                    <a:pt x="50" y="0"/>
                    <a:pt x="34" y="37"/>
                  </a:cubicBezTo>
                  <a:cubicBezTo>
                    <a:pt x="17" y="54"/>
                    <a:pt x="1" y="87"/>
                    <a:pt x="1" y="120"/>
                  </a:cubicBezTo>
                  <a:cubicBezTo>
                    <a:pt x="1" y="157"/>
                    <a:pt x="1" y="190"/>
                    <a:pt x="17" y="206"/>
                  </a:cubicBezTo>
                  <a:cubicBezTo>
                    <a:pt x="34" y="243"/>
                    <a:pt x="71" y="260"/>
                    <a:pt x="87" y="260"/>
                  </a:cubicBezTo>
                  <a:cubicBezTo>
                    <a:pt x="120" y="260"/>
                    <a:pt x="153" y="260"/>
                    <a:pt x="174" y="223"/>
                  </a:cubicBezTo>
                  <a:cubicBezTo>
                    <a:pt x="223" y="190"/>
                    <a:pt x="223" y="103"/>
                    <a:pt x="190" y="54"/>
                  </a:cubicBezTo>
                  <a:cubicBezTo>
                    <a:pt x="174" y="37"/>
                    <a:pt x="174"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7" name="Google Shape;20527;p54"/>
            <p:cNvSpPr/>
            <p:nvPr/>
          </p:nvSpPr>
          <p:spPr>
            <a:xfrm>
              <a:off x="4575825" y="3008975"/>
              <a:ext cx="5600" cy="6525"/>
            </a:xfrm>
            <a:custGeom>
              <a:avLst/>
              <a:gdLst/>
              <a:ahLst/>
              <a:cxnLst/>
              <a:rect l="l" t="t" r="r" b="b"/>
              <a:pathLst>
                <a:path w="224" h="261" extrusionOk="0">
                  <a:moveTo>
                    <a:pt x="88" y="1"/>
                  </a:moveTo>
                  <a:cubicBezTo>
                    <a:pt x="67" y="1"/>
                    <a:pt x="50" y="21"/>
                    <a:pt x="34" y="38"/>
                  </a:cubicBezTo>
                  <a:cubicBezTo>
                    <a:pt x="17" y="71"/>
                    <a:pt x="1" y="104"/>
                    <a:pt x="1" y="158"/>
                  </a:cubicBezTo>
                  <a:cubicBezTo>
                    <a:pt x="1" y="191"/>
                    <a:pt x="17" y="207"/>
                    <a:pt x="50" y="228"/>
                  </a:cubicBezTo>
                  <a:cubicBezTo>
                    <a:pt x="67" y="261"/>
                    <a:pt x="104" y="261"/>
                    <a:pt x="121" y="261"/>
                  </a:cubicBezTo>
                  <a:cubicBezTo>
                    <a:pt x="191" y="244"/>
                    <a:pt x="224" y="191"/>
                    <a:pt x="224" y="125"/>
                  </a:cubicBezTo>
                  <a:lnTo>
                    <a:pt x="224" y="104"/>
                  </a:lnTo>
                  <a:cubicBezTo>
                    <a:pt x="207" y="54"/>
                    <a:pt x="191" y="2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8" name="Google Shape;20528;p54"/>
            <p:cNvSpPr/>
            <p:nvPr/>
          </p:nvSpPr>
          <p:spPr>
            <a:xfrm>
              <a:off x="4579250" y="2932325"/>
              <a:ext cx="5575" cy="6600"/>
            </a:xfrm>
            <a:custGeom>
              <a:avLst/>
              <a:gdLst/>
              <a:ahLst/>
              <a:cxnLst/>
              <a:rect l="l" t="t" r="r" b="b"/>
              <a:pathLst>
                <a:path w="223" h="264" extrusionOk="0">
                  <a:moveTo>
                    <a:pt x="108" y="1"/>
                  </a:moveTo>
                  <a:cubicBezTo>
                    <a:pt x="92" y="1"/>
                    <a:pt x="73" y="9"/>
                    <a:pt x="54" y="28"/>
                  </a:cubicBezTo>
                  <a:cubicBezTo>
                    <a:pt x="33" y="28"/>
                    <a:pt x="17" y="61"/>
                    <a:pt x="0" y="78"/>
                  </a:cubicBezTo>
                  <a:lnTo>
                    <a:pt x="0" y="164"/>
                  </a:lnTo>
                  <a:cubicBezTo>
                    <a:pt x="17" y="201"/>
                    <a:pt x="33" y="234"/>
                    <a:pt x="70" y="251"/>
                  </a:cubicBezTo>
                  <a:cubicBezTo>
                    <a:pt x="83" y="260"/>
                    <a:pt x="98" y="264"/>
                    <a:pt x="112" y="264"/>
                  </a:cubicBezTo>
                  <a:cubicBezTo>
                    <a:pt x="153" y="264"/>
                    <a:pt x="194" y="232"/>
                    <a:pt x="206" y="181"/>
                  </a:cubicBezTo>
                  <a:cubicBezTo>
                    <a:pt x="223" y="115"/>
                    <a:pt x="206" y="28"/>
                    <a:pt x="136" y="12"/>
                  </a:cubicBezTo>
                  <a:cubicBezTo>
                    <a:pt x="129" y="5"/>
                    <a:pt x="12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9" name="Google Shape;20529;p54"/>
            <p:cNvSpPr/>
            <p:nvPr/>
          </p:nvSpPr>
          <p:spPr>
            <a:xfrm>
              <a:off x="4584400" y="2992700"/>
              <a:ext cx="6000" cy="6525"/>
            </a:xfrm>
            <a:custGeom>
              <a:avLst/>
              <a:gdLst/>
              <a:ahLst/>
              <a:cxnLst/>
              <a:rect l="l" t="t" r="r" b="b"/>
              <a:pathLst>
                <a:path w="240" h="261" extrusionOk="0">
                  <a:moveTo>
                    <a:pt x="136" y="0"/>
                  </a:moveTo>
                  <a:cubicBezTo>
                    <a:pt x="120" y="0"/>
                    <a:pt x="87" y="0"/>
                    <a:pt x="70" y="33"/>
                  </a:cubicBezTo>
                  <a:cubicBezTo>
                    <a:pt x="17" y="71"/>
                    <a:pt x="0" y="157"/>
                    <a:pt x="54" y="207"/>
                  </a:cubicBezTo>
                  <a:cubicBezTo>
                    <a:pt x="70" y="240"/>
                    <a:pt x="87" y="260"/>
                    <a:pt x="120" y="260"/>
                  </a:cubicBezTo>
                  <a:cubicBezTo>
                    <a:pt x="157" y="260"/>
                    <a:pt x="173" y="260"/>
                    <a:pt x="206" y="223"/>
                  </a:cubicBezTo>
                  <a:cubicBezTo>
                    <a:pt x="223" y="207"/>
                    <a:pt x="239" y="174"/>
                    <a:pt x="239" y="136"/>
                  </a:cubicBezTo>
                  <a:cubicBezTo>
                    <a:pt x="239" y="104"/>
                    <a:pt x="239" y="71"/>
                    <a:pt x="223" y="54"/>
                  </a:cubicBezTo>
                  <a:cubicBezTo>
                    <a:pt x="206" y="33"/>
                    <a:pt x="190" y="17"/>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0" name="Google Shape;20530;p54"/>
            <p:cNvSpPr/>
            <p:nvPr/>
          </p:nvSpPr>
          <p:spPr>
            <a:xfrm>
              <a:off x="4581000" y="2914875"/>
              <a:ext cx="6000" cy="6525"/>
            </a:xfrm>
            <a:custGeom>
              <a:avLst/>
              <a:gdLst/>
              <a:ahLst/>
              <a:cxnLst/>
              <a:rect l="l" t="t" r="r" b="b"/>
              <a:pathLst>
                <a:path w="240" h="261" extrusionOk="0">
                  <a:moveTo>
                    <a:pt x="125" y="1"/>
                  </a:moveTo>
                  <a:cubicBezTo>
                    <a:pt x="80" y="1"/>
                    <a:pt x="30" y="31"/>
                    <a:pt x="17" y="75"/>
                  </a:cubicBezTo>
                  <a:cubicBezTo>
                    <a:pt x="0" y="141"/>
                    <a:pt x="17" y="227"/>
                    <a:pt x="87" y="244"/>
                  </a:cubicBezTo>
                  <a:cubicBezTo>
                    <a:pt x="103" y="260"/>
                    <a:pt x="120" y="260"/>
                    <a:pt x="136" y="260"/>
                  </a:cubicBezTo>
                  <a:cubicBezTo>
                    <a:pt x="169" y="244"/>
                    <a:pt x="206" y="227"/>
                    <a:pt x="223" y="178"/>
                  </a:cubicBezTo>
                  <a:cubicBezTo>
                    <a:pt x="239" y="124"/>
                    <a:pt x="223" y="75"/>
                    <a:pt x="206" y="38"/>
                  </a:cubicBezTo>
                  <a:cubicBezTo>
                    <a:pt x="190" y="21"/>
                    <a:pt x="169" y="21"/>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1" name="Google Shape;20531;p54"/>
            <p:cNvSpPr/>
            <p:nvPr/>
          </p:nvSpPr>
          <p:spPr>
            <a:xfrm>
              <a:off x="4564200" y="2965325"/>
              <a:ext cx="6100" cy="6550"/>
            </a:xfrm>
            <a:custGeom>
              <a:avLst/>
              <a:gdLst/>
              <a:ahLst/>
              <a:cxnLst/>
              <a:rect l="l" t="t" r="r" b="b"/>
              <a:pathLst>
                <a:path w="244" h="262" extrusionOk="0">
                  <a:moveTo>
                    <a:pt x="120" y="1"/>
                  </a:moveTo>
                  <a:cubicBezTo>
                    <a:pt x="77" y="1"/>
                    <a:pt x="44" y="33"/>
                    <a:pt x="17" y="81"/>
                  </a:cubicBezTo>
                  <a:cubicBezTo>
                    <a:pt x="0" y="151"/>
                    <a:pt x="37" y="221"/>
                    <a:pt x="87" y="254"/>
                  </a:cubicBezTo>
                  <a:cubicBezTo>
                    <a:pt x="98" y="254"/>
                    <a:pt x="109" y="262"/>
                    <a:pt x="121" y="262"/>
                  </a:cubicBezTo>
                  <a:cubicBezTo>
                    <a:pt x="127" y="262"/>
                    <a:pt x="133" y="260"/>
                    <a:pt x="140" y="254"/>
                  </a:cubicBezTo>
                  <a:cubicBezTo>
                    <a:pt x="173" y="254"/>
                    <a:pt x="206" y="221"/>
                    <a:pt x="223" y="184"/>
                  </a:cubicBezTo>
                  <a:cubicBezTo>
                    <a:pt x="243" y="135"/>
                    <a:pt x="243" y="81"/>
                    <a:pt x="206" y="48"/>
                  </a:cubicBezTo>
                  <a:cubicBezTo>
                    <a:pt x="190" y="32"/>
                    <a:pt x="190" y="15"/>
                    <a:pt x="173" y="15"/>
                  </a:cubicBezTo>
                  <a:cubicBezTo>
                    <a:pt x="154" y="5"/>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2" name="Google Shape;20532;p54"/>
            <p:cNvSpPr/>
            <p:nvPr/>
          </p:nvSpPr>
          <p:spPr>
            <a:xfrm>
              <a:off x="4573675" y="3025675"/>
              <a:ext cx="6425" cy="6675"/>
            </a:xfrm>
            <a:custGeom>
              <a:avLst/>
              <a:gdLst/>
              <a:ahLst/>
              <a:cxnLst/>
              <a:rect l="l" t="t" r="r" b="b"/>
              <a:pathLst>
                <a:path w="257" h="267" extrusionOk="0">
                  <a:moveTo>
                    <a:pt x="139" y="1"/>
                  </a:moveTo>
                  <a:cubicBezTo>
                    <a:pt x="86" y="1"/>
                    <a:pt x="44" y="33"/>
                    <a:pt x="17" y="91"/>
                  </a:cubicBezTo>
                  <a:cubicBezTo>
                    <a:pt x="0" y="157"/>
                    <a:pt x="33" y="228"/>
                    <a:pt x="87" y="261"/>
                  </a:cubicBezTo>
                  <a:cubicBezTo>
                    <a:pt x="96" y="264"/>
                    <a:pt x="106" y="266"/>
                    <a:pt x="116" y="266"/>
                  </a:cubicBezTo>
                  <a:cubicBezTo>
                    <a:pt x="161" y="266"/>
                    <a:pt x="210" y="232"/>
                    <a:pt x="223" y="178"/>
                  </a:cubicBezTo>
                  <a:cubicBezTo>
                    <a:pt x="256" y="108"/>
                    <a:pt x="223" y="38"/>
                    <a:pt x="174"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3" name="Google Shape;20533;p54"/>
            <p:cNvSpPr/>
            <p:nvPr/>
          </p:nvSpPr>
          <p:spPr>
            <a:xfrm>
              <a:off x="4562950" y="3011850"/>
              <a:ext cx="6000" cy="6650"/>
            </a:xfrm>
            <a:custGeom>
              <a:avLst/>
              <a:gdLst/>
              <a:ahLst/>
              <a:cxnLst/>
              <a:rect l="l" t="t" r="r" b="b"/>
              <a:pathLst>
                <a:path w="240" h="266" extrusionOk="0">
                  <a:moveTo>
                    <a:pt x="111" y="1"/>
                  </a:moveTo>
                  <a:cubicBezTo>
                    <a:pt x="92" y="1"/>
                    <a:pt x="76" y="14"/>
                    <a:pt x="50" y="26"/>
                  </a:cubicBezTo>
                  <a:cubicBezTo>
                    <a:pt x="1" y="76"/>
                    <a:pt x="1" y="162"/>
                    <a:pt x="34" y="216"/>
                  </a:cubicBezTo>
                  <a:cubicBezTo>
                    <a:pt x="50" y="232"/>
                    <a:pt x="87" y="249"/>
                    <a:pt x="120" y="265"/>
                  </a:cubicBezTo>
                  <a:cubicBezTo>
                    <a:pt x="137" y="265"/>
                    <a:pt x="170" y="249"/>
                    <a:pt x="190" y="232"/>
                  </a:cubicBezTo>
                  <a:cubicBezTo>
                    <a:pt x="223" y="216"/>
                    <a:pt x="223" y="179"/>
                    <a:pt x="240" y="146"/>
                  </a:cubicBezTo>
                  <a:cubicBezTo>
                    <a:pt x="240" y="113"/>
                    <a:pt x="223" y="76"/>
                    <a:pt x="207" y="43"/>
                  </a:cubicBezTo>
                  <a:cubicBezTo>
                    <a:pt x="207" y="26"/>
                    <a:pt x="190" y="26"/>
                    <a:pt x="170" y="10"/>
                  </a:cubicBezTo>
                  <a:lnTo>
                    <a:pt x="137" y="10"/>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4" name="Google Shape;20534;p54"/>
            <p:cNvSpPr/>
            <p:nvPr/>
          </p:nvSpPr>
          <p:spPr>
            <a:xfrm>
              <a:off x="4651800" y="2998100"/>
              <a:ext cx="6100" cy="6675"/>
            </a:xfrm>
            <a:custGeom>
              <a:avLst/>
              <a:gdLst/>
              <a:ahLst/>
              <a:cxnLst/>
              <a:rect l="l" t="t" r="r" b="b"/>
              <a:pathLst>
                <a:path w="244" h="267" extrusionOk="0">
                  <a:moveTo>
                    <a:pt x="95" y="0"/>
                  </a:moveTo>
                  <a:cubicBezTo>
                    <a:pt x="76" y="0"/>
                    <a:pt x="61" y="12"/>
                    <a:pt x="38" y="24"/>
                  </a:cubicBezTo>
                  <a:cubicBezTo>
                    <a:pt x="17" y="61"/>
                    <a:pt x="1" y="77"/>
                    <a:pt x="1" y="110"/>
                  </a:cubicBezTo>
                  <a:cubicBezTo>
                    <a:pt x="1" y="147"/>
                    <a:pt x="1" y="180"/>
                    <a:pt x="17" y="213"/>
                  </a:cubicBezTo>
                  <a:cubicBezTo>
                    <a:pt x="38" y="230"/>
                    <a:pt x="71" y="250"/>
                    <a:pt x="104" y="267"/>
                  </a:cubicBezTo>
                  <a:cubicBezTo>
                    <a:pt x="120" y="267"/>
                    <a:pt x="157" y="250"/>
                    <a:pt x="174" y="230"/>
                  </a:cubicBezTo>
                  <a:cubicBezTo>
                    <a:pt x="223" y="180"/>
                    <a:pt x="244" y="110"/>
                    <a:pt x="190" y="44"/>
                  </a:cubicBezTo>
                  <a:cubicBezTo>
                    <a:pt x="190" y="24"/>
                    <a:pt x="174" y="24"/>
                    <a:pt x="157" y="7"/>
                  </a:cubicBezTo>
                  <a:lnTo>
                    <a:pt x="120" y="7"/>
                  </a:lnTo>
                  <a:cubicBezTo>
                    <a:pt x="110" y="2"/>
                    <a:pt x="102"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5" name="Google Shape;20535;p54"/>
            <p:cNvSpPr/>
            <p:nvPr/>
          </p:nvSpPr>
          <p:spPr>
            <a:xfrm>
              <a:off x="4653975" y="2948150"/>
              <a:ext cx="6000" cy="6325"/>
            </a:xfrm>
            <a:custGeom>
              <a:avLst/>
              <a:gdLst/>
              <a:ahLst/>
              <a:cxnLst/>
              <a:rect l="l" t="t" r="r" b="b"/>
              <a:pathLst>
                <a:path w="240" h="253" extrusionOk="0">
                  <a:moveTo>
                    <a:pt x="122" y="1"/>
                  </a:moveTo>
                  <a:cubicBezTo>
                    <a:pt x="78" y="1"/>
                    <a:pt x="44" y="32"/>
                    <a:pt x="17" y="84"/>
                  </a:cubicBezTo>
                  <a:cubicBezTo>
                    <a:pt x="0" y="150"/>
                    <a:pt x="33" y="220"/>
                    <a:pt x="87" y="253"/>
                  </a:cubicBezTo>
                  <a:lnTo>
                    <a:pt x="136" y="253"/>
                  </a:lnTo>
                  <a:cubicBezTo>
                    <a:pt x="173" y="253"/>
                    <a:pt x="206" y="220"/>
                    <a:pt x="223" y="187"/>
                  </a:cubicBezTo>
                  <a:cubicBezTo>
                    <a:pt x="239" y="133"/>
                    <a:pt x="239" y="84"/>
                    <a:pt x="206" y="47"/>
                  </a:cubicBezTo>
                  <a:cubicBezTo>
                    <a:pt x="190" y="30"/>
                    <a:pt x="190" y="14"/>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6" name="Google Shape;20536;p54"/>
            <p:cNvSpPr/>
            <p:nvPr/>
          </p:nvSpPr>
          <p:spPr>
            <a:xfrm>
              <a:off x="4657875" y="3026025"/>
              <a:ext cx="5600" cy="6700"/>
            </a:xfrm>
            <a:custGeom>
              <a:avLst/>
              <a:gdLst/>
              <a:ahLst/>
              <a:cxnLst/>
              <a:rect l="l" t="t" r="r" b="b"/>
              <a:pathLst>
                <a:path w="224" h="268" extrusionOk="0">
                  <a:moveTo>
                    <a:pt x="107" y="1"/>
                  </a:moveTo>
                  <a:cubicBezTo>
                    <a:pt x="84" y="1"/>
                    <a:pt x="62" y="12"/>
                    <a:pt x="50" y="24"/>
                  </a:cubicBezTo>
                  <a:cubicBezTo>
                    <a:pt x="1" y="77"/>
                    <a:pt x="1" y="164"/>
                    <a:pt x="34" y="214"/>
                  </a:cubicBezTo>
                  <a:cubicBezTo>
                    <a:pt x="50" y="230"/>
                    <a:pt x="67" y="247"/>
                    <a:pt x="104" y="267"/>
                  </a:cubicBezTo>
                  <a:cubicBezTo>
                    <a:pt x="137" y="267"/>
                    <a:pt x="170" y="247"/>
                    <a:pt x="186" y="230"/>
                  </a:cubicBezTo>
                  <a:cubicBezTo>
                    <a:pt x="207" y="214"/>
                    <a:pt x="223" y="181"/>
                    <a:pt x="223" y="143"/>
                  </a:cubicBezTo>
                  <a:cubicBezTo>
                    <a:pt x="223" y="110"/>
                    <a:pt x="223" y="77"/>
                    <a:pt x="207" y="40"/>
                  </a:cubicBezTo>
                  <a:cubicBezTo>
                    <a:pt x="186" y="24"/>
                    <a:pt x="170" y="7"/>
                    <a:pt x="153" y="7"/>
                  </a:cubicBezTo>
                  <a:lnTo>
                    <a:pt x="137" y="7"/>
                  </a:lnTo>
                  <a:cubicBezTo>
                    <a:pt x="127" y="3"/>
                    <a:pt x="117"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7" name="Google Shape;20537;p54"/>
            <p:cNvSpPr/>
            <p:nvPr/>
          </p:nvSpPr>
          <p:spPr>
            <a:xfrm>
              <a:off x="4596875" y="3040275"/>
              <a:ext cx="5575" cy="3575"/>
            </a:xfrm>
            <a:custGeom>
              <a:avLst/>
              <a:gdLst/>
              <a:ahLst/>
              <a:cxnLst/>
              <a:rect l="l" t="t" r="r" b="b"/>
              <a:pathLst>
                <a:path w="223" h="143" extrusionOk="0">
                  <a:moveTo>
                    <a:pt x="117" y="1"/>
                  </a:moveTo>
                  <a:cubicBezTo>
                    <a:pt x="67" y="1"/>
                    <a:pt x="27" y="35"/>
                    <a:pt x="0" y="89"/>
                  </a:cubicBezTo>
                  <a:lnTo>
                    <a:pt x="0" y="142"/>
                  </a:lnTo>
                  <a:lnTo>
                    <a:pt x="223" y="142"/>
                  </a:lnTo>
                  <a:cubicBezTo>
                    <a:pt x="223" y="89"/>
                    <a:pt x="190" y="39"/>
                    <a:pt x="153" y="6"/>
                  </a:cubicBezTo>
                  <a:cubicBezTo>
                    <a:pt x="140" y="2"/>
                    <a:pt x="128" y="1"/>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8" name="Google Shape;20538;p54"/>
            <p:cNvSpPr/>
            <p:nvPr/>
          </p:nvSpPr>
          <p:spPr>
            <a:xfrm>
              <a:off x="4652225" y="2965800"/>
              <a:ext cx="6100" cy="6425"/>
            </a:xfrm>
            <a:custGeom>
              <a:avLst/>
              <a:gdLst/>
              <a:ahLst/>
              <a:cxnLst/>
              <a:rect l="l" t="t" r="r" b="b"/>
              <a:pathLst>
                <a:path w="244" h="257" extrusionOk="0">
                  <a:moveTo>
                    <a:pt x="105" y="0"/>
                  </a:moveTo>
                  <a:cubicBezTo>
                    <a:pt x="88" y="0"/>
                    <a:pt x="70" y="4"/>
                    <a:pt x="54" y="13"/>
                  </a:cubicBezTo>
                  <a:cubicBezTo>
                    <a:pt x="37" y="29"/>
                    <a:pt x="21" y="46"/>
                    <a:pt x="0" y="79"/>
                  </a:cubicBezTo>
                  <a:lnTo>
                    <a:pt x="0" y="165"/>
                  </a:lnTo>
                  <a:cubicBezTo>
                    <a:pt x="21" y="202"/>
                    <a:pt x="37" y="235"/>
                    <a:pt x="70" y="252"/>
                  </a:cubicBezTo>
                  <a:cubicBezTo>
                    <a:pt x="79" y="255"/>
                    <a:pt x="89" y="256"/>
                    <a:pt x="98" y="256"/>
                  </a:cubicBezTo>
                  <a:cubicBezTo>
                    <a:pt x="145" y="256"/>
                    <a:pt x="193" y="223"/>
                    <a:pt x="206" y="165"/>
                  </a:cubicBezTo>
                  <a:cubicBezTo>
                    <a:pt x="243" y="116"/>
                    <a:pt x="206" y="29"/>
                    <a:pt x="157" y="13"/>
                  </a:cubicBezTo>
                  <a:cubicBezTo>
                    <a:pt x="140" y="4"/>
                    <a:pt x="123"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9" name="Google Shape;20539;p54"/>
            <p:cNvSpPr/>
            <p:nvPr/>
          </p:nvSpPr>
          <p:spPr>
            <a:xfrm>
              <a:off x="4659525" y="2980925"/>
              <a:ext cx="6125" cy="6650"/>
            </a:xfrm>
            <a:custGeom>
              <a:avLst/>
              <a:gdLst/>
              <a:ahLst/>
              <a:cxnLst/>
              <a:rect l="l" t="t" r="r" b="b"/>
              <a:pathLst>
                <a:path w="245" h="266" extrusionOk="0">
                  <a:moveTo>
                    <a:pt x="121" y="1"/>
                  </a:moveTo>
                  <a:cubicBezTo>
                    <a:pt x="115" y="1"/>
                    <a:pt x="109" y="3"/>
                    <a:pt x="104" y="10"/>
                  </a:cubicBezTo>
                  <a:cubicBezTo>
                    <a:pt x="38" y="10"/>
                    <a:pt x="1" y="76"/>
                    <a:pt x="1" y="146"/>
                  </a:cubicBezTo>
                  <a:cubicBezTo>
                    <a:pt x="17" y="179"/>
                    <a:pt x="38" y="216"/>
                    <a:pt x="54" y="232"/>
                  </a:cubicBezTo>
                  <a:cubicBezTo>
                    <a:pt x="71" y="249"/>
                    <a:pt x="104" y="265"/>
                    <a:pt x="141" y="265"/>
                  </a:cubicBezTo>
                  <a:cubicBezTo>
                    <a:pt x="190" y="249"/>
                    <a:pt x="244" y="179"/>
                    <a:pt x="223" y="113"/>
                  </a:cubicBezTo>
                  <a:cubicBezTo>
                    <a:pt x="223" y="76"/>
                    <a:pt x="207" y="43"/>
                    <a:pt x="190" y="26"/>
                  </a:cubicBezTo>
                  <a:cubicBezTo>
                    <a:pt x="174" y="26"/>
                    <a:pt x="174" y="10"/>
                    <a:pt x="157" y="10"/>
                  </a:cubicBezTo>
                  <a:cubicBezTo>
                    <a:pt x="146" y="10"/>
                    <a:pt x="134"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0" name="Google Shape;20540;p54"/>
            <p:cNvSpPr/>
            <p:nvPr/>
          </p:nvSpPr>
          <p:spPr>
            <a:xfrm>
              <a:off x="4643250" y="3028775"/>
              <a:ext cx="5600" cy="6525"/>
            </a:xfrm>
            <a:custGeom>
              <a:avLst/>
              <a:gdLst/>
              <a:ahLst/>
              <a:cxnLst/>
              <a:rect l="l" t="t" r="r" b="b"/>
              <a:pathLst>
                <a:path w="224" h="261" extrusionOk="0">
                  <a:moveTo>
                    <a:pt x="87" y="0"/>
                  </a:moveTo>
                  <a:cubicBezTo>
                    <a:pt x="50" y="0"/>
                    <a:pt x="33" y="17"/>
                    <a:pt x="17" y="54"/>
                  </a:cubicBezTo>
                  <a:cubicBezTo>
                    <a:pt x="0" y="87"/>
                    <a:pt x="0" y="120"/>
                    <a:pt x="0" y="157"/>
                  </a:cubicBezTo>
                  <a:cubicBezTo>
                    <a:pt x="0" y="190"/>
                    <a:pt x="17" y="207"/>
                    <a:pt x="33" y="223"/>
                  </a:cubicBezTo>
                  <a:cubicBezTo>
                    <a:pt x="70" y="260"/>
                    <a:pt x="87" y="260"/>
                    <a:pt x="120" y="260"/>
                  </a:cubicBezTo>
                  <a:cubicBezTo>
                    <a:pt x="190" y="240"/>
                    <a:pt x="223" y="174"/>
                    <a:pt x="223" y="104"/>
                  </a:cubicBezTo>
                  <a:cubicBezTo>
                    <a:pt x="207" y="71"/>
                    <a:pt x="190" y="33"/>
                    <a:pt x="174" y="17"/>
                  </a:cubicBezTo>
                  <a:cubicBezTo>
                    <a:pt x="153" y="17"/>
                    <a:pt x="153"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1" name="Google Shape;20541;p54"/>
            <p:cNvSpPr/>
            <p:nvPr/>
          </p:nvSpPr>
          <p:spPr>
            <a:xfrm>
              <a:off x="4648400" y="3013325"/>
              <a:ext cx="6000" cy="6500"/>
            </a:xfrm>
            <a:custGeom>
              <a:avLst/>
              <a:gdLst/>
              <a:ahLst/>
              <a:cxnLst/>
              <a:rect l="l" t="t" r="r" b="b"/>
              <a:pathLst>
                <a:path w="240" h="260" extrusionOk="0">
                  <a:moveTo>
                    <a:pt x="104" y="0"/>
                  </a:moveTo>
                  <a:cubicBezTo>
                    <a:pt x="33" y="0"/>
                    <a:pt x="1" y="70"/>
                    <a:pt x="1" y="136"/>
                  </a:cubicBezTo>
                  <a:cubicBezTo>
                    <a:pt x="17" y="173"/>
                    <a:pt x="17" y="206"/>
                    <a:pt x="50" y="223"/>
                  </a:cubicBezTo>
                  <a:cubicBezTo>
                    <a:pt x="71" y="260"/>
                    <a:pt x="104" y="260"/>
                    <a:pt x="137" y="260"/>
                  </a:cubicBezTo>
                  <a:cubicBezTo>
                    <a:pt x="190" y="239"/>
                    <a:pt x="240" y="173"/>
                    <a:pt x="223" y="103"/>
                  </a:cubicBezTo>
                  <a:cubicBezTo>
                    <a:pt x="223" y="54"/>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2" name="Google Shape;20542;p54"/>
            <p:cNvSpPr/>
            <p:nvPr/>
          </p:nvSpPr>
          <p:spPr>
            <a:xfrm>
              <a:off x="4569750" y="2995275"/>
              <a:ext cx="6100" cy="6675"/>
            </a:xfrm>
            <a:custGeom>
              <a:avLst/>
              <a:gdLst/>
              <a:ahLst/>
              <a:cxnLst/>
              <a:rect l="l" t="t" r="r" b="b"/>
              <a:pathLst>
                <a:path w="244" h="267" extrusionOk="0">
                  <a:moveTo>
                    <a:pt x="104" y="1"/>
                  </a:moveTo>
                  <a:cubicBezTo>
                    <a:pt x="71" y="17"/>
                    <a:pt x="54" y="33"/>
                    <a:pt x="38" y="54"/>
                  </a:cubicBezTo>
                  <a:cubicBezTo>
                    <a:pt x="21" y="87"/>
                    <a:pt x="1" y="120"/>
                    <a:pt x="21" y="157"/>
                  </a:cubicBezTo>
                  <a:cubicBezTo>
                    <a:pt x="21" y="190"/>
                    <a:pt x="38" y="223"/>
                    <a:pt x="54" y="240"/>
                  </a:cubicBezTo>
                  <a:cubicBezTo>
                    <a:pt x="78" y="254"/>
                    <a:pt x="93" y="267"/>
                    <a:pt x="113" y="267"/>
                  </a:cubicBezTo>
                  <a:cubicBezTo>
                    <a:pt x="121" y="267"/>
                    <a:pt x="130" y="265"/>
                    <a:pt x="141" y="260"/>
                  </a:cubicBezTo>
                  <a:cubicBezTo>
                    <a:pt x="190" y="260"/>
                    <a:pt x="244" y="190"/>
                    <a:pt x="227" y="120"/>
                  </a:cubicBezTo>
                  <a:cubicBezTo>
                    <a:pt x="227" y="87"/>
                    <a:pt x="207" y="54"/>
                    <a:pt x="190" y="33"/>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3" name="Google Shape;20543;p54"/>
            <p:cNvSpPr/>
            <p:nvPr/>
          </p:nvSpPr>
          <p:spPr>
            <a:xfrm>
              <a:off x="4958850" y="3000675"/>
              <a:ext cx="6525" cy="6575"/>
            </a:xfrm>
            <a:custGeom>
              <a:avLst/>
              <a:gdLst/>
              <a:ahLst/>
              <a:cxnLst/>
              <a:rect l="l" t="t" r="r" b="b"/>
              <a:pathLst>
                <a:path w="261" h="263" extrusionOk="0">
                  <a:moveTo>
                    <a:pt x="122" y="0"/>
                  </a:moveTo>
                  <a:cubicBezTo>
                    <a:pt x="104" y="0"/>
                    <a:pt x="82" y="12"/>
                    <a:pt x="71" y="24"/>
                  </a:cubicBezTo>
                  <a:cubicBezTo>
                    <a:pt x="21" y="77"/>
                    <a:pt x="1" y="164"/>
                    <a:pt x="54" y="213"/>
                  </a:cubicBezTo>
                  <a:cubicBezTo>
                    <a:pt x="73" y="244"/>
                    <a:pt x="105" y="263"/>
                    <a:pt x="137" y="263"/>
                  </a:cubicBezTo>
                  <a:cubicBezTo>
                    <a:pt x="161" y="263"/>
                    <a:pt x="186" y="253"/>
                    <a:pt x="207" y="230"/>
                  </a:cubicBezTo>
                  <a:cubicBezTo>
                    <a:pt x="260" y="180"/>
                    <a:pt x="260" y="110"/>
                    <a:pt x="227" y="44"/>
                  </a:cubicBezTo>
                  <a:cubicBezTo>
                    <a:pt x="207" y="24"/>
                    <a:pt x="190" y="24"/>
                    <a:pt x="174" y="7"/>
                  </a:cubicBezTo>
                  <a:lnTo>
                    <a:pt x="141" y="7"/>
                  </a:lnTo>
                  <a:cubicBezTo>
                    <a:pt x="136" y="2"/>
                    <a:pt x="129"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4" name="Google Shape;20544;p54"/>
            <p:cNvSpPr/>
            <p:nvPr/>
          </p:nvSpPr>
          <p:spPr>
            <a:xfrm>
              <a:off x="4566350" y="2796025"/>
              <a:ext cx="5600" cy="4400"/>
            </a:xfrm>
            <a:custGeom>
              <a:avLst/>
              <a:gdLst/>
              <a:ahLst/>
              <a:cxnLst/>
              <a:rect l="l" t="t" r="r" b="b"/>
              <a:pathLst>
                <a:path w="224" h="176" extrusionOk="0">
                  <a:moveTo>
                    <a:pt x="223" y="1"/>
                  </a:moveTo>
                  <a:cubicBezTo>
                    <a:pt x="174" y="17"/>
                    <a:pt x="104" y="34"/>
                    <a:pt x="54" y="34"/>
                  </a:cubicBezTo>
                  <a:cubicBezTo>
                    <a:pt x="34" y="34"/>
                    <a:pt x="17" y="50"/>
                    <a:pt x="1" y="50"/>
                  </a:cubicBezTo>
                  <a:cubicBezTo>
                    <a:pt x="1" y="104"/>
                    <a:pt x="34" y="154"/>
                    <a:pt x="71" y="170"/>
                  </a:cubicBezTo>
                  <a:cubicBezTo>
                    <a:pt x="83" y="174"/>
                    <a:pt x="95" y="176"/>
                    <a:pt x="106" y="176"/>
                  </a:cubicBezTo>
                  <a:cubicBezTo>
                    <a:pt x="156" y="176"/>
                    <a:pt x="197" y="141"/>
                    <a:pt x="223" y="88"/>
                  </a:cubicBez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5" name="Google Shape;20545;p54"/>
            <p:cNvSpPr/>
            <p:nvPr/>
          </p:nvSpPr>
          <p:spPr>
            <a:xfrm>
              <a:off x="4561200" y="3026600"/>
              <a:ext cx="3425" cy="6625"/>
            </a:xfrm>
            <a:custGeom>
              <a:avLst/>
              <a:gdLst/>
              <a:ahLst/>
              <a:cxnLst/>
              <a:rect l="l" t="t" r="r" b="b"/>
              <a:pathLst>
                <a:path w="137" h="265" extrusionOk="0">
                  <a:moveTo>
                    <a:pt x="1" y="1"/>
                  </a:moveTo>
                  <a:lnTo>
                    <a:pt x="1" y="261"/>
                  </a:lnTo>
                  <a:cubicBezTo>
                    <a:pt x="10" y="263"/>
                    <a:pt x="19" y="265"/>
                    <a:pt x="27" y="265"/>
                  </a:cubicBezTo>
                  <a:cubicBezTo>
                    <a:pt x="70" y="265"/>
                    <a:pt x="106" y="232"/>
                    <a:pt x="120" y="174"/>
                  </a:cubicBezTo>
                  <a:cubicBezTo>
                    <a:pt x="137" y="120"/>
                    <a:pt x="104" y="38"/>
                    <a:pt x="54" y="17"/>
                  </a:cubicBezTo>
                  <a:cubicBezTo>
                    <a:pt x="34" y="1"/>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6" name="Google Shape;20546;p54"/>
            <p:cNvSpPr/>
            <p:nvPr/>
          </p:nvSpPr>
          <p:spPr>
            <a:xfrm>
              <a:off x="4977400" y="3003000"/>
              <a:ext cx="1675" cy="3025"/>
            </a:xfrm>
            <a:custGeom>
              <a:avLst/>
              <a:gdLst/>
              <a:ahLst/>
              <a:cxnLst/>
              <a:rect l="l" t="t" r="r" b="b"/>
              <a:pathLst>
                <a:path w="67" h="121" extrusionOk="0">
                  <a:moveTo>
                    <a:pt x="1" y="1"/>
                  </a:moveTo>
                  <a:lnTo>
                    <a:pt x="1" y="34"/>
                  </a:lnTo>
                  <a:cubicBezTo>
                    <a:pt x="17" y="71"/>
                    <a:pt x="34" y="104"/>
                    <a:pt x="67" y="120"/>
                  </a:cubicBezTo>
                  <a:cubicBezTo>
                    <a:pt x="34" y="71"/>
                    <a:pt x="17" y="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7" name="Google Shape;20547;p54"/>
            <p:cNvSpPr/>
            <p:nvPr/>
          </p:nvSpPr>
          <p:spPr>
            <a:xfrm>
              <a:off x="4566775" y="3041325"/>
              <a:ext cx="5175" cy="2100"/>
            </a:xfrm>
            <a:custGeom>
              <a:avLst/>
              <a:gdLst/>
              <a:ahLst/>
              <a:cxnLst/>
              <a:rect l="l" t="t" r="r" b="b"/>
              <a:pathLst>
                <a:path w="207" h="84" extrusionOk="0">
                  <a:moveTo>
                    <a:pt x="96" y="1"/>
                  </a:moveTo>
                  <a:cubicBezTo>
                    <a:pt x="53" y="1"/>
                    <a:pt x="12" y="32"/>
                    <a:pt x="0" y="84"/>
                  </a:cubicBezTo>
                  <a:lnTo>
                    <a:pt x="206" y="84"/>
                  </a:lnTo>
                  <a:cubicBezTo>
                    <a:pt x="190" y="47"/>
                    <a:pt x="173" y="30"/>
                    <a:pt x="140"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8" name="Google Shape;20548;p54"/>
            <p:cNvSpPr/>
            <p:nvPr/>
          </p:nvSpPr>
          <p:spPr>
            <a:xfrm>
              <a:off x="4962350" y="3032725"/>
              <a:ext cx="6000" cy="6575"/>
            </a:xfrm>
            <a:custGeom>
              <a:avLst/>
              <a:gdLst/>
              <a:ahLst/>
              <a:cxnLst/>
              <a:rect l="l" t="t" r="r" b="b"/>
              <a:pathLst>
                <a:path w="240" h="263" extrusionOk="0">
                  <a:moveTo>
                    <a:pt x="119" y="1"/>
                  </a:moveTo>
                  <a:cubicBezTo>
                    <a:pt x="76" y="1"/>
                    <a:pt x="41" y="34"/>
                    <a:pt x="17" y="82"/>
                  </a:cubicBezTo>
                  <a:cubicBezTo>
                    <a:pt x="1" y="152"/>
                    <a:pt x="34" y="238"/>
                    <a:pt x="87" y="255"/>
                  </a:cubicBezTo>
                  <a:cubicBezTo>
                    <a:pt x="98" y="255"/>
                    <a:pt x="109" y="262"/>
                    <a:pt x="120" y="262"/>
                  </a:cubicBezTo>
                  <a:cubicBezTo>
                    <a:pt x="126" y="262"/>
                    <a:pt x="131" y="260"/>
                    <a:pt x="137" y="255"/>
                  </a:cubicBezTo>
                  <a:cubicBezTo>
                    <a:pt x="170" y="255"/>
                    <a:pt x="207" y="222"/>
                    <a:pt x="224" y="185"/>
                  </a:cubicBezTo>
                  <a:cubicBezTo>
                    <a:pt x="240" y="135"/>
                    <a:pt x="240" y="82"/>
                    <a:pt x="207" y="49"/>
                  </a:cubicBezTo>
                  <a:cubicBezTo>
                    <a:pt x="191" y="32"/>
                    <a:pt x="191" y="16"/>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9" name="Google Shape;20549;p54"/>
            <p:cNvSpPr/>
            <p:nvPr/>
          </p:nvSpPr>
          <p:spPr>
            <a:xfrm>
              <a:off x="4966175" y="2987125"/>
              <a:ext cx="5175" cy="6175"/>
            </a:xfrm>
            <a:custGeom>
              <a:avLst/>
              <a:gdLst/>
              <a:ahLst/>
              <a:cxnLst/>
              <a:rect l="l" t="t" r="r" b="b"/>
              <a:pathLst>
                <a:path w="207" h="247" extrusionOk="0">
                  <a:moveTo>
                    <a:pt x="87" y="1"/>
                  </a:moveTo>
                  <a:cubicBezTo>
                    <a:pt x="38" y="17"/>
                    <a:pt x="0" y="71"/>
                    <a:pt x="17" y="137"/>
                  </a:cubicBezTo>
                  <a:cubicBezTo>
                    <a:pt x="17" y="174"/>
                    <a:pt x="38" y="207"/>
                    <a:pt x="71" y="223"/>
                  </a:cubicBezTo>
                  <a:cubicBezTo>
                    <a:pt x="82" y="235"/>
                    <a:pt x="102" y="247"/>
                    <a:pt x="120" y="247"/>
                  </a:cubicBezTo>
                  <a:cubicBezTo>
                    <a:pt x="127" y="247"/>
                    <a:pt x="135" y="245"/>
                    <a:pt x="141" y="240"/>
                  </a:cubicBezTo>
                  <a:cubicBezTo>
                    <a:pt x="174" y="240"/>
                    <a:pt x="190" y="223"/>
                    <a:pt x="207" y="207"/>
                  </a:cubicBezTo>
                  <a:cubicBezTo>
                    <a:pt x="174" y="137"/>
                    <a:pt x="141" y="7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0" name="Google Shape;20550;p54"/>
            <p:cNvSpPr/>
            <p:nvPr/>
          </p:nvSpPr>
          <p:spPr>
            <a:xfrm>
              <a:off x="4976900" y="3032175"/>
              <a:ext cx="5675" cy="6525"/>
            </a:xfrm>
            <a:custGeom>
              <a:avLst/>
              <a:gdLst/>
              <a:ahLst/>
              <a:cxnLst/>
              <a:rect l="l" t="t" r="r" b="b"/>
              <a:pathLst>
                <a:path w="227" h="261" extrusionOk="0">
                  <a:moveTo>
                    <a:pt x="124" y="1"/>
                  </a:moveTo>
                  <a:cubicBezTo>
                    <a:pt x="87" y="1"/>
                    <a:pt x="54" y="1"/>
                    <a:pt x="37" y="38"/>
                  </a:cubicBezTo>
                  <a:cubicBezTo>
                    <a:pt x="21" y="54"/>
                    <a:pt x="0" y="87"/>
                    <a:pt x="0" y="124"/>
                  </a:cubicBezTo>
                  <a:cubicBezTo>
                    <a:pt x="0" y="157"/>
                    <a:pt x="0" y="190"/>
                    <a:pt x="21" y="207"/>
                  </a:cubicBezTo>
                  <a:cubicBezTo>
                    <a:pt x="37" y="244"/>
                    <a:pt x="70" y="260"/>
                    <a:pt x="87" y="260"/>
                  </a:cubicBezTo>
                  <a:cubicBezTo>
                    <a:pt x="124" y="260"/>
                    <a:pt x="157" y="260"/>
                    <a:pt x="173" y="227"/>
                  </a:cubicBezTo>
                  <a:cubicBezTo>
                    <a:pt x="227" y="190"/>
                    <a:pt x="227" y="104"/>
                    <a:pt x="190" y="54"/>
                  </a:cubicBezTo>
                  <a:cubicBezTo>
                    <a:pt x="173" y="38"/>
                    <a:pt x="173" y="21"/>
                    <a:pt x="157" y="21"/>
                  </a:cubicBezTo>
                  <a:cubicBezTo>
                    <a:pt x="140" y="1"/>
                    <a:pt x="12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1" name="Google Shape;20551;p54"/>
            <p:cNvSpPr/>
            <p:nvPr/>
          </p:nvSpPr>
          <p:spPr>
            <a:xfrm>
              <a:off x="4610975" y="2786550"/>
              <a:ext cx="5700" cy="5600"/>
            </a:xfrm>
            <a:custGeom>
              <a:avLst/>
              <a:gdLst/>
              <a:ahLst/>
              <a:cxnLst/>
              <a:rect l="l" t="t" r="r" b="b"/>
              <a:pathLst>
                <a:path w="228" h="224" extrusionOk="0">
                  <a:moveTo>
                    <a:pt x="191" y="1"/>
                  </a:moveTo>
                  <a:cubicBezTo>
                    <a:pt x="125" y="1"/>
                    <a:pt x="71" y="17"/>
                    <a:pt x="22" y="17"/>
                  </a:cubicBezTo>
                  <a:cubicBezTo>
                    <a:pt x="1" y="71"/>
                    <a:pt x="1" y="137"/>
                    <a:pt x="38" y="174"/>
                  </a:cubicBezTo>
                  <a:cubicBezTo>
                    <a:pt x="54" y="207"/>
                    <a:pt x="71" y="223"/>
                    <a:pt x="104" y="223"/>
                  </a:cubicBezTo>
                  <a:cubicBezTo>
                    <a:pt x="141" y="223"/>
                    <a:pt x="158" y="223"/>
                    <a:pt x="191" y="190"/>
                  </a:cubicBezTo>
                  <a:cubicBezTo>
                    <a:pt x="207" y="174"/>
                    <a:pt x="228" y="137"/>
                    <a:pt x="228" y="104"/>
                  </a:cubicBezTo>
                  <a:cubicBezTo>
                    <a:pt x="228" y="71"/>
                    <a:pt x="228" y="34"/>
                    <a:pt x="207" y="17"/>
                  </a:cubicBezTo>
                  <a:lnTo>
                    <a:pt x="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2" name="Google Shape;20552;p54"/>
            <p:cNvSpPr/>
            <p:nvPr/>
          </p:nvSpPr>
          <p:spPr>
            <a:xfrm>
              <a:off x="4900925" y="3043000"/>
              <a:ext cx="5600" cy="3000"/>
            </a:xfrm>
            <a:custGeom>
              <a:avLst/>
              <a:gdLst/>
              <a:ahLst/>
              <a:cxnLst/>
              <a:rect l="l" t="t" r="r" b="b"/>
              <a:pathLst>
                <a:path w="224" h="120" extrusionOk="0">
                  <a:moveTo>
                    <a:pt x="87" y="0"/>
                  </a:moveTo>
                  <a:cubicBezTo>
                    <a:pt x="71" y="17"/>
                    <a:pt x="50" y="17"/>
                    <a:pt x="34" y="33"/>
                  </a:cubicBezTo>
                  <a:cubicBezTo>
                    <a:pt x="17" y="66"/>
                    <a:pt x="1" y="83"/>
                    <a:pt x="1" y="120"/>
                  </a:cubicBezTo>
                  <a:lnTo>
                    <a:pt x="223" y="120"/>
                  </a:lnTo>
                  <a:cubicBezTo>
                    <a:pt x="207" y="66"/>
                    <a:pt x="190" y="33"/>
                    <a:pt x="153" y="17"/>
                  </a:cubicBezTo>
                  <a:cubicBezTo>
                    <a:pt x="137"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3" name="Google Shape;20553;p54"/>
            <p:cNvSpPr/>
            <p:nvPr/>
          </p:nvSpPr>
          <p:spPr>
            <a:xfrm>
              <a:off x="4739000" y="3044225"/>
              <a:ext cx="3025" cy="450"/>
            </a:xfrm>
            <a:custGeom>
              <a:avLst/>
              <a:gdLst/>
              <a:ahLst/>
              <a:cxnLst/>
              <a:rect l="l" t="t" r="r" b="b"/>
              <a:pathLst>
                <a:path w="121" h="18" extrusionOk="0">
                  <a:moveTo>
                    <a:pt x="34" y="1"/>
                  </a:moveTo>
                  <a:cubicBezTo>
                    <a:pt x="34" y="1"/>
                    <a:pt x="17" y="17"/>
                    <a:pt x="1" y="17"/>
                  </a:cubicBezTo>
                  <a:lnTo>
                    <a:pt x="120" y="17"/>
                  </a:lnTo>
                  <a:cubicBezTo>
                    <a:pt x="104" y="17"/>
                    <a:pt x="104"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4" name="Google Shape;20554;p54"/>
            <p:cNvSpPr/>
            <p:nvPr/>
          </p:nvSpPr>
          <p:spPr>
            <a:xfrm>
              <a:off x="4581400" y="3039500"/>
              <a:ext cx="5600" cy="3925"/>
            </a:xfrm>
            <a:custGeom>
              <a:avLst/>
              <a:gdLst/>
              <a:ahLst/>
              <a:cxnLst/>
              <a:rect l="l" t="t" r="r" b="b"/>
              <a:pathLst>
                <a:path w="224" h="157" extrusionOk="0">
                  <a:moveTo>
                    <a:pt x="104" y="0"/>
                  </a:moveTo>
                  <a:cubicBezTo>
                    <a:pt x="34" y="17"/>
                    <a:pt x="1" y="87"/>
                    <a:pt x="1" y="157"/>
                  </a:cubicBezTo>
                  <a:lnTo>
                    <a:pt x="223" y="157"/>
                  </a:lnTo>
                  <a:lnTo>
                    <a:pt x="223" y="103"/>
                  </a:lnTo>
                  <a:cubicBezTo>
                    <a:pt x="223" y="70"/>
                    <a:pt x="207" y="54"/>
                    <a:pt x="174"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5" name="Google Shape;20555;p54"/>
            <p:cNvSpPr/>
            <p:nvPr/>
          </p:nvSpPr>
          <p:spPr>
            <a:xfrm>
              <a:off x="4916400" y="2961450"/>
              <a:ext cx="6000" cy="6700"/>
            </a:xfrm>
            <a:custGeom>
              <a:avLst/>
              <a:gdLst/>
              <a:ahLst/>
              <a:cxnLst/>
              <a:rect l="l" t="t" r="r" b="b"/>
              <a:pathLst>
                <a:path w="240" h="268" extrusionOk="0">
                  <a:moveTo>
                    <a:pt x="110" y="1"/>
                  </a:moveTo>
                  <a:cubicBezTo>
                    <a:pt x="70" y="1"/>
                    <a:pt x="29" y="32"/>
                    <a:pt x="17" y="84"/>
                  </a:cubicBezTo>
                  <a:cubicBezTo>
                    <a:pt x="0" y="150"/>
                    <a:pt x="17" y="236"/>
                    <a:pt x="70" y="253"/>
                  </a:cubicBezTo>
                  <a:cubicBezTo>
                    <a:pt x="88" y="263"/>
                    <a:pt x="106" y="267"/>
                    <a:pt x="124" y="267"/>
                  </a:cubicBezTo>
                  <a:cubicBezTo>
                    <a:pt x="170" y="267"/>
                    <a:pt x="211" y="235"/>
                    <a:pt x="223" y="187"/>
                  </a:cubicBezTo>
                  <a:cubicBezTo>
                    <a:pt x="239" y="117"/>
                    <a:pt x="206" y="30"/>
                    <a:pt x="153" y="14"/>
                  </a:cubicBezTo>
                  <a:cubicBezTo>
                    <a:pt x="139"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6" name="Google Shape;20556;p54"/>
            <p:cNvSpPr/>
            <p:nvPr/>
          </p:nvSpPr>
          <p:spPr>
            <a:xfrm>
              <a:off x="4649225" y="3042175"/>
              <a:ext cx="4775" cy="2075"/>
            </a:xfrm>
            <a:custGeom>
              <a:avLst/>
              <a:gdLst/>
              <a:ahLst/>
              <a:cxnLst/>
              <a:rect l="l" t="t" r="r" b="b"/>
              <a:pathLst>
                <a:path w="191" h="83" extrusionOk="0">
                  <a:moveTo>
                    <a:pt x="112" y="0"/>
                  </a:moveTo>
                  <a:cubicBezTo>
                    <a:pt x="104" y="0"/>
                    <a:pt x="95" y="5"/>
                    <a:pt x="87" y="13"/>
                  </a:cubicBezTo>
                  <a:cubicBezTo>
                    <a:pt x="54" y="13"/>
                    <a:pt x="38" y="33"/>
                    <a:pt x="17" y="50"/>
                  </a:cubicBezTo>
                  <a:lnTo>
                    <a:pt x="0" y="66"/>
                  </a:lnTo>
                  <a:lnTo>
                    <a:pt x="190" y="83"/>
                  </a:lnTo>
                  <a:cubicBezTo>
                    <a:pt x="190" y="50"/>
                    <a:pt x="157" y="33"/>
                    <a:pt x="141" y="13"/>
                  </a:cubicBezTo>
                  <a:cubicBezTo>
                    <a:pt x="130" y="5"/>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7" name="Google Shape;20557;p54"/>
            <p:cNvSpPr/>
            <p:nvPr/>
          </p:nvSpPr>
          <p:spPr>
            <a:xfrm>
              <a:off x="4681075" y="3038675"/>
              <a:ext cx="5600" cy="5575"/>
            </a:xfrm>
            <a:custGeom>
              <a:avLst/>
              <a:gdLst/>
              <a:ahLst/>
              <a:cxnLst/>
              <a:rect l="l" t="t" r="r" b="b"/>
              <a:pathLst>
                <a:path w="224" h="223" extrusionOk="0">
                  <a:moveTo>
                    <a:pt x="83" y="0"/>
                  </a:moveTo>
                  <a:cubicBezTo>
                    <a:pt x="66" y="0"/>
                    <a:pt x="33" y="17"/>
                    <a:pt x="17" y="50"/>
                  </a:cubicBezTo>
                  <a:cubicBezTo>
                    <a:pt x="0" y="87"/>
                    <a:pt x="0" y="120"/>
                    <a:pt x="0" y="153"/>
                  </a:cubicBezTo>
                  <a:cubicBezTo>
                    <a:pt x="0" y="173"/>
                    <a:pt x="17" y="206"/>
                    <a:pt x="33" y="223"/>
                  </a:cubicBezTo>
                  <a:lnTo>
                    <a:pt x="186" y="223"/>
                  </a:lnTo>
                  <a:cubicBezTo>
                    <a:pt x="207" y="190"/>
                    <a:pt x="223" y="153"/>
                    <a:pt x="223" y="103"/>
                  </a:cubicBezTo>
                  <a:cubicBezTo>
                    <a:pt x="207" y="70"/>
                    <a:pt x="207" y="33"/>
                    <a:pt x="170" y="17"/>
                  </a:cubicBezTo>
                  <a:cubicBezTo>
                    <a:pt x="170"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8" name="Google Shape;20558;p54"/>
            <p:cNvSpPr/>
            <p:nvPr/>
          </p:nvSpPr>
          <p:spPr>
            <a:xfrm>
              <a:off x="4666025" y="3040425"/>
              <a:ext cx="5600" cy="3825"/>
            </a:xfrm>
            <a:custGeom>
              <a:avLst/>
              <a:gdLst/>
              <a:ahLst/>
              <a:cxnLst/>
              <a:rect l="l" t="t" r="r" b="b"/>
              <a:pathLst>
                <a:path w="224" h="153" extrusionOk="0">
                  <a:moveTo>
                    <a:pt x="104" y="0"/>
                  </a:moveTo>
                  <a:cubicBezTo>
                    <a:pt x="34" y="17"/>
                    <a:pt x="1" y="83"/>
                    <a:pt x="1" y="153"/>
                  </a:cubicBezTo>
                  <a:lnTo>
                    <a:pt x="223" y="153"/>
                  </a:lnTo>
                  <a:lnTo>
                    <a:pt x="223" y="120"/>
                  </a:lnTo>
                  <a:cubicBezTo>
                    <a:pt x="223" y="83"/>
                    <a:pt x="207" y="50"/>
                    <a:pt x="170" y="33"/>
                  </a:cubicBezTo>
                  <a:cubicBezTo>
                    <a:pt x="170" y="17"/>
                    <a:pt x="153"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9" name="Google Shape;20559;p54"/>
            <p:cNvSpPr/>
            <p:nvPr/>
          </p:nvSpPr>
          <p:spPr>
            <a:xfrm>
              <a:off x="4917625" y="3041250"/>
              <a:ext cx="6100" cy="4750"/>
            </a:xfrm>
            <a:custGeom>
              <a:avLst/>
              <a:gdLst/>
              <a:ahLst/>
              <a:cxnLst/>
              <a:rect l="l" t="t" r="r" b="b"/>
              <a:pathLst>
                <a:path w="244" h="190" extrusionOk="0">
                  <a:moveTo>
                    <a:pt x="104" y="0"/>
                  </a:moveTo>
                  <a:cubicBezTo>
                    <a:pt x="54" y="17"/>
                    <a:pt x="1" y="87"/>
                    <a:pt x="21" y="153"/>
                  </a:cubicBezTo>
                  <a:cubicBezTo>
                    <a:pt x="21" y="173"/>
                    <a:pt x="21" y="173"/>
                    <a:pt x="38" y="190"/>
                  </a:cubicBezTo>
                  <a:lnTo>
                    <a:pt x="227" y="190"/>
                  </a:lnTo>
                  <a:cubicBezTo>
                    <a:pt x="227" y="173"/>
                    <a:pt x="244" y="136"/>
                    <a:pt x="244" y="103"/>
                  </a:cubicBezTo>
                  <a:cubicBezTo>
                    <a:pt x="227" y="70"/>
                    <a:pt x="207"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0" name="Google Shape;20560;p54"/>
            <p:cNvSpPr/>
            <p:nvPr/>
          </p:nvSpPr>
          <p:spPr>
            <a:xfrm>
              <a:off x="4924950" y="3024025"/>
              <a:ext cx="5575" cy="6525"/>
            </a:xfrm>
            <a:custGeom>
              <a:avLst/>
              <a:gdLst/>
              <a:ahLst/>
              <a:cxnLst/>
              <a:rect l="l" t="t" r="r" b="b"/>
              <a:pathLst>
                <a:path w="223" h="261" extrusionOk="0">
                  <a:moveTo>
                    <a:pt x="103" y="1"/>
                  </a:moveTo>
                  <a:cubicBezTo>
                    <a:pt x="37" y="17"/>
                    <a:pt x="0" y="71"/>
                    <a:pt x="0" y="157"/>
                  </a:cubicBezTo>
                  <a:cubicBezTo>
                    <a:pt x="17" y="190"/>
                    <a:pt x="37" y="207"/>
                    <a:pt x="54" y="223"/>
                  </a:cubicBezTo>
                  <a:cubicBezTo>
                    <a:pt x="70" y="261"/>
                    <a:pt x="103" y="261"/>
                    <a:pt x="140" y="261"/>
                  </a:cubicBezTo>
                  <a:cubicBezTo>
                    <a:pt x="157" y="261"/>
                    <a:pt x="190" y="223"/>
                    <a:pt x="206" y="207"/>
                  </a:cubicBezTo>
                  <a:cubicBezTo>
                    <a:pt x="223" y="174"/>
                    <a:pt x="223" y="141"/>
                    <a:pt x="223" y="104"/>
                  </a:cubicBezTo>
                  <a:cubicBezTo>
                    <a:pt x="223" y="71"/>
                    <a:pt x="206" y="38"/>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1" name="Google Shape;20561;p54"/>
            <p:cNvSpPr/>
            <p:nvPr/>
          </p:nvSpPr>
          <p:spPr>
            <a:xfrm>
              <a:off x="4924125" y="2976300"/>
              <a:ext cx="6000" cy="6425"/>
            </a:xfrm>
            <a:custGeom>
              <a:avLst/>
              <a:gdLst/>
              <a:ahLst/>
              <a:cxnLst/>
              <a:rect l="l" t="t" r="r" b="b"/>
              <a:pathLst>
                <a:path w="240" h="257" extrusionOk="0">
                  <a:moveTo>
                    <a:pt x="125" y="1"/>
                  </a:moveTo>
                  <a:cubicBezTo>
                    <a:pt x="80" y="1"/>
                    <a:pt x="30" y="30"/>
                    <a:pt x="17" y="71"/>
                  </a:cubicBezTo>
                  <a:cubicBezTo>
                    <a:pt x="0" y="141"/>
                    <a:pt x="17" y="228"/>
                    <a:pt x="87" y="244"/>
                  </a:cubicBezTo>
                  <a:cubicBezTo>
                    <a:pt x="100" y="253"/>
                    <a:pt x="115" y="257"/>
                    <a:pt x="129" y="257"/>
                  </a:cubicBezTo>
                  <a:cubicBezTo>
                    <a:pt x="170" y="257"/>
                    <a:pt x="211" y="226"/>
                    <a:pt x="223" y="174"/>
                  </a:cubicBezTo>
                  <a:cubicBezTo>
                    <a:pt x="239"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2" name="Google Shape;20562;p54"/>
            <p:cNvSpPr/>
            <p:nvPr/>
          </p:nvSpPr>
          <p:spPr>
            <a:xfrm>
              <a:off x="4931425" y="2960575"/>
              <a:ext cx="6425" cy="6475"/>
            </a:xfrm>
            <a:custGeom>
              <a:avLst/>
              <a:gdLst/>
              <a:ahLst/>
              <a:cxnLst/>
              <a:rect l="l" t="t" r="r" b="b"/>
              <a:pathLst>
                <a:path w="257" h="259" extrusionOk="0">
                  <a:moveTo>
                    <a:pt x="119" y="1"/>
                  </a:moveTo>
                  <a:cubicBezTo>
                    <a:pt x="76" y="1"/>
                    <a:pt x="41" y="34"/>
                    <a:pt x="17" y="82"/>
                  </a:cubicBezTo>
                  <a:cubicBezTo>
                    <a:pt x="1" y="152"/>
                    <a:pt x="34" y="222"/>
                    <a:pt x="88" y="255"/>
                  </a:cubicBezTo>
                  <a:cubicBezTo>
                    <a:pt x="96" y="258"/>
                    <a:pt x="105" y="259"/>
                    <a:pt x="114" y="259"/>
                  </a:cubicBezTo>
                  <a:cubicBezTo>
                    <a:pt x="159" y="259"/>
                    <a:pt x="210" y="226"/>
                    <a:pt x="224" y="168"/>
                  </a:cubicBezTo>
                  <a:cubicBezTo>
                    <a:pt x="257" y="119"/>
                    <a:pt x="224" y="32"/>
                    <a:pt x="170" y="16"/>
                  </a:cubicBezTo>
                  <a:cubicBezTo>
                    <a:pt x="152" y="5"/>
                    <a:pt x="135"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3" name="Google Shape;20563;p54"/>
            <p:cNvSpPr/>
            <p:nvPr/>
          </p:nvSpPr>
          <p:spPr>
            <a:xfrm>
              <a:off x="4931850" y="2990950"/>
              <a:ext cx="6000" cy="6675"/>
            </a:xfrm>
            <a:custGeom>
              <a:avLst/>
              <a:gdLst/>
              <a:ahLst/>
              <a:cxnLst/>
              <a:rect l="l" t="t" r="r" b="b"/>
              <a:pathLst>
                <a:path w="240" h="267" extrusionOk="0">
                  <a:moveTo>
                    <a:pt x="104" y="0"/>
                  </a:moveTo>
                  <a:cubicBezTo>
                    <a:pt x="33" y="21"/>
                    <a:pt x="0" y="87"/>
                    <a:pt x="0" y="157"/>
                  </a:cubicBezTo>
                  <a:cubicBezTo>
                    <a:pt x="17" y="190"/>
                    <a:pt x="17" y="227"/>
                    <a:pt x="50" y="244"/>
                  </a:cubicBezTo>
                  <a:cubicBezTo>
                    <a:pt x="65" y="255"/>
                    <a:pt x="85" y="267"/>
                    <a:pt x="108" y="267"/>
                  </a:cubicBezTo>
                  <a:cubicBezTo>
                    <a:pt x="117" y="267"/>
                    <a:pt x="127" y="265"/>
                    <a:pt x="137" y="260"/>
                  </a:cubicBezTo>
                  <a:cubicBezTo>
                    <a:pt x="190" y="260"/>
                    <a:pt x="240" y="190"/>
                    <a:pt x="223" y="124"/>
                  </a:cubicBezTo>
                  <a:cubicBezTo>
                    <a:pt x="223" y="87"/>
                    <a:pt x="207" y="54"/>
                    <a:pt x="174" y="37"/>
                  </a:cubicBezTo>
                  <a:cubicBezTo>
                    <a:pt x="174" y="21"/>
                    <a:pt x="153"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4" name="Google Shape;20564;p54"/>
            <p:cNvSpPr/>
            <p:nvPr/>
          </p:nvSpPr>
          <p:spPr>
            <a:xfrm>
              <a:off x="4913400" y="2933850"/>
              <a:ext cx="5175" cy="4200"/>
            </a:xfrm>
            <a:custGeom>
              <a:avLst/>
              <a:gdLst/>
              <a:ahLst/>
              <a:cxnLst/>
              <a:rect l="l" t="t" r="r" b="b"/>
              <a:pathLst>
                <a:path w="207" h="168" extrusionOk="0">
                  <a:moveTo>
                    <a:pt x="0" y="0"/>
                  </a:moveTo>
                  <a:lnTo>
                    <a:pt x="0" y="54"/>
                  </a:lnTo>
                  <a:cubicBezTo>
                    <a:pt x="0" y="103"/>
                    <a:pt x="33" y="140"/>
                    <a:pt x="66" y="157"/>
                  </a:cubicBezTo>
                  <a:cubicBezTo>
                    <a:pt x="82" y="164"/>
                    <a:pt x="99" y="168"/>
                    <a:pt x="117" y="168"/>
                  </a:cubicBezTo>
                  <a:cubicBezTo>
                    <a:pt x="142" y="168"/>
                    <a:pt x="168" y="160"/>
                    <a:pt x="190" y="140"/>
                  </a:cubicBezTo>
                  <a:cubicBezTo>
                    <a:pt x="190" y="120"/>
                    <a:pt x="207" y="120"/>
                    <a:pt x="207" y="103"/>
                  </a:cubicBezTo>
                  <a:cubicBezTo>
                    <a:pt x="137" y="70"/>
                    <a:pt x="66" y="3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5" name="Google Shape;20565;p54"/>
            <p:cNvSpPr/>
            <p:nvPr/>
          </p:nvSpPr>
          <p:spPr>
            <a:xfrm>
              <a:off x="4955050" y="3017750"/>
              <a:ext cx="5575" cy="6475"/>
            </a:xfrm>
            <a:custGeom>
              <a:avLst/>
              <a:gdLst/>
              <a:ahLst/>
              <a:cxnLst/>
              <a:rect l="l" t="t" r="r" b="b"/>
              <a:pathLst>
                <a:path w="223" h="259" extrusionOk="0">
                  <a:moveTo>
                    <a:pt x="114" y="0"/>
                  </a:moveTo>
                  <a:cubicBezTo>
                    <a:pt x="103" y="0"/>
                    <a:pt x="95" y="4"/>
                    <a:pt x="87" y="13"/>
                  </a:cubicBezTo>
                  <a:cubicBezTo>
                    <a:pt x="70" y="13"/>
                    <a:pt x="33" y="29"/>
                    <a:pt x="17" y="62"/>
                  </a:cubicBezTo>
                  <a:cubicBezTo>
                    <a:pt x="0" y="83"/>
                    <a:pt x="0" y="116"/>
                    <a:pt x="0" y="149"/>
                  </a:cubicBezTo>
                  <a:cubicBezTo>
                    <a:pt x="0" y="186"/>
                    <a:pt x="17" y="219"/>
                    <a:pt x="33" y="235"/>
                  </a:cubicBezTo>
                  <a:cubicBezTo>
                    <a:pt x="59" y="247"/>
                    <a:pt x="75" y="259"/>
                    <a:pt x="94" y="259"/>
                  </a:cubicBezTo>
                  <a:cubicBezTo>
                    <a:pt x="102" y="259"/>
                    <a:pt x="110" y="257"/>
                    <a:pt x="120" y="252"/>
                  </a:cubicBezTo>
                  <a:cubicBezTo>
                    <a:pt x="190" y="252"/>
                    <a:pt x="223" y="186"/>
                    <a:pt x="223" y="116"/>
                  </a:cubicBezTo>
                  <a:cubicBezTo>
                    <a:pt x="206" y="83"/>
                    <a:pt x="190" y="46"/>
                    <a:pt x="173" y="29"/>
                  </a:cubicBezTo>
                  <a:cubicBezTo>
                    <a:pt x="173" y="13"/>
                    <a:pt x="153" y="13"/>
                    <a:pt x="153" y="13"/>
                  </a:cubicBezTo>
                  <a:cubicBezTo>
                    <a:pt x="136" y="4"/>
                    <a:pt x="124"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6" name="Google Shape;20566;p54"/>
            <p:cNvSpPr/>
            <p:nvPr/>
          </p:nvSpPr>
          <p:spPr>
            <a:xfrm>
              <a:off x="4920725" y="2946725"/>
              <a:ext cx="6000" cy="6525"/>
            </a:xfrm>
            <a:custGeom>
              <a:avLst/>
              <a:gdLst/>
              <a:ahLst/>
              <a:cxnLst/>
              <a:rect l="l" t="t" r="r" b="b"/>
              <a:pathLst>
                <a:path w="240" h="261" extrusionOk="0">
                  <a:moveTo>
                    <a:pt x="136" y="1"/>
                  </a:moveTo>
                  <a:cubicBezTo>
                    <a:pt x="103" y="1"/>
                    <a:pt x="83" y="1"/>
                    <a:pt x="50" y="17"/>
                  </a:cubicBezTo>
                  <a:cubicBezTo>
                    <a:pt x="0" y="71"/>
                    <a:pt x="0" y="157"/>
                    <a:pt x="33" y="207"/>
                  </a:cubicBezTo>
                  <a:cubicBezTo>
                    <a:pt x="50" y="244"/>
                    <a:pt x="83" y="260"/>
                    <a:pt x="120" y="260"/>
                  </a:cubicBezTo>
                  <a:cubicBezTo>
                    <a:pt x="136" y="260"/>
                    <a:pt x="169" y="260"/>
                    <a:pt x="186" y="223"/>
                  </a:cubicBezTo>
                  <a:cubicBezTo>
                    <a:pt x="223" y="207"/>
                    <a:pt x="223" y="174"/>
                    <a:pt x="239" y="141"/>
                  </a:cubicBezTo>
                  <a:cubicBezTo>
                    <a:pt x="239" y="104"/>
                    <a:pt x="223" y="71"/>
                    <a:pt x="206" y="54"/>
                  </a:cubicBezTo>
                  <a:cubicBezTo>
                    <a:pt x="206" y="38"/>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7" name="Google Shape;20567;p54"/>
            <p:cNvSpPr/>
            <p:nvPr/>
          </p:nvSpPr>
          <p:spPr>
            <a:xfrm>
              <a:off x="4918150" y="2996100"/>
              <a:ext cx="5575" cy="6600"/>
            </a:xfrm>
            <a:custGeom>
              <a:avLst/>
              <a:gdLst/>
              <a:ahLst/>
              <a:cxnLst/>
              <a:rect l="l" t="t" r="r" b="b"/>
              <a:pathLst>
                <a:path w="223" h="264" extrusionOk="0">
                  <a:moveTo>
                    <a:pt x="103" y="0"/>
                  </a:moveTo>
                  <a:cubicBezTo>
                    <a:pt x="33" y="21"/>
                    <a:pt x="0" y="87"/>
                    <a:pt x="0" y="157"/>
                  </a:cubicBezTo>
                  <a:cubicBezTo>
                    <a:pt x="14" y="218"/>
                    <a:pt x="54" y="263"/>
                    <a:pt x="110" y="263"/>
                  </a:cubicBezTo>
                  <a:cubicBezTo>
                    <a:pt x="118" y="263"/>
                    <a:pt x="127" y="262"/>
                    <a:pt x="136" y="260"/>
                  </a:cubicBezTo>
                  <a:cubicBezTo>
                    <a:pt x="153" y="260"/>
                    <a:pt x="186" y="244"/>
                    <a:pt x="206" y="207"/>
                  </a:cubicBezTo>
                  <a:cubicBezTo>
                    <a:pt x="223" y="190"/>
                    <a:pt x="223" y="157"/>
                    <a:pt x="223" y="124"/>
                  </a:cubicBezTo>
                  <a:cubicBezTo>
                    <a:pt x="223" y="87"/>
                    <a:pt x="206" y="54"/>
                    <a:pt x="169" y="38"/>
                  </a:cubicBezTo>
                  <a:cubicBezTo>
                    <a:pt x="169"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8" name="Google Shape;20568;p54"/>
            <p:cNvSpPr/>
            <p:nvPr/>
          </p:nvSpPr>
          <p:spPr>
            <a:xfrm>
              <a:off x="4916400" y="3011550"/>
              <a:ext cx="6000" cy="6525"/>
            </a:xfrm>
            <a:custGeom>
              <a:avLst/>
              <a:gdLst/>
              <a:ahLst/>
              <a:cxnLst/>
              <a:rect l="l" t="t" r="r" b="b"/>
              <a:pathLst>
                <a:path w="240" h="261" extrusionOk="0">
                  <a:moveTo>
                    <a:pt x="103" y="1"/>
                  </a:moveTo>
                  <a:cubicBezTo>
                    <a:pt x="33" y="22"/>
                    <a:pt x="0" y="88"/>
                    <a:pt x="17" y="158"/>
                  </a:cubicBezTo>
                  <a:cubicBezTo>
                    <a:pt x="17" y="191"/>
                    <a:pt x="33" y="228"/>
                    <a:pt x="50" y="244"/>
                  </a:cubicBezTo>
                  <a:cubicBezTo>
                    <a:pt x="87" y="261"/>
                    <a:pt x="103" y="261"/>
                    <a:pt x="136" y="261"/>
                  </a:cubicBezTo>
                  <a:cubicBezTo>
                    <a:pt x="173" y="261"/>
                    <a:pt x="190" y="244"/>
                    <a:pt x="206" y="207"/>
                  </a:cubicBezTo>
                  <a:cubicBezTo>
                    <a:pt x="223" y="174"/>
                    <a:pt x="239" y="141"/>
                    <a:pt x="223" y="104"/>
                  </a:cubicBezTo>
                  <a:cubicBezTo>
                    <a:pt x="223" y="71"/>
                    <a:pt x="206" y="55"/>
                    <a:pt x="190" y="38"/>
                  </a:cubicBezTo>
                  <a:cubicBezTo>
                    <a:pt x="173" y="22"/>
                    <a:pt x="173" y="22"/>
                    <a:pt x="153" y="22"/>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9" name="Google Shape;20569;p54"/>
            <p:cNvSpPr/>
            <p:nvPr/>
          </p:nvSpPr>
          <p:spPr>
            <a:xfrm>
              <a:off x="4931425" y="3007325"/>
              <a:ext cx="6025" cy="6425"/>
            </a:xfrm>
            <a:custGeom>
              <a:avLst/>
              <a:gdLst/>
              <a:ahLst/>
              <a:cxnLst/>
              <a:rect l="l" t="t" r="r" b="b"/>
              <a:pathLst>
                <a:path w="241" h="257" extrusionOk="0">
                  <a:moveTo>
                    <a:pt x="137" y="1"/>
                  </a:moveTo>
                  <a:cubicBezTo>
                    <a:pt x="104" y="1"/>
                    <a:pt x="67" y="1"/>
                    <a:pt x="50" y="34"/>
                  </a:cubicBezTo>
                  <a:cubicBezTo>
                    <a:pt x="1" y="67"/>
                    <a:pt x="1" y="153"/>
                    <a:pt x="34" y="207"/>
                  </a:cubicBezTo>
                  <a:cubicBezTo>
                    <a:pt x="50" y="240"/>
                    <a:pt x="88" y="257"/>
                    <a:pt x="104" y="257"/>
                  </a:cubicBezTo>
                  <a:cubicBezTo>
                    <a:pt x="137" y="257"/>
                    <a:pt x="170" y="257"/>
                    <a:pt x="191" y="224"/>
                  </a:cubicBezTo>
                  <a:cubicBezTo>
                    <a:pt x="240" y="191"/>
                    <a:pt x="240" y="104"/>
                    <a:pt x="207" y="50"/>
                  </a:cubicBezTo>
                  <a:cubicBezTo>
                    <a:pt x="191" y="34"/>
                    <a:pt x="170" y="17"/>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0" name="Google Shape;20570;p54"/>
            <p:cNvSpPr/>
            <p:nvPr/>
          </p:nvSpPr>
          <p:spPr>
            <a:xfrm>
              <a:off x="4950300" y="3036500"/>
              <a:ext cx="6000" cy="6700"/>
            </a:xfrm>
            <a:custGeom>
              <a:avLst/>
              <a:gdLst/>
              <a:ahLst/>
              <a:cxnLst/>
              <a:rect l="l" t="t" r="r" b="b"/>
              <a:pathLst>
                <a:path w="240" h="268" extrusionOk="0">
                  <a:moveTo>
                    <a:pt x="104" y="1"/>
                  </a:moveTo>
                  <a:cubicBezTo>
                    <a:pt x="54" y="17"/>
                    <a:pt x="0" y="87"/>
                    <a:pt x="17" y="157"/>
                  </a:cubicBezTo>
                  <a:cubicBezTo>
                    <a:pt x="17" y="190"/>
                    <a:pt x="33" y="223"/>
                    <a:pt x="54" y="240"/>
                  </a:cubicBezTo>
                  <a:cubicBezTo>
                    <a:pt x="78" y="255"/>
                    <a:pt x="93" y="267"/>
                    <a:pt x="112" y="267"/>
                  </a:cubicBezTo>
                  <a:cubicBezTo>
                    <a:pt x="119" y="267"/>
                    <a:pt x="127" y="265"/>
                    <a:pt x="137" y="260"/>
                  </a:cubicBezTo>
                  <a:cubicBezTo>
                    <a:pt x="174" y="260"/>
                    <a:pt x="190" y="240"/>
                    <a:pt x="207" y="207"/>
                  </a:cubicBezTo>
                  <a:cubicBezTo>
                    <a:pt x="223" y="190"/>
                    <a:pt x="240" y="157"/>
                    <a:pt x="223" y="120"/>
                  </a:cubicBezTo>
                  <a:cubicBezTo>
                    <a:pt x="223" y="87"/>
                    <a:pt x="207" y="54"/>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1" name="Google Shape;20571;p54"/>
            <p:cNvSpPr/>
            <p:nvPr/>
          </p:nvSpPr>
          <p:spPr>
            <a:xfrm>
              <a:off x="4944325" y="3004350"/>
              <a:ext cx="6000" cy="6400"/>
            </a:xfrm>
            <a:custGeom>
              <a:avLst/>
              <a:gdLst/>
              <a:ahLst/>
              <a:cxnLst/>
              <a:rect l="l" t="t" r="r" b="b"/>
              <a:pathLst>
                <a:path w="240" h="256" extrusionOk="0">
                  <a:moveTo>
                    <a:pt x="103" y="0"/>
                  </a:moveTo>
                  <a:cubicBezTo>
                    <a:pt x="50" y="17"/>
                    <a:pt x="0" y="83"/>
                    <a:pt x="17" y="153"/>
                  </a:cubicBezTo>
                  <a:cubicBezTo>
                    <a:pt x="17" y="186"/>
                    <a:pt x="33" y="223"/>
                    <a:pt x="50" y="239"/>
                  </a:cubicBezTo>
                  <a:cubicBezTo>
                    <a:pt x="87" y="256"/>
                    <a:pt x="120" y="256"/>
                    <a:pt x="136" y="256"/>
                  </a:cubicBezTo>
                  <a:cubicBezTo>
                    <a:pt x="207" y="239"/>
                    <a:pt x="239" y="186"/>
                    <a:pt x="239" y="103"/>
                  </a:cubicBezTo>
                  <a:cubicBezTo>
                    <a:pt x="223" y="66"/>
                    <a:pt x="207"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2" name="Google Shape;20572;p54"/>
            <p:cNvSpPr/>
            <p:nvPr/>
          </p:nvSpPr>
          <p:spPr>
            <a:xfrm>
              <a:off x="4945975" y="2988275"/>
              <a:ext cx="6100" cy="6525"/>
            </a:xfrm>
            <a:custGeom>
              <a:avLst/>
              <a:gdLst/>
              <a:ahLst/>
              <a:cxnLst/>
              <a:rect l="l" t="t" r="r" b="b"/>
              <a:pathLst>
                <a:path w="244" h="261" extrusionOk="0">
                  <a:moveTo>
                    <a:pt x="140" y="0"/>
                  </a:moveTo>
                  <a:cubicBezTo>
                    <a:pt x="84" y="0"/>
                    <a:pt x="35" y="35"/>
                    <a:pt x="21" y="91"/>
                  </a:cubicBezTo>
                  <a:cubicBezTo>
                    <a:pt x="0" y="161"/>
                    <a:pt x="37" y="231"/>
                    <a:pt x="87" y="248"/>
                  </a:cubicBezTo>
                  <a:cubicBezTo>
                    <a:pt x="101" y="256"/>
                    <a:pt x="116" y="260"/>
                    <a:pt x="131" y="260"/>
                  </a:cubicBezTo>
                  <a:cubicBezTo>
                    <a:pt x="172" y="260"/>
                    <a:pt x="212" y="229"/>
                    <a:pt x="227" y="177"/>
                  </a:cubicBezTo>
                  <a:cubicBezTo>
                    <a:pt x="244" y="107"/>
                    <a:pt x="227" y="41"/>
                    <a:pt x="173" y="4"/>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3" name="Google Shape;20573;p54"/>
            <p:cNvSpPr/>
            <p:nvPr/>
          </p:nvSpPr>
          <p:spPr>
            <a:xfrm>
              <a:off x="4932675" y="3039300"/>
              <a:ext cx="6100" cy="6700"/>
            </a:xfrm>
            <a:custGeom>
              <a:avLst/>
              <a:gdLst/>
              <a:ahLst/>
              <a:cxnLst/>
              <a:rect l="l" t="t" r="r" b="b"/>
              <a:pathLst>
                <a:path w="244" h="268" extrusionOk="0">
                  <a:moveTo>
                    <a:pt x="121" y="1"/>
                  </a:moveTo>
                  <a:cubicBezTo>
                    <a:pt x="115" y="1"/>
                    <a:pt x="109" y="3"/>
                    <a:pt x="104" y="8"/>
                  </a:cubicBezTo>
                  <a:cubicBezTo>
                    <a:pt x="71" y="8"/>
                    <a:pt x="54" y="25"/>
                    <a:pt x="38" y="62"/>
                  </a:cubicBezTo>
                  <a:cubicBezTo>
                    <a:pt x="17" y="78"/>
                    <a:pt x="0" y="111"/>
                    <a:pt x="17" y="148"/>
                  </a:cubicBezTo>
                  <a:cubicBezTo>
                    <a:pt x="17" y="181"/>
                    <a:pt x="38" y="214"/>
                    <a:pt x="54" y="231"/>
                  </a:cubicBezTo>
                  <a:cubicBezTo>
                    <a:pt x="87" y="251"/>
                    <a:pt x="104" y="268"/>
                    <a:pt x="141" y="268"/>
                  </a:cubicBezTo>
                  <a:cubicBezTo>
                    <a:pt x="207" y="251"/>
                    <a:pt x="244" y="181"/>
                    <a:pt x="223" y="111"/>
                  </a:cubicBezTo>
                  <a:cubicBezTo>
                    <a:pt x="223" y="78"/>
                    <a:pt x="207" y="45"/>
                    <a:pt x="190" y="25"/>
                  </a:cubicBezTo>
                  <a:cubicBezTo>
                    <a:pt x="174" y="25"/>
                    <a:pt x="174"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4" name="Google Shape;20574;p54"/>
            <p:cNvSpPr/>
            <p:nvPr/>
          </p:nvSpPr>
          <p:spPr>
            <a:xfrm>
              <a:off x="4942150" y="3024025"/>
              <a:ext cx="6000" cy="6675"/>
            </a:xfrm>
            <a:custGeom>
              <a:avLst/>
              <a:gdLst/>
              <a:ahLst/>
              <a:cxnLst/>
              <a:rect l="l" t="t" r="r" b="b"/>
              <a:pathLst>
                <a:path w="240" h="267" extrusionOk="0">
                  <a:moveTo>
                    <a:pt x="120" y="1"/>
                  </a:moveTo>
                  <a:cubicBezTo>
                    <a:pt x="104" y="1"/>
                    <a:pt x="71" y="17"/>
                    <a:pt x="50" y="38"/>
                  </a:cubicBezTo>
                  <a:cubicBezTo>
                    <a:pt x="17" y="54"/>
                    <a:pt x="1" y="87"/>
                    <a:pt x="1" y="120"/>
                  </a:cubicBezTo>
                  <a:cubicBezTo>
                    <a:pt x="1" y="157"/>
                    <a:pt x="17" y="190"/>
                    <a:pt x="34" y="223"/>
                  </a:cubicBezTo>
                  <a:cubicBezTo>
                    <a:pt x="55" y="253"/>
                    <a:pt x="84" y="267"/>
                    <a:pt x="116" y="267"/>
                  </a:cubicBezTo>
                  <a:cubicBezTo>
                    <a:pt x="141" y="267"/>
                    <a:pt x="167" y="259"/>
                    <a:pt x="190" y="244"/>
                  </a:cubicBezTo>
                  <a:cubicBezTo>
                    <a:pt x="223" y="190"/>
                    <a:pt x="240" y="104"/>
                    <a:pt x="207" y="54"/>
                  </a:cubicBezTo>
                  <a:cubicBezTo>
                    <a:pt x="190" y="38"/>
                    <a:pt x="174" y="17"/>
                    <a:pt x="153" y="17"/>
                  </a:cubicBezTo>
                  <a:cubicBezTo>
                    <a:pt x="137" y="17"/>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5" name="Google Shape;20575;p54"/>
            <p:cNvSpPr/>
            <p:nvPr/>
          </p:nvSpPr>
          <p:spPr>
            <a:xfrm>
              <a:off x="4933600" y="2946325"/>
              <a:ext cx="4250" cy="3925"/>
            </a:xfrm>
            <a:custGeom>
              <a:avLst/>
              <a:gdLst/>
              <a:ahLst/>
              <a:cxnLst/>
              <a:rect l="l" t="t" r="r" b="b"/>
              <a:pathLst>
                <a:path w="170" h="157" extrusionOk="0">
                  <a:moveTo>
                    <a:pt x="1" y="0"/>
                  </a:moveTo>
                  <a:lnTo>
                    <a:pt x="1" y="54"/>
                  </a:lnTo>
                  <a:cubicBezTo>
                    <a:pt x="1" y="87"/>
                    <a:pt x="17" y="120"/>
                    <a:pt x="50" y="136"/>
                  </a:cubicBezTo>
                  <a:cubicBezTo>
                    <a:pt x="67" y="157"/>
                    <a:pt x="104" y="157"/>
                    <a:pt x="137" y="157"/>
                  </a:cubicBezTo>
                  <a:cubicBezTo>
                    <a:pt x="137" y="157"/>
                    <a:pt x="153" y="157"/>
                    <a:pt x="170" y="136"/>
                  </a:cubicBezTo>
                  <a:cubicBezTo>
                    <a:pt x="120" y="103"/>
                    <a:pt x="50" y="5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6" name="Google Shape;20576;p54"/>
            <p:cNvSpPr/>
            <p:nvPr/>
          </p:nvSpPr>
          <p:spPr>
            <a:xfrm>
              <a:off x="4656950" y="2780575"/>
              <a:ext cx="5600" cy="4925"/>
            </a:xfrm>
            <a:custGeom>
              <a:avLst/>
              <a:gdLst/>
              <a:ahLst/>
              <a:cxnLst/>
              <a:rect l="l" t="t" r="r" b="b"/>
              <a:pathLst>
                <a:path w="224" h="197" extrusionOk="0">
                  <a:moveTo>
                    <a:pt x="17" y="1"/>
                  </a:moveTo>
                  <a:cubicBezTo>
                    <a:pt x="1" y="34"/>
                    <a:pt x="1" y="50"/>
                    <a:pt x="1" y="87"/>
                  </a:cubicBezTo>
                  <a:cubicBezTo>
                    <a:pt x="1" y="120"/>
                    <a:pt x="17" y="153"/>
                    <a:pt x="54" y="170"/>
                  </a:cubicBezTo>
                  <a:cubicBezTo>
                    <a:pt x="66" y="184"/>
                    <a:pt x="86" y="197"/>
                    <a:pt x="110" y="197"/>
                  </a:cubicBezTo>
                  <a:cubicBezTo>
                    <a:pt x="120" y="197"/>
                    <a:pt x="130" y="195"/>
                    <a:pt x="141" y="190"/>
                  </a:cubicBezTo>
                  <a:cubicBezTo>
                    <a:pt x="157" y="190"/>
                    <a:pt x="190" y="170"/>
                    <a:pt x="207" y="137"/>
                  </a:cubicBezTo>
                  <a:cubicBezTo>
                    <a:pt x="223" y="120"/>
                    <a:pt x="223" y="87"/>
                    <a:pt x="223" y="50"/>
                  </a:cubicBezTo>
                  <a:cubicBezTo>
                    <a:pt x="223" y="34"/>
                    <a:pt x="223" y="17"/>
                    <a:pt x="207" y="17"/>
                  </a:cubicBezTo>
                  <a:cubicBezTo>
                    <a:pt x="141" y="1"/>
                    <a:pt x="87"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7" name="Google Shape;20577;p54"/>
            <p:cNvSpPr/>
            <p:nvPr/>
          </p:nvSpPr>
          <p:spPr>
            <a:xfrm>
              <a:off x="4851975" y="2990525"/>
              <a:ext cx="5575" cy="6700"/>
            </a:xfrm>
            <a:custGeom>
              <a:avLst/>
              <a:gdLst/>
              <a:ahLst/>
              <a:cxnLst/>
              <a:rect l="l" t="t" r="r" b="b"/>
              <a:pathLst>
                <a:path w="223" h="268" extrusionOk="0">
                  <a:moveTo>
                    <a:pt x="103" y="1"/>
                  </a:moveTo>
                  <a:cubicBezTo>
                    <a:pt x="33" y="17"/>
                    <a:pt x="0" y="87"/>
                    <a:pt x="0" y="158"/>
                  </a:cubicBezTo>
                  <a:cubicBezTo>
                    <a:pt x="17" y="191"/>
                    <a:pt x="17" y="223"/>
                    <a:pt x="50" y="244"/>
                  </a:cubicBezTo>
                  <a:cubicBezTo>
                    <a:pt x="64" y="256"/>
                    <a:pt x="85" y="267"/>
                    <a:pt x="108" y="267"/>
                  </a:cubicBezTo>
                  <a:cubicBezTo>
                    <a:pt x="117" y="267"/>
                    <a:pt x="127" y="265"/>
                    <a:pt x="136" y="261"/>
                  </a:cubicBezTo>
                  <a:cubicBezTo>
                    <a:pt x="153" y="261"/>
                    <a:pt x="190" y="244"/>
                    <a:pt x="206" y="207"/>
                  </a:cubicBezTo>
                  <a:cubicBezTo>
                    <a:pt x="223" y="191"/>
                    <a:pt x="223" y="158"/>
                    <a:pt x="223" y="120"/>
                  </a:cubicBezTo>
                  <a:cubicBezTo>
                    <a:pt x="223" y="87"/>
                    <a:pt x="206" y="54"/>
                    <a:pt x="173" y="38"/>
                  </a:cubicBezTo>
                  <a:cubicBezTo>
                    <a:pt x="173"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8" name="Google Shape;20578;p54"/>
            <p:cNvSpPr/>
            <p:nvPr/>
          </p:nvSpPr>
          <p:spPr>
            <a:xfrm>
              <a:off x="4859700" y="3006000"/>
              <a:ext cx="6000" cy="6525"/>
            </a:xfrm>
            <a:custGeom>
              <a:avLst/>
              <a:gdLst/>
              <a:ahLst/>
              <a:cxnLst/>
              <a:rect l="l" t="t" r="r" b="b"/>
              <a:pathLst>
                <a:path w="240" h="261" extrusionOk="0">
                  <a:moveTo>
                    <a:pt x="104" y="0"/>
                  </a:moveTo>
                  <a:cubicBezTo>
                    <a:pt x="71" y="0"/>
                    <a:pt x="50" y="17"/>
                    <a:pt x="33" y="54"/>
                  </a:cubicBezTo>
                  <a:cubicBezTo>
                    <a:pt x="17" y="87"/>
                    <a:pt x="0" y="120"/>
                    <a:pt x="17" y="157"/>
                  </a:cubicBezTo>
                  <a:cubicBezTo>
                    <a:pt x="17" y="190"/>
                    <a:pt x="33" y="206"/>
                    <a:pt x="50" y="244"/>
                  </a:cubicBezTo>
                  <a:cubicBezTo>
                    <a:pt x="71" y="260"/>
                    <a:pt x="104" y="260"/>
                    <a:pt x="137" y="260"/>
                  </a:cubicBezTo>
                  <a:cubicBezTo>
                    <a:pt x="190" y="244"/>
                    <a:pt x="240" y="173"/>
                    <a:pt x="223" y="103"/>
                  </a:cubicBezTo>
                  <a:cubicBezTo>
                    <a:pt x="223" y="70"/>
                    <a:pt x="207" y="54"/>
                    <a:pt x="190" y="17"/>
                  </a:cubicBezTo>
                  <a:cubicBezTo>
                    <a:pt x="174"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9" name="Google Shape;20579;p54"/>
            <p:cNvSpPr/>
            <p:nvPr/>
          </p:nvSpPr>
          <p:spPr>
            <a:xfrm>
              <a:off x="4854950" y="3023200"/>
              <a:ext cx="6000" cy="6650"/>
            </a:xfrm>
            <a:custGeom>
              <a:avLst/>
              <a:gdLst/>
              <a:ahLst/>
              <a:cxnLst/>
              <a:rect l="l" t="t" r="r" b="b"/>
              <a:pathLst>
                <a:path w="240" h="266" extrusionOk="0">
                  <a:moveTo>
                    <a:pt x="104" y="1"/>
                  </a:moveTo>
                  <a:cubicBezTo>
                    <a:pt x="87" y="1"/>
                    <a:pt x="87" y="17"/>
                    <a:pt x="87" y="17"/>
                  </a:cubicBezTo>
                  <a:cubicBezTo>
                    <a:pt x="34" y="34"/>
                    <a:pt x="1" y="87"/>
                    <a:pt x="17" y="153"/>
                  </a:cubicBezTo>
                  <a:cubicBezTo>
                    <a:pt x="17" y="190"/>
                    <a:pt x="34" y="223"/>
                    <a:pt x="54" y="240"/>
                  </a:cubicBezTo>
                  <a:cubicBezTo>
                    <a:pt x="78" y="252"/>
                    <a:pt x="93" y="265"/>
                    <a:pt x="111" y="265"/>
                  </a:cubicBezTo>
                  <a:cubicBezTo>
                    <a:pt x="119" y="265"/>
                    <a:pt x="127" y="263"/>
                    <a:pt x="137" y="256"/>
                  </a:cubicBezTo>
                  <a:cubicBezTo>
                    <a:pt x="207" y="256"/>
                    <a:pt x="240" y="190"/>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0" name="Google Shape;20580;p54"/>
            <p:cNvSpPr/>
            <p:nvPr/>
          </p:nvSpPr>
          <p:spPr>
            <a:xfrm>
              <a:off x="4872575" y="2925700"/>
              <a:ext cx="6000" cy="5175"/>
            </a:xfrm>
            <a:custGeom>
              <a:avLst/>
              <a:gdLst/>
              <a:ahLst/>
              <a:cxnLst/>
              <a:rect l="l" t="t" r="r" b="b"/>
              <a:pathLst>
                <a:path w="240" h="207" extrusionOk="0">
                  <a:moveTo>
                    <a:pt x="207" y="1"/>
                  </a:moveTo>
                  <a:cubicBezTo>
                    <a:pt x="137" y="1"/>
                    <a:pt x="71" y="1"/>
                    <a:pt x="17" y="17"/>
                  </a:cubicBezTo>
                  <a:cubicBezTo>
                    <a:pt x="1" y="54"/>
                    <a:pt x="1" y="120"/>
                    <a:pt x="17" y="157"/>
                  </a:cubicBezTo>
                  <a:cubicBezTo>
                    <a:pt x="34" y="190"/>
                    <a:pt x="71" y="207"/>
                    <a:pt x="104" y="207"/>
                  </a:cubicBezTo>
                  <a:cubicBezTo>
                    <a:pt x="120" y="207"/>
                    <a:pt x="153" y="207"/>
                    <a:pt x="174" y="174"/>
                  </a:cubicBezTo>
                  <a:cubicBezTo>
                    <a:pt x="223" y="137"/>
                    <a:pt x="240" y="54"/>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1" name="Google Shape;20581;p54"/>
            <p:cNvSpPr/>
            <p:nvPr/>
          </p:nvSpPr>
          <p:spPr>
            <a:xfrm>
              <a:off x="4858350" y="2927875"/>
              <a:ext cx="6125" cy="5900"/>
            </a:xfrm>
            <a:custGeom>
              <a:avLst/>
              <a:gdLst/>
              <a:ahLst/>
              <a:cxnLst/>
              <a:rect l="l" t="t" r="r" b="b"/>
              <a:pathLst>
                <a:path w="245" h="236" extrusionOk="0">
                  <a:moveTo>
                    <a:pt x="191" y="0"/>
                  </a:moveTo>
                  <a:cubicBezTo>
                    <a:pt x="141" y="17"/>
                    <a:pt x="87" y="33"/>
                    <a:pt x="38" y="50"/>
                  </a:cubicBezTo>
                  <a:lnTo>
                    <a:pt x="21" y="50"/>
                  </a:lnTo>
                  <a:cubicBezTo>
                    <a:pt x="1" y="120"/>
                    <a:pt x="38" y="206"/>
                    <a:pt x="87" y="223"/>
                  </a:cubicBezTo>
                  <a:cubicBezTo>
                    <a:pt x="102" y="232"/>
                    <a:pt x="117" y="236"/>
                    <a:pt x="132" y="236"/>
                  </a:cubicBezTo>
                  <a:cubicBezTo>
                    <a:pt x="173" y="236"/>
                    <a:pt x="212" y="204"/>
                    <a:pt x="228" y="153"/>
                  </a:cubicBezTo>
                  <a:cubicBezTo>
                    <a:pt x="244" y="103"/>
                    <a:pt x="228" y="33"/>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2" name="Google Shape;20582;p54"/>
            <p:cNvSpPr/>
            <p:nvPr/>
          </p:nvSpPr>
          <p:spPr>
            <a:xfrm>
              <a:off x="4851150" y="2942800"/>
              <a:ext cx="6000" cy="6625"/>
            </a:xfrm>
            <a:custGeom>
              <a:avLst/>
              <a:gdLst/>
              <a:ahLst/>
              <a:cxnLst/>
              <a:rect l="l" t="t" r="r" b="b"/>
              <a:pathLst>
                <a:path w="240" h="265" extrusionOk="0">
                  <a:moveTo>
                    <a:pt x="126" y="1"/>
                  </a:moveTo>
                  <a:cubicBezTo>
                    <a:pt x="81" y="1"/>
                    <a:pt x="30" y="34"/>
                    <a:pt x="17" y="92"/>
                  </a:cubicBezTo>
                  <a:cubicBezTo>
                    <a:pt x="0" y="158"/>
                    <a:pt x="17" y="228"/>
                    <a:pt x="83" y="261"/>
                  </a:cubicBezTo>
                  <a:cubicBezTo>
                    <a:pt x="92" y="264"/>
                    <a:pt x="101" y="265"/>
                    <a:pt x="111" y="265"/>
                  </a:cubicBezTo>
                  <a:cubicBezTo>
                    <a:pt x="159" y="265"/>
                    <a:pt x="209" y="232"/>
                    <a:pt x="223" y="174"/>
                  </a:cubicBezTo>
                  <a:cubicBezTo>
                    <a:pt x="239" y="108"/>
                    <a:pt x="223" y="38"/>
                    <a:pt x="153" y="5"/>
                  </a:cubicBezTo>
                  <a:cubicBezTo>
                    <a:pt x="144" y="2"/>
                    <a:pt x="135"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3" name="Google Shape;20583;p54"/>
            <p:cNvSpPr/>
            <p:nvPr/>
          </p:nvSpPr>
          <p:spPr>
            <a:xfrm>
              <a:off x="4858875" y="2957975"/>
              <a:ext cx="5600" cy="6400"/>
            </a:xfrm>
            <a:custGeom>
              <a:avLst/>
              <a:gdLst/>
              <a:ahLst/>
              <a:cxnLst/>
              <a:rect l="l" t="t" r="r" b="b"/>
              <a:pathLst>
                <a:path w="224" h="256" extrusionOk="0">
                  <a:moveTo>
                    <a:pt x="83" y="0"/>
                  </a:moveTo>
                  <a:cubicBezTo>
                    <a:pt x="33" y="0"/>
                    <a:pt x="0" y="66"/>
                    <a:pt x="0" y="136"/>
                  </a:cubicBezTo>
                  <a:cubicBezTo>
                    <a:pt x="0" y="169"/>
                    <a:pt x="17" y="206"/>
                    <a:pt x="50" y="223"/>
                  </a:cubicBezTo>
                  <a:cubicBezTo>
                    <a:pt x="66" y="256"/>
                    <a:pt x="104" y="256"/>
                    <a:pt x="120" y="256"/>
                  </a:cubicBezTo>
                  <a:cubicBezTo>
                    <a:pt x="186" y="239"/>
                    <a:pt x="223" y="169"/>
                    <a:pt x="223" y="103"/>
                  </a:cubicBezTo>
                  <a:cubicBezTo>
                    <a:pt x="223" y="66"/>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4" name="Google Shape;20584;p54"/>
            <p:cNvSpPr/>
            <p:nvPr/>
          </p:nvSpPr>
          <p:spPr>
            <a:xfrm>
              <a:off x="4858350" y="2973825"/>
              <a:ext cx="6125" cy="6600"/>
            </a:xfrm>
            <a:custGeom>
              <a:avLst/>
              <a:gdLst/>
              <a:ahLst/>
              <a:cxnLst/>
              <a:rect l="l" t="t" r="r" b="b"/>
              <a:pathLst>
                <a:path w="245" h="264" extrusionOk="0">
                  <a:moveTo>
                    <a:pt x="125" y="1"/>
                  </a:moveTo>
                  <a:cubicBezTo>
                    <a:pt x="104" y="1"/>
                    <a:pt x="71" y="17"/>
                    <a:pt x="54" y="34"/>
                  </a:cubicBezTo>
                  <a:cubicBezTo>
                    <a:pt x="1" y="88"/>
                    <a:pt x="1" y="153"/>
                    <a:pt x="38" y="224"/>
                  </a:cubicBezTo>
                  <a:cubicBezTo>
                    <a:pt x="54" y="240"/>
                    <a:pt x="71" y="257"/>
                    <a:pt x="104" y="257"/>
                  </a:cubicBezTo>
                  <a:cubicBezTo>
                    <a:pt x="115" y="261"/>
                    <a:pt x="124" y="263"/>
                    <a:pt x="132" y="263"/>
                  </a:cubicBezTo>
                  <a:cubicBezTo>
                    <a:pt x="152" y="263"/>
                    <a:pt x="167" y="252"/>
                    <a:pt x="191" y="240"/>
                  </a:cubicBezTo>
                  <a:cubicBezTo>
                    <a:pt x="244" y="191"/>
                    <a:pt x="244" y="104"/>
                    <a:pt x="207" y="50"/>
                  </a:cubicBezTo>
                  <a:cubicBezTo>
                    <a:pt x="191" y="34"/>
                    <a:pt x="174" y="17"/>
                    <a:pt x="158" y="17"/>
                  </a:cubicBezTo>
                  <a:cubicBezTo>
                    <a:pt x="158" y="17"/>
                    <a:pt x="141"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5" name="Google Shape;20585;p54"/>
            <p:cNvSpPr/>
            <p:nvPr/>
          </p:nvSpPr>
          <p:spPr>
            <a:xfrm>
              <a:off x="4880725" y="3030825"/>
              <a:ext cx="5600" cy="6375"/>
            </a:xfrm>
            <a:custGeom>
              <a:avLst/>
              <a:gdLst/>
              <a:ahLst/>
              <a:cxnLst/>
              <a:rect l="l" t="t" r="r" b="b"/>
              <a:pathLst>
                <a:path w="224" h="255" extrusionOk="0">
                  <a:moveTo>
                    <a:pt x="122" y="1"/>
                  </a:moveTo>
                  <a:cubicBezTo>
                    <a:pt x="65" y="1"/>
                    <a:pt x="14" y="33"/>
                    <a:pt x="1" y="92"/>
                  </a:cubicBezTo>
                  <a:lnTo>
                    <a:pt x="1" y="141"/>
                  </a:lnTo>
                  <a:cubicBezTo>
                    <a:pt x="1" y="195"/>
                    <a:pt x="34" y="228"/>
                    <a:pt x="71" y="244"/>
                  </a:cubicBezTo>
                  <a:cubicBezTo>
                    <a:pt x="84" y="251"/>
                    <a:pt x="101" y="255"/>
                    <a:pt x="118" y="255"/>
                  </a:cubicBezTo>
                  <a:cubicBezTo>
                    <a:pt x="142" y="255"/>
                    <a:pt x="164" y="247"/>
                    <a:pt x="174" y="228"/>
                  </a:cubicBezTo>
                  <a:cubicBezTo>
                    <a:pt x="190" y="211"/>
                    <a:pt x="207" y="195"/>
                    <a:pt x="207" y="178"/>
                  </a:cubicBezTo>
                  <a:cubicBezTo>
                    <a:pt x="223" y="108"/>
                    <a:pt x="207" y="38"/>
                    <a:pt x="157" y="5"/>
                  </a:cubicBezTo>
                  <a:cubicBezTo>
                    <a:pt x="145" y="2"/>
                    <a:pt x="133"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6" name="Google Shape;20586;p54"/>
            <p:cNvSpPr/>
            <p:nvPr/>
          </p:nvSpPr>
          <p:spPr>
            <a:xfrm>
              <a:off x="4877325" y="3003425"/>
              <a:ext cx="6000" cy="6500"/>
            </a:xfrm>
            <a:custGeom>
              <a:avLst/>
              <a:gdLst/>
              <a:ahLst/>
              <a:cxnLst/>
              <a:rect l="l" t="t" r="r" b="b"/>
              <a:pathLst>
                <a:path w="240" h="260" extrusionOk="0">
                  <a:moveTo>
                    <a:pt x="104" y="0"/>
                  </a:moveTo>
                  <a:cubicBezTo>
                    <a:pt x="33" y="0"/>
                    <a:pt x="0" y="70"/>
                    <a:pt x="17" y="140"/>
                  </a:cubicBezTo>
                  <a:cubicBezTo>
                    <a:pt x="17" y="173"/>
                    <a:pt x="33" y="206"/>
                    <a:pt x="50" y="223"/>
                  </a:cubicBezTo>
                  <a:cubicBezTo>
                    <a:pt x="87" y="260"/>
                    <a:pt x="104" y="260"/>
                    <a:pt x="137" y="260"/>
                  </a:cubicBezTo>
                  <a:cubicBezTo>
                    <a:pt x="170" y="243"/>
                    <a:pt x="190" y="223"/>
                    <a:pt x="207" y="206"/>
                  </a:cubicBezTo>
                  <a:cubicBezTo>
                    <a:pt x="223" y="173"/>
                    <a:pt x="240" y="140"/>
                    <a:pt x="223" y="103"/>
                  </a:cubicBezTo>
                  <a:cubicBezTo>
                    <a:pt x="223" y="70"/>
                    <a:pt x="207" y="37"/>
                    <a:pt x="190"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7" name="Google Shape;20587;p54"/>
            <p:cNvSpPr/>
            <p:nvPr/>
          </p:nvSpPr>
          <p:spPr>
            <a:xfrm>
              <a:off x="4846000" y="2933425"/>
              <a:ext cx="2600" cy="1375"/>
            </a:xfrm>
            <a:custGeom>
              <a:avLst/>
              <a:gdLst/>
              <a:ahLst/>
              <a:cxnLst/>
              <a:rect l="l" t="t" r="r" b="b"/>
              <a:pathLst>
                <a:path w="104" h="55" extrusionOk="0">
                  <a:moveTo>
                    <a:pt x="103" y="1"/>
                  </a:moveTo>
                  <a:lnTo>
                    <a:pt x="103" y="1"/>
                  </a:lnTo>
                  <a:cubicBezTo>
                    <a:pt x="66" y="17"/>
                    <a:pt x="33" y="34"/>
                    <a:pt x="0" y="54"/>
                  </a:cubicBezTo>
                  <a:cubicBezTo>
                    <a:pt x="33" y="54"/>
                    <a:pt x="66" y="34"/>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8" name="Google Shape;20588;p54"/>
            <p:cNvSpPr/>
            <p:nvPr/>
          </p:nvSpPr>
          <p:spPr>
            <a:xfrm>
              <a:off x="4873000" y="2955025"/>
              <a:ext cx="6000" cy="6475"/>
            </a:xfrm>
            <a:custGeom>
              <a:avLst/>
              <a:gdLst/>
              <a:ahLst/>
              <a:cxnLst/>
              <a:rect l="l" t="t" r="r" b="b"/>
              <a:pathLst>
                <a:path w="240" h="259" extrusionOk="0">
                  <a:moveTo>
                    <a:pt x="111" y="0"/>
                  </a:moveTo>
                  <a:cubicBezTo>
                    <a:pt x="69" y="0"/>
                    <a:pt x="29" y="33"/>
                    <a:pt x="17" y="81"/>
                  </a:cubicBezTo>
                  <a:cubicBezTo>
                    <a:pt x="0" y="151"/>
                    <a:pt x="17" y="221"/>
                    <a:pt x="87" y="254"/>
                  </a:cubicBezTo>
                  <a:cubicBezTo>
                    <a:pt x="96" y="257"/>
                    <a:pt x="105" y="258"/>
                    <a:pt x="114" y="258"/>
                  </a:cubicBezTo>
                  <a:cubicBezTo>
                    <a:pt x="159" y="258"/>
                    <a:pt x="209" y="228"/>
                    <a:pt x="223" y="184"/>
                  </a:cubicBezTo>
                  <a:cubicBezTo>
                    <a:pt x="239" y="118"/>
                    <a:pt x="223" y="31"/>
                    <a:pt x="157" y="15"/>
                  </a:cubicBezTo>
                  <a:cubicBezTo>
                    <a:pt x="142"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9" name="Google Shape;20589;p54"/>
            <p:cNvSpPr/>
            <p:nvPr/>
          </p:nvSpPr>
          <p:spPr>
            <a:xfrm>
              <a:off x="4883725" y="3016850"/>
              <a:ext cx="6100" cy="6800"/>
            </a:xfrm>
            <a:custGeom>
              <a:avLst/>
              <a:gdLst/>
              <a:ahLst/>
              <a:cxnLst/>
              <a:rect l="l" t="t" r="r" b="b"/>
              <a:pathLst>
                <a:path w="244" h="272" extrusionOk="0">
                  <a:moveTo>
                    <a:pt x="111" y="1"/>
                  </a:moveTo>
                  <a:cubicBezTo>
                    <a:pt x="71" y="1"/>
                    <a:pt x="32" y="34"/>
                    <a:pt x="17" y="82"/>
                  </a:cubicBezTo>
                  <a:cubicBezTo>
                    <a:pt x="0" y="152"/>
                    <a:pt x="17" y="238"/>
                    <a:pt x="70" y="255"/>
                  </a:cubicBezTo>
                  <a:cubicBezTo>
                    <a:pt x="87" y="271"/>
                    <a:pt x="103" y="271"/>
                    <a:pt x="120" y="271"/>
                  </a:cubicBezTo>
                  <a:cubicBezTo>
                    <a:pt x="173" y="255"/>
                    <a:pt x="206" y="238"/>
                    <a:pt x="223" y="185"/>
                  </a:cubicBezTo>
                  <a:cubicBezTo>
                    <a:pt x="243" y="135"/>
                    <a:pt x="223" y="82"/>
                    <a:pt x="206" y="49"/>
                  </a:cubicBezTo>
                  <a:cubicBezTo>
                    <a:pt x="190" y="32"/>
                    <a:pt x="173" y="16"/>
                    <a:pt x="157" y="16"/>
                  </a:cubicBezTo>
                  <a:cubicBezTo>
                    <a:pt x="142" y="6"/>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0" name="Google Shape;20590;p54"/>
            <p:cNvSpPr/>
            <p:nvPr/>
          </p:nvSpPr>
          <p:spPr>
            <a:xfrm>
              <a:off x="4870425" y="3018475"/>
              <a:ext cx="6000" cy="6500"/>
            </a:xfrm>
            <a:custGeom>
              <a:avLst/>
              <a:gdLst/>
              <a:ahLst/>
              <a:cxnLst/>
              <a:rect l="l" t="t" r="r" b="b"/>
              <a:pathLst>
                <a:path w="240" h="260" extrusionOk="0">
                  <a:moveTo>
                    <a:pt x="136" y="0"/>
                  </a:moveTo>
                  <a:cubicBezTo>
                    <a:pt x="103" y="0"/>
                    <a:pt x="70" y="0"/>
                    <a:pt x="54" y="17"/>
                  </a:cubicBezTo>
                  <a:cubicBezTo>
                    <a:pt x="0" y="70"/>
                    <a:pt x="0" y="157"/>
                    <a:pt x="33" y="206"/>
                  </a:cubicBezTo>
                  <a:cubicBezTo>
                    <a:pt x="54" y="239"/>
                    <a:pt x="87" y="260"/>
                    <a:pt x="103" y="260"/>
                  </a:cubicBezTo>
                  <a:cubicBezTo>
                    <a:pt x="136" y="260"/>
                    <a:pt x="173" y="239"/>
                    <a:pt x="190" y="223"/>
                  </a:cubicBezTo>
                  <a:cubicBezTo>
                    <a:pt x="223" y="206"/>
                    <a:pt x="223" y="173"/>
                    <a:pt x="239" y="136"/>
                  </a:cubicBezTo>
                  <a:cubicBezTo>
                    <a:pt x="239" y="103"/>
                    <a:pt x="223" y="70"/>
                    <a:pt x="206" y="54"/>
                  </a:cubicBezTo>
                  <a:cubicBezTo>
                    <a:pt x="190" y="17"/>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1" name="Google Shape;20591;p54"/>
            <p:cNvSpPr/>
            <p:nvPr/>
          </p:nvSpPr>
          <p:spPr>
            <a:xfrm>
              <a:off x="4871250" y="2970950"/>
              <a:ext cx="6100" cy="6475"/>
            </a:xfrm>
            <a:custGeom>
              <a:avLst/>
              <a:gdLst/>
              <a:ahLst/>
              <a:cxnLst/>
              <a:rect l="l" t="t" r="r" b="b"/>
              <a:pathLst>
                <a:path w="244" h="259" extrusionOk="0">
                  <a:moveTo>
                    <a:pt x="132" y="1"/>
                  </a:moveTo>
                  <a:cubicBezTo>
                    <a:pt x="123" y="1"/>
                    <a:pt x="114" y="5"/>
                    <a:pt x="103" y="13"/>
                  </a:cubicBezTo>
                  <a:cubicBezTo>
                    <a:pt x="54" y="13"/>
                    <a:pt x="0" y="79"/>
                    <a:pt x="21" y="149"/>
                  </a:cubicBezTo>
                  <a:cubicBezTo>
                    <a:pt x="21" y="182"/>
                    <a:pt x="37" y="219"/>
                    <a:pt x="54" y="236"/>
                  </a:cubicBezTo>
                  <a:cubicBezTo>
                    <a:pt x="77" y="247"/>
                    <a:pt x="92" y="259"/>
                    <a:pt x="112" y="259"/>
                  </a:cubicBezTo>
                  <a:cubicBezTo>
                    <a:pt x="120" y="259"/>
                    <a:pt x="130" y="257"/>
                    <a:pt x="140" y="252"/>
                  </a:cubicBezTo>
                  <a:cubicBezTo>
                    <a:pt x="206" y="252"/>
                    <a:pt x="243" y="182"/>
                    <a:pt x="227" y="116"/>
                  </a:cubicBezTo>
                  <a:cubicBezTo>
                    <a:pt x="227" y="79"/>
                    <a:pt x="206" y="46"/>
                    <a:pt x="190" y="29"/>
                  </a:cubicBezTo>
                  <a:cubicBezTo>
                    <a:pt x="173" y="13"/>
                    <a:pt x="173" y="13"/>
                    <a:pt x="157" y="13"/>
                  </a:cubicBezTo>
                  <a:cubicBezTo>
                    <a:pt x="149" y="5"/>
                    <a:pt x="140"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2" name="Google Shape;20592;p54"/>
            <p:cNvSpPr/>
            <p:nvPr/>
          </p:nvSpPr>
          <p:spPr>
            <a:xfrm>
              <a:off x="4866600" y="3035275"/>
              <a:ext cx="5600" cy="6400"/>
            </a:xfrm>
            <a:custGeom>
              <a:avLst/>
              <a:gdLst/>
              <a:ahLst/>
              <a:cxnLst/>
              <a:rect l="l" t="t" r="r" b="b"/>
              <a:pathLst>
                <a:path w="224" h="256" extrusionOk="0">
                  <a:moveTo>
                    <a:pt x="83" y="0"/>
                  </a:moveTo>
                  <a:cubicBezTo>
                    <a:pt x="67" y="0"/>
                    <a:pt x="34" y="17"/>
                    <a:pt x="17" y="50"/>
                  </a:cubicBezTo>
                  <a:cubicBezTo>
                    <a:pt x="1" y="83"/>
                    <a:pt x="1" y="120"/>
                    <a:pt x="1" y="153"/>
                  </a:cubicBezTo>
                  <a:cubicBezTo>
                    <a:pt x="1" y="186"/>
                    <a:pt x="17" y="206"/>
                    <a:pt x="34" y="239"/>
                  </a:cubicBezTo>
                  <a:cubicBezTo>
                    <a:pt x="67" y="256"/>
                    <a:pt x="104" y="256"/>
                    <a:pt x="120" y="256"/>
                  </a:cubicBezTo>
                  <a:cubicBezTo>
                    <a:pt x="186" y="239"/>
                    <a:pt x="223" y="169"/>
                    <a:pt x="223" y="103"/>
                  </a:cubicBezTo>
                  <a:cubicBezTo>
                    <a:pt x="207" y="66"/>
                    <a:pt x="186" y="50"/>
                    <a:pt x="170" y="17"/>
                  </a:cubicBezTo>
                  <a:cubicBezTo>
                    <a:pt x="170"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3" name="Google Shape;20593;p54"/>
            <p:cNvSpPr/>
            <p:nvPr/>
          </p:nvSpPr>
          <p:spPr>
            <a:xfrm>
              <a:off x="4869175" y="2990775"/>
              <a:ext cx="6000" cy="6600"/>
            </a:xfrm>
            <a:custGeom>
              <a:avLst/>
              <a:gdLst/>
              <a:ahLst/>
              <a:cxnLst/>
              <a:rect l="l" t="t" r="r" b="b"/>
              <a:pathLst>
                <a:path w="240" h="264" extrusionOk="0">
                  <a:moveTo>
                    <a:pt x="93" y="1"/>
                  </a:moveTo>
                  <a:cubicBezTo>
                    <a:pt x="72" y="1"/>
                    <a:pt x="57" y="13"/>
                    <a:pt x="34" y="28"/>
                  </a:cubicBezTo>
                  <a:cubicBezTo>
                    <a:pt x="17" y="61"/>
                    <a:pt x="1" y="77"/>
                    <a:pt x="1" y="110"/>
                  </a:cubicBezTo>
                  <a:cubicBezTo>
                    <a:pt x="1" y="148"/>
                    <a:pt x="1" y="181"/>
                    <a:pt x="17" y="213"/>
                  </a:cubicBezTo>
                  <a:cubicBezTo>
                    <a:pt x="46" y="245"/>
                    <a:pt x="83" y="264"/>
                    <a:pt x="118" y="264"/>
                  </a:cubicBezTo>
                  <a:cubicBezTo>
                    <a:pt x="142" y="264"/>
                    <a:pt x="166" y="255"/>
                    <a:pt x="186" y="234"/>
                  </a:cubicBezTo>
                  <a:cubicBezTo>
                    <a:pt x="223" y="181"/>
                    <a:pt x="240" y="110"/>
                    <a:pt x="186" y="44"/>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4" name="Google Shape;20594;p54"/>
            <p:cNvSpPr/>
            <p:nvPr/>
          </p:nvSpPr>
          <p:spPr>
            <a:xfrm>
              <a:off x="4839500" y="3023625"/>
              <a:ext cx="6000" cy="6525"/>
            </a:xfrm>
            <a:custGeom>
              <a:avLst/>
              <a:gdLst/>
              <a:ahLst/>
              <a:cxnLst/>
              <a:rect l="l" t="t" r="r" b="b"/>
              <a:pathLst>
                <a:path w="240" h="261" extrusionOk="0">
                  <a:moveTo>
                    <a:pt x="136" y="0"/>
                  </a:moveTo>
                  <a:cubicBezTo>
                    <a:pt x="103" y="0"/>
                    <a:pt x="70" y="0"/>
                    <a:pt x="54" y="33"/>
                  </a:cubicBezTo>
                  <a:cubicBezTo>
                    <a:pt x="0" y="70"/>
                    <a:pt x="0" y="157"/>
                    <a:pt x="33" y="206"/>
                  </a:cubicBezTo>
                  <a:cubicBezTo>
                    <a:pt x="54" y="239"/>
                    <a:pt x="87" y="260"/>
                    <a:pt x="103" y="260"/>
                  </a:cubicBezTo>
                  <a:cubicBezTo>
                    <a:pt x="136" y="260"/>
                    <a:pt x="174" y="260"/>
                    <a:pt x="190" y="239"/>
                  </a:cubicBezTo>
                  <a:cubicBezTo>
                    <a:pt x="239" y="190"/>
                    <a:pt x="239" y="103"/>
                    <a:pt x="207" y="54"/>
                  </a:cubicBezTo>
                  <a:cubicBezTo>
                    <a:pt x="190" y="33"/>
                    <a:pt x="190" y="17"/>
                    <a:pt x="174"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5" name="Google Shape;20595;p54"/>
            <p:cNvSpPr/>
            <p:nvPr/>
          </p:nvSpPr>
          <p:spPr>
            <a:xfrm>
              <a:off x="4816300" y="2966200"/>
              <a:ext cx="6000" cy="6325"/>
            </a:xfrm>
            <a:custGeom>
              <a:avLst/>
              <a:gdLst/>
              <a:ahLst/>
              <a:cxnLst/>
              <a:rect l="l" t="t" r="r" b="b"/>
              <a:pathLst>
                <a:path w="240" h="253" extrusionOk="0">
                  <a:moveTo>
                    <a:pt x="113" y="0"/>
                  </a:moveTo>
                  <a:cubicBezTo>
                    <a:pt x="70" y="0"/>
                    <a:pt x="29" y="32"/>
                    <a:pt x="17" y="83"/>
                  </a:cubicBezTo>
                  <a:cubicBezTo>
                    <a:pt x="1" y="149"/>
                    <a:pt x="17" y="219"/>
                    <a:pt x="87" y="252"/>
                  </a:cubicBezTo>
                  <a:lnTo>
                    <a:pt x="137" y="252"/>
                  </a:lnTo>
                  <a:cubicBezTo>
                    <a:pt x="174" y="252"/>
                    <a:pt x="207" y="219"/>
                    <a:pt x="223" y="166"/>
                  </a:cubicBezTo>
                  <a:cubicBezTo>
                    <a:pt x="240" y="133"/>
                    <a:pt x="223" y="83"/>
                    <a:pt x="207" y="46"/>
                  </a:cubicBezTo>
                  <a:cubicBezTo>
                    <a:pt x="190" y="30"/>
                    <a:pt x="174"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6" name="Google Shape;20596;p54"/>
            <p:cNvSpPr/>
            <p:nvPr/>
          </p:nvSpPr>
          <p:spPr>
            <a:xfrm>
              <a:off x="4815075" y="3012500"/>
              <a:ext cx="5575" cy="6575"/>
            </a:xfrm>
            <a:custGeom>
              <a:avLst/>
              <a:gdLst/>
              <a:ahLst/>
              <a:cxnLst/>
              <a:rect l="l" t="t" r="r" b="b"/>
              <a:pathLst>
                <a:path w="223" h="263" extrusionOk="0">
                  <a:moveTo>
                    <a:pt x="136" y="0"/>
                  </a:moveTo>
                  <a:cubicBezTo>
                    <a:pt x="103" y="0"/>
                    <a:pt x="66" y="17"/>
                    <a:pt x="50" y="33"/>
                  </a:cubicBezTo>
                  <a:cubicBezTo>
                    <a:pt x="0" y="87"/>
                    <a:pt x="0" y="153"/>
                    <a:pt x="33" y="223"/>
                  </a:cubicBezTo>
                  <a:cubicBezTo>
                    <a:pt x="50" y="239"/>
                    <a:pt x="83" y="256"/>
                    <a:pt x="103" y="256"/>
                  </a:cubicBezTo>
                  <a:cubicBezTo>
                    <a:pt x="113" y="260"/>
                    <a:pt x="123" y="262"/>
                    <a:pt x="132" y="262"/>
                  </a:cubicBezTo>
                  <a:cubicBezTo>
                    <a:pt x="154" y="262"/>
                    <a:pt x="174" y="251"/>
                    <a:pt x="186" y="239"/>
                  </a:cubicBezTo>
                  <a:cubicBezTo>
                    <a:pt x="206" y="206"/>
                    <a:pt x="223" y="190"/>
                    <a:pt x="223" y="153"/>
                  </a:cubicBezTo>
                  <a:cubicBezTo>
                    <a:pt x="223" y="120"/>
                    <a:pt x="223" y="87"/>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7" name="Google Shape;20597;p54"/>
            <p:cNvSpPr/>
            <p:nvPr/>
          </p:nvSpPr>
          <p:spPr>
            <a:xfrm>
              <a:off x="4825800" y="3026500"/>
              <a:ext cx="6000" cy="6525"/>
            </a:xfrm>
            <a:custGeom>
              <a:avLst/>
              <a:gdLst/>
              <a:ahLst/>
              <a:cxnLst/>
              <a:rect l="l" t="t" r="r" b="b"/>
              <a:pathLst>
                <a:path w="240" h="261" extrusionOk="0">
                  <a:moveTo>
                    <a:pt x="125" y="1"/>
                  </a:moveTo>
                  <a:cubicBezTo>
                    <a:pt x="80" y="1"/>
                    <a:pt x="30" y="31"/>
                    <a:pt x="17" y="75"/>
                  </a:cubicBezTo>
                  <a:cubicBezTo>
                    <a:pt x="0" y="145"/>
                    <a:pt x="17" y="228"/>
                    <a:pt x="87" y="248"/>
                  </a:cubicBezTo>
                  <a:cubicBezTo>
                    <a:pt x="100" y="257"/>
                    <a:pt x="114" y="261"/>
                    <a:pt x="129" y="261"/>
                  </a:cubicBezTo>
                  <a:cubicBezTo>
                    <a:pt x="170" y="261"/>
                    <a:pt x="211" y="230"/>
                    <a:pt x="223" y="178"/>
                  </a:cubicBezTo>
                  <a:cubicBezTo>
                    <a:pt x="239" y="108"/>
                    <a:pt x="223" y="42"/>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8" name="Google Shape;20598;p54"/>
            <p:cNvSpPr/>
            <p:nvPr/>
          </p:nvSpPr>
          <p:spPr>
            <a:xfrm>
              <a:off x="4810325" y="3027400"/>
              <a:ext cx="6425" cy="6650"/>
            </a:xfrm>
            <a:custGeom>
              <a:avLst/>
              <a:gdLst/>
              <a:ahLst/>
              <a:cxnLst/>
              <a:rect l="l" t="t" r="r" b="b"/>
              <a:pathLst>
                <a:path w="257" h="266" extrusionOk="0">
                  <a:moveTo>
                    <a:pt x="134" y="0"/>
                  </a:moveTo>
                  <a:cubicBezTo>
                    <a:pt x="84" y="0"/>
                    <a:pt x="44" y="35"/>
                    <a:pt x="17" y="88"/>
                  </a:cubicBezTo>
                  <a:cubicBezTo>
                    <a:pt x="1" y="159"/>
                    <a:pt x="34" y="229"/>
                    <a:pt x="87" y="262"/>
                  </a:cubicBezTo>
                  <a:cubicBezTo>
                    <a:pt x="96" y="264"/>
                    <a:pt x="105" y="266"/>
                    <a:pt x="114" y="266"/>
                  </a:cubicBezTo>
                  <a:cubicBezTo>
                    <a:pt x="159" y="266"/>
                    <a:pt x="210" y="233"/>
                    <a:pt x="223" y="175"/>
                  </a:cubicBezTo>
                  <a:cubicBezTo>
                    <a:pt x="256" y="109"/>
                    <a:pt x="223" y="39"/>
                    <a:pt x="170"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9" name="Google Shape;20599;p54"/>
            <p:cNvSpPr/>
            <p:nvPr/>
          </p:nvSpPr>
          <p:spPr>
            <a:xfrm>
              <a:off x="4821875" y="2996100"/>
              <a:ext cx="6100" cy="6525"/>
            </a:xfrm>
            <a:custGeom>
              <a:avLst/>
              <a:gdLst/>
              <a:ahLst/>
              <a:cxnLst/>
              <a:rect l="l" t="t" r="r" b="b"/>
              <a:pathLst>
                <a:path w="244" h="261" extrusionOk="0">
                  <a:moveTo>
                    <a:pt x="103" y="0"/>
                  </a:moveTo>
                  <a:cubicBezTo>
                    <a:pt x="70" y="0"/>
                    <a:pt x="54" y="21"/>
                    <a:pt x="17" y="54"/>
                  </a:cubicBezTo>
                  <a:cubicBezTo>
                    <a:pt x="0" y="87"/>
                    <a:pt x="0" y="124"/>
                    <a:pt x="0" y="157"/>
                  </a:cubicBezTo>
                  <a:cubicBezTo>
                    <a:pt x="17" y="190"/>
                    <a:pt x="17" y="207"/>
                    <a:pt x="54" y="244"/>
                  </a:cubicBezTo>
                  <a:cubicBezTo>
                    <a:pt x="70" y="260"/>
                    <a:pt x="103" y="260"/>
                    <a:pt x="141" y="260"/>
                  </a:cubicBezTo>
                  <a:cubicBezTo>
                    <a:pt x="190" y="244"/>
                    <a:pt x="244" y="174"/>
                    <a:pt x="223" y="104"/>
                  </a:cubicBezTo>
                  <a:cubicBezTo>
                    <a:pt x="223" y="71"/>
                    <a:pt x="207" y="54"/>
                    <a:pt x="174" y="21"/>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0" name="Google Shape;20600;p54"/>
            <p:cNvSpPr/>
            <p:nvPr/>
          </p:nvSpPr>
          <p:spPr>
            <a:xfrm>
              <a:off x="4800025" y="3014950"/>
              <a:ext cx="6400" cy="6525"/>
            </a:xfrm>
            <a:custGeom>
              <a:avLst/>
              <a:gdLst/>
              <a:ahLst/>
              <a:cxnLst/>
              <a:rect l="l" t="t" r="r" b="b"/>
              <a:pathLst>
                <a:path w="256" h="261" extrusionOk="0">
                  <a:moveTo>
                    <a:pt x="142" y="1"/>
                  </a:moveTo>
                  <a:cubicBezTo>
                    <a:pt x="97" y="1"/>
                    <a:pt x="47" y="30"/>
                    <a:pt x="33" y="71"/>
                  </a:cubicBezTo>
                  <a:cubicBezTo>
                    <a:pt x="0" y="141"/>
                    <a:pt x="33" y="228"/>
                    <a:pt x="87" y="244"/>
                  </a:cubicBezTo>
                  <a:cubicBezTo>
                    <a:pt x="103" y="261"/>
                    <a:pt x="120" y="261"/>
                    <a:pt x="136" y="261"/>
                  </a:cubicBezTo>
                  <a:cubicBezTo>
                    <a:pt x="190" y="244"/>
                    <a:pt x="223" y="228"/>
                    <a:pt x="239" y="174"/>
                  </a:cubicBezTo>
                  <a:cubicBezTo>
                    <a:pt x="256" y="125"/>
                    <a:pt x="239" y="71"/>
                    <a:pt x="206" y="38"/>
                  </a:cubicBezTo>
                  <a:cubicBezTo>
                    <a:pt x="206" y="22"/>
                    <a:pt x="190" y="2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1" name="Google Shape;20601;p54"/>
            <p:cNvSpPr/>
            <p:nvPr/>
          </p:nvSpPr>
          <p:spPr>
            <a:xfrm>
              <a:off x="4807750" y="2997525"/>
              <a:ext cx="5600" cy="6525"/>
            </a:xfrm>
            <a:custGeom>
              <a:avLst/>
              <a:gdLst/>
              <a:ahLst/>
              <a:cxnLst/>
              <a:rect l="l" t="t" r="r" b="b"/>
              <a:pathLst>
                <a:path w="224" h="261" extrusionOk="0">
                  <a:moveTo>
                    <a:pt x="94" y="1"/>
                  </a:moveTo>
                  <a:cubicBezTo>
                    <a:pt x="54" y="1"/>
                    <a:pt x="13" y="32"/>
                    <a:pt x="1" y="84"/>
                  </a:cubicBezTo>
                  <a:lnTo>
                    <a:pt x="1" y="133"/>
                  </a:lnTo>
                  <a:cubicBezTo>
                    <a:pt x="1" y="187"/>
                    <a:pt x="17" y="236"/>
                    <a:pt x="66" y="253"/>
                  </a:cubicBezTo>
                  <a:cubicBezTo>
                    <a:pt x="77" y="258"/>
                    <a:pt x="88" y="261"/>
                    <a:pt x="99" y="261"/>
                  </a:cubicBezTo>
                  <a:cubicBezTo>
                    <a:pt x="128" y="261"/>
                    <a:pt x="158" y="244"/>
                    <a:pt x="170" y="220"/>
                  </a:cubicBezTo>
                  <a:cubicBezTo>
                    <a:pt x="190" y="203"/>
                    <a:pt x="207" y="203"/>
                    <a:pt x="207" y="170"/>
                  </a:cubicBezTo>
                  <a:cubicBezTo>
                    <a:pt x="223" y="100"/>
                    <a:pt x="207" y="30"/>
                    <a:pt x="137" y="14"/>
                  </a:cubicBezTo>
                  <a:cubicBezTo>
                    <a:pt x="123" y="5"/>
                    <a:pt x="109"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2" name="Google Shape;20602;p54"/>
            <p:cNvSpPr/>
            <p:nvPr/>
          </p:nvSpPr>
          <p:spPr>
            <a:xfrm>
              <a:off x="4804250" y="2969925"/>
              <a:ext cx="5700" cy="6525"/>
            </a:xfrm>
            <a:custGeom>
              <a:avLst/>
              <a:gdLst/>
              <a:ahLst/>
              <a:cxnLst/>
              <a:rect l="l" t="t" r="r" b="b"/>
              <a:pathLst>
                <a:path w="228" h="261" extrusionOk="0">
                  <a:moveTo>
                    <a:pt x="103" y="0"/>
                  </a:moveTo>
                  <a:cubicBezTo>
                    <a:pt x="37" y="17"/>
                    <a:pt x="0" y="87"/>
                    <a:pt x="0" y="157"/>
                  </a:cubicBezTo>
                  <a:cubicBezTo>
                    <a:pt x="21" y="190"/>
                    <a:pt x="37" y="223"/>
                    <a:pt x="54" y="244"/>
                  </a:cubicBezTo>
                  <a:cubicBezTo>
                    <a:pt x="70" y="260"/>
                    <a:pt x="103" y="260"/>
                    <a:pt x="141" y="260"/>
                  </a:cubicBezTo>
                  <a:cubicBezTo>
                    <a:pt x="157" y="260"/>
                    <a:pt x="190" y="244"/>
                    <a:pt x="206" y="206"/>
                  </a:cubicBezTo>
                  <a:cubicBezTo>
                    <a:pt x="227" y="173"/>
                    <a:pt x="227" y="140"/>
                    <a:pt x="227" y="103"/>
                  </a:cubicBezTo>
                  <a:cubicBezTo>
                    <a:pt x="227" y="70"/>
                    <a:pt x="206"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3" name="Google Shape;20603;p54"/>
            <p:cNvSpPr/>
            <p:nvPr/>
          </p:nvSpPr>
          <p:spPr>
            <a:xfrm>
              <a:off x="4885875" y="2967350"/>
              <a:ext cx="6525" cy="6400"/>
            </a:xfrm>
            <a:custGeom>
              <a:avLst/>
              <a:gdLst/>
              <a:ahLst/>
              <a:cxnLst/>
              <a:rect l="l" t="t" r="r" b="b"/>
              <a:pathLst>
                <a:path w="261" h="256" extrusionOk="0">
                  <a:moveTo>
                    <a:pt x="137" y="0"/>
                  </a:moveTo>
                  <a:cubicBezTo>
                    <a:pt x="120" y="0"/>
                    <a:pt x="87" y="0"/>
                    <a:pt x="71" y="37"/>
                  </a:cubicBezTo>
                  <a:cubicBezTo>
                    <a:pt x="17" y="70"/>
                    <a:pt x="1" y="157"/>
                    <a:pt x="54" y="206"/>
                  </a:cubicBezTo>
                  <a:cubicBezTo>
                    <a:pt x="73" y="237"/>
                    <a:pt x="104" y="256"/>
                    <a:pt x="137" y="256"/>
                  </a:cubicBezTo>
                  <a:cubicBezTo>
                    <a:pt x="161" y="256"/>
                    <a:pt x="186" y="246"/>
                    <a:pt x="207" y="223"/>
                  </a:cubicBezTo>
                  <a:cubicBezTo>
                    <a:pt x="240" y="190"/>
                    <a:pt x="260" y="103"/>
                    <a:pt x="223"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4" name="Google Shape;20604;p54"/>
            <p:cNvSpPr/>
            <p:nvPr/>
          </p:nvSpPr>
          <p:spPr>
            <a:xfrm>
              <a:off x="4836500" y="2993350"/>
              <a:ext cx="6000" cy="6700"/>
            </a:xfrm>
            <a:custGeom>
              <a:avLst/>
              <a:gdLst/>
              <a:ahLst/>
              <a:cxnLst/>
              <a:rect l="l" t="t" r="r" b="b"/>
              <a:pathLst>
                <a:path w="240" h="268" extrusionOk="0">
                  <a:moveTo>
                    <a:pt x="112" y="1"/>
                  </a:moveTo>
                  <a:cubicBezTo>
                    <a:pt x="93" y="1"/>
                    <a:pt x="77" y="13"/>
                    <a:pt x="50" y="28"/>
                  </a:cubicBezTo>
                  <a:cubicBezTo>
                    <a:pt x="17" y="78"/>
                    <a:pt x="1" y="164"/>
                    <a:pt x="34" y="214"/>
                  </a:cubicBezTo>
                  <a:cubicBezTo>
                    <a:pt x="50" y="251"/>
                    <a:pt x="87" y="267"/>
                    <a:pt x="120" y="267"/>
                  </a:cubicBezTo>
                  <a:cubicBezTo>
                    <a:pt x="137" y="267"/>
                    <a:pt x="174" y="251"/>
                    <a:pt x="190" y="234"/>
                  </a:cubicBezTo>
                  <a:cubicBezTo>
                    <a:pt x="223" y="214"/>
                    <a:pt x="240" y="181"/>
                    <a:pt x="240" y="148"/>
                  </a:cubicBezTo>
                  <a:cubicBezTo>
                    <a:pt x="240" y="110"/>
                    <a:pt x="223" y="78"/>
                    <a:pt x="207" y="45"/>
                  </a:cubicBezTo>
                  <a:cubicBezTo>
                    <a:pt x="207" y="28"/>
                    <a:pt x="190" y="28"/>
                    <a:pt x="174" y="7"/>
                  </a:cubicBezTo>
                  <a:lnTo>
                    <a:pt x="137" y="7"/>
                  </a:lnTo>
                  <a:cubicBezTo>
                    <a:pt x="127" y="3"/>
                    <a:pt x="11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5" name="Google Shape;20605;p54"/>
            <p:cNvSpPr/>
            <p:nvPr/>
          </p:nvSpPr>
          <p:spPr>
            <a:xfrm>
              <a:off x="4844650" y="3007750"/>
              <a:ext cx="6000" cy="6625"/>
            </a:xfrm>
            <a:custGeom>
              <a:avLst/>
              <a:gdLst/>
              <a:ahLst/>
              <a:cxnLst/>
              <a:rect l="l" t="t" r="r" b="b"/>
              <a:pathLst>
                <a:path w="240" h="265" extrusionOk="0">
                  <a:moveTo>
                    <a:pt x="104" y="0"/>
                  </a:moveTo>
                  <a:cubicBezTo>
                    <a:pt x="54" y="17"/>
                    <a:pt x="1" y="87"/>
                    <a:pt x="17" y="153"/>
                  </a:cubicBezTo>
                  <a:cubicBezTo>
                    <a:pt x="17" y="190"/>
                    <a:pt x="33" y="223"/>
                    <a:pt x="54" y="240"/>
                  </a:cubicBezTo>
                  <a:cubicBezTo>
                    <a:pt x="77" y="251"/>
                    <a:pt x="92" y="265"/>
                    <a:pt x="111" y="265"/>
                  </a:cubicBezTo>
                  <a:cubicBezTo>
                    <a:pt x="118" y="265"/>
                    <a:pt x="127" y="262"/>
                    <a:pt x="137" y="256"/>
                  </a:cubicBezTo>
                  <a:cubicBezTo>
                    <a:pt x="207"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6" name="Google Shape;20606;p54"/>
            <p:cNvSpPr/>
            <p:nvPr/>
          </p:nvSpPr>
          <p:spPr>
            <a:xfrm>
              <a:off x="4843425" y="2978200"/>
              <a:ext cx="5575" cy="6550"/>
            </a:xfrm>
            <a:custGeom>
              <a:avLst/>
              <a:gdLst/>
              <a:ahLst/>
              <a:cxnLst/>
              <a:rect l="l" t="t" r="r" b="b"/>
              <a:pathLst>
                <a:path w="223" h="262" extrusionOk="0">
                  <a:moveTo>
                    <a:pt x="128" y="0"/>
                  </a:moveTo>
                  <a:cubicBezTo>
                    <a:pt x="120" y="0"/>
                    <a:pt x="111" y="5"/>
                    <a:pt x="103" y="16"/>
                  </a:cubicBezTo>
                  <a:cubicBezTo>
                    <a:pt x="33" y="16"/>
                    <a:pt x="0" y="82"/>
                    <a:pt x="0" y="152"/>
                  </a:cubicBezTo>
                  <a:cubicBezTo>
                    <a:pt x="17" y="185"/>
                    <a:pt x="33" y="222"/>
                    <a:pt x="50" y="238"/>
                  </a:cubicBezTo>
                  <a:cubicBezTo>
                    <a:pt x="61" y="250"/>
                    <a:pt x="83" y="262"/>
                    <a:pt x="107" y="262"/>
                  </a:cubicBezTo>
                  <a:cubicBezTo>
                    <a:pt x="116" y="262"/>
                    <a:pt x="126" y="260"/>
                    <a:pt x="136" y="255"/>
                  </a:cubicBezTo>
                  <a:cubicBezTo>
                    <a:pt x="169" y="255"/>
                    <a:pt x="186" y="238"/>
                    <a:pt x="206" y="201"/>
                  </a:cubicBezTo>
                  <a:cubicBezTo>
                    <a:pt x="223" y="185"/>
                    <a:pt x="223" y="152"/>
                    <a:pt x="223" y="119"/>
                  </a:cubicBezTo>
                  <a:cubicBezTo>
                    <a:pt x="223" y="82"/>
                    <a:pt x="206" y="49"/>
                    <a:pt x="186" y="32"/>
                  </a:cubicBezTo>
                  <a:cubicBezTo>
                    <a:pt x="169" y="16"/>
                    <a:pt x="169" y="16"/>
                    <a:pt x="153" y="16"/>
                  </a:cubicBezTo>
                  <a:cubicBezTo>
                    <a:pt x="144" y="5"/>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7" name="Google Shape;20607;p54"/>
            <p:cNvSpPr/>
            <p:nvPr/>
          </p:nvSpPr>
          <p:spPr>
            <a:xfrm>
              <a:off x="4838250" y="2948475"/>
              <a:ext cx="6025" cy="6425"/>
            </a:xfrm>
            <a:custGeom>
              <a:avLst/>
              <a:gdLst/>
              <a:ahLst/>
              <a:cxnLst/>
              <a:rect l="l" t="t" r="r" b="b"/>
              <a:pathLst>
                <a:path w="241" h="257" extrusionOk="0">
                  <a:moveTo>
                    <a:pt x="104" y="1"/>
                  </a:moveTo>
                  <a:cubicBezTo>
                    <a:pt x="50" y="1"/>
                    <a:pt x="1" y="71"/>
                    <a:pt x="17" y="137"/>
                  </a:cubicBezTo>
                  <a:cubicBezTo>
                    <a:pt x="17" y="174"/>
                    <a:pt x="34" y="207"/>
                    <a:pt x="50" y="223"/>
                  </a:cubicBezTo>
                  <a:cubicBezTo>
                    <a:pt x="83" y="256"/>
                    <a:pt x="120" y="256"/>
                    <a:pt x="137" y="256"/>
                  </a:cubicBezTo>
                  <a:cubicBezTo>
                    <a:pt x="207" y="240"/>
                    <a:pt x="240" y="174"/>
                    <a:pt x="240" y="104"/>
                  </a:cubicBezTo>
                  <a:cubicBezTo>
                    <a:pt x="224" y="71"/>
                    <a:pt x="207" y="34"/>
                    <a:pt x="186" y="17"/>
                  </a:cubicBezTo>
                  <a:lnTo>
                    <a:pt x="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8" name="Google Shape;20608;p54"/>
            <p:cNvSpPr/>
            <p:nvPr/>
          </p:nvSpPr>
          <p:spPr>
            <a:xfrm>
              <a:off x="4844650" y="2962900"/>
              <a:ext cx="6000" cy="6625"/>
            </a:xfrm>
            <a:custGeom>
              <a:avLst/>
              <a:gdLst/>
              <a:ahLst/>
              <a:cxnLst/>
              <a:rect l="l" t="t" r="r" b="b"/>
              <a:pathLst>
                <a:path w="240" h="265" extrusionOk="0">
                  <a:moveTo>
                    <a:pt x="133" y="0"/>
                  </a:moveTo>
                  <a:cubicBezTo>
                    <a:pt x="124" y="0"/>
                    <a:pt x="115" y="2"/>
                    <a:pt x="104" y="9"/>
                  </a:cubicBezTo>
                  <a:cubicBezTo>
                    <a:pt x="54" y="9"/>
                    <a:pt x="1" y="75"/>
                    <a:pt x="17" y="145"/>
                  </a:cubicBezTo>
                  <a:cubicBezTo>
                    <a:pt x="33" y="215"/>
                    <a:pt x="87" y="265"/>
                    <a:pt x="137" y="265"/>
                  </a:cubicBezTo>
                  <a:cubicBezTo>
                    <a:pt x="174" y="248"/>
                    <a:pt x="207" y="232"/>
                    <a:pt x="223" y="215"/>
                  </a:cubicBezTo>
                  <a:cubicBezTo>
                    <a:pt x="240" y="178"/>
                    <a:pt x="240" y="145"/>
                    <a:pt x="240" y="112"/>
                  </a:cubicBezTo>
                  <a:cubicBezTo>
                    <a:pt x="223" y="75"/>
                    <a:pt x="223" y="42"/>
                    <a:pt x="190" y="26"/>
                  </a:cubicBezTo>
                  <a:lnTo>
                    <a:pt x="174" y="9"/>
                  </a:lnTo>
                  <a:cubicBezTo>
                    <a:pt x="163" y="9"/>
                    <a:pt x="15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9" name="Google Shape;20609;p54"/>
            <p:cNvSpPr/>
            <p:nvPr/>
          </p:nvSpPr>
          <p:spPr>
            <a:xfrm>
              <a:off x="4830525" y="2965700"/>
              <a:ext cx="6000" cy="6400"/>
            </a:xfrm>
            <a:custGeom>
              <a:avLst/>
              <a:gdLst/>
              <a:ahLst/>
              <a:cxnLst/>
              <a:rect l="l" t="t" r="r" b="b"/>
              <a:pathLst>
                <a:path w="240" h="256" extrusionOk="0">
                  <a:moveTo>
                    <a:pt x="137" y="0"/>
                  </a:moveTo>
                  <a:cubicBezTo>
                    <a:pt x="104" y="0"/>
                    <a:pt x="67" y="0"/>
                    <a:pt x="50" y="17"/>
                  </a:cubicBezTo>
                  <a:cubicBezTo>
                    <a:pt x="17" y="50"/>
                    <a:pt x="17" y="66"/>
                    <a:pt x="1" y="103"/>
                  </a:cubicBezTo>
                  <a:cubicBezTo>
                    <a:pt x="1" y="153"/>
                    <a:pt x="17" y="169"/>
                    <a:pt x="34" y="206"/>
                  </a:cubicBezTo>
                  <a:cubicBezTo>
                    <a:pt x="50" y="239"/>
                    <a:pt x="67" y="256"/>
                    <a:pt x="104" y="256"/>
                  </a:cubicBezTo>
                  <a:cubicBezTo>
                    <a:pt x="137" y="256"/>
                    <a:pt x="170" y="239"/>
                    <a:pt x="186" y="223"/>
                  </a:cubicBezTo>
                  <a:cubicBezTo>
                    <a:pt x="240" y="186"/>
                    <a:pt x="240" y="103"/>
                    <a:pt x="207" y="50"/>
                  </a:cubicBezTo>
                  <a:cubicBezTo>
                    <a:pt x="186"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0" name="Google Shape;20610;p54"/>
            <p:cNvSpPr/>
            <p:nvPr/>
          </p:nvSpPr>
          <p:spPr>
            <a:xfrm>
              <a:off x="4827425" y="3009725"/>
              <a:ext cx="6125" cy="6600"/>
            </a:xfrm>
            <a:custGeom>
              <a:avLst/>
              <a:gdLst/>
              <a:ahLst/>
              <a:cxnLst/>
              <a:rect l="l" t="t" r="r" b="b"/>
              <a:pathLst>
                <a:path w="245" h="264" extrusionOk="0">
                  <a:moveTo>
                    <a:pt x="123" y="1"/>
                  </a:moveTo>
                  <a:cubicBezTo>
                    <a:pt x="117" y="1"/>
                    <a:pt x="111" y="2"/>
                    <a:pt x="104" y="8"/>
                  </a:cubicBezTo>
                  <a:cubicBezTo>
                    <a:pt x="88" y="8"/>
                    <a:pt x="71" y="24"/>
                    <a:pt x="55" y="41"/>
                  </a:cubicBezTo>
                  <a:cubicBezTo>
                    <a:pt x="22" y="57"/>
                    <a:pt x="1" y="111"/>
                    <a:pt x="22" y="144"/>
                  </a:cubicBezTo>
                  <a:cubicBezTo>
                    <a:pt x="22" y="177"/>
                    <a:pt x="38" y="214"/>
                    <a:pt x="55" y="231"/>
                  </a:cubicBezTo>
                  <a:cubicBezTo>
                    <a:pt x="88" y="247"/>
                    <a:pt x="104" y="264"/>
                    <a:pt x="141" y="264"/>
                  </a:cubicBezTo>
                  <a:cubicBezTo>
                    <a:pt x="191" y="247"/>
                    <a:pt x="244" y="198"/>
                    <a:pt x="244" y="128"/>
                  </a:cubicBezTo>
                  <a:lnTo>
                    <a:pt x="244" y="111"/>
                  </a:lnTo>
                  <a:cubicBezTo>
                    <a:pt x="228" y="57"/>
                    <a:pt x="207" y="24"/>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1" name="Google Shape;20611;p54"/>
            <p:cNvSpPr/>
            <p:nvPr/>
          </p:nvSpPr>
          <p:spPr>
            <a:xfrm>
              <a:off x="4595525" y="2790700"/>
              <a:ext cx="5700" cy="6600"/>
            </a:xfrm>
            <a:custGeom>
              <a:avLst/>
              <a:gdLst/>
              <a:ahLst/>
              <a:cxnLst/>
              <a:rect l="l" t="t" r="r" b="b"/>
              <a:pathLst>
                <a:path w="228" h="264" extrusionOk="0">
                  <a:moveTo>
                    <a:pt x="123" y="0"/>
                  </a:moveTo>
                  <a:cubicBezTo>
                    <a:pt x="117" y="0"/>
                    <a:pt x="110" y="2"/>
                    <a:pt x="104" y="8"/>
                  </a:cubicBezTo>
                  <a:lnTo>
                    <a:pt x="71" y="8"/>
                  </a:lnTo>
                  <a:cubicBezTo>
                    <a:pt x="21" y="24"/>
                    <a:pt x="0" y="94"/>
                    <a:pt x="0" y="144"/>
                  </a:cubicBezTo>
                  <a:cubicBezTo>
                    <a:pt x="0" y="177"/>
                    <a:pt x="21" y="214"/>
                    <a:pt x="54" y="230"/>
                  </a:cubicBezTo>
                  <a:cubicBezTo>
                    <a:pt x="71" y="247"/>
                    <a:pt x="104" y="263"/>
                    <a:pt x="141" y="263"/>
                  </a:cubicBezTo>
                  <a:cubicBezTo>
                    <a:pt x="190" y="247"/>
                    <a:pt x="227" y="177"/>
                    <a:pt x="227" y="111"/>
                  </a:cubicBezTo>
                  <a:cubicBezTo>
                    <a:pt x="227" y="94"/>
                    <a:pt x="227" y="94"/>
                    <a:pt x="207" y="74"/>
                  </a:cubicBezTo>
                  <a:cubicBezTo>
                    <a:pt x="207" y="41"/>
                    <a:pt x="174" y="24"/>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2" name="Google Shape;20612;p54"/>
            <p:cNvSpPr/>
            <p:nvPr/>
          </p:nvSpPr>
          <p:spPr>
            <a:xfrm>
              <a:off x="4561625" y="2857250"/>
              <a:ext cx="3925" cy="6625"/>
            </a:xfrm>
            <a:custGeom>
              <a:avLst/>
              <a:gdLst/>
              <a:ahLst/>
              <a:cxnLst/>
              <a:rect l="l" t="t" r="r" b="b"/>
              <a:pathLst>
                <a:path w="157" h="265" extrusionOk="0">
                  <a:moveTo>
                    <a:pt x="36" y="0"/>
                  </a:moveTo>
                  <a:cubicBezTo>
                    <a:pt x="30" y="0"/>
                    <a:pt x="23" y="2"/>
                    <a:pt x="17" y="9"/>
                  </a:cubicBezTo>
                  <a:lnTo>
                    <a:pt x="0" y="9"/>
                  </a:lnTo>
                  <a:lnTo>
                    <a:pt x="0" y="248"/>
                  </a:lnTo>
                  <a:cubicBezTo>
                    <a:pt x="17" y="265"/>
                    <a:pt x="37" y="265"/>
                    <a:pt x="54" y="265"/>
                  </a:cubicBezTo>
                  <a:cubicBezTo>
                    <a:pt x="87" y="248"/>
                    <a:pt x="103" y="232"/>
                    <a:pt x="120" y="215"/>
                  </a:cubicBezTo>
                  <a:cubicBezTo>
                    <a:pt x="140" y="178"/>
                    <a:pt x="157" y="145"/>
                    <a:pt x="140" y="112"/>
                  </a:cubicBezTo>
                  <a:cubicBezTo>
                    <a:pt x="140" y="75"/>
                    <a:pt x="120" y="42"/>
                    <a:pt x="103" y="26"/>
                  </a:cubicBezTo>
                  <a:cubicBezTo>
                    <a:pt x="87" y="26"/>
                    <a:pt x="87" y="9"/>
                    <a:pt x="70" y="9"/>
                  </a:cubicBezTo>
                  <a:cubicBezTo>
                    <a:pt x="59" y="9"/>
                    <a:pt x="48" y="0"/>
                    <a:pt x="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3" name="Google Shape;20613;p54"/>
            <p:cNvSpPr/>
            <p:nvPr/>
          </p:nvSpPr>
          <p:spPr>
            <a:xfrm>
              <a:off x="4578000" y="2884875"/>
              <a:ext cx="6000" cy="6525"/>
            </a:xfrm>
            <a:custGeom>
              <a:avLst/>
              <a:gdLst/>
              <a:ahLst/>
              <a:cxnLst/>
              <a:rect l="l" t="t" r="r" b="b"/>
              <a:pathLst>
                <a:path w="240" h="261" extrusionOk="0">
                  <a:moveTo>
                    <a:pt x="137" y="1"/>
                  </a:moveTo>
                  <a:cubicBezTo>
                    <a:pt x="104" y="1"/>
                    <a:pt x="83" y="17"/>
                    <a:pt x="50" y="38"/>
                  </a:cubicBezTo>
                  <a:cubicBezTo>
                    <a:pt x="17" y="71"/>
                    <a:pt x="1" y="158"/>
                    <a:pt x="34" y="207"/>
                  </a:cubicBezTo>
                  <a:cubicBezTo>
                    <a:pt x="67" y="244"/>
                    <a:pt x="83" y="261"/>
                    <a:pt x="120" y="261"/>
                  </a:cubicBezTo>
                  <a:cubicBezTo>
                    <a:pt x="153" y="261"/>
                    <a:pt x="170" y="261"/>
                    <a:pt x="207" y="244"/>
                  </a:cubicBezTo>
                  <a:cubicBezTo>
                    <a:pt x="223" y="207"/>
                    <a:pt x="240" y="191"/>
                    <a:pt x="240" y="158"/>
                  </a:cubicBezTo>
                  <a:cubicBezTo>
                    <a:pt x="240" y="120"/>
                    <a:pt x="240" y="87"/>
                    <a:pt x="207" y="54"/>
                  </a:cubicBezTo>
                  <a:cubicBezTo>
                    <a:pt x="207" y="38"/>
                    <a:pt x="186" y="17"/>
                    <a:pt x="170"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4" name="Google Shape;20614;p54"/>
            <p:cNvSpPr/>
            <p:nvPr/>
          </p:nvSpPr>
          <p:spPr>
            <a:xfrm>
              <a:off x="4568100" y="2919300"/>
              <a:ext cx="6000" cy="6600"/>
            </a:xfrm>
            <a:custGeom>
              <a:avLst/>
              <a:gdLst/>
              <a:ahLst/>
              <a:cxnLst/>
              <a:rect l="l" t="t" r="r" b="b"/>
              <a:pathLst>
                <a:path w="240" h="264" extrusionOk="0">
                  <a:moveTo>
                    <a:pt x="104" y="1"/>
                  </a:moveTo>
                  <a:cubicBezTo>
                    <a:pt x="50" y="17"/>
                    <a:pt x="1" y="83"/>
                    <a:pt x="17" y="153"/>
                  </a:cubicBezTo>
                  <a:cubicBezTo>
                    <a:pt x="17" y="186"/>
                    <a:pt x="34" y="224"/>
                    <a:pt x="67" y="240"/>
                  </a:cubicBezTo>
                  <a:cubicBezTo>
                    <a:pt x="81" y="252"/>
                    <a:pt x="102" y="263"/>
                    <a:pt x="119" y="263"/>
                  </a:cubicBezTo>
                  <a:cubicBezTo>
                    <a:pt x="126" y="263"/>
                    <a:pt x="132" y="261"/>
                    <a:pt x="137" y="257"/>
                  </a:cubicBezTo>
                  <a:cubicBezTo>
                    <a:pt x="207" y="257"/>
                    <a:pt x="240" y="186"/>
                    <a:pt x="240" y="121"/>
                  </a:cubicBezTo>
                  <a:cubicBezTo>
                    <a:pt x="223" y="83"/>
                    <a:pt x="223"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5" name="Google Shape;20615;p54"/>
            <p:cNvSpPr/>
            <p:nvPr/>
          </p:nvSpPr>
          <p:spPr>
            <a:xfrm>
              <a:off x="4576650" y="2857475"/>
              <a:ext cx="6025" cy="6525"/>
            </a:xfrm>
            <a:custGeom>
              <a:avLst/>
              <a:gdLst/>
              <a:ahLst/>
              <a:cxnLst/>
              <a:rect l="l" t="t" r="r" b="b"/>
              <a:pathLst>
                <a:path w="241" h="261" extrusionOk="0">
                  <a:moveTo>
                    <a:pt x="137" y="0"/>
                  </a:moveTo>
                  <a:cubicBezTo>
                    <a:pt x="104" y="0"/>
                    <a:pt x="71" y="0"/>
                    <a:pt x="55" y="33"/>
                  </a:cubicBezTo>
                  <a:cubicBezTo>
                    <a:pt x="17" y="50"/>
                    <a:pt x="17" y="83"/>
                    <a:pt x="1" y="120"/>
                  </a:cubicBezTo>
                  <a:cubicBezTo>
                    <a:pt x="1" y="153"/>
                    <a:pt x="17" y="186"/>
                    <a:pt x="34" y="206"/>
                  </a:cubicBezTo>
                  <a:cubicBezTo>
                    <a:pt x="56" y="245"/>
                    <a:pt x="87" y="261"/>
                    <a:pt x="121" y="261"/>
                  </a:cubicBezTo>
                  <a:cubicBezTo>
                    <a:pt x="144" y="261"/>
                    <a:pt x="168" y="253"/>
                    <a:pt x="191" y="239"/>
                  </a:cubicBezTo>
                  <a:cubicBezTo>
                    <a:pt x="240" y="186"/>
                    <a:pt x="240" y="103"/>
                    <a:pt x="207" y="50"/>
                  </a:cubicBezTo>
                  <a:cubicBezTo>
                    <a:pt x="191" y="33"/>
                    <a:pt x="174" y="17"/>
                    <a:pt x="158" y="17"/>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6" name="Google Shape;20616;p54"/>
            <p:cNvSpPr/>
            <p:nvPr/>
          </p:nvSpPr>
          <p:spPr>
            <a:xfrm>
              <a:off x="4573675" y="2807575"/>
              <a:ext cx="6000" cy="6525"/>
            </a:xfrm>
            <a:custGeom>
              <a:avLst/>
              <a:gdLst/>
              <a:ahLst/>
              <a:cxnLst/>
              <a:rect l="l" t="t" r="r" b="b"/>
              <a:pathLst>
                <a:path w="240" h="261" extrusionOk="0">
                  <a:moveTo>
                    <a:pt x="103" y="1"/>
                  </a:moveTo>
                  <a:cubicBezTo>
                    <a:pt x="33" y="17"/>
                    <a:pt x="0" y="87"/>
                    <a:pt x="0" y="157"/>
                  </a:cubicBezTo>
                  <a:cubicBezTo>
                    <a:pt x="17" y="190"/>
                    <a:pt x="33" y="223"/>
                    <a:pt x="50" y="244"/>
                  </a:cubicBezTo>
                  <a:cubicBezTo>
                    <a:pt x="70" y="260"/>
                    <a:pt x="103" y="260"/>
                    <a:pt x="136" y="260"/>
                  </a:cubicBezTo>
                  <a:cubicBezTo>
                    <a:pt x="190" y="260"/>
                    <a:pt x="240" y="190"/>
                    <a:pt x="223" y="120"/>
                  </a:cubicBezTo>
                  <a:cubicBezTo>
                    <a:pt x="223" y="87"/>
                    <a:pt x="207" y="54"/>
                    <a:pt x="190" y="38"/>
                  </a:cubicBezTo>
                  <a:cubicBezTo>
                    <a:pt x="174" y="17"/>
                    <a:pt x="174"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7" name="Google Shape;20617;p54"/>
            <p:cNvSpPr/>
            <p:nvPr/>
          </p:nvSpPr>
          <p:spPr>
            <a:xfrm>
              <a:off x="4571500" y="2948900"/>
              <a:ext cx="6000" cy="6500"/>
            </a:xfrm>
            <a:custGeom>
              <a:avLst/>
              <a:gdLst/>
              <a:ahLst/>
              <a:cxnLst/>
              <a:rect l="l" t="t" r="r" b="b"/>
              <a:pathLst>
                <a:path w="240" h="260" extrusionOk="0">
                  <a:moveTo>
                    <a:pt x="104" y="0"/>
                  </a:moveTo>
                  <a:cubicBezTo>
                    <a:pt x="54" y="0"/>
                    <a:pt x="1" y="70"/>
                    <a:pt x="17" y="136"/>
                  </a:cubicBezTo>
                  <a:cubicBezTo>
                    <a:pt x="17" y="190"/>
                    <a:pt x="34" y="223"/>
                    <a:pt x="71" y="239"/>
                  </a:cubicBezTo>
                  <a:cubicBezTo>
                    <a:pt x="87" y="239"/>
                    <a:pt x="120" y="260"/>
                    <a:pt x="137" y="260"/>
                  </a:cubicBezTo>
                  <a:cubicBezTo>
                    <a:pt x="174" y="239"/>
                    <a:pt x="190" y="223"/>
                    <a:pt x="207" y="206"/>
                  </a:cubicBezTo>
                  <a:cubicBezTo>
                    <a:pt x="240" y="173"/>
                    <a:pt x="240" y="136"/>
                    <a:pt x="240"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8" name="Google Shape;20618;p54"/>
            <p:cNvSpPr/>
            <p:nvPr/>
          </p:nvSpPr>
          <p:spPr>
            <a:xfrm>
              <a:off x="4574075" y="2901675"/>
              <a:ext cx="6025" cy="6600"/>
            </a:xfrm>
            <a:custGeom>
              <a:avLst/>
              <a:gdLst/>
              <a:ahLst/>
              <a:cxnLst/>
              <a:rect l="l" t="t" r="r" b="b"/>
              <a:pathLst>
                <a:path w="241" h="264" extrusionOk="0">
                  <a:moveTo>
                    <a:pt x="104" y="1"/>
                  </a:moveTo>
                  <a:cubicBezTo>
                    <a:pt x="71" y="17"/>
                    <a:pt x="34" y="34"/>
                    <a:pt x="17" y="50"/>
                  </a:cubicBezTo>
                  <a:cubicBezTo>
                    <a:pt x="1" y="88"/>
                    <a:pt x="1" y="120"/>
                    <a:pt x="1" y="153"/>
                  </a:cubicBezTo>
                  <a:cubicBezTo>
                    <a:pt x="17" y="191"/>
                    <a:pt x="17" y="224"/>
                    <a:pt x="54" y="240"/>
                  </a:cubicBezTo>
                  <a:cubicBezTo>
                    <a:pt x="66" y="252"/>
                    <a:pt x="86" y="263"/>
                    <a:pt x="108" y="263"/>
                  </a:cubicBezTo>
                  <a:cubicBezTo>
                    <a:pt x="118" y="263"/>
                    <a:pt x="127" y="261"/>
                    <a:pt x="137" y="257"/>
                  </a:cubicBezTo>
                  <a:cubicBezTo>
                    <a:pt x="191" y="257"/>
                    <a:pt x="240" y="191"/>
                    <a:pt x="224" y="120"/>
                  </a:cubicBezTo>
                  <a:cubicBezTo>
                    <a:pt x="224" y="88"/>
                    <a:pt x="207" y="50"/>
                    <a:pt x="174" y="34"/>
                  </a:cubicBezTo>
                  <a:cubicBezTo>
                    <a:pt x="174" y="17"/>
                    <a:pt x="158" y="17"/>
                    <a:pt x="158"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9" name="Google Shape;20619;p54"/>
            <p:cNvSpPr/>
            <p:nvPr/>
          </p:nvSpPr>
          <p:spPr>
            <a:xfrm>
              <a:off x="4575425" y="2979825"/>
              <a:ext cx="5600" cy="6500"/>
            </a:xfrm>
            <a:custGeom>
              <a:avLst/>
              <a:gdLst/>
              <a:ahLst/>
              <a:cxnLst/>
              <a:rect l="l" t="t" r="r" b="b"/>
              <a:pathLst>
                <a:path w="224" h="260" extrusionOk="0">
                  <a:moveTo>
                    <a:pt x="104" y="0"/>
                  </a:moveTo>
                  <a:cubicBezTo>
                    <a:pt x="33" y="17"/>
                    <a:pt x="0" y="87"/>
                    <a:pt x="0" y="157"/>
                  </a:cubicBezTo>
                  <a:cubicBezTo>
                    <a:pt x="0" y="190"/>
                    <a:pt x="17" y="223"/>
                    <a:pt x="50" y="239"/>
                  </a:cubicBezTo>
                  <a:cubicBezTo>
                    <a:pt x="66" y="260"/>
                    <a:pt x="104" y="260"/>
                    <a:pt x="137" y="260"/>
                  </a:cubicBezTo>
                  <a:cubicBezTo>
                    <a:pt x="186" y="239"/>
                    <a:pt x="223" y="190"/>
                    <a:pt x="223" y="103"/>
                  </a:cubicBezTo>
                  <a:cubicBezTo>
                    <a:pt x="223" y="7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0" name="Google Shape;20620;p54"/>
            <p:cNvSpPr/>
            <p:nvPr/>
          </p:nvSpPr>
          <p:spPr>
            <a:xfrm>
              <a:off x="4561625" y="2909000"/>
              <a:ext cx="425" cy="3025"/>
            </a:xfrm>
            <a:custGeom>
              <a:avLst/>
              <a:gdLst/>
              <a:ahLst/>
              <a:cxnLst/>
              <a:rect l="l" t="t" r="r" b="b"/>
              <a:pathLst>
                <a:path w="17" h="121" extrusionOk="0">
                  <a:moveTo>
                    <a:pt x="0" y="1"/>
                  </a:moveTo>
                  <a:lnTo>
                    <a:pt x="0" y="120"/>
                  </a:lnTo>
                  <a:cubicBezTo>
                    <a:pt x="17" y="83"/>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1" name="Google Shape;20621;p54"/>
            <p:cNvSpPr/>
            <p:nvPr/>
          </p:nvSpPr>
          <p:spPr>
            <a:xfrm>
              <a:off x="4566350" y="2824375"/>
              <a:ext cx="6000" cy="6425"/>
            </a:xfrm>
            <a:custGeom>
              <a:avLst/>
              <a:gdLst/>
              <a:ahLst/>
              <a:cxnLst/>
              <a:rect l="l" t="t" r="r" b="b"/>
              <a:pathLst>
                <a:path w="240" h="257" extrusionOk="0">
                  <a:moveTo>
                    <a:pt x="104" y="1"/>
                  </a:moveTo>
                  <a:cubicBezTo>
                    <a:pt x="34" y="17"/>
                    <a:pt x="1" y="87"/>
                    <a:pt x="1" y="153"/>
                  </a:cubicBezTo>
                  <a:cubicBezTo>
                    <a:pt x="17" y="190"/>
                    <a:pt x="34" y="223"/>
                    <a:pt x="54" y="240"/>
                  </a:cubicBezTo>
                  <a:cubicBezTo>
                    <a:pt x="71" y="256"/>
                    <a:pt x="104" y="256"/>
                    <a:pt x="137" y="256"/>
                  </a:cubicBezTo>
                  <a:cubicBezTo>
                    <a:pt x="190" y="256"/>
                    <a:pt x="240" y="190"/>
                    <a:pt x="223" y="120"/>
                  </a:cubicBezTo>
                  <a:cubicBezTo>
                    <a:pt x="223" y="87"/>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2" name="Google Shape;20622;p54"/>
            <p:cNvSpPr/>
            <p:nvPr/>
          </p:nvSpPr>
          <p:spPr>
            <a:xfrm>
              <a:off x="4565950" y="2840675"/>
              <a:ext cx="6000" cy="6500"/>
            </a:xfrm>
            <a:custGeom>
              <a:avLst/>
              <a:gdLst/>
              <a:ahLst/>
              <a:cxnLst/>
              <a:rect l="l" t="t" r="r" b="b"/>
              <a:pathLst>
                <a:path w="240" h="260" extrusionOk="0">
                  <a:moveTo>
                    <a:pt x="136" y="0"/>
                  </a:moveTo>
                  <a:cubicBezTo>
                    <a:pt x="103" y="0"/>
                    <a:pt x="70" y="0"/>
                    <a:pt x="50" y="17"/>
                  </a:cubicBezTo>
                  <a:cubicBezTo>
                    <a:pt x="0" y="70"/>
                    <a:pt x="0" y="157"/>
                    <a:pt x="33" y="206"/>
                  </a:cubicBezTo>
                  <a:cubicBezTo>
                    <a:pt x="50" y="239"/>
                    <a:pt x="87" y="260"/>
                    <a:pt x="103" y="260"/>
                  </a:cubicBezTo>
                  <a:cubicBezTo>
                    <a:pt x="136" y="260"/>
                    <a:pt x="173" y="239"/>
                    <a:pt x="190" y="223"/>
                  </a:cubicBezTo>
                  <a:cubicBezTo>
                    <a:pt x="239" y="190"/>
                    <a:pt x="239" y="103"/>
                    <a:pt x="206" y="54"/>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3" name="Google Shape;20623;p54"/>
            <p:cNvSpPr/>
            <p:nvPr/>
          </p:nvSpPr>
          <p:spPr>
            <a:xfrm>
              <a:off x="4560800" y="2809425"/>
              <a:ext cx="4350" cy="6475"/>
            </a:xfrm>
            <a:custGeom>
              <a:avLst/>
              <a:gdLst/>
              <a:ahLst/>
              <a:cxnLst/>
              <a:rect l="l" t="t" r="r" b="b"/>
              <a:pathLst>
                <a:path w="174" h="259" extrusionOk="0">
                  <a:moveTo>
                    <a:pt x="42" y="1"/>
                  </a:moveTo>
                  <a:cubicBezTo>
                    <a:pt x="29" y="1"/>
                    <a:pt x="17" y="5"/>
                    <a:pt x="0" y="13"/>
                  </a:cubicBezTo>
                  <a:cubicBezTo>
                    <a:pt x="17" y="100"/>
                    <a:pt x="17" y="186"/>
                    <a:pt x="33" y="252"/>
                  </a:cubicBezTo>
                  <a:cubicBezTo>
                    <a:pt x="40" y="256"/>
                    <a:pt x="48" y="258"/>
                    <a:pt x="56" y="258"/>
                  </a:cubicBezTo>
                  <a:cubicBezTo>
                    <a:pt x="88" y="258"/>
                    <a:pt x="123" y="226"/>
                    <a:pt x="136" y="186"/>
                  </a:cubicBezTo>
                  <a:cubicBezTo>
                    <a:pt x="173" y="116"/>
                    <a:pt x="136" y="30"/>
                    <a:pt x="87" y="13"/>
                  </a:cubicBezTo>
                  <a:cubicBezTo>
                    <a:pt x="68" y="5"/>
                    <a:pt x="55"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4" name="Google Shape;20624;p54"/>
            <p:cNvSpPr/>
            <p:nvPr/>
          </p:nvSpPr>
          <p:spPr>
            <a:xfrm>
              <a:off x="4562950" y="2889850"/>
              <a:ext cx="5600" cy="6700"/>
            </a:xfrm>
            <a:custGeom>
              <a:avLst/>
              <a:gdLst/>
              <a:ahLst/>
              <a:cxnLst/>
              <a:rect l="l" t="t" r="r" b="b"/>
              <a:pathLst>
                <a:path w="224" h="268" extrusionOk="0">
                  <a:moveTo>
                    <a:pt x="115" y="1"/>
                  </a:moveTo>
                  <a:cubicBezTo>
                    <a:pt x="107" y="1"/>
                    <a:pt x="98" y="3"/>
                    <a:pt x="87" y="8"/>
                  </a:cubicBezTo>
                  <a:lnTo>
                    <a:pt x="67" y="8"/>
                  </a:lnTo>
                  <a:cubicBezTo>
                    <a:pt x="17" y="45"/>
                    <a:pt x="1" y="95"/>
                    <a:pt x="1" y="148"/>
                  </a:cubicBezTo>
                  <a:cubicBezTo>
                    <a:pt x="1" y="181"/>
                    <a:pt x="17" y="214"/>
                    <a:pt x="50" y="231"/>
                  </a:cubicBezTo>
                  <a:cubicBezTo>
                    <a:pt x="67" y="268"/>
                    <a:pt x="104" y="268"/>
                    <a:pt x="120" y="268"/>
                  </a:cubicBezTo>
                  <a:cubicBezTo>
                    <a:pt x="190" y="251"/>
                    <a:pt x="223" y="181"/>
                    <a:pt x="223" y="111"/>
                  </a:cubicBezTo>
                  <a:cubicBezTo>
                    <a:pt x="223" y="95"/>
                    <a:pt x="207" y="95"/>
                    <a:pt x="207" y="78"/>
                  </a:cubicBezTo>
                  <a:cubicBezTo>
                    <a:pt x="207" y="45"/>
                    <a:pt x="170" y="25"/>
                    <a:pt x="153" y="8"/>
                  </a:cubicBezTo>
                  <a:cubicBezTo>
                    <a:pt x="142" y="8"/>
                    <a:pt x="131"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5" name="Google Shape;20625;p54"/>
            <p:cNvSpPr/>
            <p:nvPr/>
          </p:nvSpPr>
          <p:spPr>
            <a:xfrm>
              <a:off x="4561625" y="2951050"/>
              <a:ext cx="950" cy="5175"/>
            </a:xfrm>
            <a:custGeom>
              <a:avLst/>
              <a:gdLst/>
              <a:ahLst/>
              <a:cxnLst/>
              <a:rect l="l" t="t" r="r" b="b"/>
              <a:pathLst>
                <a:path w="38" h="207" extrusionOk="0">
                  <a:moveTo>
                    <a:pt x="0" y="1"/>
                  </a:moveTo>
                  <a:lnTo>
                    <a:pt x="0" y="207"/>
                  </a:lnTo>
                  <a:cubicBezTo>
                    <a:pt x="17" y="174"/>
                    <a:pt x="37" y="120"/>
                    <a:pt x="37" y="87"/>
                  </a:cubicBezTo>
                  <a:cubicBezTo>
                    <a:pt x="17" y="50"/>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6" name="Google Shape;20626;p54"/>
            <p:cNvSpPr/>
            <p:nvPr/>
          </p:nvSpPr>
          <p:spPr>
            <a:xfrm>
              <a:off x="4561625" y="2933250"/>
              <a:ext cx="5575" cy="6600"/>
            </a:xfrm>
            <a:custGeom>
              <a:avLst/>
              <a:gdLst/>
              <a:ahLst/>
              <a:cxnLst/>
              <a:rect l="l" t="t" r="r" b="b"/>
              <a:pathLst>
                <a:path w="223" h="264" extrusionOk="0">
                  <a:moveTo>
                    <a:pt x="85" y="1"/>
                  </a:moveTo>
                  <a:cubicBezTo>
                    <a:pt x="69" y="1"/>
                    <a:pt x="49" y="13"/>
                    <a:pt x="37" y="24"/>
                  </a:cubicBezTo>
                  <a:cubicBezTo>
                    <a:pt x="17" y="41"/>
                    <a:pt x="0" y="61"/>
                    <a:pt x="0" y="94"/>
                  </a:cubicBezTo>
                  <a:lnTo>
                    <a:pt x="0" y="164"/>
                  </a:lnTo>
                  <a:cubicBezTo>
                    <a:pt x="0" y="181"/>
                    <a:pt x="0" y="197"/>
                    <a:pt x="17" y="214"/>
                  </a:cubicBezTo>
                  <a:cubicBezTo>
                    <a:pt x="38" y="245"/>
                    <a:pt x="69" y="263"/>
                    <a:pt x="101" y="263"/>
                  </a:cubicBezTo>
                  <a:cubicBezTo>
                    <a:pt x="125" y="263"/>
                    <a:pt x="150" y="253"/>
                    <a:pt x="173" y="230"/>
                  </a:cubicBezTo>
                  <a:cubicBezTo>
                    <a:pt x="206" y="181"/>
                    <a:pt x="223" y="111"/>
                    <a:pt x="190" y="41"/>
                  </a:cubicBezTo>
                  <a:cubicBezTo>
                    <a:pt x="173" y="24"/>
                    <a:pt x="157" y="8"/>
                    <a:pt x="140" y="8"/>
                  </a:cubicBezTo>
                  <a:lnTo>
                    <a:pt x="103" y="8"/>
                  </a:lnTo>
                  <a:cubicBezTo>
                    <a:pt x="98"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7" name="Google Shape;20627;p54"/>
            <p:cNvSpPr/>
            <p:nvPr/>
          </p:nvSpPr>
          <p:spPr>
            <a:xfrm>
              <a:off x="4579250" y="2837675"/>
              <a:ext cx="5575" cy="6425"/>
            </a:xfrm>
            <a:custGeom>
              <a:avLst/>
              <a:gdLst/>
              <a:ahLst/>
              <a:cxnLst/>
              <a:rect l="l" t="t" r="r" b="b"/>
              <a:pathLst>
                <a:path w="223" h="257" extrusionOk="0">
                  <a:moveTo>
                    <a:pt x="87" y="1"/>
                  </a:moveTo>
                  <a:cubicBezTo>
                    <a:pt x="33" y="17"/>
                    <a:pt x="0" y="71"/>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8" name="Google Shape;20628;p54"/>
            <p:cNvSpPr/>
            <p:nvPr/>
          </p:nvSpPr>
          <p:spPr>
            <a:xfrm>
              <a:off x="4613550" y="2815575"/>
              <a:ext cx="6125" cy="6675"/>
            </a:xfrm>
            <a:custGeom>
              <a:avLst/>
              <a:gdLst/>
              <a:ahLst/>
              <a:cxnLst/>
              <a:rect l="l" t="t" r="r" b="b"/>
              <a:pathLst>
                <a:path w="245" h="267" extrusionOk="0">
                  <a:moveTo>
                    <a:pt x="128" y="1"/>
                  </a:moveTo>
                  <a:cubicBezTo>
                    <a:pt x="82" y="1"/>
                    <a:pt x="47" y="23"/>
                    <a:pt x="22" y="77"/>
                  </a:cubicBezTo>
                  <a:cubicBezTo>
                    <a:pt x="1" y="147"/>
                    <a:pt x="38" y="233"/>
                    <a:pt x="88" y="250"/>
                  </a:cubicBezTo>
                  <a:cubicBezTo>
                    <a:pt x="104" y="266"/>
                    <a:pt x="125" y="266"/>
                    <a:pt x="141" y="266"/>
                  </a:cubicBezTo>
                  <a:cubicBezTo>
                    <a:pt x="174" y="250"/>
                    <a:pt x="207" y="233"/>
                    <a:pt x="228" y="180"/>
                  </a:cubicBezTo>
                  <a:cubicBezTo>
                    <a:pt x="244" y="130"/>
                    <a:pt x="244" y="77"/>
                    <a:pt x="207" y="44"/>
                  </a:cubicBezTo>
                  <a:cubicBezTo>
                    <a:pt x="191" y="27"/>
                    <a:pt x="191" y="6"/>
                    <a:pt x="174" y="6"/>
                  </a:cubicBezTo>
                  <a:cubicBezTo>
                    <a:pt x="158" y="3"/>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9" name="Google Shape;20629;p54"/>
            <p:cNvSpPr/>
            <p:nvPr/>
          </p:nvSpPr>
          <p:spPr>
            <a:xfrm>
              <a:off x="4640675" y="2781400"/>
              <a:ext cx="6000" cy="6525"/>
            </a:xfrm>
            <a:custGeom>
              <a:avLst/>
              <a:gdLst/>
              <a:ahLst/>
              <a:cxnLst/>
              <a:rect l="l" t="t" r="r" b="b"/>
              <a:pathLst>
                <a:path w="240" h="261" extrusionOk="0">
                  <a:moveTo>
                    <a:pt x="153" y="1"/>
                  </a:moveTo>
                  <a:cubicBezTo>
                    <a:pt x="120" y="1"/>
                    <a:pt x="87" y="17"/>
                    <a:pt x="70" y="17"/>
                  </a:cubicBezTo>
                  <a:cubicBezTo>
                    <a:pt x="17" y="33"/>
                    <a:pt x="0" y="87"/>
                    <a:pt x="17" y="137"/>
                  </a:cubicBezTo>
                  <a:cubicBezTo>
                    <a:pt x="17" y="174"/>
                    <a:pt x="33" y="207"/>
                    <a:pt x="50" y="223"/>
                  </a:cubicBezTo>
                  <a:cubicBezTo>
                    <a:pt x="87" y="260"/>
                    <a:pt x="103" y="260"/>
                    <a:pt x="136" y="260"/>
                  </a:cubicBezTo>
                  <a:cubicBezTo>
                    <a:pt x="190" y="240"/>
                    <a:pt x="239" y="174"/>
                    <a:pt x="223" y="104"/>
                  </a:cubicBez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0" name="Google Shape;20630;p54"/>
            <p:cNvSpPr/>
            <p:nvPr/>
          </p:nvSpPr>
          <p:spPr>
            <a:xfrm>
              <a:off x="4611925" y="2833050"/>
              <a:ext cx="6000" cy="6550"/>
            </a:xfrm>
            <a:custGeom>
              <a:avLst/>
              <a:gdLst/>
              <a:ahLst/>
              <a:cxnLst/>
              <a:rect l="l" t="t" r="r" b="b"/>
              <a:pathLst>
                <a:path w="240" h="262" extrusionOk="0">
                  <a:moveTo>
                    <a:pt x="103" y="0"/>
                  </a:moveTo>
                  <a:cubicBezTo>
                    <a:pt x="86" y="0"/>
                    <a:pt x="68" y="4"/>
                    <a:pt x="49" y="12"/>
                  </a:cubicBezTo>
                  <a:cubicBezTo>
                    <a:pt x="33" y="29"/>
                    <a:pt x="16" y="50"/>
                    <a:pt x="0" y="83"/>
                  </a:cubicBezTo>
                  <a:lnTo>
                    <a:pt x="0" y="169"/>
                  </a:lnTo>
                  <a:cubicBezTo>
                    <a:pt x="16" y="202"/>
                    <a:pt x="33" y="235"/>
                    <a:pt x="66" y="256"/>
                  </a:cubicBezTo>
                  <a:cubicBezTo>
                    <a:pt x="78" y="260"/>
                    <a:pt x="92" y="262"/>
                    <a:pt x="105" y="262"/>
                  </a:cubicBezTo>
                  <a:cubicBezTo>
                    <a:pt x="149" y="262"/>
                    <a:pt x="194" y="239"/>
                    <a:pt x="206" y="186"/>
                  </a:cubicBezTo>
                  <a:cubicBezTo>
                    <a:pt x="239" y="116"/>
                    <a:pt x="206" y="29"/>
                    <a:pt x="153" y="12"/>
                  </a:cubicBezTo>
                  <a:cubicBezTo>
                    <a:pt x="136" y="4"/>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1" name="Google Shape;20631;p54"/>
            <p:cNvSpPr/>
            <p:nvPr/>
          </p:nvSpPr>
          <p:spPr>
            <a:xfrm>
              <a:off x="4798275" y="3032300"/>
              <a:ext cx="6000" cy="6725"/>
            </a:xfrm>
            <a:custGeom>
              <a:avLst/>
              <a:gdLst/>
              <a:ahLst/>
              <a:cxnLst/>
              <a:rect l="l" t="t" r="r" b="b"/>
              <a:pathLst>
                <a:path w="240" h="269" extrusionOk="0">
                  <a:moveTo>
                    <a:pt x="104" y="1"/>
                  </a:moveTo>
                  <a:cubicBezTo>
                    <a:pt x="87" y="1"/>
                    <a:pt x="70" y="6"/>
                    <a:pt x="54" y="16"/>
                  </a:cubicBezTo>
                  <a:cubicBezTo>
                    <a:pt x="33" y="33"/>
                    <a:pt x="17" y="66"/>
                    <a:pt x="17" y="82"/>
                  </a:cubicBezTo>
                  <a:cubicBezTo>
                    <a:pt x="0" y="119"/>
                    <a:pt x="0" y="152"/>
                    <a:pt x="0" y="169"/>
                  </a:cubicBezTo>
                  <a:cubicBezTo>
                    <a:pt x="17" y="202"/>
                    <a:pt x="33" y="239"/>
                    <a:pt x="70" y="255"/>
                  </a:cubicBezTo>
                  <a:cubicBezTo>
                    <a:pt x="88" y="264"/>
                    <a:pt x="104" y="268"/>
                    <a:pt x="120" y="268"/>
                  </a:cubicBezTo>
                  <a:cubicBezTo>
                    <a:pt x="163" y="268"/>
                    <a:pt x="199" y="237"/>
                    <a:pt x="223"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2" name="Google Shape;20632;p54"/>
            <p:cNvSpPr/>
            <p:nvPr/>
          </p:nvSpPr>
          <p:spPr>
            <a:xfrm>
              <a:off x="4580575" y="2821700"/>
              <a:ext cx="6425" cy="6425"/>
            </a:xfrm>
            <a:custGeom>
              <a:avLst/>
              <a:gdLst/>
              <a:ahLst/>
              <a:cxnLst/>
              <a:rect l="l" t="t" r="r" b="b"/>
              <a:pathLst>
                <a:path w="257" h="257" extrusionOk="0">
                  <a:moveTo>
                    <a:pt x="136" y="0"/>
                  </a:moveTo>
                  <a:cubicBezTo>
                    <a:pt x="85" y="0"/>
                    <a:pt x="44" y="30"/>
                    <a:pt x="17" y="71"/>
                  </a:cubicBezTo>
                  <a:cubicBezTo>
                    <a:pt x="1" y="141"/>
                    <a:pt x="34" y="227"/>
                    <a:pt x="83" y="244"/>
                  </a:cubicBezTo>
                  <a:cubicBezTo>
                    <a:pt x="97" y="253"/>
                    <a:pt x="113" y="257"/>
                    <a:pt x="128" y="257"/>
                  </a:cubicBezTo>
                  <a:cubicBezTo>
                    <a:pt x="170" y="257"/>
                    <a:pt x="211" y="225"/>
                    <a:pt x="223" y="174"/>
                  </a:cubicBezTo>
                  <a:cubicBezTo>
                    <a:pt x="256" y="108"/>
                    <a:pt x="223" y="38"/>
                    <a:pt x="170" y="5"/>
                  </a:cubicBezTo>
                  <a:cubicBezTo>
                    <a:pt x="158" y="2"/>
                    <a:pt x="14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3" name="Google Shape;20633;p54"/>
            <p:cNvSpPr/>
            <p:nvPr/>
          </p:nvSpPr>
          <p:spPr>
            <a:xfrm>
              <a:off x="4945150" y="2958375"/>
              <a:ext cx="5575" cy="6000"/>
            </a:xfrm>
            <a:custGeom>
              <a:avLst/>
              <a:gdLst/>
              <a:ahLst/>
              <a:cxnLst/>
              <a:rect l="l" t="t" r="r" b="b"/>
              <a:pathLst>
                <a:path w="223" h="240" extrusionOk="0">
                  <a:moveTo>
                    <a:pt x="54" y="1"/>
                  </a:moveTo>
                  <a:cubicBezTo>
                    <a:pt x="17" y="50"/>
                    <a:pt x="0" y="137"/>
                    <a:pt x="54" y="190"/>
                  </a:cubicBezTo>
                  <a:cubicBezTo>
                    <a:pt x="70" y="207"/>
                    <a:pt x="87" y="223"/>
                    <a:pt x="120" y="240"/>
                  </a:cubicBezTo>
                  <a:cubicBezTo>
                    <a:pt x="157" y="240"/>
                    <a:pt x="174" y="223"/>
                    <a:pt x="206" y="207"/>
                  </a:cubicBezTo>
                  <a:cubicBezTo>
                    <a:pt x="206" y="190"/>
                    <a:pt x="223" y="190"/>
                    <a:pt x="223" y="170"/>
                  </a:cubicBezTo>
                  <a:cubicBezTo>
                    <a:pt x="174" y="120"/>
                    <a:pt x="120" y="50"/>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4" name="Google Shape;20634;p54"/>
            <p:cNvSpPr/>
            <p:nvPr/>
          </p:nvSpPr>
          <p:spPr>
            <a:xfrm>
              <a:off x="4893200" y="2953625"/>
              <a:ext cx="6000" cy="6425"/>
            </a:xfrm>
            <a:custGeom>
              <a:avLst/>
              <a:gdLst/>
              <a:ahLst/>
              <a:cxnLst/>
              <a:rect l="l" t="t" r="r" b="b"/>
              <a:pathLst>
                <a:path w="240" h="257" extrusionOk="0">
                  <a:moveTo>
                    <a:pt x="103" y="1"/>
                  </a:moveTo>
                  <a:cubicBezTo>
                    <a:pt x="50" y="1"/>
                    <a:pt x="0" y="71"/>
                    <a:pt x="17" y="137"/>
                  </a:cubicBezTo>
                  <a:cubicBezTo>
                    <a:pt x="17" y="174"/>
                    <a:pt x="33" y="207"/>
                    <a:pt x="50" y="223"/>
                  </a:cubicBezTo>
                  <a:cubicBezTo>
                    <a:pt x="87" y="256"/>
                    <a:pt x="103" y="256"/>
                    <a:pt x="136" y="256"/>
                  </a:cubicBezTo>
                  <a:cubicBezTo>
                    <a:pt x="207" y="240"/>
                    <a:pt x="240" y="174"/>
                    <a:pt x="240" y="104"/>
                  </a:cubicBezTo>
                  <a:cubicBezTo>
                    <a:pt x="223" y="71"/>
                    <a:pt x="207" y="34"/>
                    <a:pt x="190" y="17"/>
                  </a:cubicBezTo>
                  <a:cubicBezTo>
                    <a:pt x="190" y="17"/>
                    <a:pt x="174"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5" name="Google Shape;20635;p54"/>
            <p:cNvSpPr/>
            <p:nvPr/>
          </p:nvSpPr>
          <p:spPr>
            <a:xfrm>
              <a:off x="4899175" y="2936000"/>
              <a:ext cx="5600" cy="6525"/>
            </a:xfrm>
            <a:custGeom>
              <a:avLst/>
              <a:gdLst/>
              <a:ahLst/>
              <a:cxnLst/>
              <a:rect l="l" t="t" r="r" b="b"/>
              <a:pathLst>
                <a:path w="224" h="261" extrusionOk="0">
                  <a:moveTo>
                    <a:pt x="87" y="1"/>
                  </a:moveTo>
                  <a:cubicBezTo>
                    <a:pt x="71" y="1"/>
                    <a:pt x="38" y="17"/>
                    <a:pt x="17" y="54"/>
                  </a:cubicBezTo>
                  <a:cubicBezTo>
                    <a:pt x="1" y="71"/>
                    <a:pt x="1" y="104"/>
                    <a:pt x="1" y="137"/>
                  </a:cubicBezTo>
                  <a:cubicBezTo>
                    <a:pt x="1" y="174"/>
                    <a:pt x="17" y="207"/>
                    <a:pt x="54" y="223"/>
                  </a:cubicBezTo>
                  <a:cubicBezTo>
                    <a:pt x="71" y="261"/>
                    <a:pt x="104" y="261"/>
                    <a:pt x="120" y="261"/>
                  </a:cubicBezTo>
                  <a:cubicBezTo>
                    <a:pt x="190" y="240"/>
                    <a:pt x="223" y="174"/>
                    <a:pt x="223" y="104"/>
                  </a:cubicBezTo>
                  <a:cubicBezTo>
                    <a:pt x="223" y="71"/>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6" name="Google Shape;20636;p54"/>
            <p:cNvSpPr/>
            <p:nvPr/>
          </p:nvSpPr>
          <p:spPr>
            <a:xfrm>
              <a:off x="4888050" y="2926525"/>
              <a:ext cx="5575" cy="3950"/>
            </a:xfrm>
            <a:custGeom>
              <a:avLst/>
              <a:gdLst/>
              <a:ahLst/>
              <a:cxnLst/>
              <a:rect l="l" t="t" r="r" b="b"/>
              <a:pathLst>
                <a:path w="223" h="158" extrusionOk="0">
                  <a:moveTo>
                    <a:pt x="0" y="1"/>
                  </a:moveTo>
                  <a:lnTo>
                    <a:pt x="0" y="54"/>
                  </a:lnTo>
                  <a:cubicBezTo>
                    <a:pt x="0" y="87"/>
                    <a:pt x="17" y="124"/>
                    <a:pt x="33" y="141"/>
                  </a:cubicBezTo>
                  <a:cubicBezTo>
                    <a:pt x="70" y="157"/>
                    <a:pt x="103" y="157"/>
                    <a:pt x="120" y="157"/>
                  </a:cubicBezTo>
                  <a:cubicBezTo>
                    <a:pt x="173" y="157"/>
                    <a:pt x="223" y="87"/>
                    <a:pt x="223" y="38"/>
                  </a:cubicBezTo>
                  <a:cubicBezTo>
                    <a:pt x="153" y="21"/>
                    <a:pt x="87"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7" name="Google Shape;20637;p54"/>
            <p:cNvSpPr/>
            <p:nvPr/>
          </p:nvSpPr>
          <p:spPr>
            <a:xfrm>
              <a:off x="4889275" y="2999500"/>
              <a:ext cx="6100" cy="6525"/>
            </a:xfrm>
            <a:custGeom>
              <a:avLst/>
              <a:gdLst/>
              <a:ahLst/>
              <a:cxnLst/>
              <a:rect l="l" t="t" r="r" b="b"/>
              <a:pathLst>
                <a:path w="244" h="261" extrusionOk="0">
                  <a:moveTo>
                    <a:pt x="129" y="0"/>
                  </a:moveTo>
                  <a:cubicBezTo>
                    <a:pt x="83" y="0"/>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8" name="Google Shape;20638;p54"/>
            <p:cNvSpPr/>
            <p:nvPr/>
          </p:nvSpPr>
          <p:spPr>
            <a:xfrm>
              <a:off x="4588725" y="2808550"/>
              <a:ext cx="6400" cy="6475"/>
            </a:xfrm>
            <a:custGeom>
              <a:avLst/>
              <a:gdLst/>
              <a:ahLst/>
              <a:cxnLst/>
              <a:rect l="l" t="t" r="r" b="b"/>
              <a:pathLst>
                <a:path w="256" h="259" extrusionOk="0">
                  <a:moveTo>
                    <a:pt x="126" y="1"/>
                  </a:moveTo>
                  <a:cubicBezTo>
                    <a:pt x="86" y="1"/>
                    <a:pt x="45" y="33"/>
                    <a:pt x="33" y="81"/>
                  </a:cubicBezTo>
                  <a:cubicBezTo>
                    <a:pt x="0" y="151"/>
                    <a:pt x="33" y="221"/>
                    <a:pt x="87" y="254"/>
                  </a:cubicBezTo>
                  <a:cubicBezTo>
                    <a:pt x="98" y="257"/>
                    <a:pt x="109" y="259"/>
                    <a:pt x="120" y="259"/>
                  </a:cubicBezTo>
                  <a:cubicBezTo>
                    <a:pt x="171" y="259"/>
                    <a:pt x="212" y="226"/>
                    <a:pt x="239" y="168"/>
                  </a:cubicBezTo>
                  <a:cubicBezTo>
                    <a:pt x="256" y="102"/>
                    <a:pt x="223" y="32"/>
                    <a:pt x="169" y="15"/>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9" name="Google Shape;20639;p54"/>
            <p:cNvSpPr/>
            <p:nvPr/>
          </p:nvSpPr>
          <p:spPr>
            <a:xfrm>
              <a:off x="4584800" y="2869825"/>
              <a:ext cx="6100" cy="6700"/>
            </a:xfrm>
            <a:custGeom>
              <a:avLst/>
              <a:gdLst/>
              <a:ahLst/>
              <a:cxnLst/>
              <a:rect l="l" t="t" r="r" b="b"/>
              <a:pathLst>
                <a:path w="244" h="268" extrusionOk="0">
                  <a:moveTo>
                    <a:pt x="104" y="1"/>
                  </a:moveTo>
                  <a:cubicBezTo>
                    <a:pt x="54" y="22"/>
                    <a:pt x="1" y="88"/>
                    <a:pt x="17" y="158"/>
                  </a:cubicBezTo>
                  <a:cubicBezTo>
                    <a:pt x="17" y="191"/>
                    <a:pt x="38" y="228"/>
                    <a:pt x="71" y="244"/>
                  </a:cubicBezTo>
                  <a:cubicBezTo>
                    <a:pt x="82" y="256"/>
                    <a:pt x="102" y="268"/>
                    <a:pt x="120" y="268"/>
                  </a:cubicBezTo>
                  <a:cubicBezTo>
                    <a:pt x="128" y="268"/>
                    <a:pt x="135" y="266"/>
                    <a:pt x="141" y="261"/>
                  </a:cubicBezTo>
                  <a:cubicBezTo>
                    <a:pt x="174" y="261"/>
                    <a:pt x="207" y="244"/>
                    <a:pt x="223" y="207"/>
                  </a:cubicBezTo>
                  <a:cubicBezTo>
                    <a:pt x="244" y="191"/>
                    <a:pt x="244" y="158"/>
                    <a:pt x="244" y="125"/>
                  </a:cubicBezTo>
                  <a:cubicBezTo>
                    <a:pt x="223" y="88"/>
                    <a:pt x="223" y="55"/>
                    <a:pt x="190" y="38"/>
                  </a:cubicBezTo>
                  <a:cubicBezTo>
                    <a:pt x="190" y="22"/>
                    <a:pt x="174" y="22"/>
                    <a:pt x="174" y="22"/>
                  </a:cubicBezTo>
                  <a:cubicBezTo>
                    <a:pt x="15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0" name="Google Shape;20640;p54"/>
            <p:cNvSpPr/>
            <p:nvPr/>
          </p:nvSpPr>
          <p:spPr>
            <a:xfrm>
              <a:off x="4593875" y="2833750"/>
              <a:ext cx="6000" cy="6700"/>
            </a:xfrm>
            <a:custGeom>
              <a:avLst/>
              <a:gdLst/>
              <a:ahLst/>
              <a:cxnLst/>
              <a:rect l="l" t="t" r="r" b="b"/>
              <a:pathLst>
                <a:path w="240" h="268" extrusionOk="0">
                  <a:moveTo>
                    <a:pt x="137" y="1"/>
                  </a:moveTo>
                  <a:cubicBezTo>
                    <a:pt x="104" y="1"/>
                    <a:pt x="66" y="22"/>
                    <a:pt x="50" y="38"/>
                  </a:cubicBezTo>
                  <a:cubicBezTo>
                    <a:pt x="0" y="88"/>
                    <a:pt x="0" y="158"/>
                    <a:pt x="33" y="228"/>
                  </a:cubicBezTo>
                  <a:cubicBezTo>
                    <a:pt x="52" y="255"/>
                    <a:pt x="81" y="267"/>
                    <a:pt x="113" y="267"/>
                  </a:cubicBezTo>
                  <a:cubicBezTo>
                    <a:pt x="139" y="267"/>
                    <a:pt x="166" y="259"/>
                    <a:pt x="190" y="244"/>
                  </a:cubicBezTo>
                  <a:cubicBezTo>
                    <a:pt x="240" y="191"/>
                    <a:pt x="240" y="104"/>
                    <a:pt x="207" y="55"/>
                  </a:cubicBezTo>
                  <a:cubicBezTo>
                    <a:pt x="190" y="38"/>
                    <a:pt x="170" y="22"/>
                    <a:pt x="153" y="22"/>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1" name="Google Shape;20641;p54"/>
            <p:cNvSpPr/>
            <p:nvPr/>
          </p:nvSpPr>
          <p:spPr>
            <a:xfrm>
              <a:off x="4604600" y="2849350"/>
              <a:ext cx="5575" cy="6550"/>
            </a:xfrm>
            <a:custGeom>
              <a:avLst/>
              <a:gdLst/>
              <a:ahLst/>
              <a:cxnLst/>
              <a:rect l="l" t="t" r="r" b="b"/>
              <a:pathLst>
                <a:path w="223" h="262" extrusionOk="0">
                  <a:moveTo>
                    <a:pt x="114" y="1"/>
                  </a:moveTo>
                  <a:cubicBezTo>
                    <a:pt x="107" y="1"/>
                    <a:pt x="103" y="6"/>
                    <a:pt x="103" y="16"/>
                  </a:cubicBezTo>
                  <a:cubicBezTo>
                    <a:pt x="33" y="16"/>
                    <a:pt x="0" y="82"/>
                    <a:pt x="0" y="152"/>
                  </a:cubicBezTo>
                  <a:cubicBezTo>
                    <a:pt x="0" y="185"/>
                    <a:pt x="33" y="222"/>
                    <a:pt x="50" y="239"/>
                  </a:cubicBezTo>
                  <a:cubicBezTo>
                    <a:pt x="64" y="250"/>
                    <a:pt x="85" y="262"/>
                    <a:pt x="102" y="262"/>
                  </a:cubicBezTo>
                  <a:cubicBezTo>
                    <a:pt x="109" y="262"/>
                    <a:pt x="115" y="260"/>
                    <a:pt x="120" y="255"/>
                  </a:cubicBezTo>
                  <a:cubicBezTo>
                    <a:pt x="153" y="255"/>
                    <a:pt x="190" y="239"/>
                    <a:pt x="206" y="202"/>
                  </a:cubicBezTo>
                  <a:cubicBezTo>
                    <a:pt x="223" y="185"/>
                    <a:pt x="223" y="152"/>
                    <a:pt x="223" y="119"/>
                  </a:cubicBezTo>
                  <a:cubicBezTo>
                    <a:pt x="223" y="82"/>
                    <a:pt x="206" y="49"/>
                    <a:pt x="173" y="32"/>
                  </a:cubicBezTo>
                  <a:cubicBezTo>
                    <a:pt x="173" y="16"/>
                    <a:pt x="153" y="16"/>
                    <a:pt x="153" y="16"/>
                  </a:cubicBezTo>
                  <a:lnTo>
                    <a:pt x="136" y="16"/>
                  </a:lnTo>
                  <a:cubicBezTo>
                    <a:pt x="128" y="6"/>
                    <a:pt x="120"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2" name="Google Shape;20642;p54"/>
            <p:cNvSpPr/>
            <p:nvPr/>
          </p:nvSpPr>
          <p:spPr>
            <a:xfrm>
              <a:off x="4561625" y="2982800"/>
              <a:ext cx="3000" cy="6525"/>
            </a:xfrm>
            <a:custGeom>
              <a:avLst/>
              <a:gdLst/>
              <a:ahLst/>
              <a:cxnLst/>
              <a:rect l="l" t="t" r="r" b="b"/>
              <a:pathLst>
                <a:path w="120" h="261" extrusionOk="0">
                  <a:moveTo>
                    <a:pt x="0" y="1"/>
                  </a:moveTo>
                  <a:lnTo>
                    <a:pt x="0" y="260"/>
                  </a:lnTo>
                  <a:cubicBezTo>
                    <a:pt x="54" y="260"/>
                    <a:pt x="87" y="223"/>
                    <a:pt x="103" y="174"/>
                  </a:cubicBezTo>
                  <a:cubicBezTo>
                    <a:pt x="120" y="141"/>
                    <a:pt x="103" y="87"/>
                    <a:pt x="87" y="38"/>
                  </a:cubicBezTo>
                  <a:cubicBezTo>
                    <a:pt x="70" y="38"/>
                    <a:pt x="54" y="17"/>
                    <a:pt x="37" y="17"/>
                  </a:cubicBezTo>
                  <a:cubicBezTo>
                    <a:pt x="17" y="1"/>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3" name="Google Shape;20643;p54"/>
            <p:cNvSpPr/>
            <p:nvPr/>
          </p:nvSpPr>
          <p:spPr>
            <a:xfrm>
              <a:off x="4601200" y="2820050"/>
              <a:ext cx="5575" cy="6700"/>
            </a:xfrm>
            <a:custGeom>
              <a:avLst/>
              <a:gdLst/>
              <a:ahLst/>
              <a:cxnLst/>
              <a:rect l="l" t="t" r="r" b="b"/>
              <a:pathLst>
                <a:path w="223" h="268" extrusionOk="0">
                  <a:moveTo>
                    <a:pt x="103" y="1"/>
                  </a:moveTo>
                  <a:cubicBezTo>
                    <a:pt x="33" y="17"/>
                    <a:pt x="0" y="87"/>
                    <a:pt x="0" y="157"/>
                  </a:cubicBezTo>
                  <a:cubicBezTo>
                    <a:pt x="0" y="190"/>
                    <a:pt x="17" y="223"/>
                    <a:pt x="50" y="240"/>
                  </a:cubicBezTo>
                  <a:cubicBezTo>
                    <a:pt x="61" y="254"/>
                    <a:pt x="84" y="267"/>
                    <a:pt x="108" y="267"/>
                  </a:cubicBezTo>
                  <a:cubicBezTo>
                    <a:pt x="117" y="267"/>
                    <a:pt x="127" y="265"/>
                    <a:pt x="136" y="260"/>
                  </a:cubicBezTo>
                  <a:cubicBezTo>
                    <a:pt x="186" y="260"/>
                    <a:pt x="223" y="190"/>
                    <a:pt x="223" y="120"/>
                  </a:cubicBezTo>
                  <a:cubicBezTo>
                    <a:pt x="223" y="87"/>
                    <a:pt x="206" y="54"/>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4" name="Google Shape;20644;p54"/>
            <p:cNvSpPr/>
            <p:nvPr/>
          </p:nvSpPr>
          <p:spPr>
            <a:xfrm>
              <a:off x="4596875" y="2866125"/>
              <a:ext cx="6000" cy="6325"/>
            </a:xfrm>
            <a:custGeom>
              <a:avLst/>
              <a:gdLst/>
              <a:ahLst/>
              <a:cxnLst/>
              <a:rect l="l" t="t" r="r" b="b"/>
              <a:pathLst>
                <a:path w="240" h="253" extrusionOk="0">
                  <a:moveTo>
                    <a:pt x="121" y="0"/>
                  </a:moveTo>
                  <a:cubicBezTo>
                    <a:pt x="76" y="0"/>
                    <a:pt x="41" y="31"/>
                    <a:pt x="17" y="83"/>
                  </a:cubicBezTo>
                  <a:cubicBezTo>
                    <a:pt x="0" y="149"/>
                    <a:pt x="33" y="219"/>
                    <a:pt x="87" y="252"/>
                  </a:cubicBezTo>
                  <a:lnTo>
                    <a:pt x="136" y="252"/>
                  </a:lnTo>
                  <a:cubicBezTo>
                    <a:pt x="173" y="252"/>
                    <a:pt x="223" y="219"/>
                    <a:pt x="223" y="186"/>
                  </a:cubicBezTo>
                  <a:cubicBezTo>
                    <a:pt x="239" y="132"/>
                    <a:pt x="239" y="83"/>
                    <a:pt x="206" y="46"/>
                  </a:cubicBezTo>
                  <a:cubicBezTo>
                    <a:pt x="206" y="29"/>
                    <a:pt x="190" y="13"/>
                    <a:pt x="173" y="13"/>
                  </a:cubicBezTo>
                  <a:cubicBezTo>
                    <a:pt x="155" y="4"/>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5" name="Google Shape;20645;p54"/>
          <p:cNvSpPr/>
          <p:nvPr/>
        </p:nvSpPr>
        <p:spPr>
          <a:xfrm rot="10800000" flipH="1">
            <a:off x="410206" y="1976937"/>
            <a:ext cx="846599" cy="692702"/>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6" name="Google Shape;20646;p54"/>
          <p:cNvSpPr/>
          <p:nvPr/>
        </p:nvSpPr>
        <p:spPr>
          <a:xfrm flipH="1">
            <a:off x="351625" y="3210400"/>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7" name="Google Shape;20647;p54"/>
          <p:cNvSpPr/>
          <p:nvPr/>
        </p:nvSpPr>
        <p:spPr>
          <a:xfrm flipH="1">
            <a:off x="6945632" y="447837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7">
    <p:spTree>
      <p:nvGrpSpPr>
        <p:cNvPr id="1" name="Shape 20648"/>
        <p:cNvGrpSpPr/>
        <p:nvPr/>
      </p:nvGrpSpPr>
      <p:grpSpPr>
        <a:xfrm>
          <a:off x="0" y="0"/>
          <a:ext cx="0" cy="0"/>
          <a:chOff x="0" y="0"/>
          <a:chExt cx="0" cy="0"/>
        </a:xfrm>
      </p:grpSpPr>
      <p:sp>
        <p:nvSpPr>
          <p:cNvPr id="20649" name="Google Shape;20649;p55"/>
          <p:cNvSpPr/>
          <p:nvPr/>
        </p:nvSpPr>
        <p:spPr>
          <a:xfrm rot="10800000">
            <a:off x="-481625" y="-182998"/>
            <a:ext cx="1791600" cy="1887873"/>
          </a:xfrm>
          <a:custGeom>
            <a:avLst/>
            <a:gdLst/>
            <a:ahLst/>
            <a:cxnLst/>
            <a:rect l="l" t="t" r="r" b="b"/>
            <a:pathLst>
              <a:path w="3592" h="3785" extrusionOk="0">
                <a:moveTo>
                  <a:pt x="1450" y="1"/>
                </a:moveTo>
                <a:cubicBezTo>
                  <a:pt x="1202" y="1"/>
                  <a:pt x="970" y="64"/>
                  <a:pt x="809" y="263"/>
                </a:cubicBezTo>
                <a:cubicBezTo>
                  <a:pt x="706" y="400"/>
                  <a:pt x="652" y="589"/>
                  <a:pt x="619" y="762"/>
                </a:cubicBezTo>
                <a:cubicBezTo>
                  <a:pt x="413" y="1772"/>
                  <a:pt x="207" y="2787"/>
                  <a:pt x="1" y="3784"/>
                </a:cubicBezTo>
                <a:lnTo>
                  <a:pt x="3592" y="3784"/>
                </a:lnTo>
                <a:lnTo>
                  <a:pt x="3592" y="400"/>
                </a:lnTo>
                <a:cubicBezTo>
                  <a:pt x="3039" y="263"/>
                  <a:pt x="2442" y="193"/>
                  <a:pt x="2062" y="90"/>
                </a:cubicBezTo>
                <a:cubicBezTo>
                  <a:pt x="1869" y="44"/>
                  <a:pt x="1654"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0" name="Google Shape;20650;p55"/>
          <p:cNvGrpSpPr/>
          <p:nvPr/>
        </p:nvGrpSpPr>
        <p:grpSpPr>
          <a:xfrm flipH="1">
            <a:off x="8674412" y="-183011"/>
            <a:ext cx="901674" cy="1575190"/>
            <a:chOff x="5052950" y="2452900"/>
            <a:chExt cx="213900" cy="373675"/>
          </a:xfrm>
        </p:grpSpPr>
        <p:sp>
          <p:nvSpPr>
            <p:cNvPr id="20651" name="Google Shape;20651;p55"/>
            <p:cNvSpPr/>
            <p:nvPr/>
          </p:nvSpPr>
          <p:spPr>
            <a:xfrm>
              <a:off x="5133675" y="2625975"/>
              <a:ext cx="6100" cy="6575"/>
            </a:xfrm>
            <a:custGeom>
              <a:avLst/>
              <a:gdLst/>
              <a:ahLst/>
              <a:cxnLst/>
              <a:rect l="l" t="t" r="r" b="b"/>
              <a:pathLst>
                <a:path w="244" h="263" extrusionOk="0">
                  <a:moveTo>
                    <a:pt x="103" y="0"/>
                  </a:moveTo>
                  <a:cubicBezTo>
                    <a:pt x="70" y="17"/>
                    <a:pt x="54" y="33"/>
                    <a:pt x="37" y="50"/>
                  </a:cubicBezTo>
                  <a:cubicBezTo>
                    <a:pt x="0" y="87"/>
                    <a:pt x="0" y="120"/>
                    <a:pt x="0" y="153"/>
                  </a:cubicBezTo>
                  <a:cubicBezTo>
                    <a:pt x="17" y="190"/>
                    <a:pt x="37" y="223"/>
                    <a:pt x="54" y="239"/>
                  </a:cubicBezTo>
                  <a:cubicBezTo>
                    <a:pt x="65" y="251"/>
                    <a:pt x="85" y="263"/>
                    <a:pt x="109" y="263"/>
                  </a:cubicBezTo>
                  <a:cubicBezTo>
                    <a:pt x="119" y="263"/>
                    <a:pt x="129" y="261"/>
                    <a:pt x="140" y="256"/>
                  </a:cubicBezTo>
                  <a:cubicBezTo>
                    <a:pt x="190" y="256"/>
                    <a:pt x="243" y="190"/>
                    <a:pt x="223" y="120"/>
                  </a:cubicBezTo>
                  <a:cubicBezTo>
                    <a:pt x="223" y="87"/>
                    <a:pt x="206" y="50"/>
                    <a:pt x="190" y="33"/>
                  </a:cubicBezTo>
                  <a:cubicBezTo>
                    <a:pt x="173" y="17"/>
                    <a:pt x="173" y="17"/>
                    <a:pt x="157" y="17"/>
                  </a:cubicBezTo>
                  <a:cubicBezTo>
                    <a:pt x="14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2" name="Google Shape;20652;p55"/>
            <p:cNvSpPr/>
            <p:nvPr/>
          </p:nvSpPr>
          <p:spPr>
            <a:xfrm>
              <a:off x="5133675" y="2501350"/>
              <a:ext cx="6100" cy="6525"/>
            </a:xfrm>
            <a:custGeom>
              <a:avLst/>
              <a:gdLst/>
              <a:ahLst/>
              <a:cxnLst/>
              <a:rect l="l" t="t" r="r" b="b"/>
              <a:pathLst>
                <a:path w="244" h="261" extrusionOk="0">
                  <a:moveTo>
                    <a:pt x="103" y="1"/>
                  </a:moveTo>
                  <a:cubicBezTo>
                    <a:pt x="54" y="21"/>
                    <a:pt x="0" y="71"/>
                    <a:pt x="17" y="157"/>
                  </a:cubicBezTo>
                  <a:cubicBezTo>
                    <a:pt x="17" y="190"/>
                    <a:pt x="37" y="207"/>
                    <a:pt x="54" y="244"/>
                  </a:cubicBezTo>
                  <a:cubicBezTo>
                    <a:pt x="87" y="260"/>
                    <a:pt x="120" y="260"/>
                    <a:pt x="140" y="260"/>
                  </a:cubicBezTo>
                  <a:cubicBezTo>
                    <a:pt x="206" y="244"/>
                    <a:pt x="243" y="174"/>
                    <a:pt x="243" y="104"/>
                  </a:cubicBezTo>
                  <a:cubicBezTo>
                    <a:pt x="223" y="71"/>
                    <a:pt x="206" y="21"/>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3" name="Google Shape;20653;p55"/>
            <p:cNvSpPr/>
            <p:nvPr/>
          </p:nvSpPr>
          <p:spPr>
            <a:xfrm>
              <a:off x="5132025" y="2593950"/>
              <a:ext cx="6400" cy="6675"/>
            </a:xfrm>
            <a:custGeom>
              <a:avLst/>
              <a:gdLst/>
              <a:ahLst/>
              <a:cxnLst/>
              <a:rect l="l" t="t" r="r" b="b"/>
              <a:pathLst>
                <a:path w="256" h="267" extrusionOk="0">
                  <a:moveTo>
                    <a:pt x="118" y="0"/>
                  </a:moveTo>
                  <a:cubicBezTo>
                    <a:pt x="100" y="0"/>
                    <a:pt x="78" y="13"/>
                    <a:pt x="66" y="28"/>
                  </a:cubicBezTo>
                  <a:cubicBezTo>
                    <a:pt x="17" y="77"/>
                    <a:pt x="0" y="164"/>
                    <a:pt x="50" y="213"/>
                  </a:cubicBezTo>
                  <a:cubicBezTo>
                    <a:pt x="66" y="234"/>
                    <a:pt x="83" y="250"/>
                    <a:pt x="120" y="267"/>
                  </a:cubicBezTo>
                  <a:cubicBezTo>
                    <a:pt x="153" y="267"/>
                    <a:pt x="169" y="250"/>
                    <a:pt x="206" y="234"/>
                  </a:cubicBezTo>
                  <a:cubicBezTo>
                    <a:pt x="239" y="180"/>
                    <a:pt x="256" y="110"/>
                    <a:pt x="223" y="44"/>
                  </a:cubicBezTo>
                  <a:cubicBezTo>
                    <a:pt x="206" y="28"/>
                    <a:pt x="186" y="7"/>
                    <a:pt x="169" y="7"/>
                  </a:cubicBezTo>
                  <a:lnTo>
                    <a:pt x="136" y="7"/>
                  </a:lnTo>
                  <a:cubicBezTo>
                    <a:pt x="132" y="2"/>
                    <a:pt x="12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4" name="Google Shape;20654;p55"/>
            <p:cNvSpPr/>
            <p:nvPr/>
          </p:nvSpPr>
          <p:spPr>
            <a:xfrm>
              <a:off x="5134075" y="2530625"/>
              <a:ext cx="6100" cy="6425"/>
            </a:xfrm>
            <a:custGeom>
              <a:avLst/>
              <a:gdLst/>
              <a:ahLst/>
              <a:cxnLst/>
              <a:rect l="l" t="t" r="r" b="b"/>
              <a:pathLst>
                <a:path w="244" h="257" extrusionOk="0">
                  <a:moveTo>
                    <a:pt x="104" y="1"/>
                  </a:moveTo>
                  <a:cubicBezTo>
                    <a:pt x="87" y="1"/>
                    <a:pt x="71" y="17"/>
                    <a:pt x="54" y="33"/>
                  </a:cubicBezTo>
                  <a:cubicBezTo>
                    <a:pt x="21" y="50"/>
                    <a:pt x="1" y="104"/>
                    <a:pt x="21" y="137"/>
                  </a:cubicBezTo>
                  <a:cubicBezTo>
                    <a:pt x="21" y="170"/>
                    <a:pt x="38" y="207"/>
                    <a:pt x="54" y="223"/>
                  </a:cubicBezTo>
                  <a:cubicBezTo>
                    <a:pt x="87" y="256"/>
                    <a:pt x="104" y="256"/>
                    <a:pt x="141" y="256"/>
                  </a:cubicBezTo>
                  <a:cubicBezTo>
                    <a:pt x="190" y="240"/>
                    <a:pt x="244" y="190"/>
                    <a:pt x="244" y="120"/>
                  </a:cubicBezTo>
                  <a:lnTo>
                    <a:pt x="244" y="104"/>
                  </a:lnTo>
                  <a:cubicBezTo>
                    <a:pt x="227" y="50"/>
                    <a:pt x="20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5" name="Google Shape;20655;p55"/>
            <p:cNvSpPr/>
            <p:nvPr/>
          </p:nvSpPr>
          <p:spPr>
            <a:xfrm>
              <a:off x="5132425" y="2547225"/>
              <a:ext cx="6000" cy="6525"/>
            </a:xfrm>
            <a:custGeom>
              <a:avLst/>
              <a:gdLst/>
              <a:ahLst/>
              <a:cxnLst/>
              <a:rect l="l" t="t" r="r" b="b"/>
              <a:pathLst>
                <a:path w="240" h="261" extrusionOk="0">
                  <a:moveTo>
                    <a:pt x="126" y="0"/>
                  </a:moveTo>
                  <a:cubicBezTo>
                    <a:pt x="81" y="0"/>
                    <a:pt x="31" y="33"/>
                    <a:pt x="17" y="91"/>
                  </a:cubicBezTo>
                  <a:cubicBezTo>
                    <a:pt x="1" y="145"/>
                    <a:pt x="17" y="227"/>
                    <a:pt x="87" y="248"/>
                  </a:cubicBezTo>
                  <a:cubicBezTo>
                    <a:pt x="100" y="256"/>
                    <a:pt x="115" y="261"/>
                    <a:pt x="130" y="261"/>
                  </a:cubicBezTo>
                  <a:cubicBezTo>
                    <a:pt x="170" y="261"/>
                    <a:pt x="211" y="229"/>
                    <a:pt x="223" y="178"/>
                  </a:cubicBezTo>
                  <a:cubicBezTo>
                    <a:pt x="240" y="107"/>
                    <a:pt x="223" y="42"/>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6" name="Google Shape;20656;p55"/>
            <p:cNvSpPr/>
            <p:nvPr/>
          </p:nvSpPr>
          <p:spPr>
            <a:xfrm>
              <a:off x="5125925" y="2610500"/>
              <a:ext cx="5600" cy="6600"/>
            </a:xfrm>
            <a:custGeom>
              <a:avLst/>
              <a:gdLst/>
              <a:ahLst/>
              <a:cxnLst/>
              <a:rect l="l" t="t" r="r" b="b"/>
              <a:pathLst>
                <a:path w="224" h="264" extrusionOk="0">
                  <a:moveTo>
                    <a:pt x="87" y="1"/>
                  </a:moveTo>
                  <a:cubicBezTo>
                    <a:pt x="38" y="17"/>
                    <a:pt x="1" y="87"/>
                    <a:pt x="1" y="153"/>
                  </a:cubicBezTo>
                  <a:cubicBezTo>
                    <a:pt x="1" y="190"/>
                    <a:pt x="17" y="223"/>
                    <a:pt x="55" y="240"/>
                  </a:cubicBezTo>
                  <a:cubicBezTo>
                    <a:pt x="66" y="252"/>
                    <a:pt x="86" y="263"/>
                    <a:pt x="103" y="263"/>
                  </a:cubicBezTo>
                  <a:cubicBezTo>
                    <a:pt x="109" y="263"/>
                    <a:pt x="116" y="261"/>
                    <a:pt x="120" y="256"/>
                  </a:cubicBezTo>
                  <a:cubicBezTo>
                    <a:pt x="158" y="256"/>
                    <a:pt x="191" y="240"/>
                    <a:pt x="207" y="207"/>
                  </a:cubicBezTo>
                  <a:cubicBezTo>
                    <a:pt x="224" y="190"/>
                    <a:pt x="224" y="153"/>
                    <a:pt x="224" y="120"/>
                  </a:cubicBezTo>
                  <a:cubicBezTo>
                    <a:pt x="224" y="87"/>
                    <a:pt x="207" y="50"/>
                    <a:pt x="174" y="34"/>
                  </a:cubicBezTo>
                  <a:cubicBezTo>
                    <a:pt x="174" y="17"/>
                    <a:pt x="158" y="17"/>
                    <a:pt x="158"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7" name="Google Shape;20657;p55"/>
            <p:cNvSpPr/>
            <p:nvPr/>
          </p:nvSpPr>
          <p:spPr>
            <a:xfrm>
              <a:off x="5128925" y="2643075"/>
              <a:ext cx="6100" cy="6700"/>
            </a:xfrm>
            <a:custGeom>
              <a:avLst/>
              <a:gdLst/>
              <a:ahLst/>
              <a:cxnLst/>
              <a:rect l="l" t="t" r="r" b="b"/>
              <a:pathLst>
                <a:path w="244" h="268" extrusionOk="0">
                  <a:moveTo>
                    <a:pt x="104" y="1"/>
                  </a:moveTo>
                  <a:cubicBezTo>
                    <a:pt x="87" y="21"/>
                    <a:pt x="87" y="21"/>
                    <a:pt x="71" y="21"/>
                  </a:cubicBezTo>
                  <a:cubicBezTo>
                    <a:pt x="38" y="38"/>
                    <a:pt x="0" y="104"/>
                    <a:pt x="0" y="157"/>
                  </a:cubicBezTo>
                  <a:cubicBezTo>
                    <a:pt x="21" y="190"/>
                    <a:pt x="38" y="227"/>
                    <a:pt x="54" y="244"/>
                  </a:cubicBezTo>
                  <a:cubicBezTo>
                    <a:pt x="66" y="255"/>
                    <a:pt x="86" y="267"/>
                    <a:pt x="109" y="267"/>
                  </a:cubicBezTo>
                  <a:cubicBezTo>
                    <a:pt x="119" y="267"/>
                    <a:pt x="130" y="265"/>
                    <a:pt x="141" y="260"/>
                  </a:cubicBezTo>
                  <a:cubicBezTo>
                    <a:pt x="190" y="260"/>
                    <a:pt x="244" y="190"/>
                    <a:pt x="227" y="124"/>
                  </a:cubicBezTo>
                  <a:lnTo>
                    <a:pt x="227" y="87"/>
                  </a:lnTo>
                  <a:cubicBezTo>
                    <a:pt x="207" y="54"/>
                    <a:pt x="190" y="38"/>
                    <a:pt x="157" y="21"/>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8" name="Google Shape;20658;p55"/>
            <p:cNvSpPr/>
            <p:nvPr/>
          </p:nvSpPr>
          <p:spPr>
            <a:xfrm>
              <a:off x="5132425" y="2577825"/>
              <a:ext cx="6000" cy="6525"/>
            </a:xfrm>
            <a:custGeom>
              <a:avLst/>
              <a:gdLst/>
              <a:ahLst/>
              <a:cxnLst/>
              <a:rect l="l" t="t" r="r" b="b"/>
              <a:pathLst>
                <a:path w="240" h="261" extrusionOk="0">
                  <a:moveTo>
                    <a:pt x="104" y="1"/>
                  </a:moveTo>
                  <a:cubicBezTo>
                    <a:pt x="50" y="17"/>
                    <a:pt x="1" y="87"/>
                    <a:pt x="17" y="157"/>
                  </a:cubicBezTo>
                  <a:cubicBezTo>
                    <a:pt x="17" y="190"/>
                    <a:pt x="34" y="207"/>
                    <a:pt x="50" y="240"/>
                  </a:cubicBezTo>
                  <a:cubicBezTo>
                    <a:pt x="87" y="261"/>
                    <a:pt x="120" y="261"/>
                    <a:pt x="137" y="261"/>
                  </a:cubicBezTo>
                  <a:cubicBezTo>
                    <a:pt x="207" y="240"/>
                    <a:pt x="240" y="174"/>
                    <a:pt x="240" y="104"/>
                  </a:cubicBezTo>
                  <a:cubicBezTo>
                    <a:pt x="223" y="71"/>
                    <a:pt x="207" y="54"/>
                    <a:pt x="190" y="17"/>
                  </a:cubicBezTo>
                  <a:cubicBezTo>
                    <a:pt x="190" y="17"/>
                    <a:pt x="170" y="17"/>
                    <a:pt x="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9" name="Google Shape;20659;p55"/>
            <p:cNvSpPr/>
            <p:nvPr/>
          </p:nvSpPr>
          <p:spPr>
            <a:xfrm>
              <a:off x="5130275" y="2470125"/>
              <a:ext cx="6000" cy="6825"/>
            </a:xfrm>
            <a:custGeom>
              <a:avLst/>
              <a:gdLst/>
              <a:ahLst/>
              <a:cxnLst/>
              <a:rect l="l" t="t" r="r" b="b"/>
              <a:pathLst>
                <a:path w="240" h="273" extrusionOk="0">
                  <a:moveTo>
                    <a:pt x="126" y="0"/>
                  </a:moveTo>
                  <a:cubicBezTo>
                    <a:pt x="120" y="0"/>
                    <a:pt x="111" y="4"/>
                    <a:pt x="103" y="13"/>
                  </a:cubicBezTo>
                  <a:cubicBezTo>
                    <a:pt x="50" y="13"/>
                    <a:pt x="0" y="83"/>
                    <a:pt x="17" y="153"/>
                  </a:cubicBezTo>
                  <a:cubicBezTo>
                    <a:pt x="17" y="186"/>
                    <a:pt x="33" y="219"/>
                    <a:pt x="70" y="239"/>
                  </a:cubicBezTo>
                  <a:cubicBezTo>
                    <a:pt x="87" y="256"/>
                    <a:pt x="103" y="272"/>
                    <a:pt x="136" y="272"/>
                  </a:cubicBezTo>
                  <a:cubicBezTo>
                    <a:pt x="173" y="256"/>
                    <a:pt x="190" y="239"/>
                    <a:pt x="206" y="202"/>
                  </a:cubicBezTo>
                  <a:cubicBezTo>
                    <a:pt x="223" y="186"/>
                    <a:pt x="239" y="153"/>
                    <a:pt x="223" y="116"/>
                  </a:cubicBezTo>
                  <a:cubicBezTo>
                    <a:pt x="223" y="83"/>
                    <a:pt x="206" y="50"/>
                    <a:pt x="190" y="33"/>
                  </a:cubicBezTo>
                  <a:cubicBezTo>
                    <a:pt x="173" y="13"/>
                    <a:pt x="173" y="13"/>
                    <a:pt x="153" y="13"/>
                  </a:cubicBezTo>
                  <a:lnTo>
                    <a:pt x="136" y="13"/>
                  </a:lnTo>
                  <a:cubicBezTo>
                    <a:pt x="136" y="4"/>
                    <a:pt x="132"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0" name="Google Shape;20660;p55"/>
            <p:cNvSpPr/>
            <p:nvPr/>
          </p:nvSpPr>
          <p:spPr>
            <a:xfrm>
              <a:off x="5116975" y="2504300"/>
              <a:ext cx="6400" cy="6550"/>
            </a:xfrm>
            <a:custGeom>
              <a:avLst/>
              <a:gdLst/>
              <a:ahLst/>
              <a:cxnLst/>
              <a:rect l="l" t="t" r="r" b="b"/>
              <a:pathLst>
                <a:path w="256" h="262" extrusionOk="0">
                  <a:moveTo>
                    <a:pt x="140" y="1"/>
                  </a:moveTo>
                  <a:cubicBezTo>
                    <a:pt x="95" y="1"/>
                    <a:pt x="47" y="35"/>
                    <a:pt x="33" y="89"/>
                  </a:cubicBezTo>
                  <a:cubicBezTo>
                    <a:pt x="0" y="159"/>
                    <a:pt x="33" y="229"/>
                    <a:pt x="87" y="262"/>
                  </a:cubicBezTo>
                  <a:lnTo>
                    <a:pt x="136" y="262"/>
                  </a:lnTo>
                  <a:cubicBezTo>
                    <a:pt x="190" y="262"/>
                    <a:pt x="223" y="229"/>
                    <a:pt x="239" y="175"/>
                  </a:cubicBezTo>
                  <a:cubicBezTo>
                    <a:pt x="256" y="126"/>
                    <a:pt x="239" y="72"/>
                    <a:pt x="206" y="39"/>
                  </a:cubicBezTo>
                  <a:cubicBezTo>
                    <a:pt x="206" y="39"/>
                    <a:pt x="190" y="23"/>
                    <a:pt x="169" y="6"/>
                  </a:cubicBezTo>
                  <a:cubicBezTo>
                    <a:pt x="160" y="2"/>
                    <a:pt x="15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1" name="Google Shape;20661;p55"/>
            <p:cNvSpPr/>
            <p:nvPr/>
          </p:nvSpPr>
          <p:spPr>
            <a:xfrm>
              <a:off x="5106650" y="2535675"/>
              <a:ext cx="6425" cy="6525"/>
            </a:xfrm>
            <a:custGeom>
              <a:avLst/>
              <a:gdLst/>
              <a:ahLst/>
              <a:cxnLst/>
              <a:rect l="l" t="t" r="r" b="b"/>
              <a:pathLst>
                <a:path w="257" h="261" extrusionOk="0">
                  <a:moveTo>
                    <a:pt x="142" y="0"/>
                  </a:moveTo>
                  <a:cubicBezTo>
                    <a:pt x="97" y="0"/>
                    <a:pt x="47" y="30"/>
                    <a:pt x="34" y="71"/>
                  </a:cubicBezTo>
                  <a:cubicBezTo>
                    <a:pt x="1" y="141"/>
                    <a:pt x="34" y="227"/>
                    <a:pt x="88" y="244"/>
                  </a:cubicBezTo>
                  <a:cubicBezTo>
                    <a:pt x="104" y="260"/>
                    <a:pt x="120" y="260"/>
                    <a:pt x="137" y="260"/>
                  </a:cubicBezTo>
                  <a:cubicBezTo>
                    <a:pt x="191" y="244"/>
                    <a:pt x="224" y="227"/>
                    <a:pt x="240" y="174"/>
                  </a:cubicBezTo>
                  <a:cubicBezTo>
                    <a:pt x="257" y="124"/>
                    <a:pt x="240" y="71"/>
                    <a:pt x="207" y="38"/>
                  </a:cubicBezTo>
                  <a:cubicBezTo>
                    <a:pt x="207" y="21"/>
                    <a:pt x="191" y="21"/>
                    <a:pt x="170" y="5"/>
                  </a:cubicBezTo>
                  <a:cubicBezTo>
                    <a:pt x="161" y="2"/>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2" name="Google Shape;20662;p55"/>
            <p:cNvSpPr/>
            <p:nvPr/>
          </p:nvSpPr>
          <p:spPr>
            <a:xfrm>
              <a:off x="5110875" y="2490625"/>
              <a:ext cx="5700" cy="6700"/>
            </a:xfrm>
            <a:custGeom>
              <a:avLst/>
              <a:gdLst/>
              <a:ahLst/>
              <a:cxnLst/>
              <a:rect l="l" t="t" r="r" b="b"/>
              <a:pathLst>
                <a:path w="228" h="268" extrusionOk="0">
                  <a:moveTo>
                    <a:pt x="104" y="1"/>
                  </a:moveTo>
                  <a:cubicBezTo>
                    <a:pt x="38" y="17"/>
                    <a:pt x="1" y="87"/>
                    <a:pt x="1" y="157"/>
                  </a:cubicBezTo>
                  <a:cubicBezTo>
                    <a:pt x="22" y="190"/>
                    <a:pt x="38" y="223"/>
                    <a:pt x="55" y="244"/>
                  </a:cubicBezTo>
                  <a:cubicBezTo>
                    <a:pt x="66" y="256"/>
                    <a:pt x="86" y="267"/>
                    <a:pt x="110" y="267"/>
                  </a:cubicBezTo>
                  <a:cubicBezTo>
                    <a:pt x="120" y="267"/>
                    <a:pt x="130" y="265"/>
                    <a:pt x="141" y="261"/>
                  </a:cubicBezTo>
                  <a:cubicBezTo>
                    <a:pt x="174" y="261"/>
                    <a:pt x="191" y="244"/>
                    <a:pt x="207" y="207"/>
                  </a:cubicBezTo>
                  <a:cubicBezTo>
                    <a:pt x="228" y="190"/>
                    <a:pt x="228" y="157"/>
                    <a:pt x="228" y="120"/>
                  </a:cubicBezTo>
                  <a:cubicBezTo>
                    <a:pt x="228" y="87"/>
                    <a:pt x="207" y="54"/>
                    <a:pt x="191" y="38"/>
                  </a:cubicBezTo>
                  <a:cubicBezTo>
                    <a:pt x="174" y="17"/>
                    <a:pt x="174" y="17"/>
                    <a:pt x="158" y="17"/>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3" name="Google Shape;20663;p55"/>
            <p:cNvSpPr/>
            <p:nvPr/>
          </p:nvSpPr>
          <p:spPr>
            <a:xfrm>
              <a:off x="5099750" y="2677100"/>
              <a:ext cx="6000" cy="6400"/>
            </a:xfrm>
            <a:custGeom>
              <a:avLst/>
              <a:gdLst/>
              <a:ahLst/>
              <a:cxnLst/>
              <a:rect l="l" t="t" r="r" b="b"/>
              <a:pathLst>
                <a:path w="240" h="256" extrusionOk="0">
                  <a:moveTo>
                    <a:pt x="104" y="0"/>
                  </a:moveTo>
                  <a:cubicBezTo>
                    <a:pt x="54" y="17"/>
                    <a:pt x="1" y="83"/>
                    <a:pt x="17" y="153"/>
                  </a:cubicBezTo>
                  <a:cubicBezTo>
                    <a:pt x="17" y="186"/>
                    <a:pt x="34" y="223"/>
                    <a:pt x="54" y="239"/>
                  </a:cubicBezTo>
                  <a:cubicBezTo>
                    <a:pt x="87" y="256"/>
                    <a:pt x="104" y="256"/>
                    <a:pt x="137" y="256"/>
                  </a:cubicBezTo>
                  <a:cubicBezTo>
                    <a:pt x="207" y="239"/>
                    <a:pt x="240" y="186"/>
                    <a:pt x="223" y="103"/>
                  </a:cubicBezTo>
                  <a:cubicBezTo>
                    <a:pt x="223" y="66"/>
                    <a:pt x="207" y="50"/>
                    <a:pt x="190" y="17"/>
                  </a:cubicBezTo>
                  <a:lnTo>
                    <a:pt x="15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4" name="Google Shape;20664;p55"/>
            <p:cNvSpPr/>
            <p:nvPr/>
          </p:nvSpPr>
          <p:spPr>
            <a:xfrm>
              <a:off x="5122950" y="2486900"/>
              <a:ext cx="6000" cy="6325"/>
            </a:xfrm>
            <a:custGeom>
              <a:avLst/>
              <a:gdLst/>
              <a:ahLst/>
              <a:cxnLst/>
              <a:rect l="l" t="t" r="r" b="b"/>
              <a:pathLst>
                <a:path w="240" h="253" extrusionOk="0">
                  <a:moveTo>
                    <a:pt x="112" y="1"/>
                  </a:moveTo>
                  <a:cubicBezTo>
                    <a:pt x="70" y="1"/>
                    <a:pt x="29" y="32"/>
                    <a:pt x="17" y="84"/>
                  </a:cubicBezTo>
                  <a:cubicBezTo>
                    <a:pt x="0" y="150"/>
                    <a:pt x="17" y="220"/>
                    <a:pt x="87" y="253"/>
                  </a:cubicBezTo>
                  <a:lnTo>
                    <a:pt x="136" y="253"/>
                  </a:lnTo>
                  <a:cubicBezTo>
                    <a:pt x="174" y="253"/>
                    <a:pt x="206" y="220"/>
                    <a:pt x="223" y="187"/>
                  </a:cubicBezTo>
                  <a:cubicBezTo>
                    <a:pt x="239" y="133"/>
                    <a:pt x="223" y="84"/>
                    <a:pt x="206" y="47"/>
                  </a:cubicBezTo>
                  <a:cubicBezTo>
                    <a:pt x="190" y="30"/>
                    <a:pt x="174" y="14"/>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5" name="Google Shape;20665;p55"/>
            <p:cNvSpPr/>
            <p:nvPr/>
          </p:nvSpPr>
          <p:spPr>
            <a:xfrm>
              <a:off x="5099350" y="2693200"/>
              <a:ext cx="6400" cy="6600"/>
            </a:xfrm>
            <a:custGeom>
              <a:avLst/>
              <a:gdLst/>
              <a:ahLst/>
              <a:cxnLst/>
              <a:rect l="l" t="t" r="r" b="b"/>
              <a:pathLst>
                <a:path w="256" h="264" extrusionOk="0">
                  <a:moveTo>
                    <a:pt x="111" y="1"/>
                  </a:moveTo>
                  <a:cubicBezTo>
                    <a:pt x="92" y="1"/>
                    <a:pt x="76" y="12"/>
                    <a:pt x="50" y="24"/>
                  </a:cubicBezTo>
                  <a:cubicBezTo>
                    <a:pt x="17" y="78"/>
                    <a:pt x="0" y="160"/>
                    <a:pt x="33" y="214"/>
                  </a:cubicBezTo>
                  <a:cubicBezTo>
                    <a:pt x="50" y="247"/>
                    <a:pt x="87" y="263"/>
                    <a:pt x="120" y="263"/>
                  </a:cubicBezTo>
                  <a:cubicBezTo>
                    <a:pt x="136" y="263"/>
                    <a:pt x="173" y="247"/>
                    <a:pt x="190" y="230"/>
                  </a:cubicBezTo>
                  <a:cubicBezTo>
                    <a:pt x="239" y="181"/>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6" name="Google Shape;20666;p55"/>
            <p:cNvSpPr/>
            <p:nvPr/>
          </p:nvSpPr>
          <p:spPr>
            <a:xfrm>
              <a:off x="5124700" y="2562875"/>
              <a:ext cx="6425" cy="6525"/>
            </a:xfrm>
            <a:custGeom>
              <a:avLst/>
              <a:gdLst/>
              <a:ahLst/>
              <a:cxnLst/>
              <a:rect l="l" t="t" r="r" b="b"/>
              <a:pathLst>
                <a:path w="257" h="261" extrusionOk="0">
                  <a:moveTo>
                    <a:pt x="127" y="0"/>
                  </a:moveTo>
                  <a:cubicBezTo>
                    <a:pt x="87" y="0"/>
                    <a:pt x="46" y="32"/>
                    <a:pt x="33" y="83"/>
                  </a:cubicBezTo>
                  <a:cubicBezTo>
                    <a:pt x="0" y="154"/>
                    <a:pt x="33" y="219"/>
                    <a:pt x="87" y="257"/>
                  </a:cubicBezTo>
                  <a:cubicBezTo>
                    <a:pt x="99" y="259"/>
                    <a:pt x="110" y="261"/>
                    <a:pt x="121" y="261"/>
                  </a:cubicBezTo>
                  <a:cubicBezTo>
                    <a:pt x="171" y="261"/>
                    <a:pt x="212" y="231"/>
                    <a:pt x="240" y="186"/>
                  </a:cubicBezTo>
                  <a:cubicBezTo>
                    <a:pt x="256" y="116"/>
                    <a:pt x="223" y="34"/>
                    <a:pt x="169" y="13"/>
                  </a:cubicBezTo>
                  <a:cubicBezTo>
                    <a:pt x="156" y="5"/>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7" name="Google Shape;20667;p55"/>
            <p:cNvSpPr/>
            <p:nvPr/>
          </p:nvSpPr>
          <p:spPr>
            <a:xfrm>
              <a:off x="5121700" y="2533200"/>
              <a:ext cx="6000" cy="6600"/>
            </a:xfrm>
            <a:custGeom>
              <a:avLst/>
              <a:gdLst/>
              <a:ahLst/>
              <a:cxnLst/>
              <a:rect l="l" t="t" r="r" b="b"/>
              <a:pathLst>
                <a:path w="240" h="264" extrusionOk="0">
                  <a:moveTo>
                    <a:pt x="137" y="1"/>
                  </a:moveTo>
                  <a:cubicBezTo>
                    <a:pt x="104" y="1"/>
                    <a:pt x="67" y="17"/>
                    <a:pt x="50" y="34"/>
                  </a:cubicBezTo>
                  <a:cubicBezTo>
                    <a:pt x="1" y="87"/>
                    <a:pt x="1" y="153"/>
                    <a:pt x="34" y="223"/>
                  </a:cubicBezTo>
                  <a:cubicBezTo>
                    <a:pt x="50" y="240"/>
                    <a:pt x="83" y="256"/>
                    <a:pt x="104" y="256"/>
                  </a:cubicBezTo>
                  <a:cubicBezTo>
                    <a:pt x="114" y="261"/>
                    <a:pt x="123" y="263"/>
                    <a:pt x="133" y="263"/>
                  </a:cubicBezTo>
                  <a:cubicBezTo>
                    <a:pt x="155" y="263"/>
                    <a:pt x="175" y="251"/>
                    <a:pt x="186" y="240"/>
                  </a:cubicBezTo>
                  <a:cubicBezTo>
                    <a:pt x="207" y="223"/>
                    <a:pt x="224" y="190"/>
                    <a:pt x="224" y="153"/>
                  </a:cubicBezTo>
                  <a:cubicBezTo>
                    <a:pt x="240" y="120"/>
                    <a:pt x="224" y="87"/>
                    <a:pt x="207" y="50"/>
                  </a:cubicBezTo>
                  <a:cubicBezTo>
                    <a:pt x="186" y="34"/>
                    <a:pt x="170" y="17"/>
                    <a:pt x="153" y="17"/>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8" name="Google Shape;20668;p55"/>
            <p:cNvSpPr/>
            <p:nvPr/>
          </p:nvSpPr>
          <p:spPr>
            <a:xfrm>
              <a:off x="5128500" y="2516825"/>
              <a:ext cx="6125" cy="6500"/>
            </a:xfrm>
            <a:custGeom>
              <a:avLst/>
              <a:gdLst/>
              <a:ahLst/>
              <a:cxnLst/>
              <a:rect l="l" t="t" r="r" b="b"/>
              <a:pathLst>
                <a:path w="245" h="260" extrusionOk="0">
                  <a:moveTo>
                    <a:pt x="104" y="0"/>
                  </a:moveTo>
                  <a:cubicBezTo>
                    <a:pt x="71" y="0"/>
                    <a:pt x="55" y="21"/>
                    <a:pt x="38" y="54"/>
                  </a:cubicBezTo>
                  <a:cubicBezTo>
                    <a:pt x="17" y="87"/>
                    <a:pt x="1" y="124"/>
                    <a:pt x="1" y="157"/>
                  </a:cubicBezTo>
                  <a:cubicBezTo>
                    <a:pt x="17" y="190"/>
                    <a:pt x="38" y="227"/>
                    <a:pt x="55" y="243"/>
                  </a:cubicBezTo>
                  <a:cubicBezTo>
                    <a:pt x="71" y="260"/>
                    <a:pt x="104" y="260"/>
                    <a:pt x="141" y="260"/>
                  </a:cubicBezTo>
                  <a:cubicBezTo>
                    <a:pt x="191" y="243"/>
                    <a:pt x="244" y="190"/>
                    <a:pt x="224" y="103"/>
                  </a:cubicBezTo>
                  <a:cubicBezTo>
                    <a:pt x="224" y="70"/>
                    <a:pt x="207" y="54"/>
                    <a:pt x="191" y="21"/>
                  </a:cubicBezTo>
                  <a:lnTo>
                    <a:pt x="158" y="21"/>
                  </a:lnTo>
                  <a:cubicBezTo>
                    <a:pt x="141"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9" name="Google Shape;20669;p55"/>
            <p:cNvSpPr/>
            <p:nvPr/>
          </p:nvSpPr>
          <p:spPr>
            <a:xfrm>
              <a:off x="5143150" y="2514225"/>
              <a:ext cx="6000" cy="6525"/>
            </a:xfrm>
            <a:custGeom>
              <a:avLst/>
              <a:gdLst/>
              <a:ahLst/>
              <a:cxnLst/>
              <a:rect l="l" t="t" r="r" b="b"/>
              <a:pathLst>
                <a:path w="240" h="261" extrusionOk="0">
                  <a:moveTo>
                    <a:pt x="136" y="1"/>
                  </a:moveTo>
                  <a:cubicBezTo>
                    <a:pt x="104" y="1"/>
                    <a:pt x="87" y="1"/>
                    <a:pt x="50" y="22"/>
                  </a:cubicBezTo>
                  <a:cubicBezTo>
                    <a:pt x="17" y="71"/>
                    <a:pt x="0" y="158"/>
                    <a:pt x="33" y="207"/>
                  </a:cubicBezTo>
                  <a:cubicBezTo>
                    <a:pt x="50" y="244"/>
                    <a:pt x="87" y="261"/>
                    <a:pt x="120" y="261"/>
                  </a:cubicBezTo>
                  <a:cubicBezTo>
                    <a:pt x="136" y="261"/>
                    <a:pt x="174" y="244"/>
                    <a:pt x="190" y="228"/>
                  </a:cubicBezTo>
                  <a:cubicBezTo>
                    <a:pt x="223" y="207"/>
                    <a:pt x="240" y="174"/>
                    <a:pt x="240" y="141"/>
                  </a:cubicBezTo>
                  <a:cubicBezTo>
                    <a:pt x="240" y="104"/>
                    <a:pt x="240" y="71"/>
                    <a:pt x="207" y="55"/>
                  </a:cubicBezTo>
                  <a:cubicBezTo>
                    <a:pt x="207" y="22"/>
                    <a:pt x="190" y="22"/>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0" name="Google Shape;20670;p55"/>
            <p:cNvSpPr/>
            <p:nvPr/>
          </p:nvSpPr>
          <p:spPr>
            <a:xfrm>
              <a:off x="5139750" y="2561125"/>
              <a:ext cx="6000" cy="6425"/>
            </a:xfrm>
            <a:custGeom>
              <a:avLst/>
              <a:gdLst/>
              <a:ahLst/>
              <a:cxnLst/>
              <a:rect l="l" t="t" r="r" b="b"/>
              <a:pathLst>
                <a:path w="240" h="257" extrusionOk="0">
                  <a:moveTo>
                    <a:pt x="103" y="1"/>
                  </a:moveTo>
                  <a:cubicBezTo>
                    <a:pt x="50" y="17"/>
                    <a:pt x="0" y="83"/>
                    <a:pt x="17" y="153"/>
                  </a:cubicBezTo>
                  <a:cubicBezTo>
                    <a:pt x="17" y="186"/>
                    <a:pt x="33" y="207"/>
                    <a:pt x="66" y="240"/>
                  </a:cubicBezTo>
                  <a:cubicBezTo>
                    <a:pt x="83" y="256"/>
                    <a:pt x="120" y="256"/>
                    <a:pt x="136" y="256"/>
                  </a:cubicBezTo>
                  <a:cubicBezTo>
                    <a:pt x="207" y="240"/>
                    <a:pt x="240" y="170"/>
                    <a:pt x="240" y="104"/>
                  </a:cubicBezTo>
                  <a:cubicBezTo>
                    <a:pt x="223" y="67"/>
                    <a:pt x="207" y="50"/>
                    <a:pt x="186" y="17"/>
                  </a:cubicBezTo>
                  <a:cubicBezTo>
                    <a:pt x="186" y="17"/>
                    <a:pt x="169"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1" name="Google Shape;20671;p55"/>
            <p:cNvSpPr/>
            <p:nvPr/>
          </p:nvSpPr>
          <p:spPr>
            <a:xfrm>
              <a:off x="5081300" y="2617450"/>
              <a:ext cx="6000" cy="6550"/>
            </a:xfrm>
            <a:custGeom>
              <a:avLst/>
              <a:gdLst/>
              <a:ahLst/>
              <a:cxnLst/>
              <a:rect l="l" t="t" r="r" b="b"/>
              <a:pathLst>
                <a:path w="240" h="262" extrusionOk="0">
                  <a:moveTo>
                    <a:pt x="110" y="1"/>
                  </a:moveTo>
                  <a:cubicBezTo>
                    <a:pt x="70" y="1"/>
                    <a:pt x="29" y="33"/>
                    <a:pt x="17" y="81"/>
                  </a:cubicBezTo>
                  <a:cubicBezTo>
                    <a:pt x="1" y="98"/>
                    <a:pt x="1" y="119"/>
                    <a:pt x="1" y="152"/>
                  </a:cubicBezTo>
                  <a:cubicBezTo>
                    <a:pt x="17" y="185"/>
                    <a:pt x="34" y="238"/>
                    <a:pt x="87" y="255"/>
                  </a:cubicBezTo>
                  <a:cubicBezTo>
                    <a:pt x="96" y="259"/>
                    <a:pt x="105" y="261"/>
                    <a:pt x="114" y="261"/>
                  </a:cubicBezTo>
                  <a:cubicBezTo>
                    <a:pt x="138" y="261"/>
                    <a:pt x="163" y="246"/>
                    <a:pt x="190" y="222"/>
                  </a:cubicBezTo>
                  <a:cubicBezTo>
                    <a:pt x="207" y="222"/>
                    <a:pt x="207" y="201"/>
                    <a:pt x="223" y="185"/>
                  </a:cubicBezTo>
                  <a:cubicBezTo>
                    <a:pt x="240" y="119"/>
                    <a:pt x="207" y="32"/>
                    <a:pt x="153" y="15"/>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2" name="Google Shape;20672;p55"/>
            <p:cNvSpPr/>
            <p:nvPr/>
          </p:nvSpPr>
          <p:spPr>
            <a:xfrm>
              <a:off x="5166350" y="2483825"/>
              <a:ext cx="2175" cy="1275"/>
            </a:xfrm>
            <a:custGeom>
              <a:avLst/>
              <a:gdLst/>
              <a:ahLst/>
              <a:cxnLst/>
              <a:rect l="l" t="t" r="r" b="b"/>
              <a:pathLst>
                <a:path w="87" h="51" extrusionOk="0">
                  <a:moveTo>
                    <a:pt x="0" y="1"/>
                  </a:moveTo>
                  <a:cubicBezTo>
                    <a:pt x="0" y="17"/>
                    <a:pt x="0" y="17"/>
                    <a:pt x="17" y="17"/>
                  </a:cubicBezTo>
                  <a:cubicBezTo>
                    <a:pt x="33" y="34"/>
                    <a:pt x="50" y="50"/>
                    <a:pt x="87" y="50"/>
                  </a:cubicBezTo>
                  <a:cubicBezTo>
                    <a:pt x="50" y="3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3" name="Google Shape;20673;p55"/>
            <p:cNvSpPr/>
            <p:nvPr/>
          </p:nvSpPr>
          <p:spPr>
            <a:xfrm>
              <a:off x="5118625" y="2627900"/>
              <a:ext cx="6100" cy="6650"/>
            </a:xfrm>
            <a:custGeom>
              <a:avLst/>
              <a:gdLst/>
              <a:ahLst/>
              <a:cxnLst/>
              <a:rect l="l" t="t" r="r" b="b"/>
              <a:pathLst>
                <a:path w="244" h="266" extrusionOk="0">
                  <a:moveTo>
                    <a:pt x="123" y="1"/>
                  </a:moveTo>
                  <a:cubicBezTo>
                    <a:pt x="117" y="1"/>
                    <a:pt x="110" y="3"/>
                    <a:pt x="103" y="10"/>
                  </a:cubicBezTo>
                  <a:cubicBezTo>
                    <a:pt x="37" y="10"/>
                    <a:pt x="0" y="76"/>
                    <a:pt x="0" y="146"/>
                  </a:cubicBezTo>
                  <a:cubicBezTo>
                    <a:pt x="21" y="179"/>
                    <a:pt x="37" y="216"/>
                    <a:pt x="54" y="232"/>
                  </a:cubicBezTo>
                  <a:cubicBezTo>
                    <a:pt x="70" y="249"/>
                    <a:pt x="103" y="265"/>
                    <a:pt x="140" y="265"/>
                  </a:cubicBezTo>
                  <a:cubicBezTo>
                    <a:pt x="190" y="249"/>
                    <a:pt x="243" y="179"/>
                    <a:pt x="227" y="113"/>
                  </a:cubicBezTo>
                  <a:cubicBezTo>
                    <a:pt x="227" y="76"/>
                    <a:pt x="206" y="43"/>
                    <a:pt x="190" y="26"/>
                  </a:cubicBezTo>
                  <a:cubicBezTo>
                    <a:pt x="173" y="26"/>
                    <a:pt x="173"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4" name="Google Shape;20674;p55"/>
            <p:cNvSpPr/>
            <p:nvPr/>
          </p:nvSpPr>
          <p:spPr>
            <a:xfrm>
              <a:off x="5223025" y="2532275"/>
              <a:ext cx="6000" cy="6700"/>
            </a:xfrm>
            <a:custGeom>
              <a:avLst/>
              <a:gdLst/>
              <a:ahLst/>
              <a:cxnLst/>
              <a:rect l="l" t="t" r="r" b="b"/>
              <a:pathLst>
                <a:path w="240" h="268" extrusionOk="0">
                  <a:moveTo>
                    <a:pt x="104" y="0"/>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4" y="260"/>
                    <a:pt x="190" y="244"/>
                    <a:pt x="207" y="207"/>
                  </a:cubicBezTo>
                  <a:cubicBezTo>
                    <a:pt x="223" y="190"/>
                    <a:pt x="240" y="157"/>
                    <a:pt x="223" y="124"/>
                  </a:cubicBezTo>
                  <a:cubicBezTo>
                    <a:pt x="223" y="87"/>
                    <a:pt x="207" y="54"/>
                    <a:pt x="190" y="38"/>
                  </a:cubicBezTo>
                  <a:cubicBezTo>
                    <a:pt x="174" y="21"/>
                    <a:pt x="174"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5" name="Google Shape;20675;p55"/>
            <p:cNvSpPr/>
            <p:nvPr/>
          </p:nvSpPr>
          <p:spPr>
            <a:xfrm>
              <a:off x="5122950" y="2703675"/>
              <a:ext cx="6000" cy="6650"/>
            </a:xfrm>
            <a:custGeom>
              <a:avLst/>
              <a:gdLst/>
              <a:ahLst/>
              <a:cxnLst/>
              <a:rect l="l" t="t" r="r" b="b"/>
              <a:pathLst>
                <a:path w="240" h="266" extrusionOk="0">
                  <a:moveTo>
                    <a:pt x="103" y="1"/>
                  </a:moveTo>
                  <a:cubicBezTo>
                    <a:pt x="70" y="17"/>
                    <a:pt x="33" y="34"/>
                    <a:pt x="17" y="50"/>
                  </a:cubicBezTo>
                  <a:cubicBezTo>
                    <a:pt x="0" y="87"/>
                    <a:pt x="0" y="120"/>
                    <a:pt x="0" y="153"/>
                  </a:cubicBezTo>
                  <a:cubicBezTo>
                    <a:pt x="17" y="190"/>
                    <a:pt x="17" y="223"/>
                    <a:pt x="54" y="240"/>
                  </a:cubicBezTo>
                  <a:cubicBezTo>
                    <a:pt x="66" y="252"/>
                    <a:pt x="85" y="265"/>
                    <a:pt x="107" y="265"/>
                  </a:cubicBezTo>
                  <a:cubicBezTo>
                    <a:pt x="117" y="265"/>
                    <a:pt x="127" y="263"/>
                    <a:pt x="136" y="256"/>
                  </a:cubicBezTo>
                  <a:cubicBezTo>
                    <a:pt x="190" y="256"/>
                    <a:pt x="239" y="190"/>
                    <a:pt x="223" y="120"/>
                  </a:cubicBezTo>
                  <a:cubicBezTo>
                    <a:pt x="223" y="87"/>
                    <a:pt x="206" y="50"/>
                    <a:pt x="174" y="34"/>
                  </a:cubicBezTo>
                  <a:cubicBezTo>
                    <a:pt x="174" y="17"/>
                    <a:pt x="157"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6" name="Google Shape;20676;p55"/>
            <p:cNvSpPr/>
            <p:nvPr/>
          </p:nvSpPr>
          <p:spPr>
            <a:xfrm>
              <a:off x="5231575" y="2544750"/>
              <a:ext cx="5600" cy="6525"/>
            </a:xfrm>
            <a:custGeom>
              <a:avLst/>
              <a:gdLst/>
              <a:ahLst/>
              <a:cxnLst/>
              <a:rect l="l" t="t" r="r" b="b"/>
              <a:pathLst>
                <a:path w="224" h="261" extrusionOk="0">
                  <a:moveTo>
                    <a:pt x="104" y="0"/>
                  </a:moveTo>
                  <a:cubicBezTo>
                    <a:pt x="38" y="17"/>
                    <a:pt x="1" y="87"/>
                    <a:pt x="1" y="157"/>
                  </a:cubicBezTo>
                  <a:cubicBezTo>
                    <a:pt x="17" y="190"/>
                    <a:pt x="38" y="206"/>
                    <a:pt x="54" y="244"/>
                  </a:cubicBezTo>
                  <a:cubicBezTo>
                    <a:pt x="71" y="260"/>
                    <a:pt x="104" y="260"/>
                    <a:pt x="141" y="260"/>
                  </a:cubicBezTo>
                  <a:cubicBezTo>
                    <a:pt x="174" y="260"/>
                    <a:pt x="191" y="244"/>
                    <a:pt x="207" y="206"/>
                  </a:cubicBezTo>
                  <a:cubicBezTo>
                    <a:pt x="224" y="174"/>
                    <a:pt x="224" y="141"/>
                    <a:pt x="224" y="103"/>
                  </a:cubicBezTo>
                  <a:cubicBezTo>
                    <a:pt x="224" y="70"/>
                    <a:pt x="207" y="54"/>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7" name="Google Shape;20677;p55"/>
            <p:cNvSpPr/>
            <p:nvPr/>
          </p:nvSpPr>
          <p:spPr>
            <a:xfrm>
              <a:off x="5224275" y="2561950"/>
              <a:ext cx="6100" cy="6425"/>
            </a:xfrm>
            <a:custGeom>
              <a:avLst/>
              <a:gdLst/>
              <a:ahLst/>
              <a:cxnLst/>
              <a:rect l="l" t="t" r="r" b="b"/>
              <a:pathLst>
                <a:path w="244" h="257" extrusionOk="0">
                  <a:moveTo>
                    <a:pt x="103" y="1"/>
                  </a:moveTo>
                  <a:cubicBezTo>
                    <a:pt x="54" y="17"/>
                    <a:pt x="0" y="87"/>
                    <a:pt x="21" y="153"/>
                  </a:cubicBezTo>
                  <a:cubicBezTo>
                    <a:pt x="21" y="191"/>
                    <a:pt x="37" y="223"/>
                    <a:pt x="54" y="240"/>
                  </a:cubicBezTo>
                  <a:cubicBezTo>
                    <a:pt x="87" y="256"/>
                    <a:pt x="124" y="256"/>
                    <a:pt x="140" y="256"/>
                  </a:cubicBezTo>
                  <a:cubicBezTo>
                    <a:pt x="206" y="256"/>
                    <a:pt x="243" y="191"/>
                    <a:pt x="243" y="104"/>
                  </a:cubicBezTo>
                  <a:cubicBezTo>
                    <a:pt x="227" y="87"/>
                    <a:pt x="206" y="50"/>
                    <a:pt x="190" y="34"/>
                  </a:cubicBezTo>
                  <a:cubicBezTo>
                    <a:pt x="190" y="17"/>
                    <a:pt x="173" y="17"/>
                    <a:pt x="173"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8" name="Google Shape;20678;p55"/>
            <p:cNvSpPr/>
            <p:nvPr/>
          </p:nvSpPr>
          <p:spPr>
            <a:xfrm>
              <a:off x="5110475" y="2613500"/>
              <a:ext cx="6100" cy="6400"/>
            </a:xfrm>
            <a:custGeom>
              <a:avLst/>
              <a:gdLst/>
              <a:ahLst/>
              <a:cxnLst/>
              <a:rect l="l" t="t" r="r" b="b"/>
              <a:pathLst>
                <a:path w="244" h="256" extrusionOk="0">
                  <a:moveTo>
                    <a:pt x="141" y="0"/>
                  </a:moveTo>
                  <a:cubicBezTo>
                    <a:pt x="104" y="0"/>
                    <a:pt x="87" y="0"/>
                    <a:pt x="54" y="33"/>
                  </a:cubicBezTo>
                  <a:cubicBezTo>
                    <a:pt x="0" y="70"/>
                    <a:pt x="0" y="153"/>
                    <a:pt x="38" y="206"/>
                  </a:cubicBezTo>
                  <a:cubicBezTo>
                    <a:pt x="54" y="239"/>
                    <a:pt x="87" y="256"/>
                    <a:pt x="120" y="256"/>
                  </a:cubicBezTo>
                  <a:cubicBezTo>
                    <a:pt x="141" y="256"/>
                    <a:pt x="174" y="256"/>
                    <a:pt x="190" y="223"/>
                  </a:cubicBezTo>
                  <a:cubicBezTo>
                    <a:pt x="223" y="206"/>
                    <a:pt x="223" y="173"/>
                    <a:pt x="244" y="136"/>
                  </a:cubicBezTo>
                  <a:cubicBezTo>
                    <a:pt x="244" y="103"/>
                    <a:pt x="223" y="70"/>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9" name="Google Shape;20679;p55"/>
            <p:cNvSpPr/>
            <p:nvPr/>
          </p:nvSpPr>
          <p:spPr>
            <a:xfrm>
              <a:off x="5112225" y="2568350"/>
              <a:ext cx="6000" cy="6525"/>
            </a:xfrm>
            <a:custGeom>
              <a:avLst/>
              <a:gdLst/>
              <a:ahLst/>
              <a:cxnLst/>
              <a:rect l="l" t="t" r="r" b="b"/>
              <a:pathLst>
                <a:path w="240" h="261" extrusionOk="0">
                  <a:moveTo>
                    <a:pt x="104" y="0"/>
                  </a:moveTo>
                  <a:cubicBezTo>
                    <a:pt x="50" y="21"/>
                    <a:pt x="1" y="71"/>
                    <a:pt x="17" y="157"/>
                  </a:cubicBezTo>
                  <a:cubicBezTo>
                    <a:pt x="17" y="190"/>
                    <a:pt x="34" y="207"/>
                    <a:pt x="50" y="244"/>
                  </a:cubicBezTo>
                  <a:cubicBezTo>
                    <a:pt x="87" y="260"/>
                    <a:pt x="104" y="260"/>
                    <a:pt x="137" y="260"/>
                  </a:cubicBezTo>
                  <a:cubicBezTo>
                    <a:pt x="207" y="244"/>
                    <a:pt x="240" y="174"/>
                    <a:pt x="223" y="104"/>
                  </a:cubicBezTo>
                  <a:cubicBezTo>
                    <a:pt x="223" y="71"/>
                    <a:pt x="207" y="54"/>
                    <a:pt x="190" y="21"/>
                  </a:cubicBezTo>
                  <a:cubicBezTo>
                    <a:pt x="174" y="21"/>
                    <a:pt x="174"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0" name="Google Shape;20680;p55"/>
            <p:cNvSpPr/>
            <p:nvPr/>
          </p:nvSpPr>
          <p:spPr>
            <a:xfrm>
              <a:off x="5113475" y="2643600"/>
              <a:ext cx="6100" cy="6575"/>
            </a:xfrm>
            <a:custGeom>
              <a:avLst/>
              <a:gdLst/>
              <a:ahLst/>
              <a:cxnLst/>
              <a:rect l="l" t="t" r="r" b="b"/>
              <a:pathLst>
                <a:path w="244" h="263" extrusionOk="0">
                  <a:moveTo>
                    <a:pt x="140" y="0"/>
                  </a:moveTo>
                  <a:cubicBezTo>
                    <a:pt x="103" y="0"/>
                    <a:pt x="70" y="17"/>
                    <a:pt x="54" y="33"/>
                  </a:cubicBezTo>
                  <a:cubicBezTo>
                    <a:pt x="0" y="83"/>
                    <a:pt x="0" y="153"/>
                    <a:pt x="37" y="223"/>
                  </a:cubicBezTo>
                  <a:cubicBezTo>
                    <a:pt x="54" y="239"/>
                    <a:pt x="87" y="256"/>
                    <a:pt x="103" y="256"/>
                  </a:cubicBezTo>
                  <a:cubicBezTo>
                    <a:pt x="114" y="261"/>
                    <a:pt x="124" y="263"/>
                    <a:pt x="134" y="263"/>
                  </a:cubicBezTo>
                  <a:cubicBezTo>
                    <a:pt x="158" y="263"/>
                    <a:pt x="178" y="251"/>
                    <a:pt x="190" y="239"/>
                  </a:cubicBezTo>
                  <a:cubicBezTo>
                    <a:pt x="243" y="186"/>
                    <a:pt x="243" y="103"/>
                    <a:pt x="206" y="50"/>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1" name="Google Shape;20681;p55"/>
            <p:cNvSpPr/>
            <p:nvPr/>
          </p:nvSpPr>
          <p:spPr>
            <a:xfrm>
              <a:off x="5122525" y="2661025"/>
              <a:ext cx="6000" cy="6700"/>
            </a:xfrm>
            <a:custGeom>
              <a:avLst/>
              <a:gdLst/>
              <a:ahLst/>
              <a:cxnLst/>
              <a:rect l="l" t="t" r="r" b="b"/>
              <a:pathLst>
                <a:path w="240" h="268" extrusionOk="0">
                  <a:moveTo>
                    <a:pt x="128" y="0"/>
                  </a:moveTo>
                  <a:cubicBezTo>
                    <a:pt x="83" y="0"/>
                    <a:pt x="31" y="35"/>
                    <a:pt x="17" y="91"/>
                  </a:cubicBezTo>
                  <a:cubicBezTo>
                    <a:pt x="1" y="161"/>
                    <a:pt x="17" y="231"/>
                    <a:pt x="71" y="264"/>
                  </a:cubicBezTo>
                  <a:cubicBezTo>
                    <a:pt x="82" y="267"/>
                    <a:pt x="94" y="268"/>
                    <a:pt x="105" y="268"/>
                  </a:cubicBezTo>
                  <a:cubicBezTo>
                    <a:pt x="159" y="268"/>
                    <a:pt x="210" y="235"/>
                    <a:pt x="223" y="177"/>
                  </a:cubicBezTo>
                  <a:cubicBezTo>
                    <a:pt x="240" y="107"/>
                    <a:pt x="207" y="41"/>
                    <a:pt x="153"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2" name="Google Shape;20682;p55"/>
            <p:cNvSpPr/>
            <p:nvPr/>
          </p:nvSpPr>
          <p:spPr>
            <a:xfrm>
              <a:off x="5114400" y="2518250"/>
              <a:ext cx="5575" cy="6525"/>
            </a:xfrm>
            <a:custGeom>
              <a:avLst/>
              <a:gdLst/>
              <a:ahLst/>
              <a:cxnLst/>
              <a:rect l="l" t="t" r="r" b="b"/>
              <a:pathLst>
                <a:path w="223" h="261" extrusionOk="0">
                  <a:moveTo>
                    <a:pt x="94" y="0"/>
                  </a:moveTo>
                  <a:cubicBezTo>
                    <a:pt x="53" y="0"/>
                    <a:pt x="12" y="32"/>
                    <a:pt x="0" y="83"/>
                  </a:cubicBezTo>
                  <a:lnTo>
                    <a:pt x="0" y="133"/>
                  </a:lnTo>
                  <a:cubicBezTo>
                    <a:pt x="0" y="186"/>
                    <a:pt x="17" y="236"/>
                    <a:pt x="66" y="252"/>
                  </a:cubicBezTo>
                  <a:cubicBezTo>
                    <a:pt x="76" y="258"/>
                    <a:pt x="88" y="261"/>
                    <a:pt x="99" y="261"/>
                  </a:cubicBezTo>
                  <a:cubicBezTo>
                    <a:pt x="128" y="261"/>
                    <a:pt x="157" y="243"/>
                    <a:pt x="169" y="219"/>
                  </a:cubicBezTo>
                  <a:cubicBezTo>
                    <a:pt x="190" y="219"/>
                    <a:pt x="206" y="203"/>
                    <a:pt x="206" y="170"/>
                  </a:cubicBezTo>
                  <a:cubicBezTo>
                    <a:pt x="223" y="116"/>
                    <a:pt x="206" y="30"/>
                    <a:pt x="136" y="13"/>
                  </a:cubicBezTo>
                  <a:cubicBezTo>
                    <a:pt x="123" y="4"/>
                    <a:pt x="108"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3" name="Google Shape;20683;p55"/>
            <p:cNvSpPr/>
            <p:nvPr/>
          </p:nvSpPr>
          <p:spPr>
            <a:xfrm>
              <a:off x="5116975" y="2548100"/>
              <a:ext cx="6400" cy="6675"/>
            </a:xfrm>
            <a:custGeom>
              <a:avLst/>
              <a:gdLst/>
              <a:ahLst/>
              <a:cxnLst/>
              <a:rect l="l" t="t" r="r" b="b"/>
              <a:pathLst>
                <a:path w="256" h="267" extrusionOk="0">
                  <a:moveTo>
                    <a:pt x="134" y="1"/>
                  </a:moveTo>
                  <a:cubicBezTo>
                    <a:pt x="84" y="1"/>
                    <a:pt x="44" y="35"/>
                    <a:pt x="17" y="89"/>
                  </a:cubicBezTo>
                  <a:cubicBezTo>
                    <a:pt x="0" y="159"/>
                    <a:pt x="33" y="229"/>
                    <a:pt x="87" y="262"/>
                  </a:cubicBezTo>
                  <a:cubicBezTo>
                    <a:pt x="95" y="265"/>
                    <a:pt x="104" y="266"/>
                    <a:pt x="114" y="266"/>
                  </a:cubicBezTo>
                  <a:cubicBezTo>
                    <a:pt x="159" y="266"/>
                    <a:pt x="209" y="234"/>
                    <a:pt x="223" y="176"/>
                  </a:cubicBezTo>
                  <a:cubicBezTo>
                    <a:pt x="256" y="110"/>
                    <a:pt x="223" y="40"/>
                    <a:pt x="169" y="7"/>
                  </a:cubicBezTo>
                  <a:cubicBezTo>
                    <a:pt x="157" y="3"/>
                    <a:pt x="145"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4" name="Google Shape;20684;p55"/>
            <p:cNvSpPr/>
            <p:nvPr/>
          </p:nvSpPr>
          <p:spPr>
            <a:xfrm>
              <a:off x="5118625" y="2582975"/>
              <a:ext cx="6100" cy="6525"/>
            </a:xfrm>
            <a:custGeom>
              <a:avLst/>
              <a:gdLst/>
              <a:ahLst/>
              <a:cxnLst/>
              <a:rect l="l" t="t" r="r" b="b"/>
              <a:pathLst>
                <a:path w="244" h="261" extrusionOk="0">
                  <a:moveTo>
                    <a:pt x="103" y="1"/>
                  </a:moveTo>
                  <a:cubicBezTo>
                    <a:pt x="54" y="1"/>
                    <a:pt x="0" y="71"/>
                    <a:pt x="21" y="137"/>
                  </a:cubicBezTo>
                  <a:cubicBezTo>
                    <a:pt x="21" y="224"/>
                    <a:pt x="87" y="261"/>
                    <a:pt x="140" y="261"/>
                  </a:cubicBezTo>
                  <a:cubicBezTo>
                    <a:pt x="173" y="240"/>
                    <a:pt x="190" y="224"/>
                    <a:pt x="206" y="207"/>
                  </a:cubicBezTo>
                  <a:cubicBezTo>
                    <a:pt x="227" y="174"/>
                    <a:pt x="243" y="137"/>
                    <a:pt x="243" y="104"/>
                  </a:cubicBezTo>
                  <a:cubicBezTo>
                    <a:pt x="227" y="71"/>
                    <a:pt x="206" y="34"/>
                    <a:pt x="190" y="17"/>
                  </a:cubicBezTo>
                  <a:cubicBezTo>
                    <a:pt x="190"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5" name="Google Shape;20685;p55"/>
            <p:cNvSpPr/>
            <p:nvPr/>
          </p:nvSpPr>
          <p:spPr>
            <a:xfrm>
              <a:off x="5117375" y="2598450"/>
              <a:ext cx="5600" cy="6525"/>
            </a:xfrm>
            <a:custGeom>
              <a:avLst/>
              <a:gdLst/>
              <a:ahLst/>
              <a:cxnLst/>
              <a:rect l="l" t="t" r="r" b="b"/>
              <a:pathLst>
                <a:path w="224" h="261" extrusionOk="0">
                  <a:moveTo>
                    <a:pt x="104" y="0"/>
                  </a:moveTo>
                  <a:cubicBezTo>
                    <a:pt x="34" y="0"/>
                    <a:pt x="1" y="70"/>
                    <a:pt x="1" y="136"/>
                  </a:cubicBezTo>
                  <a:cubicBezTo>
                    <a:pt x="17" y="174"/>
                    <a:pt x="17" y="207"/>
                    <a:pt x="50" y="223"/>
                  </a:cubicBezTo>
                  <a:cubicBezTo>
                    <a:pt x="71" y="260"/>
                    <a:pt x="104" y="260"/>
                    <a:pt x="137" y="260"/>
                  </a:cubicBezTo>
                  <a:cubicBezTo>
                    <a:pt x="153" y="239"/>
                    <a:pt x="190" y="223"/>
                    <a:pt x="207" y="207"/>
                  </a:cubicBezTo>
                  <a:cubicBezTo>
                    <a:pt x="223" y="174"/>
                    <a:pt x="223" y="136"/>
                    <a:pt x="223" y="103"/>
                  </a:cubicBezTo>
                  <a:cubicBezTo>
                    <a:pt x="223" y="70"/>
                    <a:pt x="207"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6" name="Google Shape;20686;p55"/>
            <p:cNvSpPr/>
            <p:nvPr/>
          </p:nvSpPr>
          <p:spPr>
            <a:xfrm>
              <a:off x="5093375" y="2493200"/>
              <a:ext cx="6000" cy="6700"/>
            </a:xfrm>
            <a:custGeom>
              <a:avLst/>
              <a:gdLst/>
              <a:ahLst/>
              <a:cxnLst/>
              <a:rect l="l" t="t" r="r" b="b"/>
              <a:pathLst>
                <a:path w="240" h="268" extrusionOk="0">
                  <a:moveTo>
                    <a:pt x="103" y="1"/>
                  </a:moveTo>
                  <a:cubicBezTo>
                    <a:pt x="66" y="17"/>
                    <a:pt x="50" y="38"/>
                    <a:pt x="33" y="54"/>
                  </a:cubicBezTo>
                  <a:cubicBezTo>
                    <a:pt x="17" y="87"/>
                    <a:pt x="0" y="120"/>
                    <a:pt x="0" y="158"/>
                  </a:cubicBezTo>
                  <a:cubicBezTo>
                    <a:pt x="17" y="191"/>
                    <a:pt x="33" y="224"/>
                    <a:pt x="50" y="244"/>
                  </a:cubicBezTo>
                  <a:cubicBezTo>
                    <a:pt x="61" y="256"/>
                    <a:pt x="83" y="267"/>
                    <a:pt x="107" y="267"/>
                  </a:cubicBezTo>
                  <a:cubicBezTo>
                    <a:pt x="116" y="267"/>
                    <a:pt x="126" y="265"/>
                    <a:pt x="136" y="261"/>
                  </a:cubicBezTo>
                  <a:cubicBezTo>
                    <a:pt x="186" y="261"/>
                    <a:pt x="239" y="191"/>
                    <a:pt x="223" y="120"/>
                  </a:cubicBezTo>
                  <a:cubicBezTo>
                    <a:pt x="223" y="87"/>
                    <a:pt x="206" y="54"/>
                    <a:pt x="186"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7" name="Google Shape;20687;p55"/>
            <p:cNvSpPr/>
            <p:nvPr/>
          </p:nvSpPr>
          <p:spPr>
            <a:xfrm>
              <a:off x="5078325" y="2495375"/>
              <a:ext cx="6000" cy="6525"/>
            </a:xfrm>
            <a:custGeom>
              <a:avLst/>
              <a:gdLst/>
              <a:ahLst/>
              <a:cxnLst/>
              <a:rect l="l" t="t" r="r" b="b"/>
              <a:pathLst>
                <a:path w="240" h="261" extrusionOk="0">
                  <a:moveTo>
                    <a:pt x="103" y="0"/>
                  </a:moveTo>
                  <a:cubicBezTo>
                    <a:pt x="33" y="17"/>
                    <a:pt x="0" y="71"/>
                    <a:pt x="17" y="157"/>
                  </a:cubicBezTo>
                  <a:cubicBezTo>
                    <a:pt x="17" y="190"/>
                    <a:pt x="33" y="207"/>
                    <a:pt x="50" y="240"/>
                  </a:cubicBezTo>
                  <a:cubicBezTo>
                    <a:pt x="66" y="260"/>
                    <a:pt x="103" y="260"/>
                    <a:pt x="136" y="260"/>
                  </a:cubicBezTo>
                  <a:cubicBezTo>
                    <a:pt x="190" y="240"/>
                    <a:pt x="239" y="174"/>
                    <a:pt x="223" y="104"/>
                  </a:cubicBezTo>
                  <a:cubicBezTo>
                    <a:pt x="223" y="71"/>
                    <a:pt x="206" y="33"/>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8" name="Google Shape;20688;p55"/>
            <p:cNvSpPr/>
            <p:nvPr/>
          </p:nvSpPr>
          <p:spPr>
            <a:xfrm>
              <a:off x="5085625" y="2478150"/>
              <a:ext cx="5600" cy="6525"/>
            </a:xfrm>
            <a:custGeom>
              <a:avLst/>
              <a:gdLst/>
              <a:ahLst/>
              <a:cxnLst/>
              <a:rect l="l" t="t" r="r" b="b"/>
              <a:pathLst>
                <a:path w="224" h="261" extrusionOk="0">
                  <a:moveTo>
                    <a:pt x="104" y="1"/>
                  </a:moveTo>
                  <a:cubicBezTo>
                    <a:pt x="34" y="1"/>
                    <a:pt x="1" y="71"/>
                    <a:pt x="1" y="141"/>
                  </a:cubicBezTo>
                  <a:cubicBezTo>
                    <a:pt x="1" y="174"/>
                    <a:pt x="17" y="207"/>
                    <a:pt x="50" y="228"/>
                  </a:cubicBezTo>
                  <a:cubicBezTo>
                    <a:pt x="67" y="261"/>
                    <a:pt x="104" y="261"/>
                    <a:pt x="120" y="261"/>
                  </a:cubicBezTo>
                  <a:cubicBezTo>
                    <a:pt x="153" y="244"/>
                    <a:pt x="186" y="228"/>
                    <a:pt x="207" y="207"/>
                  </a:cubicBezTo>
                  <a:cubicBezTo>
                    <a:pt x="223" y="174"/>
                    <a:pt x="223" y="141"/>
                    <a:pt x="223" y="104"/>
                  </a:cubicBezTo>
                  <a:cubicBezTo>
                    <a:pt x="223" y="71"/>
                    <a:pt x="207" y="38"/>
                    <a:pt x="170" y="22"/>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9" name="Google Shape;20689;p55"/>
            <p:cNvSpPr/>
            <p:nvPr/>
          </p:nvSpPr>
          <p:spPr>
            <a:xfrm>
              <a:off x="5088625" y="2510650"/>
              <a:ext cx="6000" cy="6700"/>
            </a:xfrm>
            <a:custGeom>
              <a:avLst/>
              <a:gdLst/>
              <a:ahLst/>
              <a:cxnLst/>
              <a:rect l="l" t="t" r="r" b="b"/>
              <a:pathLst>
                <a:path w="240" h="268" extrusionOk="0">
                  <a:moveTo>
                    <a:pt x="120" y="1"/>
                  </a:moveTo>
                  <a:cubicBezTo>
                    <a:pt x="114" y="1"/>
                    <a:pt x="109" y="2"/>
                    <a:pt x="103" y="8"/>
                  </a:cubicBezTo>
                  <a:lnTo>
                    <a:pt x="66" y="8"/>
                  </a:lnTo>
                  <a:cubicBezTo>
                    <a:pt x="33" y="41"/>
                    <a:pt x="0" y="94"/>
                    <a:pt x="17" y="144"/>
                  </a:cubicBezTo>
                  <a:cubicBezTo>
                    <a:pt x="17" y="181"/>
                    <a:pt x="33" y="214"/>
                    <a:pt x="50" y="231"/>
                  </a:cubicBezTo>
                  <a:cubicBezTo>
                    <a:pt x="66" y="268"/>
                    <a:pt x="103" y="268"/>
                    <a:pt x="136" y="268"/>
                  </a:cubicBezTo>
                  <a:cubicBezTo>
                    <a:pt x="190" y="247"/>
                    <a:pt x="240" y="181"/>
                    <a:pt x="223" y="111"/>
                  </a:cubicBezTo>
                  <a:lnTo>
                    <a:pt x="223" y="78"/>
                  </a:lnTo>
                  <a:cubicBezTo>
                    <a:pt x="207" y="41"/>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0" name="Google Shape;20690;p55"/>
            <p:cNvSpPr/>
            <p:nvPr/>
          </p:nvSpPr>
          <p:spPr>
            <a:xfrm>
              <a:off x="5064100" y="2452900"/>
              <a:ext cx="6100" cy="6600"/>
            </a:xfrm>
            <a:custGeom>
              <a:avLst/>
              <a:gdLst/>
              <a:ahLst/>
              <a:cxnLst/>
              <a:rect l="l" t="t" r="r" b="b"/>
              <a:pathLst>
                <a:path w="244" h="264" extrusionOk="0">
                  <a:moveTo>
                    <a:pt x="120" y="1"/>
                  </a:moveTo>
                  <a:cubicBezTo>
                    <a:pt x="103" y="1"/>
                    <a:pt x="70" y="17"/>
                    <a:pt x="54" y="34"/>
                  </a:cubicBezTo>
                  <a:cubicBezTo>
                    <a:pt x="17" y="50"/>
                    <a:pt x="0" y="83"/>
                    <a:pt x="0" y="120"/>
                  </a:cubicBezTo>
                  <a:cubicBezTo>
                    <a:pt x="0" y="153"/>
                    <a:pt x="17" y="186"/>
                    <a:pt x="37" y="223"/>
                  </a:cubicBezTo>
                  <a:cubicBezTo>
                    <a:pt x="54" y="240"/>
                    <a:pt x="70" y="256"/>
                    <a:pt x="103" y="256"/>
                  </a:cubicBezTo>
                  <a:cubicBezTo>
                    <a:pt x="114" y="261"/>
                    <a:pt x="123" y="263"/>
                    <a:pt x="131" y="263"/>
                  </a:cubicBezTo>
                  <a:cubicBezTo>
                    <a:pt x="151" y="263"/>
                    <a:pt x="167" y="252"/>
                    <a:pt x="190" y="240"/>
                  </a:cubicBezTo>
                  <a:cubicBezTo>
                    <a:pt x="223" y="186"/>
                    <a:pt x="243" y="104"/>
                    <a:pt x="206" y="50"/>
                  </a:cubicBezTo>
                  <a:cubicBezTo>
                    <a:pt x="190" y="34"/>
                    <a:pt x="173" y="17"/>
                    <a:pt x="157" y="17"/>
                  </a:cubicBezTo>
                  <a:cubicBezTo>
                    <a:pt x="157"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1" name="Google Shape;20691;p55"/>
            <p:cNvSpPr/>
            <p:nvPr/>
          </p:nvSpPr>
          <p:spPr>
            <a:xfrm>
              <a:off x="5082125" y="2528550"/>
              <a:ext cx="6100" cy="6475"/>
            </a:xfrm>
            <a:custGeom>
              <a:avLst/>
              <a:gdLst/>
              <a:ahLst/>
              <a:cxnLst/>
              <a:rect l="l" t="t" r="r" b="b"/>
              <a:pathLst>
                <a:path w="244" h="259" extrusionOk="0">
                  <a:moveTo>
                    <a:pt x="113" y="1"/>
                  </a:moveTo>
                  <a:cubicBezTo>
                    <a:pt x="72" y="1"/>
                    <a:pt x="32" y="32"/>
                    <a:pt x="17" y="84"/>
                  </a:cubicBezTo>
                  <a:cubicBezTo>
                    <a:pt x="1" y="149"/>
                    <a:pt x="17" y="220"/>
                    <a:pt x="87" y="253"/>
                  </a:cubicBezTo>
                  <a:cubicBezTo>
                    <a:pt x="97" y="256"/>
                    <a:pt x="108" y="258"/>
                    <a:pt x="118" y="258"/>
                  </a:cubicBezTo>
                  <a:cubicBezTo>
                    <a:pt x="164" y="258"/>
                    <a:pt x="210" y="224"/>
                    <a:pt x="223" y="170"/>
                  </a:cubicBezTo>
                  <a:cubicBezTo>
                    <a:pt x="244" y="116"/>
                    <a:pt x="207" y="30"/>
                    <a:pt x="157"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2" name="Google Shape;20692;p55"/>
            <p:cNvSpPr/>
            <p:nvPr/>
          </p:nvSpPr>
          <p:spPr>
            <a:xfrm>
              <a:off x="5097600" y="2569700"/>
              <a:ext cx="5575" cy="6400"/>
            </a:xfrm>
            <a:custGeom>
              <a:avLst/>
              <a:gdLst/>
              <a:ahLst/>
              <a:cxnLst/>
              <a:rect l="l" t="t" r="r" b="b"/>
              <a:pathLst>
                <a:path w="223" h="256" extrusionOk="0">
                  <a:moveTo>
                    <a:pt x="103" y="0"/>
                  </a:moveTo>
                  <a:cubicBezTo>
                    <a:pt x="37" y="0"/>
                    <a:pt x="0" y="70"/>
                    <a:pt x="0" y="136"/>
                  </a:cubicBezTo>
                  <a:cubicBezTo>
                    <a:pt x="17" y="190"/>
                    <a:pt x="37" y="223"/>
                    <a:pt x="70" y="239"/>
                  </a:cubicBezTo>
                  <a:cubicBezTo>
                    <a:pt x="87" y="239"/>
                    <a:pt x="103" y="256"/>
                    <a:pt x="140" y="256"/>
                  </a:cubicBezTo>
                  <a:cubicBezTo>
                    <a:pt x="157" y="239"/>
                    <a:pt x="190" y="223"/>
                    <a:pt x="206" y="206"/>
                  </a:cubicBezTo>
                  <a:cubicBezTo>
                    <a:pt x="223" y="173"/>
                    <a:pt x="223" y="136"/>
                    <a:pt x="223" y="103"/>
                  </a:cubicBezTo>
                  <a:cubicBezTo>
                    <a:pt x="223" y="70"/>
                    <a:pt x="206" y="33"/>
                    <a:pt x="190" y="17"/>
                  </a:cubicBezTo>
                  <a:cubicBezTo>
                    <a:pt x="173"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3" name="Google Shape;20693;p55"/>
            <p:cNvSpPr/>
            <p:nvPr/>
          </p:nvSpPr>
          <p:spPr>
            <a:xfrm>
              <a:off x="5219125" y="2577825"/>
              <a:ext cx="6500" cy="6525"/>
            </a:xfrm>
            <a:custGeom>
              <a:avLst/>
              <a:gdLst/>
              <a:ahLst/>
              <a:cxnLst/>
              <a:rect l="l" t="t" r="r" b="b"/>
              <a:pathLst>
                <a:path w="260" h="261" extrusionOk="0">
                  <a:moveTo>
                    <a:pt x="140" y="1"/>
                  </a:moveTo>
                  <a:cubicBezTo>
                    <a:pt x="103" y="1"/>
                    <a:pt x="87" y="1"/>
                    <a:pt x="54" y="17"/>
                  </a:cubicBezTo>
                  <a:cubicBezTo>
                    <a:pt x="21" y="71"/>
                    <a:pt x="0" y="157"/>
                    <a:pt x="37" y="207"/>
                  </a:cubicBezTo>
                  <a:cubicBezTo>
                    <a:pt x="54" y="240"/>
                    <a:pt x="87" y="261"/>
                    <a:pt x="124" y="261"/>
                  </a:cubicBezTo>
                  <a:cubicBezTo>
                    <a:pt x="140" y="261"/>
                    <a:pt x="173" y="261"/>
                    <a:pt x="190" y="223"/>
                  </a:cubicBezTo>
                  <a:cubicBezTo>
                    <a:pt x="243" y="190"/>
                    <a:pt x="260" y="104"/>
                    <a:pt x="206" y="54"/>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4" name="Google Shape;20694;p55"/>
            <p:cNvSpPr/>
            <p:nvPr/>
          </p:nvSpPr>
          <p:spPr>
            <a:xfrm>
              <a:off x="5091600" y="2461475"/>
              <a:ext cx="6425" cy="6400"/>
            </a:xfrm>
            <a:custGeom>
              <a:avLst/>
              <a:gdLst/>
              <a:ahLst/>
              <a:cxnLst/>
              <a:rect l="l" t="t" r="r" b="b"/>
              <a:pathLst>
                <a:path w="257" h="256" extrusionOk="0">
                  <a:moveTo>
                    <a:pt x="137" y="0"/>
                  </a:moveTo>
                  <a:cubicBezTo>
                    <a:pt x="121" y="0"/>
                    <a:pt x="88" y="0"/>
                    <a:pt x="71" y="17"/>
                  </a:cubicBezTo>
                  <a:cubicBezTo>
                    <a:pt x="17" y="70"/>
                    <a:pt x="1" y="153"/>
                    <a:pt x="50" y="206"/>
                  </a:cubicBezTo>
                  <a:cubicBezTo>
                    <a:pt x="71" y="239"/>
                    <a:pt x="88" y="256"/>
                    <a:pt x="121" y="256"/>
                  </a:cubicBezTo>
                  <a:cubicBezTo>
                    <a:pt x="154" y="256"/>
                    <a:pt x="174" y="239"/>
                    <a:pt x="207" y="223"/>
                  </a:cubicBezTo>
                  <a:cubicBezTo>
                    <a:pt x="240" y="190"/>
                    <a:pt x="257" y="103"/>
                    <a:pt x="224" y="50"/>
                  </a:cubicBezTo>
                  <a:cubicBezTo>
                    <a:pt x="207" y="33"/>
                    <a:pt x="191"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5" name="Google Shape;20695;p55"/>
            <p:cNvSpPr/>
            <p:nvPr/>
          </p:nvSpPr>
          <p:spPr>
            <a:xfrm>
              <a:off x="5094200" y="2540000"/>
              <a:ext cx="6000" cy="6700"/>
            </a:xfrm>
            <a:custGeom>
              <a:avLst/>
              <a:gdLst/>
              <a:ahLst/>
              <a:cxnLst/>
              <a:rect l="l" t="t" r="r" b="b"/>
              <a:pathLst>
                <a:path w="240" h="268" extrusionOk="0">
                  <a:moveTo>
                    <a:pt x="103" y="1"/>
                  </a:moveTo>
                  <a:cubicBezTo>
                    <a:pt x="33" y="21"/>
                    <a:pt x="0" y="87"/>
                    <a:pt x="0" y="157"/>
                  </a:cubicBezTo>
                  <a:cubicBezTo>
                    <a:pt x="17" y="190"/>
                    <a:pt x="33" y="227"/>
                    <a:pt x="50" y="244"/>
                  </a:cubicBezTo>
                  <a:cubicBezTo>
                    <a:pt x="64" y="256"/>
                    <a:pt x="85" y="267"/>
                    <a:pt x="107" y="267"/>
                  </a:cubicBezTo>
                  <a:cubicBezTo>
                    <a:pt x="117" y="267"/>
                    <a:pt x="126" y="265"/>
                    <a:pt x="136" y="260"/>
                  </a:cubicBezTo>
                  <a:cubicBezTo>
                    <a:pt x="190" y="260"/>
                    <a:pt x="239" y="190"/>
                    <a:pt x="223" y="124"/>
                  </a:cubicBezTo>
                  <a:cubicBezTo>
                    <a:pt x="223" y="87"/>
                    <a:pt x="206" y="54"/>
                    <a:pt x="190" y="38"/>
                  </a:cubicBezTo>
                  <a:cubicBezTo>
                    <a:pt x="173" y="21"/>
                    <a:pt x="173"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6" name="Google Shape;20696;p55"/>
            <p:cNvSpPr/>
            <p:nvPr/>
          </p:nvSpPr>
          <p:spPr>
            <a:xfrm>
              <a:off x="5082550" y="2570925"/>
              <a:ext cx="6100" cy="6700"/>
            </a:xfrm>
            <a:custGeom>
              <a:avLst/>
              <a:gdLst/>
              <a:ahLst/>
              <a:cxnLst/>
              <a:rect l="l" t="t" r="r" b="b"/>
              <a:pathLst>
                <a:path w="244" h="268" extrusionOk="0">
                  <a:moveTo>
                    <a:pt x="103" y="1"/>
                  </a:moveTo>
                  <a:cubicBezTo>
                    <a:pt x="70" y="21"/>
                    <a:pt x="37" y="38"/>
                    <a:pt x="21" y="54"/>
                  </a:cubicBezTo>
                  <a:cubicBezTo>
                    <a:pt x="0" y="87"/>
                    <a:pt x="0" y="124"/>
                    <a:pt x="0" y="157"/>
                  </a:cubicBezTo>
                  <a:cubicBezTo>
                    <a:pt x="21" y="190"/>
                    <a:pt x="21" y="227"/>
                    <a:pt x="54" y="244"/>
                  </a:cubicBezTo>
                  <a:cubicBezTo>
                    <a:pt x="65" y="255"/>
                    <a:pt x="85" y="267"/>
                    <a:pt x="109" y="267"/>
                  </a:cubicBezTo>
                  <a:cubicBezTo>
                    <a:pt x="119" y="267"/>
                    <a:pt x="129" y="265"/>
                    <a:pt x="140" y="260"/>
                  </a:cubicBezTo>
                  <a:cubicBezTo>
                    <a:pt x="190" y="260"/>
                    <a:pt x="243" y="190"/>
                    <a:pt x="227" y="124"/>
                  </a:cubicBezTo>
                  <a:cubicBezTo>
                    <a:pt x="227" y="87"/>
                    <a:pt x="206" y="54"/>
                    <a:pt x="173" y="38"/>
                  </a:cubicBezTo>
                  <a:cubicBezTo>
                    <a:pt x="173" y="21"/>
                    <a:pt x="173" y="21"/>
                    <a:pt x="157" y="21"/>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7" name="Google Shape;20697;p55"/>
            <p:cNvSpPr/>
            <p:nvPr/>
          </p:nvSpPr>
          <p:spPr>
            <a:xfrm>
              <a:off x="5072225" y="2557625"/>
              <a:ext cx="6125" cy="6525"/>
            </a:xfrm>
            <a:custGeom>
              <a:avLst/>
              <a:gdLst/>
              <a:ahLst/>
              <a:cxnLst/>
              <a:rect l="l" t="t" r="r" b="b"/>
              <a:pathLst>
                <a:path w="245" h="261" extrusionOk="0">
                  <a:moveTo>
                    <a:pt x="104" y="1"/>
                  </a:moveTo>
                  <a:cubicBezTo>
                    <a:pt x="38" y="17"/>
                    <a:pt x="1" y="87"/>
                    <a:pt x="1" y="157"/>
                  </a:cubicBezTo>
                  <a:cubicBezTo>
                    <a:pt x="21" y="190"/>
                    <a:pt x="38" y="223"/>
                    <a:pt x="54" y="244"/>
                  </a:cubicBezTo>
                  <a:cubicBezTo>
                    <a:pt x="71" y="260"/>
                    <a:pt x="104" y="260"/>
                    <a:pt x="141" y="260"/>
                  </a:cubicBezTo>
                  <a:cubicBezTo>
                    <a:pt x="191" y="244"/>
                    <a:pt x="244" y="190"/>
                    <a:pt x="228" y="104"/>
                  </a:cubicBezTo>
                  <a:cubicBezTo>
                    <a:pt x="228" y="71"/>
                    <a:pt x="207" y="54"/>
                    <a:pt x="191" y="17"/>
                  </a:cubicBezTo>
                  <a:lnTo>
                    <a:pt x="158" y="17"/>
                  </a:ln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8" name="Google Shape;20698;p55"/>
            <p:cNvSpPr/>
            <p:nvPr/>
          </p:nvSpPr>
          <p:spPr>
            <a:xfrm>
              <a:off x="5073575" y="2541650"/>
              <a:ext cx="6425" cy="6475"/>
            </a:xfrm>
            <a:custGeom>
              <a:avLst/>
              <a:gdLst/>
              <a:ahLst/>
              <a:cxnLst/>
              <a:rect l="l" t="t" r="r" b="b"/>
              <a:pathLst>
                <a:path w="257" h="259" extrusionOk="0">
                  <a:moveTo>
                    <a:pt x="145" y="1"/>
                  </a:moveTo>
                  <a:cubicBezTo>
                    <a:pt x="98" y="1"/>
                    <a:pt x="47" y="33"/>
                    <a:pt x="33" y="91"/>
                  </a:cubicBezTo>
                  <a:cubicBezTo>
                    <a:pt x="0" y="161"/>
                    <a:pt x="33" y="227"/>
                    <a:pt x="87" y="244"/>
                  </a:cubicBezTo>
                  <a:cubicBezTo>
                    <a:pt x="105" y="254"/>
                    <a:pt x="122" y="259"/>
                    <a:pt x="138" y="259"/>
                  </a:cubicBezTo>
                  <a:cubicBezTo>
                    <a:pt x="181" y="259"/>
                    <a:pt x="216" y="226"/>
                    <a:pt x="240" y="178"/>
                  </a:cubicBezTo>
                  <a:cubicBezTo>
                    <a:pt x="256" y="108"/>
                    <a:pt x="223" y="38"/>
                    <a:pt x="174" y="5"/>
                  </a:cubicBezTo>
                  <a:cubicBezTo>
                    <a:pt x="165"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9" name="Google Shape;20699;p55"/>
            <p:cNvSpPr/>
            <p:nvPr/>
          </p:nvSpPr>
          <p:spPr>
            <a:xfrm>
              <a:off x="5071400" y="2604950"/>
              <a:ext cx="5600" cy="6575"/>
            </a:xfrm>
            <a:custGeom>
              <a:avLst/>
              <a:gdLst/>
              <a:ahLst/>
              <a:cxnLst/>
              <a:rect l="l" t="t" r="r" b="b"/>
              <a:pathLst>
                <a:path w="224" h="263" extrusionOk="0">
                  <a:moveTo>
                    <a:pt x="120" y="0"/>
                  </a:moveTo>
                  <a:cubicBezTo>
                    <a:pt x="104" y="0"/>
                    <a:pt x="71" y="17"/>
                    <a:pt x="54" y="33"/>
                  </a:cubicBezTo>
                  <a:cubicBezTo>
                    <a:pt x="1" y="83"/>
                    <a:pt x="1" y="153"/>
                    <a:pt x="34" y="223"/>
                  </a:cubicBezTo>
                  <a:cubicBezTo>
                    <a:pt x="54" y="239"/>
                    <a:pt x="71" y="256"/>
                    <a:pt x="104" y="256"/>
                  </a:cubicBezTo>
                  <a:cubicBezTo>
                    <a:pt x="114" y="261"/>
                    <a:pt x="122" y="263"/>
                    <a:pt x="130" y="263"/>
                  </a:cubicBezTo>
                  <a:cubicBezTo>
                    <a:pt x="150" y="263"/>
                    <a:pt x="167" y="251"/>
                    <a:pt x="191" y="239"/>
                  </a:cubicBezTo>
                  <a:cubicBezTo>
                    <a:pt x="207" y="206"/>
                    <a:pt x="224" y="186"/>
                    <a:pt x="224" y="153"/>
                  </a:cubicBezTo>
                  <a:cubicBezTo>
                    <a:pt x="224" y="120"/>
                    <a:pt x="224" y="83"/>
                    <a:pt x="207" y="50"/>
                  </a:cubicBezTo>
                  <a:cubicBezTo>
                    <a:pt x="191" y="33"/>
                    <a:pt x="174" y="17"/>
                    <a:pt x="158" y="17"/>
                  </a:cubicBezTo>
                  <a:cubicBezTo>
                    <a:pt x="158"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0" name="Google Shape;20700;p55"/>
            <p:cNvSpPr/>
            <p:nvPr/>
          </p:nvSpPr>
          <p:spPr>
            <a:xfrm>
              <a:off x="5078325" y="2589900"/>
              <a:ext cx="5575" cy="6575"/>
            </a:xfrm>
            <a:custGeom>
              <a:avLst/>
              <a:gdLst/>
              <a:ahLst/>
              <a:cxnLst/>
              <a:rect l="l" t="t" r="r" b="b"/>
              <a:pathLst>
                <a:path w="223" h="263" extrusionOk="0">
                  <a:moveTo>
                    <a:pt x="103" y="0"/>
                  </a:moveTo>
                  <a:cubicBezTo>
                    <a:pt x="33" y="17"/>
                    <a:pt x="0" y="87"/>
                    <a:pt x="0" y="153"/>
                  </a:cubicBezTo>
                  <a:cubicBezTo>
                    <a:pt x="17" y="190"/>
                    <a:pt x="17" y="223"/>
                    <a:pt x="50" y="239"/>
                  </a:cubicBezTo>
                  <a:cubicBezTo>
                    <a:pt x="61" y="251"/>
                    <a:pt x="83" y="263"/>
                    <a:pt x="107" y="263"/>
                  </a:cubicBezTo>
                  <a:cubicBezTo>
                    <a:pt x="117" y="263"/>
                    <a:pt x="127" y="261"/>
                    <a:pt x="136" y="256"/>
                  </a:cubicBezTo>
                  <a:cubicBezTo>
                    <a:pt x="153" y="256"/>
                    <a:pt x="190" y="239"/>
                    <a:pt x="206" y="206"/>
                  </a:cubicBezTo>
                  <a:cubicBezTo>
                    <a:pt x="223" y="190"/>
                    <a:pt x="223" y="153"/>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1" name="Google Shape;20701;p55"/>
            <p:cNvSpPr/>
            <p:nvPr/>
          </p:nvSpPr>
          <p:spPr>
            <a:xfrm>
              <a:off x="5070175" y="2577425"/>
              <a:ext cx="5600" cy="6650"/>
            </a:xfrm>
            <a:custGeom>
              <a:avLst/>
              <a:gdLst/>
              <a:ahLst/>
              <a:cxnLst/>
              <a:rect l="l" t="t" r="r" b="b"/>
              <a:pathLst>
                <a:path w="224" h="266" extrusionOk="0">
                  <a:moveTo>
                    <a:pt x="120" y="0"/>
                  </a:moveTo>
                  <a:cubicBezTo>
                    <a:pt x="83" y="0"/>
                    <a:pt x="50" y="17"/>
                    <a:pt x="33" y="33"/>
                  </a:cubicBezTo>
                  <a:cubicBezTo>
                    <a:pt x="17" y="50"/>
                    <a:pt x="0" y="87"/>
                    <a:pt x="0" y="120"/>
                  </a:cubicBezTo>
                  <a:cubicBezTo>
                    <a:pt x="0" y="153"/>
                    <a:pt x="0" y="190"/>
                    <a:pt x="17" y="223"/>
                  </a:cubicBezTo>
                  <a:cubicBezTo>
                    <a:pt x="35" y="252"/>
                    <a:pt x="64" y="265"/>
                    <a:pt x="95" y="265"/>
                  </a:cubicBezTo>
                  <a:cubicBezTo>
                    <a:pt x="120" y="265"/>
                    <a:pt x="147" y="256"/>
                    <a:pt x="169" y="239"/>
                  </a:cubicBezTo>
                  <a:cubicBezTo>
                    <a:pt x="223" y="190"/>
                    <a:pt x="223" y="103"/>
                    <a:pt x="186" y="50"/>
                  </a:cubicBezTo>
                  <a:cubicBezTo>
                    <a:pt x="169" y="33"/>
                    <a:pt x="153" y="17"/>
                    <a:pt x="136" y="17"/>
                  </a:cubicBezTo>
                  <a:cubicBezTo>
                    <a:pt x="136"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2" name="Google Shape;20702;p55"/>
            <p:cNvSpPr/>
            <p:nvPr/>
          </p:nvSpPr>
          <p:spPr>
            <a:xfrm>
              <a:off x="5073150" y="2511075"/>
              <a:ext cx="6025" cy="6700"/>
            </a:xfrm>
            <a:custGeom>
              <a:avLst/>
              <a:gdLst/>
              <a:ahLst/>
              <a:cxnLst/>
              <a:rect l="l" t="t" r="r" b="b"/>
              <a:pathLst>
                <a:path w="241" h="268" extrusionOk="0">
                  <a:moveTo>
                    <a:pt x="108" y="1"/>
                  </a:moveTo>
                  <a:cubicBezTo>
                    <a:pt x="84" y="1"/>
                    <a:pt x="62" y="12"/>
                    <a:pt x="50" y="24"/>
                  </a:cubicBezTo>
                  <a:cubicBezTo>
                    <a:pt x="1" y="77"/>
                    <a:pt x="1" y="164"/>
                    <a:pt x="34" y="214"/>
                  </a:cubicBezTo>
                  <a:cubicBezTo>
                    <a:pt x="50" y="230"/>
                    <a:pt x="88" y="251"/>
                    <a:pt x="104" y="267"/>
                  </a:cubicBezTo>
                  <a:cubicBezTo>
                    <a:pt x="137" y="267"/>
                    <a:pt x="170" y="251"/>
                    <a:pt x="191" y="230"/>
                  </a:cubicBezTo>
                  <a:cubicBezTo>
                    <a:pt x="240" y="181"/>
                    <a:pt x="240" y="110"/>
                    <a:pt x="207" y="45"/>
                  </a:cubicBezTo>
                  <a:cubicBezTo>
                    <a:pt x="191" y="24"/>
                    <a:pt x="170" y="7"/>
                    <a:pt x="154" y="7"/>
                  </a:cubicBezTo>
                  <a:lnTo>
                    <a:pt x="137" y="7"/>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3" name="Google Shape;20703;p55"/>
            <p:cNvSpPr/>
            <p:nvPr/>
          </p:nvSpPr>
          <p:spPr>
            <a:xfrm>
              <a:off x="5076975" y="2465800"/>
              <a:ext cx="5600" cy="6400"/>
            </a:xfrm>
            <a:custGeom>
              <a:avLst/>
              <a:gdLst/>
              <a:ahLst/>
              <a:cxnLst/>
              <a:rect l="l" t="t" r="r" b="b"/>
              <a:pathLst>
                <a:path w="224" h="256" extrusionOk="0">
                  <a:moveTo>
                    <a:pt x="104" y="0"/>
                  </a:moveTo>
                  <a:cubicBezTo>
                    <a:pt x="38" y="17"/>
                    <a:pt x="1" y="66"/>
                    <a:pt x="1" y="153"/>
                  </a:cubicBezTo>
                  <a:cubicBezTo>
                    <a:pt x="17" y="186"/>
                    <a:pt x="17" y="206"/>
                    <a:pt x="54" y="239"/>
                  </a:cubicBezTo>
                  <a:cubicBezTo>
                    <a:pt x="71" y="256"/>
                    <a:pt x="104" y="256"/>
                    <a:pt x="141" y="256"/>
                  </a:cubicBezTo>
                  <a:cubicBezTo>
                    <a:pt x="157" y="256"/>
                    <a:pt x="190" y="239"/>
                    <a:pt x="207" y="206"/>
                  </a:cubicBezTo>
                  <a:cubicBezTo>
                    <a:pt x="223" y="169"/>
                    <a:pt x="223" y="136"/>
                    <a:pt x="223" y="103"/>
                  </a:cubicBezTo>
                  <a:cubicBezTo>
                    <a:pt x="223" y="66"/>
                    <a:pt x="207" y="50"/>
                    <a:pt x="174"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4" name="Google Shape;20704;p55"/>
            <p:cNvSpPr/>
            <p:nvPr/>
          </p:nvSpPr>
          <p:spPr>
            <a:xfrm>
              <a:off x="5070175" y="2480750"/>
              <a:ext cx="6000" cy="6500"/>
            </a:xfrm>
            <a:custGeom>
              <a:avLst/>
              <a:gdLst/>
              <a:ahLst/>
              <a:cxnLst/>
              <a:rect l="l" t="t" r="r" b="b"/>
              <a:pathLst>
                <a:path w="240" h="260" extrusionOk="0">
                  <a:moveTo>
                    <a:pt x="136" y="0"/>
                  </a:moveTo>
                  <a:cubicBezTo>
                    <a:pt x="103" y="0"/>
                    <a:pt x="83" y="0"/>
                    <a:pt x="50" y="37"/>
                  </a:cubicBezTo>
                  <a:cubicBezTo>
                    <a:pt x="0" y="70"/>
                    <a:pt x="0" y="157"/>
                    <a:pt x="33" y="206"/>
                  </a:cubicBezTo>
                  <a:cubicBezTo>
                    <a:pt x="50" y="243"/>
                    <a:pt x="83" y="260"/>
                    <a:pt x="120" y="260"/>
                  </a:cubicBezTo>
                  <a:cubicBezTo>
                    <a:pt x="136" y="260"/>
                    <a:pt x="169" y="260"/>
                    <a:pt x="186" y="243"/>
                  </a:cubicBezTo>
                  <a:cubicBezTo>
                    <a:pt x="223" y="206"/>
                    <a:pt x="223" y="173"/>
                    <a:pt x="240" y="140"/>
                  </a:cubicBezTo>
                  <a:cubicBezTo>
                    <a:pt x="240" y="103"/>
                    <a:pt x="223" y="70"/>
                    <a:pt x="207" y="54"/>
                  </a:cubicBezTo>
                  <a:cubicBezTo>
                    <a:pt x="207" y="37"/>
                    <a:pt x="186" y="21"/>
                    <a:pt x="169" y="21"/>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5" name="Google Shape;20705;p55"/>
            <p:cNvSpPr/>
            <p:nvPr/>
          </p:nvSpPr>
          <p:spPr>
            <a:xfrm>
              <a:off x="5060700" y="2592700"/>
              <a:ext cx="5575" cy="6600"/>
            </a:xfrm>
            <a:custGeom>
              <a:avLst/>
              <a:gdLst/>
              <a:ahLst/>
              <a:cxnLst/>
              <a:rect l="l" t="t" r="r" b="b"/>
              <a:pathLst>
                <a:path w="223" h="264" extrusionOk="0">
                  <a:moveTo>
                    <a:pt x="120" y="0"/>
                  </a:moveTo>
                  <a:cubicBezTo>
                    <a:pt x="114" y="0"/>
                    <a:pt x="109" y="2"/>
                    <a:pt x="103" y="8"/>
                  </a:cubicBezTo>
                  <a:cubicBezTo>
                    <a:pt x="70" y="8"/>
                    <a:pt x="33" y="24"/>
                    <a:pt x="17" y="57"/>
                  </a:cubicBezTo>
                  <a:cubicBezTo>
                    <a:pt x="0" y="78"/>
                    <a:pt x="0" y="111"/>
                    <a:pt x="0" y="144"/>
                  </a:cubicBezTo>
                  <a:cubicBezTo>
                    <a:pt x="0" y="181"/>
                    <a:pt x="17" y="214"/>
                    <a:pt x="50" y="230"/>
                  </a:cubicBezTo>
                  <a:cubicBezTo>
                    <a:pt x="70" y="247"/>
                    <a:pt x="103" y="263"/>
                    <a:pt x="136" y="263"/>
                  </a:cubicBezTo>
                  <a:cubicBezTo>
                    <a:pt x="190" y="247"/>
                    <a:pt x="223" y="181"/>
                    <a:pt x="223" y="111"/>
                  </a:cubicBezTo>
                  <a:cubicBezTo>
                    <a:pt x="223" y="78"/>
                    <a:pt x="206" y="41"/>
                    <a:pt x="173"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6" name="Google Shape;20706;p55"/>
            <p:cNvSpPr/>
            <p:nvPr/>
          </p:nvSpPr>
          <p:spPr>
            <a:xfrm>
              <a:off x="5058950" y="2560625"/>
              <a:ext cx="6500" cy="6500"/>
            </a:xfrm>
            <a:custGeom>
              <a:avLst/>
              <a:gdLst/>
              <a:ahLst/>
              <a:cxnLst/>
              <a:rect l="l" t="t" r="r" b="b"/>
              <a:pathLst>
                <a:path w="260" h="260" extrusionOk="0">
                  <a:moveTo>
                    <a:pt x="140" y="0"/>
                  </a:moveTo>
                  <a:cubicBezTo>
                    <a:pt x="103" y="0"/>
                    <a:pt x="87" y="0"/>
                    <a:pt x="54" y="37"/>
                  </a:cubicBezTo>
                  <a:cubicBezTo>
                    <a:pt x="17" y="70"/>
                    <a:pt x="0" y="157"/>
                    <a:pt x="37" y="206"/>
                  </a:cubicBezTo>
                  <a:cubicBezTo>
                    <a:pt x="54" y="244"/>
                    <a:pt x="87" y="260"/>
                    <a:pt x="120" y="260"/>
                  </a:cubicBezTo>
                  <a:cubicBezTo>
                    <a:pt x="140" y="260"/>
                    <a:pt x="173" y="260"/>
                    <a:pt x="190" y="227"/>
                  </a:cubicBezTo>
                  <a:cubicBezTo>
                    <a:pt x="243" y="190"/>
                    <a:pt x="260" y="103"/>
                    <a:pt x="206" y="54"/>
                  </a:cubicBezTo>
                  <a:cubicBezTo>
                    <a:pt x="206" y="37"/>
                    <a:pt x="190" y="21"/>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7" name="Google Shape;20707;p55"/>
            <p:cNvSpPr/>
            <p:nvPr/>
          </p:nvSpPr>
          <p:spPr>
            <a:xfrm>
              <a:off x="5060700" y="2467850"/>
              <a:ext cx="6000" cy="6700"/>
            </a:xfrm>
            <a:custGeom>
              <a:avLst/>
              <a:gdLst/>
              <a:ahLst/>
              <a:cxnLst/>
              <a:rect l="l" t="t" r="r" b="b"/>
              <a:pathLst>
                <a:path w="240" h="268" extrusionOk="0">
                  <a:moveTo>
                    <a:pt x="103" y="1"/>
                  </a:moveTo>
                  <a:cubicBezTo>
                    <a:pt x="50" y="21"/>
                    <a:pt x="0" y="87"/>
                    <a:pt x="17" y="157"/>
                  </a:cubicBezTo>
                  <a:cubicBezTo>
                    <a:pt x="17" y="190"/>
                    <a:pt x="33" y="227"/>
                    <a:pt x="50" y="244"/>
                  </a:cubicBezTo>
                  <a:cubicBezTo>
                    <a:pt x="76" y="256"/>
                    <a:pt x="92" y="267"/>
                    <a:pt x="111" y="267"/>
                  </a:cubicBezTo>
                  <a:cubicBezTo>
                    <a:pt x="118" y="267"/>
                    <a:pt x="127" y="265"/>
                    <a:pt x="136" y="260"/>
                  </a:cubicBezTo>
                  <a:cubicBezTo>
                    <a:pt x="206" y="260"/>
                    <a:pt x="239" y="190"/>
                    <a:pt x="223" y="124"/>
                  </a:cubicBezTo>
                  <a:cubicBezTo>
                    <a:pt x="223" y="71"/>
                    <a:pt x="190" y="38"/>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8" name="Google Shape;20708;p55"/>
            <p:cNvSpPr/>
            <p:nvPr/>
          </p:nvSpPr>
          <p:spPr>
            <a:xfrm>
              <a:off x="5055525" y="2483325"/>
              <a:ext cx="5600" cy="6675"/>
            </a:xfrm>
            <a:custGeom>
              <a:avLst/>
              <a:gdLst/>
              <a:ahLst/>
              <a:cxnLst/>
              <a:rect l="l" t="t" r="r" b="b"/>
              <a:pathLst>
                <a:path w="224" h="267" extrusionOk="0">
                  <a:moveTo>
                    <a:pt x="104" y="0"/>
                  </a:moveTo>
                  <a:cubicBezTo>
                    <a:pt x="71" y="21"/>
                    <a:pt x="34" y="37"/>
                    <a:pt x="17" y="54"/>
                  </a:cubicBezTo>
                  <a:cubicBezTo>
                    <a:pt x="1" y="87"/>
                    <a:pt x="1" y="124"/>
                    <a:pt x="1" y="157"/>
                  </a:cubicBezTo>
                  <a:cubicBezTo>
                    <a:pt x="1" y="190"/>
                    <a:pt x="17" y="227"/>
                    <a:pt x="50" y="243"/>
                  </a:cubicBezTo>
                  <a:cubicBezTo>
                    <a:pt x="65" y="255"/>
                    <a:pt x="86" y="267"/>
                    <a:pt x="108" y="267"/>
                  </a:cubicBezTo>
                  <a:cubicBezTo>
                    <a:pt x="118" y="267"/>
                    <a:pt x="127" y="265"/>
                    <a:pt x="137" y="260"/>
                  </a:cubicBezTo>
                  <a:cubicBezTo>
                    <a:pt x="191" y="260"/>
                    <a:pt x="224" y="190"/>
                    <a:pt x="224" y="124"/>
                  </a:cubicBezTo>
                  <a:cubicBezTo>
                    <a:pt x="224" y="87"/>
                    <a:pt x="207" y="54"/>
                    <a:pt x="174" y="37"/>
                  </a:cubicBezTo>
                  <a:cubicBezTo>
                    <a:pt x="174" y="21"/>
                    <a:pt x="154" y="21"/>
                    <a:pt x="154" y="21"/>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9" name="Google Shape;20709;p55"/>
            <p:cNvSpPr/>
            <p:nvPr/>
          </p:nvSpPr>
          <p:spPr>
            <a:xfrm>
              <a:off x="5059350" y="2544325"/>
              <a:ext cx="6100" cy="6700"/>
            </a:xfrm>
            <a:custGeom>
              <a:avLst/>
              <a:gdLst/>
              <a:ahLst/>
              <a:cxnLst/>
              <a:rect l="l" t="t" r="r" b="b"/>
              <a:pathLst>
                <a:path w="244" h="268" extrusionOk="0">
                  <a:moveTo>
                    <a:pt x="104" y="1"/>
                  </a:moveTo>
                  <a:cubicBezTo>
                    <a:pt x="54" y="17"/>
                    <a:pt x="1" y="87"/>
                    <a:pt x="21" y="158"/>
                  </a:cubicBezTo>
                  <a:cubicBezTo>
                    <a:pt x="21" y="191"/>
                    <a:pt x="38" y="223"/>
                    <a:pt x="54" y="240"/>
                  </a:cubicBezTo>
                  <a:cubicBezTo>
                    <a:pt x="78" y="255"/>
                    <a:pt x="93" y="267"/>
                    <a:pt x="113" y="267"/>
                  </a:cubicBezTo>
                  <a:cubicBezTo>
                    <a:pt x="121" y="267"/>
                    <a:pt x="130" y="265"/>
                    <a:pt x="141" y="261"/>
                  </a:cubicBezTo>
                  <a:cubicBezTo>
                    <a:pt x="207" y="261"/>
                    <a:pt x="244" y="191"/>
                    <a:pt x="227" y="120"/>
                  </a:cubicBezTo>
                  <a:cubicBezTo>
                    <a:pt x="227" y="87"/>
                    <a:pt x="207" y="54"/>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0" name="Google Shape;20710;p55"/>
            <p:cNvSpPr/>
            <p:nvPr/>
          </p:nvSpPr>
          <p:spPr>
            <a:xfrm>
              <a:off x="5052950" y="2670600"/>
              <a:ext cx="2600" cy="6525"/>
            </a:xfrm>
            <a:custGeom>
              <a:avLst/>
              <a:gdLst/>
              <a:ahLst/>
              <a:cxnLst/>
              <a:rect l="l" t="t" r="r" b="b"/>
              <a:pathLst>
                <a:path w="104" h="261" extrusionOk="0">
                  <a:moveTo>
                    <a:pt x="1" y="0"/>
                  </a:moveTo>
                  <a:lnTo>
                    <a:pt x="1" y="260"/>
                  </a:lnTo>
                  <a:cubicBezTo>
                    <a:pt x="71" y="240"/>
                    <a:pt x="104" y="174"/>
                    <a:pt x="104" y="103"/>
                  </a:cubicBezTo>
                  <a:cubicBezTo>
                    <a:pt x="104" y="70"/>
                    <a:pt x="87" y="33"/>
                    <a:pt x="50" y="17"/>
                  </a:cubicBez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1" name="Google Shape;20711;p55"/>
            <p:cNvSpPr/>
            <p:nvPr/>
          </p:nvSpPr>
          <p:spPr>
            <a:xfrm>
              <a:off x="5095950" y="2616075"/>
              <a:ext cx="5575" cy="6625"/>
            </a:xfrm>
            <a:custGeom>
              <a:avLst/>
              <a:gdLst/>
              <a:ahLst/>
              <a:cxnLst/>
              <a:rect l="l" t="t" r="r" b="b"/>
              <a:pathLst>
                <a:path w="223" h="265" extrusionOk="0">
                  <a:moveTo>
                    <a:pt x="103" y="0"/>
                  </a:moveTo>
                  <a:cubicBezTo>
                    <a:pt x="66" y="17"/>
                    <a:pt x="33" y="33"/>
                    <a:pt x="17" y="50"/>
                  </a:cubicBezTo>
                  <a:cubicBezTo>
                    <a:pt x="0" y="87"/>
                    <a:pt x="0" y="120"/>
                    <a:pt x="0" y="153"/>
                  </a:cubicBezTo>
                  <a:cubicBezTo>
                    <a:pt x="0" y="190"/>
                    <a:pt x="17" y="223"/>
                    <a:pt x="50" y="240"/>
                  </a:cubicBezTo>
                  <a:cubicBezTo>
                    <a:pt x="61" y="251"/>
                    <a:pt x="83" y="265"/>
                    <a:pt x="100" y="265"/>
                  </a:cubicBezTo>
                  <a:cubicBezTo>
                    <a:pt x="108" y="265"/>
                    <a:pt x="115" y="262"/>
                    <a:pt x="120" y="256"/>
                  </a:cubicBezTo>
                  <a:cubicBezTo>
                    <a:pt x="186" y="256"/>
                    <a:pt x="223"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2" name="Google Shape;20712;p55"/>
            <p:cNvSpPr/>
            <p:nvPr/>
          </p:nvSpPr>
          <p:spPr>
            <a:xfrm>
              <a:off x="5079550" y="2667600"/>
              <a:ext cx="6100" cy="6425"/>
            </a:xfrm>
            <a:custGeom>
              <a:avLst/>
              <a:gdLst/>
              <a:ahLst/>
              <a:cxnLst/>
              <a:rect l="l" t="t" r="r" b="b"/>
              <a:pathLst>
                <a:path w="244" h="257" extrusionOk="0">
                  <a:moveTo>
                    <a:pt x="104" y="1"/>
                  </a:moveTo>
                  <a:cubicBezTo>
                    <a:pt x="38" y="17"/>
                    <a:pt x="1" y="87"/>
                    <a:pt x="17" y="153"/>
                  </a:cubicBezTo>
                  <a:cubicBezTo>
                    <a:pt x="17" y="190"/>
                    <a:pt x="38" y="223"/>
                    <a:pt x="54" y="240"/>
                  </a:cubicBezTo>
                  <a:cubicBezTo>
                    <a:pt x="71" y="256"/>
                    <a:pt x="104" y="256"/>
                    <a:pt x="141" y="256"/>
                  </a:cubicBezTo>
                  <a:cubicBezTo>
                    <a:pt x="190" y="240"/>
                    <a:pt x="244" y="190"/>
                    <a:pt x="223" y="104"/>
                  </a:cubicBezTo>
                  <a:cubicBezTo>
                    <a:pt x="223" y="71"/>
                    <a:pt x="207" y="50"/>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3" name="Google Shape;20713;p55"/>
            <p:cNvSpPr/>
            <p:nvPr/>
          </p:nvSpPr>
          <p:spPr>
            <a:xfrm>
              <a:off x="5066675" y="2527625"/>
              <a:ext cx="6100" cy="6600"/>
            </a:xfrm>
            <a:custGeom>
              <a:avLst/>
              <a:gdLst/>
              <a:ahLst/>
              <a:cxnLst/>
              <a:rect l="l" t="t" r="r" b="b"/>
              <a:pathLst>
                <a:path w="244" h="264" extrusionOk="0">
                  <a:moveTo>
                    <a:pt x="103" y="1"/>
                  </a:moveTo>
                  <a:cubicBezTo>
                    <a:pt x="54" y="17"/>
                    <a:pt x="0" y="83"/>
                    <a:pt x="17" y="153"/>
                  </a:cubicBezTo>
                  <a:cubicBezTo>
                    <a:pt x="17" y="186"/>
                    <a:pt x="37" y="224"/>
                    <a:pt x="54" y="240"/>
                  </a:cubicBezTo>
                  <a:cubicBezTo>
                    <a:pt x="77" y="252"/>
                    <a:pt x="92" y="263"/>
                    <a:pt x="112" y="263"/>
                  </a:cubicBezTo>
                  <a:cubicBezTo>
                    <a:pt x="120" y="263"/>
                    <a:pt x="130" y="261"/>
                    <a:pt x="140" y="257"/>
                  </a:cubicBezTo>
                  <a:cubicBezTo>
                    <a:pt x="206" y="257"/>
                    <a:pt x="243" y="186"/>
                    <a:pt x="243" y="121"/>
                  </a:cubicBezTo>
                  <a:cubicBezTo>
                    <a:pt x="223" y="83"/>
                    <a:pt x="206" y="50"/>
                    <a:pt x="190" y="34"/>
                  </a:cubicBezTo>
                  <a:cubicBezTo>
                    <a:pt x="173" y="17"/>
                    <a:pt x="173" y="17"/>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4" name="Google Shape;20714;p55"/>
            <p:cNvSpPr/>
            <p:nvPr/>
          </p:nvSpPr>
          <p:spPr>
            <a:xfrm>
              <a:off x="5059350" y="2513925"/>
              <a:ext cx="6100" cy="6525"/>
            </a:xfrm>
            <a:custGeom>
              <a:avLst/>
              <a:gdLst/>
              <a:ahLst/>
              <a:cxnLst/>
              <a:rect l="l" t="t" r="r" b="b"/>
              <a:pathLst>
                <a:path w="244" h="261" extrusionOk="0">
                  <a:moveTo>
                    <a:pt x="113" y="0"/>
                  </a:moveTo>
                  <a:cubicBezTo>
                    <a:pt x="72" y="0"/>
                    <a:pt x="33" y="32"/>
                    <a:pt x="21" y="83"/>
                  </a:cubicBezTo>
                  <a:cubicBezTo>
                    <a:pt x="1" y="153"/>
                    <a:pt x="21" y="219"/>
                    <a:pt x="87" y="256"/>
                  </a:cubicBezTo>
                  <a:cubicBezTo>
                    <a:pt x="96" y="259"/>
                    <a:pt x="106" y="260"/>
                    <a:pt x="115" y="260"/>
                  </a:cubicBezTo>
                  <a:cubicBezTo>
                    <a:pt x="162" y="260"/>
                    <a:pt x="210" y="228"/>
                    <a:pt x="227" y="170"/>
                  </a:cubicBezTo>
                  <a:cubicBezTo>
                    <a:pt x="244" y="116"/>
                    <a:pt x="207" y="34"/>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5" name="Google Shape;20715;p55"/>
            <p:cNvSpPr/>
            <p:nvPr/>
          </p:nvSpPr>
          <p:spPr>
            <a:xfrm>
              <a:off x="5052950" y="2628125"/>
              <a:ext cx="2600" cy="6000"/>
            </a:xfrm>
            <a:custGeom>
              <a:avLst/>
              <a:gdLst/>
              <a:ahLst/>
              <a:cxnLst/>
              <a:rect l="l" t="t" r="r" b="b"/>
              <a:pathLst>
                <a:path w="104" h="240" extrusionOk="0">
                  <a:moveTo>
                    <a:pt x="1" y="1"/>
                  </a:moveTo>
                  <a:lnTo>
                    <a:pt x="1" y="240"/>
                  </a:lnTo>
                  <a:cubicBezTo>
                    <a:pt x="34" y="240"/>
                    <a:pt x="71" y="207"/>
                    <a:pt x="87" y="170"/>
                  </a:cubicBezTo>
                  <a:cubicBezTo>
                    <a:pt x="104" y="104"/>
                    <a:pt x="71" y="17"/>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6" name="Google Shape;20716;p55"/>
            <p:cNvSpPr/>
            <p:nvPr/>
          </p:nvSpPr>
          <p:spPr>
            <a:xfrm>
              <a:off x="5055950" y="2610100"/>
              <a:ext cx="6000" cy="6400"/>
            </a:xfrm>
            <a:custGeom>
              <a:avLst/>
              <a:gdLst/>
              <a:ahLst/>
              <a:cxnLst/>
              <a:rect l="l" t="t" r="r" b="b"/>
              <a:pathLst>
                <a:path w="240" h="256" extrusionOk="0">
                  <a:moveTo>
                    <a:pt x="71" y="0"/>
                  </a:moveTo>
                  <a:cubicBezTo>
                    <a:pt x="33" y="33"/>
                    <a:pt x="0" y="83"/>
                    <a:pt x="0" y="136"/>
                  </a:cubicBezTo>
                  <a:cubicBezTo>
                    <a:pt x="17" y="169"/>
                    <a:pt x="17" y="206"/>
                    <a:pt x="54" y="223"/>
                  </a:cubicBezTo>
                  <a:cubicBezTo>
                    <a:pt x="71" y="256"/>
                    <a:pt x="104" y="256"/>
                    <a:pt x="137" y="256"/>
                  </a:cubicBezTo>
                  <a:cubicBezTo>
                    <a:pt x="190" y="239"/>
                    <a:pt x="240" y="169"/>
                    <a:pt x="223" y="103"/>
                  </a:cubicBezTo>
                  <a:lnTo>
                    <a:pt x="223" y="66"/>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7" name="Google Shape;20717;p55"/>
            <p:cNvSpPr/>
            <p:nvPr/>
          </p:nvSpPr>
          <p:spPr>
            <a:xfrm>
              <a:off x="5052950" y="2577425"/>
              <a:ext cx="5600" cy="6400"/>
            </a:xfrm>
            <a:custGeom>
              <a:avLst/>
              <a:gdLst/>
              <a:ahLst/>
              <a:cxnLst/>
              <a:rect l="l" t="t" r="r" b="b"/>
              <a:pathLst>
                <a:path w="224" h="256" extrusionOk="0">
                  <a:moveTo>
                    <a:pt x="87" y="0"/>
                  </a:moveTo>
                  <a:cubicBezTo>
                    <a:pt x="50" y="0"/>
                    <a:pt x="17" y="33"/>
                    <a:pt x="1" y="87"/>
                  </a:cubicBezTo>
                  <a:lnTo>
                    <a:pt x="1" y="173"/>
                  </a:lnTo>
                  <a:cubicBezTo>
                    <a:pt x="17" y="190"/>
                    <a:pt x="17" y="223"/>
                    <a:pt x="34" y="223"/>
                  </a:cubicBezTo>
                  <a:cubicBezTo>
                    <a:pt x="71" y="256"/>
                    <a:pt x="104" y="256"/>
                    <a:pt x="120" y="256"/>
                  </a:cubicBezTo>
                  <a:cubicBezTo>
                    <a:pt x="153" y="256"/>
                    <a:pt x="174" y="223"/>
                    <a:pt x="191" y="206"/>
                  </a:cubicBezTo>
                  <a:cubicBezTo>
                    <a:pt x="224" y="173"/>
                    <a:pt x="224" y="136"/>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8" name="Google Shape;20718;p55"/>
            <p:cNvSpPr/>
            <p:nvPr/>
          </p:nvSpPr>
          <p:spPr>
            <a:xfrm>
              <a:off x="5099750" y="2646475"/>
              <a:ext cx="6000" cy="6625"/>
            </a:xfrm>
            <a:custGeom>
              <a:avLst/>
              <a:gdLst/>
              <a:ahLst/>
              <a:cxnLst/>
              <a:rect l="l" t="t" r="r" b="b"/>
              <a:pathLst>
                <a:path w="240" h="265" extrusionOk="0">
                  <a:moveTo>
                    <a:pt x="129" y="1"/>
                  </a:moveTo>
                  <a:cubicBezTo>
                    <a:pt x="81" y="1"/>
                    <a:pt x="31" y="33"/>
                    <a:pt x="17" y="91"/>
                  </a:cubicBezTo>
                  <a:cubicBezTo>
                    <a:pt x="1" y="157"/>
                    <a:pt x="17" y="227"/>
                    <a:pt x="71" y="260"/>
                  </a:cubicBezTo>
                  <a:cubicBezTo>
                    <a:pt x="82" y="263"/>
                    <a:pt x="93" y="265"/>
                    <a:pt x="105" y="265"/>
                  </a:cubicBezTo>
                  <a:cubicBezTo>
                    <a:pt x="159" y="265"/>
                    <a:pt x="210" y="232"/>
                    <a:pt x="223" y="174"/>
                  </a:cubicBezTo>
                  <a:cubicBezTo>
                    <a:pt x="240" y="108"/>
                    <a:pt x="207" y="38"/>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9" name="Google Shape;20719;p55"/>
            <p:cNvSpPr/>
            <p:nvPr/>
          </p:nvSpPr>
          <p:spPr>
            <a:xfrm>
              <a:off x="5052950" y="2500525"/>
              <a:ext cx="1275" cy="5600"/>
            </a:xfrm>
            <a:custGeom>
              <a:avLst/>
              <a:gdLst/>
              <a:ahLst/>
              <a:cxnLst/>
              <a:rect l="l" t="t" r="r" b="b"/>
              <a:pathLst>
                <a:path w="51" h="224" extrusionOk="0">
                  <a:moveTo>
                    <a:pt x="1" y="1"/>
                  </a:moveTo>
                  <a:lnTo>
                    <a:pt x="1" y="223"/>
                  </a:lnTo>
                  <a:lnTo>
                    <a:pt x="17" y="207"/>
                  </a:lnTo>
                  <a:cubicBezTo>
                    <a:pt x="34" y="190"/>
                    <a:pt x="50" y="157"/>
                    <a:pt x="50" y="120"/>
                  </a:cubicBezTo>
                  <a:cubicBezTo>
                    <a:pt x="50" y="87"/>
                    <a:pt x="50" y="54"/>
                    <a:pt x="34" y="34"/>
                  </a:cubicBezTo>
                  <a:cubicBezTo>
                    <a:pt x="17" y="17"/>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0" name="Google Shape;20720;p55"/>
            <p:cNvSpPr/>
            <p:nvPr/>
          </p:nvSpPr>
          <p:spPr>
            <a:xfrm>
              <a:off x="5052950" y="2717400"/>
              <a:ext cx="1775" cy="5175"/>
            </a:xfrm>
            <a:custGeom>
              <a:avLst/>
              <a:gdLst/>
              <a:ahLst/>
              <a:cxnLst/>
              <a:rect l="l" t="t" r="r" b="b"/>
              <a:pathLst>
                <a:path w="71" h="207" extrusionOk="0">
                  <a:moveTo>
                    <a:pt x="1" y="0"/>
                  </a:moveTo>
                  <a:lnTo>
                    <a:pt x="1" y="206"/>
                  </a:lnTo>
                  <a:lnTo>
                    <a:pt x="17" y="206"/>
                  </a:lnTo>
                  <a:cubicBezTo>
                    <a:pt x="34" y="190"/>
                    <a:pt x="34" y="173"/>
                    <a:pt x="50" y="157"/>
                  </a:cubicBezTo>
                  <a:cubicBezTo>
                    <a:pt x="71" y="87"/>
                    <a:pt x="50" y="3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1" name="Google Shape;20721;p55"/>
            <p:cNvSpPr/>
            <p:nvPr/>
          </p:nvSpPr>
          <p:spPr>
            <a:xfrm>
              <a:off x="5052950" y="2529550"/>
              <a:ext cx="5200" cy="6575"/>
            </a:xfrm>
            <a:custGeom>
              <a:avLst/>
              <a:gdLst/>
              <a:ahLst/>
              <a:cxnLst/>
              <a:rect l="l" t="t" r="r" b="b"/>
              <a:pathLst>
                <a:path w="208" h="263" extrusionOk="0">
                  <a:moveTo>
                    <a:pt x="91" y="0"/>
                  </a:moveTo>
                  <a:cubicBezTo>
                    <a:pt x="61" y="0"/>
                    <a:pt x="25" y="16"/>
                    <a:pt x="1" y="44"/>
                  </a:cubicBezTo>
                  <a:lnTo>
                    <a:pt x="1" y="233"/>
                  </a:lnTo>
                  <a:cubicBezTo>
                    <a:pt x="17" y="233"/>
                    <a:pt x="17" y="250"/>
                    <a:pt x="34" y="250"/>
                  </a:cubicBezTo>
                  <a:cubicBezTo>
                    <a:pt x="52" y="258"/>
                    <a:pt x="70" y="263"/>
                    <a:pt x="85" y="263"/>
                  </a:cubicBezTo>
                  <a:cubicBezTo>
                    <a:pt x="129" y="263"/>
                    <a:pt x="163" y="231"/>
                    <a:pt x="191" y="180"/>
                  </a:cubicBezTo>
                  <a:cubicBezTo>
                    <a:pt x="207" y="109"/>
                    <a:pt x="174" y="44"/>
                    <a:pt x="120" y="6"/>
                  </a:cubicBezTo>
                  <a:cubicBezTo>
                    <a:pt x="112"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2" name="Google Shape;20722;p55"/>
            <p:cNvSpPr/>
            <p:nvPr/>
          </p:nvSpPr>
          <p:spPr>
            <a:xfrm>
              <a:off x="5061100" y="2497125"/>
              <a:ext cx="6000" cy="6425"/>
            </a:xfrm>
            <a:custGeom>
              <a:avLst/>
              <a:gdLst/>
              <a:ahLst/>
              <a:cxnLst/>
              <a:rect l="l" t="t" r="r" b="b"/>
              <a:pathLst>
                <a:path w="240" h="257" extrusionOk="0">
                  <a:moveTo>
                    <a:pt x="104" y="1"/>
                  </a:moveTo>
                  <a:cubicBezTo>
                    <a:pt x="87" y="1"/>
                    <a:pt x="54" y="17"/>
                    <a:pt x="54" y="34"/>
                  </a:cubicBezTo>
                  <a:cubicBezTo>
                    <a:pt x="17" y="67"/>
                    <a:pt x="1" y="104"/>
                    <a:pt x="17" y="153"/>
                  </a:cubicBezTo>
                  <a:cubicBezTo>
                    <a:pt x="17" y="190"/>
                    <a:pt x="34" y="223"/>
                    <a:pt x="54" y="240"/>
                  </a:cubicBezTo>
                  <a:cubicBezTo>
                    <a:pt x="87" y="256"/>
                    <a:pt x="104" y="256"/>
                    <a:pt x="137" y="256"/>
                  </a:cubicBezTo>
                  <a:cubicBezTo>
                    <a:pt x="190" y="240"/>
                    <a:pt x="240" y="190"/>
                    <a:pt x="223" y="120"/>
                  </a:cubicBezTo>
                  <a:lnTo>
                    <a:pt x="223" y="104"/>
                  </a:lnTo>
                  <a:cubicBezTo>
                    <a:pt x="223" y="67"/>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3" name="Google Shape;20723;p55"/>
            <p:cNvSpPr/>
            <p:nvPr/>
          </p:nvSpPr>
          <p:spPr>
            <a:xfrm>
              <a:off x="5137175" y="2486400"/>
              <a:ext cx="6000" cy="6425"/>
            </a:xfrm>
            <a:custGeom>
              <a:avLst/>
              <a:gdLst/>
              <a:ahLst/>
              <a:cxnLst/>
              <a:rect l="l" t="t" r="r" b="b"/>
              <a:pathLst>
                <a:path w="240" h="257" extrusionOk="0">
                  <a:moveTo>
                    <a:pt x="136" y="1"/>
                  </a:moveTo>
                  <a:cubicBezTo>
                    <a:pt x="103" y="1"/>
                    <a:pt x="66" y="1"/>
                    <a:pt x="50" y="34"/>
                  </a:cubicBezTo>
                  <a:cubicBezTo>
                    <a:pt x="17" y="50"/>
                    <a:pt x="17" y="83"/>
                    <a:pt x="0" y="120"/>
                  </a:cubicBezTo>
                  <a:cubicBezTo>
                    <a:pt x="0" y="153"/>
                    <a:pt x="17" y="186"/>
                    <a:pt x="33" y="207"/>
                  </a:cubicBezTo>
                  <a:cubicBezTo>
                    <a:pt x="50" y="240"/>
                    <a:pt x="66" y="256"/>
                    <a:pt x="103" y="256"/>
                  </a:cubicBezTo>
                  <a:cubicBezTo>
                    <a:pt x="136" y="256"/>
                    <a:pt x="169" y="256"/>
                    <a:pt x="186" y="223"/>
                  </a:cubicBezTo>
                  <a:cubicBezTo>
                    <a:pt x="239" y="186"/>
                    <a:pt x="239" y="104"/>
                    <a:pt x="206" y="50"/>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4" name="Google Shape;20724;p55"/>
            <p:cNvSpPr/>
            <p:nvPr/>
          </p:nvSpPr>
          <p:spPr>
            <a:xfrm>
              <a:off x="5185200" y="2601675"/>
              <a:ext cx="6100" cy="6700"/>
            </a:xfrm>
            <a:custGeom>
              <a:avLst/>
              <a:gdLst/>
              <a:ahLst/>
              <a:cxnLst/>
              <a:rect l="l" t="t" r="r" b="b"/>
              <a:pathLst>
                <a:path w="244" h="268" extrusionOk="0">
                  <a:moveTo>
                    <a:pt x="125" y="0"/>
                  </a:moveTo>
                  <a:cubicBezTo>
                    <a:pt x="117" y="0"/>
                    <a:pt x="109" y="2"/>
                    <a:pt x="104" y="7"/>
                  </a:cubicBezTo>
                  <a:cubicBezTo>
                    <a:pt x="54" y="7"/>
                    <a:pt x="1" y="78"/>
                    <a:pt x="17" y="148"/>
                  </a:cubicBezTo>
                  <a:cubicBezTo>
                    <a:pt x="17" y="181"/>
                    <a:pt x="38" y="214"/>
                    <a:pt x="54" y="234"/>
                  </a:cubicBezTo>
                  <a:cubicBezTo>
                    <a:pt x="87" y="251"/>
                    <a:pt x="120" y="267"/>
                    <a:pt x="141" y="267"/>
                  </a:cubicBezTo>
                  <a:cubicBezTo>
                    <a:pt x="207" y="251"/>
                    <a:pt x="244" y="181"/>
                    <a:pt x="244" y="110"/>
                  </a:cubicBezTo>
                  <a:cubicBezTo>
                    <a:pt x="223" y="78"/>
                    <a:pt x="207" y="45"/>
                    <a:pt x="190" y="28"/>
                  </a:cubicBezTo>
                  <a:lnTo>
                    <a:pt x="174" y="7"/>
                  </a:lnTo>
                  <a:cubicBezTo>
                    <a:pt x="163" y="7"/>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5" name="Google Shape;20725;p55"/>
            <p:cNvSpPr/>
            <p:nvPr/>
          </p:nvSpPr>
          <p:spPr>
            <a:xfrm>
              <a:off x="5228175" y="2595125"/>
              <a:ext cx="6000" cy="6700"/>
            </a:xfrm>
            <a:custGeom>
              <a:avLst/>
              <a:gdLst/>
              <a:ahLst/>
              <a:cxnLst/>
              <a:rect l="l" t="t" r="r" b="b"/>
              <a:pathLst>
                <a:path w="240" h="268" extrusionOk="0">
                  <a:moveTo>
                    <a:pt x="111" y="1"/>
                  </a:moveTo>
                  <a:cubicBezTo>
                    <a:pt x="70" y="1"/>
                    <a:pt x="29" y="32"/>
                    <a:pt x="17" y="84"/>
                  </a:cubicBezTo>
                  <a:cubicBezTo>
                    <a:pt x="1" y="150"/>
                    <a:pt x="34" y="236"/>
                    <a:pt x="87" y="253"/>
                  </a:cubicBezTo>
                  <a:cubicBezTo>
                    <a:pt x="101" y="263"/>
                    <a:pt x="116" y="268"/>
                    <a:pt x="131" y="268"/>
                  </a:cubicBezTo>
                  <a:cubicBezTo>
                    <a:pt x="171" y="268"/>
                    <a:pt x="211" y="235"/>
                    <a:pt x="223" y="187"/>
                  </a:cubicBezTo>
                  <a:cubicBezTo>
                    <a:pt x="240" y="117"/>
                    <a:pt x="223"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6" name="Google Shape;20726;p55"/>
            <p:cNvSpPr/>
            <p:nvPr/>
          </p:nvSpPr>
          <p:spPr>
            <a:xfrm>
              <a:off x="5177875" y="2491975"/>
              <a:ext cx="6125" cy="6425"/>
            </a:xfrm>
            <a:custGeom>
              <a:avLst/>
              <a:gdLst/>
              <a:ahLst/>
              <a:cxnLst/>
              <a:rect l="l" t="t" r="r" b="b"/>
              <a:pathLst>
                <a:path w="245" h="257" extrusionOk="0">
                  <a:moveTo>
                    <a:pt x="104" y="0"/>
                  </a:moveTo>
                  <a:cubicBezTo>
                    <a:pt x="38" y="17"/>
                    <a:pt x="1" y="66"/>
                    <a:pt x="21" y="136"/>
                  </a:cubicBezTo>
                  <a:cubicBezTo>
                    <a:pt x="21" y="169"/>
                    <a:pt x="38" y="207"/>
                    <a:pt x="54" y="223"/>
                  </a:cubicBezTo>
                  <a:cubicBezTo>
                    <a:pt x="87" y="240"/>
                    <a:pt x="104" y="256"/>
                    <a:pt x="141" y="256"/>
                  </a:cubicBezTo>
                  <a:cubicBezTo>
                    <a:pt x="207" y="240"/>
                    <a:pt x="244" y="169"/>
                    <a:pt x="228" y="103"/>
                  </a:cubicBezTo>
                  <a:lnTo>
                    <a:pt x="228" y="66"/>
                  </a:lnTo>
                  <a:cubicBezTo>
                    <a:pt x="191" y="50"/>
                    <a:pt x="141" y="17"/>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7" name="Google Shape;20727;p55"/>
            <p:cNvSpPr/>
            <p:nvPr/>
          </p:nvSpPr>
          <p:spPr>
            <a:xfrm>
              <a:off x="5228600" y="2637925"/>
              <a:ext cx="6000" cy="6525"/>
            </a:xfrm>
            <a:custGeom>
              <a:avLst/>
              <a:gdLst/>
              <a:ahLst/>
              <a:cxnLst/>
              <a:rect l="l" t="t" r="r" b="b"/>
              <a:pathLst>
                <a:path w="240" h="261" extrusionOk="0">
                  <a:moveTo>
                    <a:pt x="103" y="0"/>
                  </a:moveTo>
                  <a:cubicBezTo>
                    <a:pt x="70" y="0"/>
                    <a:pt x="54" y="21"/>
                    <a:pt x="33" y="54"/>
                  </a:cubicBezTo>
                  <a:cubicBezTo>
                    <a:pt x="17" y="71"/>
                    <a:pt x="0" y="104"/>
                    <a:pt x="17" y="141"/>
                  </a:cubicBezTo>
                  <a:cubicBezTo>
                    <a:pt x="17" y="174"/>
                    <a:pt x="33" y="207"/>
                    <a:pt x="54" y="227"/>
                  </a:cubicBezTo>
                  <a:cubicBezTo>
                    <a:pt x="87" y="260"/>
                    <a:pt x="103" y="260"/>
                    <a:pt x="136" y="260"/>
                  </a:cubicBezTo>
                  <a:cubicBezTo>
                    <a:pt x="190" y="244"/>
                    <a:pt x="239" y="174"/>
                    <a:pt x="223" y="104"/>
                  </a:cubicBezTo>
                  <a:cubicBezTo>
                    <a:pt x="223" y="71"/>
                    <a:pt x="206" y="38"/>
                    <a:pt x="190" y="21"/>
                  </a:cubicBezTo>
                  <a:cubicBezTo>
                    <a:pt x="173" y="21"/>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8" name="Google Shape;20728;p55"/>
            <p:cNvSpPr/>
            <p:nvPr/>
          </p:nvSpPr>
          <p:spPr>
            <a:xfrm>
              <a:off x="5152625" y="2701100"/>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3" y="256"/>
                    <a:pt x="104" y="256"/>
                    <a:pt x="137" y="256"/>
                  </a:cubicBezTo>
                  <a:cubicBezTo>
                    <a:pt x="207" y="240"/>
                    <a:pt x="240" y="174"/>
                    <a:pt x="223" y="104"/>
                  </a:cubicBezTo>
                  <a:cubicBezTo>
                    <a:pt x="223" y="71"/>
                    <a:pt x="207" y="34"/>
                    <a:pt x="186"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9" name="Google Shape;20729;p55"/>
            <p:cNvSpPr/>
            <p:nvPr/>
          </p:nvSpPr>
          <p:spPr>
            <a:xfrm>
              <a:off x="5138000" y="2701925"/>
              <a:ext cx="5575" cy="6700"/>
            </a:xfrm>
            <a:custGeom>
              <a:avLst/>
              <a:gdLst/>
              <a:ahLst/>
              <a:cxnLst/>
              <a:rect l="l" t="t" r="r" b="b"/>
              <a:pathLst>
                <a:path w="223" h="268" extrusionOk="0">
                  <a:moveTo>
                    <a:pt x="103" y="1"/>
                  </a:moveTo>
                  <a:cubicBezTo>
                    <a:pt x="33" y="17"/>
                    <a:pt x="0" y="87"/>
                    <a:pt x="0" y="157"/>
                  </a:cubicBezTo>
                  <a:cubicBezTo>
                    <a:pt x="17" y="190"/>
                    <a:pt x="33" y="223"/>
                    <a:pt x="50" y="244"/>
                  </a:cubicBezTo>
                  <a:cubicBezTo>
                    <a:pt x="76" y="256"/>
                    <a:pt x="92" y="267"/>
                    <a:pt x="111" y="267"/>
                  </a:cubicBezTo>
                  <a:cubicBezTo>
                    <a:pt x="118" y="267"/>
                    <a:pt x="127" y="265"/>
                    <a:pt x="136" y="260"/>
                  </a:cubicBezTo>
                  <a:cubicBezTo>
                    <a:pt x="153" y="260"/>
                    <a:pt x="190" y="244"/>
                    <a:pt x="206" y="207"/>
                  </a:cubicBezTo>
                  <a:cubicBezTo>
                    <a:pt x="223" y="190"/>
                    <a:pt x="223" y="157"/>
                    <a:pt x="223" y="120"/>
                  </a:cubicBezTo>
                  <a:cubicBezTo>
                    <a:pt x="223" y="87"/>
                    <a:pt x="206" y="54"/>
                    <a:pt x="190" y="38"/>
                  </a:cubicBezTo>
                  <a:cubicBezTo>
                    <a:pt x="173" y="17"/>
                    <a:pt x="173" y="17"/>
                    <a:pt x="153" y="17"/>
                  </a:cubicBezTo>
                  <a:lnTo>
                    <a:pt x="136" y="17"/>
                  </a:lnTo>
                  <a:cubicBezTo>
                    <a:pt x="12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0" name="Google Shape;20730;p55"/>
            <p:cNvSpPr/>
            <p:nvPr/>
          </p:nvSpPr>
          <p:spPr>
            <a:xfrm>
              <a:off x="5107075" y="2660300"/>
              <a:ext cx="6000" cy="6500"/>
            </a:xfrm>
            <a:custGeom>
              <a:avLst/>
              <a:gdLst/>
              <a:ahLst/>
              <a:cxnLst/>
              <a:rect l="l" t="t" r="r" b="b"/>
              <a:pathLst>
                <a:path w="240" h="260" extrusionOk="0">
                  <a:moveTo>
                    <a:pt x="103" y="0"/>
                  </a:moveTo>
                  <a:cubicBezTo>
                    <a:pt x="50" y="17"/>
                    <a:pt x="0" y="87"/>
                    <a:pt x="17" y="157"/>
                  </a:cubicBezTo>
                  <a:cubicBezTo>
                    <a:pt x="17" y="190"/>
                    <a:pt x="33" y="223"/>
                    <a:pt x="50" y="239"/>
                  </a:cubicBezTo>
                  <a:cubicBezTo>
                    <a:pt x="87" y="260"/>
                    <a:pt x="103" y="260"/>
                    <a:pt x="136" y="260"/>
                  </a:cubicBezTo>
                  <a:cubicBezTo>
                    <a:pt x="207" y="239"/>
                    <a:pt x="240" y="190"/>
                    <a:pt x="223" y="103"/>
                  </a:cubicBezTo>
                  <a:cubicBezTo>
                    <a:pt x="223" y="70"/>
                    <a:pt x="207" y="54"/>
                    <a:pt x="190" y="17"/>
                  </a:cubicBezTo>
                  <a:lnTo>
                    <a:pt x="153" y="17"/>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1" name="Google Shape;20731;p55"/>
            <p:cNvSpPr/>
            <p:nvPr/>
          </p:nvSpPr>
          <p:spPr>
            <a:xfrm>
              <a:off x="5170675" y="2602775"/>
              <a:ext cx="6000" cy="6575"/>
            </a:xfrm>
            <a:custGeom>
              <a:avLst/>
              <a:gdLst/>
              <a:ahLst/>
              <a:cxnLst/>
              <a:rect l="l" t="t" r="r" b="b"/>
              <a:pathLst>
                <a:path w="240" h="263" extrusionOk="0">
                  <a:moveTo>
                    <a:pt x="103" y="1"/>
                  </a:moveTo>
                  <a:cubicBezTo>
                    <a:pt x="33" y="17"/>
                    <a:pt x="0" y="87"/>
                    <a:pt x="17" y="153"/>
                  </a:cubicBezTo>
                  <a:cubicBezTo>
                    <a:pt x="17" y="190"/>
                    <a:pt x="33" y="223"/>
                    <a:pt x="66" y="240"/>
                  </a:cubicBezTo>
                  <a:cubicBezTo>
                    <a:pt x="78" y="251"/>
                    <a:pt x="92" y="263"/>
                    <a:pt x="110" y="263"/>
                  </a:cubicBezTo>
                  <a:cubicBezTo>
                    <a:pt x="118" y="263"/>
                    <a:pt x="127" y="261"/>
                    <a:pt x="136" y="256"/>
                  </a:cubicBezTo>
                  <a:cubicBezTo>
                    <a:pt x="169" y="256"/>
                    <a:pt x="186" y="240"/>
                    <a:pt x="206" y="207"/>
                  </a:cubicBezTo>
                  <a:cubicBezTo>
                    <a:pt x="223" y="190"/>
                    <a:pt x="239" y="153"/>
                    <a:pt x="223" y="120"/>
                  </a:cubicBezTo>
                  <a:cubicBezTo>
                    <a:pt x="223" y="87"/>
                    <a:pt x="206" y="50"/>
                    <a:pt x="186" y="34"/>
                  </a:cubicBezTo>
                  <a:cubicBezTo>
                    <a:pt x="169" y="17"/>
                    <a:pt x="169" y="17"/>
                    <a:pt x="153" y="17"/>
                  </a:cubicBez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2" name="Google Shape;20732;p55"/>
            <p:cNvSpPr/>
            <p:nvPr/>
          </p:nvSpPr>
          <p:spPr>
            <a:xfrm>
              <a:off x="5115225" y="2471775"/>
              <a:ext cx="6000" cy="6625"/>
            </a:xfrm>
            <a:custGeom>
              <a:avLst/>
              <a:gdLst/>
              <a:ahLst/>
              <a:cxnLst/>
              <a:rect l="l" t="t" r="r" b="b"/>
              <a:pathLst>
                <a:path w="240" h="265" extrusionOk="0">
                  <a:moveTo>
                    <a:pt x="103" y="0"/>
                  </a:moveTo>
                  <a:cubicBezTo>
                    <a:pt x="70" y="17"/>
                    <a:pt x="54" y="33"/>
                    <a:pt x="33" y="50"/>
                  </a:cubicBezTo>
                  <a:cubicBezTo>
                    <a:pt x="17" y="87"/>
                    <a:pt x="0" y="120"/>
                    <a:pt x="17" y="153"/>
                  </a:cubicBezTo>
                  <a:cubicBezTo>
                    <a:pt x="17" y="190"/>
                    <a:pt x="33" y="223"/>
                    <a:pt x="54" y="239"/>
                  </a:cubicBezTo>
                  <a:cubicBezTo>
                    <a:pt x="65" y="251"/>
                    <a:pt x="85" y="265"/>
                    <a:pt x="107" y="265"/>
                  </a:cubicBezTo>
                  <a:cubicBezTo>
                    <a:pt x="116" y="265"/>
                    <a:pt x="126" y="262"/>
                    <a:pt x="136" y="256"/>
                  </a:cubicBezTo>
                  <a:cubicBezTo>
                    <a:pt x="190" y="256"/>
                    <a:pt x="239" y="190"/>
                    <a:pt x="223" y="120"/>
                  </a:cubicBezTo>
                  <a:cubicBezTo>
                    <a:pt x="223" y="87"/>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3" name="Google Shape;20733;p55"/>
            <p:cNvSpPr/>
            <p:nvPr/>
          </p:nvSpPr>
          <p:spPr>
            <a:xfrm>
              <a:off x="5065025" y="2668850"/>
              <a:ext cx="5575" cy="6525"/>
            </a:xfrm>
            <a:custGeom>
              <a:avLst/>
              <a:gdLst/>
              <a:ahLst/>
              <a:cxnLst/>
              <a:rect l="l" t="t" r="r" b="b"/>
              <a:pathLst>
                <a:path w="223" h="261" extrusionOk="0">
                  <a:moveTo>
                    <a:pt x="103" y="0"/>
                  </a:moveTo>
                  <a:cubicBezTo>
                    <a:pt x="33" y="0"/>
                    <a:pt x="0" y="70"/>
                    <a:pt x="0" y="140"/>
                  </a:cubicBezTo>
                  <a:cubicBezTo>
                    <a:pt x="17" y="190"/>
                    <a:pt x="33" y="227"/>
                    <a:pt x="50" y="244"/>
                  </a:cubicBezTo>
                  <a:cubicBezTo>
                    <a:pt x="83" y="260"/>
                    <a:pt x="103" y="260"/>
                    <a:pt x="136" y="260"/>
                  </a:cubicBezTo>
                  <a:cubicBezTo>
                    <a:pt x="153" y="244"/>
                    <a:pt x="186" y="227"/>
                    <a:pt x="206" y="206"/>
                  </a:cubicBezTo>
                  <a:cubicBezTo>
                    <a:pt x="223" y="173"/>
                    <a:pt x="223" y="140"/>
                    <a:pt x="223" y="103"/>
                  </a:cubicBezTo>
                  <a:cubicBezTo>
                    <a:pt x="223" y="70"/>
                    <a:pt x="206" y="37"/>
                    <a:pt x="169" y="21"/>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4" name="Google Shape;20734;p55"/>
            <p:cNvSpPr/>
            <p:nvPr/>
          </p:nvSpPr>
          <p:spPr>
            <a:xfrm>
              <a:off x="5165000" y="2494550"/>
              <a:ext cx="6100" cy="6575"/>
            </a:xfrm>
            <a:custGeom>
              <a:avLst/>
              <a:gdLst/>
              <a:ahLst/>
              <a:cxnLst/>
              <a:rect l="l" t="t" r="r" b="b"/>
              <a:pathLst>
                <a:path w="244" h="263" extrusionOk="0">
                  <a:moveTo>
                    <a:pt x="124" y="0"/>
                  </a:moveTo>
                  <a:cubicBezTo>
                    <a:pt x="104" y="0"/>
                    <a:pt x="71" y="17"/>
                    <a:pt x="54" y="33"/>
                  </a:cubicBezTo>
                  <a:cubicBezTo>
                    <a:pt x="0" y="87"/>
                    <a:pt x="0" y="153"/>
                    <a:pt x="38" y="223"/>
                  </a:cubicBezTo>
                  <a:cubicBezTo>
                    <a:pt x="54" y="240"/>
                    <a:pt x="71" y="256"/>
                    <a:pt x="104" y="256"/>
                  </a:cubicBezTo>
                  <a:cubicBezTo>
                    <a:pt x="114" y="261"/>
                    <a:pt x="124" y="263"/>
                    <a:pt x="132" y="263"/>
                  </a:cubicBezTo>
                  <a:cubicBezTo>
                    <a:pt x="152" y="263"/>
                    <a:pt x="167" y="251"/>
                    <a:pt x="190" y="240"/>
                  </a:cubicBezTo>
                  <a:cubicBezTo>
                    <a:pt x="244" y="190"/>
                    <a:pt x="244" y="104"/>
                    <a:pt x="207" y="50"/>
                  </a:cubicBezTo>
                  <a:cubicBezTo>
                    <a:pt x="190" y="33"/>
                    <a:pt x="174" y="17"/>
                    <a:pt x="157" y="17"/>
                  </a:cubicBezTo>
                  <a:cubicBezTo>
                    <a:pt x="157"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5" name="Google Shape;20735;p55"/>
            <p:cNvSpPr/>
            <p:nvPr/>
          </p:nvSpPr>
          <p:spPr>
            <a:xfrm>
              <a:off x="5166350" y="2526700"/>
              <a:ext cx="6000" cy="6525"/>
            </a:xfrm>
            <a:custGeom>
              <a:avLst/>
              <a:gdLst/>
              <a:ahLst/>
              <a:cxnLst/>
              <a:rect l="l" t="t" r="r" b="b"/>
              <a:pathLst>
                <a:path w="240" h="261" extrusionOk="0">
                  <a:moveTo>
                    <a:pt x="103" y="1"/>
                  </a:moveTo>
                  <a:cubicBezTo>
                    <a:pt x="70" y="1"/>
                    <a:pt x="50" y="38"/>
                    <a:pt x="33" y="54"/>
                  </a:cubicBezTo>
                  <a:cubicBezTo>
                    <a:pt x="17" y="87"/>
                    <a:pt x="0" y="120"/>
                    <a:pt x="17" y="158"/>
                  </a:cubicBezTo>
                  <a:cubicBezTo>
                    <a:pt x="17" y="190"/>
                    <a:pt x="33" y="223"/>
                    <a:pt x="50" y="244"/>
                  </a:cubicBezTo>
                  <a:cubicBezTo>
                    <a:pt x="70" y="261"/>
                    <a:pt x="103" y="261"/>
                    <a:pt x="136" y="261"/>
                  </a:cubicBezTo>
                  <a:cubicBezTo>
                    <a:pt x="190" y="244"/>
                    <a:pt x="239" y="190"/>
                    <a:pt x="223" y="104"/>
                  </a:cubicBezTo>
                  <a:cubicBezTo>
                    <a:pt x="223" y="71"/>
                    <a:pt x="206" y="54"/>
                    <a:pt x="190"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6" name="Google Shape;20736;p55"/>
            <p:cNvSpPr/>
            <p:nvPr/>
          </p:nvSpPr>
          <p:spPr>
            <a:xfrm>
              <a:off x="5161600" y="2543925"/>
              <a:ext cx="6000" cy="6625"/>
            </a:xfrm>
            <a:custGeom>
              <a:avLst/>
              <a:gdLst/>
              <a:ahLst/>
              <a:cxnLst/>
              <a:rect l="l" t="t" r="r" b="b"/>
              <a:pathLst>
                <a:path w="240" h="265" extrusionOk="0">
                  <a:moveTo>
                    <a:pt x="104" y="0"/>
                  </a:moveTo>
                  <a:lnTo>
                    <a:pt x="87" y="17"/>
                  </a:lnTo>
                  <a:cubicBezTo>
                    <a:pt x="33" y="33"/>
                    <a:pt x="0" y="103"/>
                    <a:pt x="17" y="153"/>
                  </a:cubicBezTo>
                  <a:cubicBezTo>
                    <a:pt x="17" y="190"/>
                    <a:pt x="33" y="223"/>
                    <a:pt x="54" y="239"/>
                  </a:cubicBezTo>
                  <a:cubicBezTo>
                    <a:pt x="77" y="251"/>
                    <a:pt x="92" y="265"/>
                    <a:pt x="110" y="265"/>
                  </a:cubicBezTo>
                  <a:cubicBezTo>
                    <a:pt x="118" y="265"/>
                    <a:pt x="127" y="262"/>
                    <a:pt x="136" y="256"/>
                  </a:cubicBezTo>
                  <a:cubicBezTo>
                    <a:pt x="207" y="256"/>
                    <a:pt x="240" y="190"/>
                    <a:pt x="223" y="120"/>
                  </a:cubicBezTo>
                  <a:lnTo>
                    <a:pt x="223" y="87"/>
                  </a:lnTo>
                  <a:cubicBezTo>
                    <a:pt x="207" y="50"/>
                    <a:pt x="190" y="17"/>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7" name="Google Shape;20737;p55"/>
            <p:cNvSpPr/>
            <p:nvPr/>
          </p:nvSpPr>
          <p:spPr>
            <a:xfrm>
              <a:off x="5158600" y="2511250"/>
              <a:ext cx="5600" cy="6675"/>
            </a:xfrm>
            <a:custGeom>
              <a:avLst/>
              <a:gdLst/>
              <a:ahLst/>
              <a:cxnLst/>
              <a:rect l="l" t="t" r="r" b="b"/>
              <a:pathLst>
                <a:path w="224" h="267" extrusionOk="0">
                  <a:moveTo>
                    <a:pt x="104" y="0"/>
                  </a:moveTo>
                  <a:cubicBezTo>
                    <a:pt x="34" y="17"/>
                    <a:pt x="1" y="87"/>
                    <a:pt x="1" y="157"/>
                  </a:cubicBezTo>
                  <a:cubicBezTo>
                    <a:pt x="17" y="190"/>
                    <a:pt x="17" y="223"/>
                    <a:pt x="50" y="244"/>
                  </a:cubicBezTo>
                  <a:cubicBezTo>
                    <a:pt x="65" y="255"/>
                    <a:pt x="86" y="267"/>
                    <a:pt x="108" y="267"/>
                  </a:cubicBezTo>
                  <a:cubicBezTo>
                    <a:pt x="118" y="267"/>
                    <a:pt x="127" y="265"/>
                    <a:pt x="137" y="260"/>
                  </a:cubicBezTo>
                  <a:cubicBezTo>
                    <a:pt x="153" y="260"/>
                    <a:pt x="191" y="244"/>
                    <a:pt x="207" y="207"/>
                  </a:cubicBezTo>
                  <a:cubicBezTo>
                    <a:pt x="224" y="190"/>
                    <a:pt x="224" y="157"/>
                    <a:pt x="224" y="120"/>
                  </a:cubicBezTo>
                  <a:cubicBezTo>
                    <a:pt x="224" y="87"/>
                    <a:pt x="207" y="54"/>
                    <a:pt x="174" y="38"/>
                  </a:cubicBezTo>
                  <a:cubicBezTo>
                    <a:pt x="174" y="17"/>
                    <a:pt x="174"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8" name="Google Shape;20738;p55"/>
            <p:cNvSpPr/>
            <p:nvPr/>
          </p:nvSpPr>
          <p:spPr>
            <a:xfrm>
              <a:off x="5145325" y="2591125"/>
              <a:ext cx="6000" cy="6525"/>
            </a:xfrm>
            <a:custGeom>
              <a:avLst/>
              <a:gdLst/>
              <a:ahLst/>
              <a:cxnLst/>
              <a:rect l="l" t="t" r="r" b="b"/>
              <a:pathLst>
                <a:path w="240" h="261" extrusionOk="0">
                  <a:moveTo>
                    <a:pt x="103" y="1"/>
                  </a:moveTo>
                  <a:cubicBezTo>
                    <a:pt x="33" y="1"/>
                    <a:pt x="0" y="71"/>
                    <a:pt x="17" y="141"/>
                  </a:cubicBezTo>
                  <a:cubicBezTo>
                    <a:pt x="17" y="174"/>
                    <a:pt x="33" y="207"/>
                    <a:pt x="49" y="223"/>
                  </a:cubicBezTo>
                  <a:cubicBezTo>
                    <a:pt x="66" y="260"/>
                    <a:pt x="103" y="260"/>
                    <a:pt x="136" y="260"/>
                  </a:cubicBezTo>
                  <a:cubicBezTo>
                    <a:pt x="190" y="244"/>
                    <a:pt x="239" y="174"/>
                    <a:pt x="223" y="104"/>
                  </a:cubicBezTo>
                  <a:cubicBezTo>
                    <a:pt x="223" y="71"/>
                    <a:pt x="206" y="38"/>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9" name="Google Shape;20739;p55"/>
            <p:cNvSpPr/>
            <p:nvPr/>
          </p:nvSpPr>
          <p:spPr>
            <a:xfrm>
              <a:off x="5144375" y="2638450"/>
              <a:ext cx="6125" cy="6400"/>
            </a:xfrm>
            <a:custGeom>
              <a:avLst/>
              <a:gdLst/>
              <a:ahLst/>
              <a:cxnLst/>
              <a:rect l="l" t="t" r="r" b="b"/>
              <a:pathLst>
                <a:path w="245" h="256" extrusionOk="0">
                  <a:moveTo>
                    <a:pt x="141" y="0"/>
                  </a:moveTo>
                  <a:cubicBezTo>
                    <a:pt x="104" y="0"/>
                    <a:pt x="71" y="0"/>
                    <a:pt x="55" y="33"/>
                  </a:cubicBezTo>
                  <a:cubicBezTo>
                    <a:pt x="1" y="66"/>
                    <a:pt x="1" y="153"/>
                    <a:pt x="38" y="206"/>
                  </a:cubicBezTo>
                  <a:cubicBezTo>
                    <a:pt x="55" y="239"/>
                    <a:pt x="87" y="256"/>
                    <a:pt x="104" y="256"/>
                  </a:cubicBezTo>
                  <a:cubicBezTo>
                    <a:pt x="141" y="256"/>
                    <a:pt x="174" y="256"/>
                    <a:pt x="191" y="223"/>
                  </a:cubicBezTo>
                  <a:cubicBezTo>
                    <a:pt x="207" y="206"/>
                    <a:pt x="228" y="169"/>
                    <a:pt x="228" y="136"/>
                  </a:cubicBezTo>
                  <a:cubicBezTo>
                    <a:pt x="244" y="103"/>
                    <a:pt x="228" y="66"/>
                    <a:pt x="207" y="50"/>
                  </a:cubicBezTo>
                  <a:cubicBezTo>
                    <a:pt x="191" y="33"/>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0" name="Google Shape;20740;p55"/>
            <p:cNvSpPr/>
            <p:nvPr/>
          </p:nvSpPr>
          <p:spPr>
            <a:xfrm>
              <a:off x="5143150" y="2610925"/>
              <a:ext cx="6000" cy="6375"/>
            </a:xfrm>
            <a:custGeom>
              <a:avLst/>
              <a:gdLst/>
              <a:ahLst/>
              <a:cxnLst/>
              <a:rect l="l" t="t" r="r" b="b"/>
              <a:pathLst>
                <a:path w="240" h="255" extrusionOk="0">
                  <a:moveTo>
                    <a:pt x="120" y="0"/>
                  </a:moveTo>
                  <a:cubicBezTo>
                    <a:pt x="87" y="0"/>
                    <a:pt x="71" y="0"/>
                    <a:pt x="33" y="33"/>
                  </a:cubicBezTo>
                  <a:cubicBezTo>
                    <a:pt x="17" y="50"/>
                    <a:pt x="0" y="87"/>
                    <a:pt x="0" y="120"/>
                  </a:cubicBezTo>
                  <a:cubicBezTo>
                    <a:pt x="0" y="153"/>
                    <a:pt x="0" y="190"/>
                    <a:pt x="17" y="206"/>
                  </a:cubicBezTo>
                  <a:cubicBezTo>
                    <a:pt x="36" y="235"/>
                    <a:pt x="74" y="255"/>
                    <a:pt x="110" y="255"/>
                  </a:cubicBezTo>
                  <a:cubicBezTo>
                    <a:pt x="134" y="255"/>
                    <a:pt x="158" y="245"/>
                    <a:pt x="174" y="223"/>
                  </a:cubicBezTo>
                  <a:cubicBezTo>
                    <a:pt x="223" y="190"/>
                    <a:pt x="240" y="103"/>
                    <a:pt x="190" y="50"/>
                  </a:cubicBezTo>
                  <a:cubicBezTo>
                    <a:pt x="190"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1" name="Google Shape;20741;p55"/>
            <p:cNvSpPr/>
            <p:nvPr/>
          </p:nvSpPr>
          <p:spPr>
            <a:xfrm>
              <a:off x="5167175" y="2573500"/>
              <a:ext cx="6100" cy="6525"/>
            </a:xfrm>
            <a:custGeom>
              <a:avLst/>
              <a:gdLst/>
              <a:ahLst/>
              <a:cxnLst/>
              <a:rect l="l" t="t" r="r" b="b"/>
              <a:pathLst>
                <a:path w="244" h="261" extrusionOk="0">
                  <a:moveTo>
                    <a:pt x="103" y="1"/>
                  </a:moveTo>
                  <a:cubicBezTo>
                    <a:pt x="37" y="21"/>
                    <a:pt x="0" y="87"/>
                    <a:pt x="17" y="157"/>
                  </a:cubicBezTo>
                  <a:cubicBezTo>
                    <a:pt x="17" y="190"/>
                    <a:pt x="37" y="207"/>
                    <a:pt x="54" y="244"/>
                  </a:cubicBezTo>
                  <a:cubicBezTo>
                    <a:pt x="87" y="260"/>
                    <a:pt x="103" y="260"/>
                    <a:pt x="140" y="260"/>
                  </a:cubicBezTo>
                  <a:cubicBezTo>
                    <a:pt x="190" y="244"/>
                    <a:pt x="243" y="174"/>
                    <a:pt x="223" y="104"/>
                  </a:cubicBezTo>
                  <a:cubicBezTo>
                    <a:pt x="223" y="71"/>
                    <a:pt x="206" y="54"/>
                    <a:pt x="190" y="21"/>
                  </a:cubicBezTo>
                  <a:cubicBezTo>
                    <a:pt x="173" y="21"/>
                    <a:pt x="173"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2" name="Google Shape;20742;p55"/>
            <p:cNvSpPr/>
            <p:nvPr/>
          </p:nvSpPr>
          <p:spPr>
            <a:xfrm>
              <a:off x="5247975" y="2696375"/>
              <a:ext cx="5600" cy="6500"/>
            </a:xfrm>
            <a:custGeom>
              <a:avLst/>
              <a:gdLst/>
              <a:ahLst/>
              <a:cxnLst/>
              <a:rect l="l" t="t" r="r" b="b"/>
              <a:pathLst>
                <a:path w="224" h="260" extrusionOk="0">
                  <a:moveTo>
                    <a:pt x="83" y="0"/>
                  </a:moveTo>
                  <a:cubicBezTo>
                    <a:pt x="66" y="0"/>
                    <a:pt x="50" y="17"/>
                    <a:pt x="33" y="33"/>
                  </a:cubicBezTo>
                  <a:cubicBezTo>
                    <a:pt x="0" y="70"/>
                    <a:pt x="0" y="103"/>
                    <a:pt x="0" y="157"/>
                  </a:cubicBezTo>
                  <a:cubicBezTo>
                    <a:pt x="0" y="190"/>
                    <a:pt x="17" y="223"/>
                    <a:pt x="33" y="239"/>
                  </a:cubicBezTo>
                  <a:cubicBezTo>
                    <a:pt x="66" y="260"/>
                    <a:pt x="104" y="260"/>
                    <a:pt x="120" y="260"/>
                  </a:cubicBezTo>
                  <a:cubicBezTo>
                    <a:pt x="186" y="260"/>
                    <a:pt x="223" y="190"/>
                    <a:pt x="223" y="120"/>
                  </a:cubicBezTo>
                  <a:lnTo>
                    <a:pt x="223" y="103"/>
                  </a:lnTo>
                  <a:cubicBezTo>
                    <a:pt x="207" y="70"/>
                    <a:pt x="186" y="33"/>
                    <a:pt x="153" y="17"/>
                  </a:cubicBezTo>
                  <a:cubicBezTo>
                    <a:pt x="136" y="0"/>
                    <a:pt x="104"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3" name="Google Shape;20743;p55"/>
            <p:cNvSpPr/>
            <p:nvPr/>
          </p:nvSpPr>
          <p:spPr>
            <a:xfrm>
              <a:off x="5180050" y="2693800"/>
              <a:ext cx="6100" cy="6500"/>
            </a:xfrm>
            <a:custGeom>
              <a:avLst/>
              <a:gdLst/>
              <a:ahLst/>
              <a:cxnLst/>
              <a:rect l="l" t="t" r="r" b="b"/>
              <a:pathLst>
                <a:path w="244" h="260" extrusionOk="0">
                  <a:moveTo>
                    <a:pt x="104" y="0"/>
                  </a:moveTo>
                  <a:cubicBezTo>
                    <a:pt x="54" y="0"/>
                    <a:pt x="0" y="70"/>
                    <a:pt x="17" y="136"/>
                  </a:cubicBezTo>
                  <a:cubicBezTo>
                    <a:pt x="17" y="173"/>
                    <a:pt x="38" y="206"/>
                    <a:pt x="54" y="223"/>
                  </a:cubicBezTo>
                  <a:cubicBezTo>
                    <a:pt x="87" y="260"/>
                    <a:pt x="120" y="260"/>
                    <a:pt x="141" y="260"/>
                  </a:cubicBezTo>
                  <a:cubicBezTo>
                    <a:pt x="207" y="239"/>
                    <a:pt x="244" y="173"/>
                    <a:pt x="244"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4" name="Google Shape;20744;p55"/>
            <p:cNvSpPr/>
            <p:nvPr/>
          </p:nvSpPr>
          <p:spPr>
            <a:xfrm>
              <a:off x="5225600" y="2734200"/>
              <a:ext cx="6000" cy="6575"/>
            </a:xfrm>
            <a:custGeom>
              <a:avLst/>
              <a:gdLst/>
              <a:ahLst/>
              <a:cxnLst/>
              <a:rect l="l" t="t" r="r" b="b"/>
              <a:pathLst>
                <a:path w="240" h="263" extrusionOk="0">
                  <a:moveTo>
                    <a:pt x="104" y="0"/>
                  </a:moveTo>
                  <a:cubicBezTo>
                    <a:pt x="50" y="17"/>
                    <a:pt x="1" y="87"/>
                    <a:pt x="17" y="153"/>
                  </a:cubicBezTo>
                  <a:cubicBezTo>
                    <a:pt x="17" y="190"/>
                    <a:pt x="34" y="223"/>
                    <a:pt x="50" y="239"/>
                  </a:cubicBezTo>
                  <a:cubicBezTo>
                    <a:pt x="76" y="251"/>
                    <a:pt x="101" y="263"/>
                    <a:pt x="118" y="263"/>
                  </a:cubicBezTo>
                  <a:cubicBezTo>
                    <a:pt x="126" y="263"/>
                    <a:pt x="132" y="261"/>
                    <a:pt x="137" y="256"/>
                  </a:cubicBezTo>
                  <a:cubicBezTo>
                    <a:pt x="207" y="256"/>
                    <a:pt x="240" y="190"/>
                    <a:pt x="240" y="120"/>
                  </a:cubicBezTo>
                  <a:cubicBezTo>
                    <a:pt x="223" y="87"/>
                    <a:pt x="207" y="50"/>
                    <a:pt x="190" y="33"/>
                  </a:cubicBezTo>
                  <a:cubicBezTo>
                    <a:pt x="190" y="17"/>
                    <a:pt x="174" y="17"/>
                    <a:pt x="174"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5" name="Google Shape;20745;p55"/>
            <p:cNvSpPr/>
            <p:nvPr/>
          </p:nvSpPr>
          <p:spPr>
            <a:xfrm>
              <a:off x="5147475" y="2793050"/>
              <a:ext cx="6000" cy="6400"/>
            </a:xfrm>
            <a:custGeom>
              <a:avLst/>
              <a:gdLst/>
              <a:ahLst/>
              <a:cxnLst/>
              <a:rect l="l" t="t" r="r" b="b"/>
              <a:pathLst>
                <a:path w="240" h="256" extrusionOk="0">
                  <a:moveTo>
                    <a:pt x="104" y="0"/>
                  </a:moveTo>
                  <a:cubicBezTo>
                    <a:pt x="50" y="17"/>
                    <a:pt x="1" y="66"/>
                    <a:pt x="17" y="153"/>
                  </a:cubicBezTo>
                  <a:cubicBezTo>
                    <a:pt x="17" y="186"/>
                    <a:pt x="34" y="207"/>
                    <a:pt x="50" y="223"/>
                  </a:cubicBezTo>
                  <a:cubicBezTo>
                    <a:pt x="83" y="256"/>
                    <a:pt x="104" y="256"/>
                    <a:pt x="137" y="256"/>
                  </a:cubicBezTo>
                  <a:cubicBezTo>
                    <a:pt x="207" y="240"/>
                    <a:pt x="240" y="169"/>
                    <a:pt x="223" y="103"/>
                  </a:cubicBezTo>
                  <a:cubicBezTo>
                    <a:pt x="223" y="66"/>
                    <a:pt x="207" y="33"/>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6" name="Google Shape;20746;p55"/>
            <p:cNvSpPr/>
            <p:nvPr/>
          </p:nvSpPr>
          <p:spPr>
            <a:xfrm>
              <a:off x="5119950" y="2800250"/>
              <a:ext cx="6000" cy="6525"/>
            </a:xfrm>
            <a:custGeom>
              <a:avLst/>
              <a:gdLst/>
              <a:ahLst/>
              <a:cxnLst/>
              <a:rect l="l" t="t" r="r" b="b"/>
              <a:pathLst>
                <a:path w="240" h="261" extrusionOk="0">
                  <a:moveTo>
                    <a:pt x="104" y="1"/>
                  </a:moveTo>
                  <a:cubicBezTo>
                    <a:pt x="34" y="22"/>
                    <a:pt x="1" y="71"/>
                    <a:pt x="1" y="158"/>
                  </a:cubicBezTo>
                  <a:cubicBezTo>
                    <a:pt x="17" y="191"/>
                    <a:pt x="34" y="207"/>
                    <a:pt x="50" y="228"/>
                  </a:cubicBezTo>
                  <a:cubicBezTo>
                    <a:pt x="71" y="261"/>
                    <a:pt x="104" y="261"/>
                    <a:pt x="137" y="261"/>
                  </a:cubicBezTo>
                  <a:cubicBezTo>
                    <a:pt x="190" y="244"/>
                    <a:pt x="240" y="174"/>
                    <a:pt x="223" y="104"/>
                  </a:cubicBezTo>
                  <a:cubicBezTo>
                    <a:pt x="223" y="71"/>
                    <a:pt x="207" y="38"/>
                    <a:pt x="190" y="22"/>
                  </a:cubicBezTo>
                  <a:cubicBezTo>
                    <a:pt x="174" y="22"/>
                    <a:pt x="174"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7" name="Google Shape;20747;p55"/>
            <p:cNvSpPr/>
            <p:nvPr/>
          </p:nvSpPr>
          <p:spPr>
            <a:xfrm>
              <a:off x="5105325" y="2801425"/>
              <a:ext cx="5575" cy="6600"/>
            </a:xfrm>
            <a:custGeom>
              <a:avLst/>
              <a:gdLst/>
              <a:ahLst/>
              <a:cxnLst/>
              <a:rect l="l" t="t" r="r" b="b"/>
              <a:pathLst>
                <a:path w="223" h="264" extrusionOk="0">
                  <a:moveTo>
                    <a:pt x="108" y="0"/>
                  </a:moveTo>
                  <a:cubicBezTo>
                    <a:pt x="105" y="0"/>
                    <a:pt x="103" y="2"/>
                    <a:pt x="103" y="8"/>
                  </a:cubicBezTo>
                  <a:cubicBezTo>
                    <a:pt x="37" y="8"/>
                    <a:pt x="0" y="78"/>
                    <a:pt x="0" y="144"/>
                  </a:cubicBezTo>
                  <a:cubicBezTo>
                    <a:pt x="0" y="197"/>
                    <a:pt x="37" y="214"/>
                    <a:pt x="54" y="247"/>
                  </a:cubicBezTo>
                  <a:cubicBezTo>
                    <a:pt x="87" y="247"/>
                    <a:pt x="103" y="263"/>
                    <a:pt x="141" y="263"/>
                  </a:cubicBezTo>
                  <a:cubicBezTo>
                    <a:pt x="157" y="247"/>
                    <a:pt x="190" y="230"/>
                    <a:pt x="206" y="214"/>
                  </a:cubicBezTo>
                  <a:cubicBezTo>
                    <a:pt x="223" y="181"/>
                    <a:pt x="223" y="144"/>
                    <a:pt x="223" y="111"/>
                  </a:cubicBezTo>
                  <a:cubicBezTo>
                    <a:pt x="223" y="78"/>
                    <a:pt x="206" y="41"/>
                    <a:pt x="173" y="24"/>
                  </a:cubicBezTo>
                  <a:lnTo>
                    <a:pt x="157" y="8"/>
                  </a:lnTo>
                  <a:lnTo>
                    <a:pt x="141" y="8"/>
                  </a:lnTo>
                  <a:cubicBezTo>
                    <a:pt x="127" y="8"/>
                    <a:pt x="115"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8" name="Google Shape;20748;p55"/>
            <p:cNvSpPr/>
            <p:nvPr/>
          </p:nvSpPr>
          <p:spPr>
            <a:xfrm>
              <a:off x="5258700" y="2634925"/>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1" y="256"/>
                    <a:pt x="83" y="267"/>
                    <a:pt x="101" y="267"/>
                  </a:cubicBezTo>
                  <a:cubicBezTo>
                    <a:pt x="108" y="267"/>
                    <a:pt x="115" y="265"/>
                    <a:pt x="120" y="261"/>
                  </a:cubicBezTo>
                  <a:cubicBezTo>
                    <a:pt x="190" y="261"/>
                    <a:pt x="223" y="191"/>
                    <a:pt x="223" y="120"/>
                  </a:cubicBezTo>
                  <a:cubicBezTo>
                    <a:pt x="223" y="87"/>
                    <a:pt x="206" y="54"/>
                    <a:pt x="169" y="38"/>
                  </a:cubicBezTo>
                  <a:cubicBezTo>
                    <a:pt x="169"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9" name="Google Shape;20749;p55"/>
            <p:cNvSpPr/>
            <p:nvPr/>
          </p:nvSpPr>
          <p:spPr>
            <a:xfrm>
              <a:off x="5155200" y="2561850"/>
              <a:ext cx="6000" cy="6475"/>
            </a:xfrm>
            <a:custGeom>
              <a:avLst/>
              <a:gdLst/>
              <a:ahLst/>
              <a:cxnLst/>
              <a:rect l="l" t="t" r="r" b="b"/>
              <a:pathLst>
                <a:path w="240" h="259" extrusionOk="0">
                  <a:moveTo>
                    <a:pt x="127" y="1"/>
                  </a:moveTo>
                  <a:cubicBezTo>
                    <a:pt x="82" y="1"/>
                    <a:pt x="31" y="33"/>
                    <a:pt x="17" y="91"/>
                  </a:cubicBezTo>
                  <a:cubicBezTo>
                    <a:pt x="1" y="157"/>
                    <a:pt x="17" y="227"/>
                    <a:pt x="83" y="244"/>
                  </a:cubicBezTo>
                  <a:cubicBezTo>
                    <a:pt x="98" y="254"/>
                    <a:pt x="114" y="259"/>
                    <a:pt x="129" y="259"/>
                  </a:cubicBezTo>
                  <a:cubicBezTo>
                    <a:pt x="171" y="259"/>
                    <a:pt x="211" y="226"/>
                    <a:pt x="223" y="178"/>
                  </a:cubicBezTo>
                  <a:cubicBezTo>
                    <a:pt x="240" y="108"/>
                    <a:pt x="223"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0" name="Google Shape;20750;p55"/>
            <p:cNvSpPr/>
            <p:nvPr/>
          </p:nvSpPr>
          <p:spPr>
            <a:xfrm>
              <a:off x="5241900" y="2682750"/>
              <a:ext cx="6100" cy="6500"/>
            </a:xfrm>
            <a:custGeom>
              <a:avLst/>
              <a:gdLst/>
              <a:ahLst/>
              <a:cxnLst/>
              <a:rect l="l" t="t" r="r" b="b"/>
              <a:pathLst>
                <a:path w="244" h="260" extrusionOk="0">
                  <a:moveTo>
                    <a:pt x="130" y="1"/>
                  </a:moveTo>
                  <a:cubicBezTo>
                    <a:pt x="121" y="1"/>
                    <a:pt x="111" y="5"/>
                    <a:pt x="103" y="13"/>
                  </a:cubicBezTo>
                  <a:cubicBezTo>
                    <a:pt x="70" y="13"/>
                    <a:pt x="54" y="30"/>
                    <a:pt x="37" y="63"/>
                  </a:cubicBezTo>
                  <a:cubicBezTo>
                    <a:pt x="17" y="83"/>
                    <a:pt x="0" y="116"/>
                    <a:pt x="0" y="149"/>
                  </a:cubicBezTo>
                  <a:cubicBezTo>
                    <a:pt x="17" y="186"/>
                    <a:pt x="37" y="219"/>
                    <a:pt x="54" y="236"/>
                  </a:cubicBezTo>
                  <a:cubicBezTo>
                    <a:pt x="65" y="248"/>
                    <a:pt x="85" y="259"/>
                    <a:pt x="109" y="259"/>
                  </a:cubicBezTo>
                  <a:cubicBezTo>
                    <a:pt x="119" y="259"/>
                    <a:pt x="129" y="257"/>
                    <a:pt x="140" y="252"/>
                  </a:cubicBezTo>
                  <a:cubicBezTo>
                    <a:pt x="190" y="252"/>
                    <a:pt x="243" y="186"/>
                    <a:pt x="223" y="116"/>
                  </a:cubicBezTo>
                  <a:cubicBezTo>
                    <a:pt x="223" y="83"/>
                    <a:pt x="206" y="46"/>
                    <a:pt x="190" y="30"/>
                  </a:cubicBezTo>
                  <a:cubicBezTo>
                    <a:pt x="173" y="13"/>
                    <a:pt x="173" y="13"/>
                    <a:pt x="157" y="13"/>
                  </a:cubicBezTo>
                  <a:cubicBezTo>
                    <a:pt x="149" y="5"/>
                    <a:pt x="139"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1" name="Google Shape;20751;p55"/>
            <p:cNvSpPr/>
            <p:nvPr/>
          </p:nvSpPr>
          <p:spPr>
            <a:xfrm>
              <a:off x="5074400" y="2759550"/>
              <a:ext cx="6100" cy="6575"/>
            </a:xfrm>
            <a:custGeom>
              <a:avLst/>
              <a:gdLst/>
              <a:ahLst/>
              <a:cxnLst/>
              <a:rect l="l" t="t" r="r" b="b"/>
              <a:pathLst>
                <a:path w="244" h="263" extrusionOk="0">
                  <a:moveTo>
                    <a:pt x="104" y="0"/>
                  </a:moveTo>
                  <a:cubicBezTo>
                    <a:pt x="38" y="17"/>
                    <a:pt x="0" y="83"/>
                    <a:pt x="17" y="153"/>
                  </a:cubicBezTo>
                  <a:cubicBezTo>
                    <a:pt x="17" y="186"/>
                    <a:pt x="38" y="223"/>
                    <a:pt x="54" y="240"/>
                  </a:cubicBezTo>
                  <a:cubicBezTo>
                    <a:pt x="66" y="251"/>
                    <a:pt x="86" y="263"/>
                    <a:pt x="109" y="263"/>
                  </a:cubicBezTo>
                  <a:cubicBezTo>
                    <a:pt x="119" y="263"/>
                    <a:pt x="130" y="261"/>
                    <a:pt x="141" y="256"/>
                  </a:cubicBezTo>
                  <a:cubicBezTo>
                    <a:pt x="190"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2" name="Google Shape;20752;p55"/>
            <p:cNvSpPr/>
            <p:nvPr/>
          </p:nvSpPr>
          <p:spPr>
            <a:xfrm>
              <a:off x="5172325" y="2726475"/>
              <a:ext cx="6500" cy="6575"/>
            </a:xfrm>
            <a:custGeom>
              <a:avLst/>
              <a:gdLst/>
              <a:ahLst/>
              <a:cxnLst/>
              <a:rect l="l" t="t" r="r" b="b"/>
              <a:pathLst>
                <a:path w="260" h="263" extrusionOk="0">
                  <a:moveTo>
                    <a:pt x="140" y="0"/>
                  </a:moveTo>
                  <a:cubicBezTo>
                    <a:pt x="120" y="0"/>
                    <a:pt x="87" y="16"/>
                    <a:pt x="54" y="33"/>
                  </a:cubicBezTo>
                  <a:cubicBezTo>
                    <a:pt x="17" y="87"/>
                    <a:pt x="0" y="153"/>
                    <a:pt x="54" y="223"/>
                  </a:cubicBezTo>
                  <a:cubicBezTo>
                    <a:pt x="70" y="239"/>
                    <a:pt x="87" y="256"/>
                    <a:pt x="120" y="256"/>
                  </a:cubicBezTo>
                  <a:cubicBezTo>
                    <a:pt x="131" y="260"/>
                    <a:pt x="140" y="262"/>
                    <a:pt x="148" y="262"/>
                  </a:cubicBezTo>
                  <a:cubicBezTo>
                    <a:pt x="168" y="262"/>
                    <a:pt x="183" y="251"/>
                    <a:pt x="206" y="239"/>
                  </a:cubicBezTo>
                  <a:cubicBezTo>
                    <a:pt x="243" y="190"/>
                    <a:pt x="260" y="103"/>
                    <a:pt x="223" y="49"/>
                  </a:cubicBezTo>
                  <a:cubicBezTo>
                    <a:pt x="206" y="33"/>
                    <a:pt x="190" y="16"/>
                    <a:pt x="173" y="16"/>
                  </a:cubicBezTo>
                  <a:cubicBezTo>
                    <a:pt x="157" y="16"/>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3" name="Google Shape;20753;p55"/>
            <p:cNvSpPr/>
            <p:nvPr/>
          </p:nvSpPr>
          <p:spPr>
            <a:xfrm>
              <a:off x="5090275" y="2802850"/>
              <a:ext cx="5700" cy="6675"/>
            </a:xfrm>
            <a:custGeom>
              <a:avLst/>
              <a:gdLst/>
              <a:ahLst/>
              <a:cxnLst/>
              <a:rect l="l" t="t" r="r" b="b"/>
              <a:pathLst>
                <a:path w="228" h="267" extrusionOk="0">
                  <a:moveTo>
                    <a:pt x="87" y="0"/>
                  </a:moveTo>
                  <a:cubicBezTo>
                    <a:pt x="70" y="21"/>
                    <a:pt x="37" y="37"/>
                    <a:pt x="21" y="54"/>
                  </a:cubicBezTo>
                  <a:cubicBezTo>
                    <a:pt x="0" y="87"/>
                    <a:pt x="0" y="124"/>
                    <a:pt x="0" y="157"/>
                  </a:cubicBezTo>
                  <a:cubicBezTo>
                    <a:pt x="0" y="190"/>
                    <a:pt x="21" y="227"/>
                    <a:pt x="54" y="243"/>
                  </a:cubicBezTo>
                  <a:cubicBezTo>
                    <a:pt x="66" y="255"/>
                    <a:pt x="86" y="267"/>
                    <a:pt x="104" y="267"/>
                  </a:cubicBezTo>
                  <a:cubicBezTo>
                    <a:pt x="111" y="267"/>
                    <a:pt x="118" y="265"/>
                    <a:pt x="124" y="260"/>
                  </a:cubicBezTo>
                  <a:cubicBezTo>
                    <a:pt x="190" y="260"/>
                    <a:pt x="227" y="190"/>
                    <a:pt x="227" y="124"/>
                  </a:cubicBezTo>
                  <a:cubicBezTo>
                    <a:pt x="227" y="87"/>
                    <a:pt x="207" y="54"/>
                    <a:pt x="174" y="37"/>
                  </a:cubicBezTo>
                  <a:cubicBezTo>
                    <a:pt x="174" y="21"/>
                    <a:pt x="157" y="21"/>
                    <a:pt x="157" y="21"/>
                  </a:cubicBezTo>
                  <a:cubicBezTo>
                    <a:pt x="141" y="0"/>
                    <a:pt x="12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4" name="Google Shape;20754;p55"/>
            <p:cNvSpPr/>
            <p:nvPr/>
          </p:nvSpPr>
          <p:spPr>
            <a:xfrm>
              <a:off x="5172725" y="2679925"/>
              <a:ext cx="6100" cy="6475"/>
            </a:xfrm>
            <a:custGeom>
              <a:avLst/>
              <a:gdLst/>
              <a:ahLst/>
              <a:cxnLst/>
              <a:rect l="l" t="t" r="r" b="b"/>
              <a:pathLst>
                <a:path w="244" h="259" extrusionOk="0">
                  <a:moveTo>
                    <a:pt x="118" y="1"/>
                  </a:moveTo>
                  <a:cubicBezTo>
                    <a:pt x="75" y="1"/>
                    <a:pt x="34" y="22"/>
                    <a:pt x="21" y="73"/>
                  </a:cubicBezTo>
                  <a:cubicBezTo>
                    <a:pt x="1" y="143"/>
                    <a:pt x="21" y="229"/>
                    <a:pt x="87" y="246"/>
                  </a:cubicBezTo>
                  <a:cubicBezTo>
                    <a:pt x="102" y="255"/>
                    <a:pt x="117" y="259"/>
                    <a:pt x="132" y="259"/>
                  </a:cubicBezTo>
                  <a:cubicBezTo>
                    <a:pt x="173" y="259"/>
                    <a:pt x="212" y="227"/>
                    <a:pt x="227" y="176"/>
                  </a:cubicBezTo>
                  <a:cubicBezTo>
                    <a:pt x="244" y="110"/>
                    <a:pt x="227" y="40"/>
                    <a:pt x="157" y="7"/>
                  </a:cubicBezTo>
                  <a:cubicBezTo>
                    <a:pt x="145" y="3"/>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5" name="Google Shape;20755;p55"/>
            <p:cNvSpPr/>
            <p:nvPr/>
          </p:nvSpPr>
          <p:spPr>
            <a:xfrm>
              <a:off x="5240250" y="2606825"/>
              <a:ext cx="6000" cy="6700"/>
            </a:xfrm>
            <a:custGeom>
              <a:avLst/>
              <a:gdLst/>
              <a:ahLst/>
              <a:cxnLst/>
              <a:rect l="l" t="t" r="r" b="b"/>
              <a:pathLst>
                <a:path w="240" h="268" extrusionOk="0">
                  <a:moveTo>
                    <a:pt x="120" y="0"/>
                  </a:moveTo>
                  <a:cubicBezTo>
                    <a:pt x="114" y="0"/>
                    <a:pt x="109" y="2"/>
                    <a:pt x="103" y="8"/>
                  </a:cubicBezTo>
                  <a:cubicBezTo>
                    <a:pt x="50" y="8"/>
                    <a:pt x="0" y="78"/>
                    <a:pt x="17" y="148"/>
                  </a:cubicBezTo>
                  <a:cubicBezTo>
                    <a:pt x="17" y="181"/>
                    <a:pt x="33" y="214"/>
                    <a:pt x="50" y="234"/>
                  </a:cubicBezTo>
                  <a:cubicBezTo>
                    <a:pt x="83" y="251"/>
                    <a:pt x="103" y="267"/>
                    <a:pt x="136" y="267"/>
                  </a:cubicBezTo>
                  <a:cubicBezTo>
                    <a:pt x="206" y="251"/>
                    <a:pt x="239" y="181"/>
                    <a:pt x="239" y="111"/>
                  </a:cubicBezTo>
                  <a:cubicBezTo>
                    <a:pt x="223" y="78"/>
                    <a:pt x="206" y="45"/>
                    <a:pt x="186"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6" name="Google Shape;20756;p55"/>
            <p:cNvSpPr/>
            <p:nvPr/>
          </p:nvSpPr>
          <p:spPr>
            <a:xfrm>
              <a:off x="5172725" y="2710600"/>
              <a:ext cx="6100" cy="6400"/>
            </a:xfrm>
            <a:custGeom>
              <a:avLst/>
              <a:gdLst/>
              <a:ahLst/>
              <a:cxnLst/>
              <a:rect l="l" t="t" r="r" b="b"/>
              <a:pathLst>
                <a:path w="244" h="256" extrusionOk="0">
                  <a:moveTo>
                    <a:pt x="104" y="0"/>
                  </a:moveTo>
                  <a:cubicBezTo>
                    <a:pt x="54" y="0"/>
                    <a:pt x="1" y="66"/>
                    <a:pt x="21" y="136"/>
                  </a:cubicBezTo>
                  <a:cubicBezTo>
                    <a:pt x="21" y="169"/>
                    <a:pt x="38" y="206"/>
                    <a:pt x="54" y="223"/>
                  </a:cubicBezTo>
                  <a:cubicBezTo>
                    <a:pt x="87" y="256"/>
                    <a:pt x="124" y="256"/>
                    <a:pt x="141" y="256"/>
                  </a:cubicBezTo>
                  <a:cubicBezTo>
                    <a:pt x="207" y="239"/>
                    <a:pt x="244" y="169"/>
                    <a:pt x="244" y="103"/>
                  </a:cubicBezTo>
                  <a:cubicBezTo>
                    <a:pt x="227" y="66"/>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7" name="Google Shape;20757;p55"/>
            <p:cNvSpPr/>
            <p:nvPr/>
          </p:nvSpPr>
          <p:spPr>
            <a:xfrm>
              <a:off x="5243650" y="2636275"/>
              <a:ext cx="6000" cy="6425"/>
            </a:xfrm>
            <a:custGeom>
              <a:avLst/>
              <a:gdLst/>
              <a:ahLst/>
              <a:cxnLst/>
              <a:rect l="l" t="t" r="r" b="b"/>
              <a:pathLst>
                <a:path w="240" h="257" extrusionOk="0">
                  <a:moveTo>
                    <a:pt x="103" y="0"/>
                  </a:moveTo>
                  <a:cubicBezTo>
                    <a:pt x="50" y="17"/>
                    <a:pt x="0" y="66"/>
                    <a:pt x="17" y="153"/>
                  </a:cubicBezTo>
                  <a:cubicBezTo>
                    <a:pt x="17" y="190"/>
                    <a:pt x="33" y="223"/>
                    <a:pt x="70" y="240"/>
                  </a:cubicBezTo>
                  <a:cubicBezTo>
                    <a:pt x="87" y="256"/>
                    <a:pt x="120" y="256"/>
                    <a:pt x="136" y="256"/>
                  </a:cubicBezTo>
                  <a:cubicBezTo>
                    <a:pt x="173" y="256"/>
                    <a:pt x="190" y="240"/>
                    <a:pt x="206" y="207"/>
                  </a:cubicBezTo>
                  <a:cubicBezTo>
                    <a:pt x="223" y="170"/>
                    <a:pt x="239" y="137"/>
                    <a:pt x="223" y="104"/>
                  </a:cubicBezTo>
                  <a:cubicBezTo>
                    <a:pt x="223" y="66"/>
                    <a:pt x="206" y="50"/>
                    <a:pt x="190" y="17"/>
                  </a:cubicBezTo>
                  <a:cubicBezTo>
                    <a:pt x="173" y="17"/>
                    <a:pt x="17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8" name="Google Shape;20758;p55"/>
            <p:cNvSpPr/>
            <p:nvPr/>
          </p:nvSpPr>
          <p:spPr>
            <a:xfrm>
              <a:off x="5168925" y="2649575"/>
              <a:ext cx="6000" cy="6400"/>
            </a:xfrm>
            <a:custGeom>
              <a:avLst/>
              <a:gdLst/>
              <a:ahLst/>
              <a:cxnLst/>
              <a:rect l="l" t="t" r="r" b="b"/>
              <a:pathLst>
                <a:path w="240" h="256" extrusionOk="0">
                  <a:moveTo>
                    <a:pt x="103" y="0"/>
                  </a:moveTo>
                  <a:cubicBezTo>
                    <a:pt x="70" y="0"/>
                    <a:pt x="33" y="17"/>
                    <a:pt x="17" y="50"/>
                  </a:cubicBezTo>
                  <a:cubicBezTo>
                    <a:pt x="0" y="87"/>
                    <a:pt x="0" y="120"/>
                    <a:pt x="0" y="153"/>
                  </a:cubicBezTo>
                  <a:cubicBezTo>
                    <a:pt x="17" y="190"/>
                    <a:pt x="17" y="206"/>
                    <a:pt x="50" y="223"/>
                  </a:cubicBezTo>
                  <a:cubicBezTo>
                    <a:pt x="70" y="256"/>
                    <a:pt x="103" y="256"/>
                    <a:pt x="136" y="256"/>
                  </a:cubicBezTo>
                  <a:cubicBezTo>
                    <a:pt x="190" y="239"/>
                    <a:pt x="239" y="173"/>
                    <a:pt x="223" y="103"/>
                  </a:cubicBezTo>
                  <a:cubicBezTo>
                    <a:pt x="223" y="70"/>
                    <a:pt x="206" y="33"/>
                    <a:pt x="173"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9" name="Google Shape;20759;p55"/>
            <p:cNvSpPr/>
            <p:nvPr/>
          </p:nvSpPr>
          <p:spPr>
            <a:xfrm>
              <a:off x="5265075" y="2649575"/>
              <a:ext cx="1775" cy="6000"/>
            </a:xfrm>
            <a:custGeom>
              <a:avLst/>
              <a:gdLst/>
              <a:ahLst/>
              <a:cxnLst/>
              <a:rect l="l" t="t" r="r" b="b"/>
              <a:pathLst>
                <a:path w="71" h="240" extrusionOk="0">
                  <a:moveTo>
                    <a:pt x="71" y="0"/>
                  </a:moveTo>
                  <a:cubicBezTo>
                    <a:pt x="17" y="33"/>
                    <a:pt x="1" y="87"/>
                    <a:pt x="1" y="153"/>
                  </a:cubicBezTo>
                  <a:cubicBezTo>
                    <a:pt x="1" y="190"/>
                    <a:pt x="38" y="223"/>
                    <a:pt x="54" y="239"/>
                  </a:cubicBezTo>
                  <a:cubicBezTo>
                    <a:pt x="71" y="173"/>
                    <a:pt x="71" y="87"/>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0" name="Google Shape;20760;p55"/>
            <p:cNvSpPr/>
            <p:nvPr/>
          </p:nvSpPr>
          <p:spPr>
            <a:xfrm>
              <a:off x="5201600" y="2550300"/>
              <a:ext cx="6000" cy="6525"/>
            </a:xfrm>
            <a:custGeom>
              <a:avLst/>
              <a:gdLst/>
              <a:ahLst/>
              <a:cxnLst/>
              <a:rect l="l" t="t" r="r" b="b"/>
              <a:pathLst>
                <a:path w="240" h="261" extrusionOk="0">
                  <a:moveTo>
                    <a:pt x="103" y="1"/>
                  </a:moveTo>
                  <a:cubicBezTo>
                    <a:pt x="66" y="1"/>
                    <a:pt x="50" y="22"/>
                    <a:pt x="33" y="55"/>
                  </a:cubicBezTo>
                  <a:cubicBezTo>
                    <a:pt x="17" y="71"/>
                    <a:pt x="0" y="104"/>
                    <a:pt x="17" y="141"/>
                  </a:cubicBezTo>
                  <a:cubicBezTo>
                    <a:pt x="17" y="174"/>
                    <a:pt x="33" y="207"/>
                    <a:pt x="50" y="228"/>
                  </a:cubicBezTo>
                  <a:cubicBezTo>
                    <a:pt x="66" y="261"/>
                    <a:pt x="103" y="261"/>
                    <a:pt x="136" y="261"/>
                  </a:cubicBezTo>
                  <a:cubicBezTo>
                    <a:pt x="186" y="244"/>
                    <a:pt x="239" y="174"/>
                    <a:pt x="223" y="104"/>
                  </a:cubicBezTo>
                  <a:cubicBezTo>
                    <a:pt x="223" y="71"/>
                    <a:pt x="206" y="38"/>
                    <a:pt x="186" y="22"/>
                  </a:cubicBezTo>
                  <a:cubicBezTo>
                    <a:pt x="169" y="22"/>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1" name="Google Shape;20761;p55"/>
            <p:cNvSpPr/>
            <p:nvPr/>
          </p:nvSpPr>
          <p:spPr>
            <a:xfrm>
              <a:off x="5187375" y="2551550"/>
              <a:ext cx="6000" cy="6375"/>
            </a:xfrm>
            <a:custGeom>
              <a:avLst/>
              <a:gdLst/>
              <a:ahLst/>
              <a:cxnLst/>
              <a:rect l="l" t="t" r="r" b="b"/>
              <a:pathLst>
                <a:path w="240" h="255" extrusionOk="0">
                  <a:moveTo>
                    <a:pt x="121" y="0"/>
                  </a:moveTo>
                  <a:cubicBezTo>
                    <a:pt x="64" y="0"/>
                    <a:pt x="14" y="33"/>
                    <a:pt x="0" y="91"/>
                  </a:cubicBezTo>
                  <a:lnTo>
                    <a:pt x="0" y="141"/>
                  </a:lnTo>
                  <a:cubicBezTo>
                    <a:pt x="0" y="194"/>
                    <a:pt x="33" y="227"/>
                    <a:pt x="70" y="244"/>
                  </a:cubicBezTo>
                  <a:cubicBezTo>
                    <a:pt x="84" y="251"/>
                    <a:pt x="101" y="255"/>
                    <a:pt x="118" y="255"/>
                  </a:cubicBezTo>
                  <a:cubicBezTo>
                    <a:pt x="141" y="255"/>
                    <a:pt x="164" y="247"/>
                    <a:pt x="173" y="227"/>
                  </a:cubicBezTo>
                  <a:cubicBezTo>
                    <a:pt x="190" y="211"/>
                    <a:pt x="206" y="194"/>
                    <a:pt x="206" y="178"/>
                  </a:cubicBezTo>
                  <a:cubicBezTo>
                    <a:pt x="239" y="108"/>
                    <a:pt x="206" y="38"/>
                    <a:pt x="157" y="5"/>
                  </a:cubicBezTo>
                  <a:cubicBezTo>
                    <a:pt x="145" y="2"/>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2" name="Google Shape;20762;p55"/>
            <p:cNvSpPr/>
            <p:nvPr/>
          </p:nvSpPr>
          <p:spPr>
            <a:xfrm>
              <a:off x="5190350" y="2537750"/>
              <a:ext cx="6100" cy="6600"/>
            </a:xfrm>
            <a:custGeom>
              <a:avLst/>
              <a:gdLst/>
              <a:ahLst/>
              <a:cxnLst/>
              <a:rect l="l" t="t" r="r" b="b"/>
              <a:pathLst>
                <a:path w="244" h="264" extrusionOk="0">
                  <a:moveTo>
                    <a:pt x="116" y="1"/>
                  </a:moveTo>
                  <a:cubicBezTo>
                    <a:pt x="74" y="1"/>
                    <a:pt x="33" y="25"/>
                    <a:pt x="17" y="74"/>
                  </a:cubicBezTo>
                  <a:cubicBezTo>
                    <a:pt x="1" y="144"/>
                    <a:pt x="17" y="231"/>
                    <a:pt x="87" y="247"/>
                  </a:cubicBezTo>
                  <a:cubicBezTo>
                    <a:pt x="87" y="264"/>
                    <a:pt x="104" y="264"/>
                    <a:pt x="120" y="264"/>
                  </a:cubicBezTo>
                  <a:cubicBezTo>
                    <a:pt x="174" y="247"/>
                    <a:pt x="207" y="231"/>
                    <a:pt x="223" y="177"/>
                  </a:cubicBezTo>
                  <a:cubicBezTo>
                    <a:pt x="244" y="128"/>
                    <a:pt x="223" y="74"/>
                    <a:pt x="207" y="41"/>
                  </a:cubicBezTo>
                  <a:cubicBezTo>
                    <a:pt x="190" y="25"/>
                    <a:pt x="174" y="8"/>
                    <a:pt x="157" y="8"/>
                  </a:cubicBezTo>
                  <a:cubicBezTo>
                    <a:pt x="144" y="3"/>
                    <a:pt x="130"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3" name="Google Shape;20763;p55"/>
            <p:cNvSpPr/>
            <p:nvPr/>
          </p:nvSpPr>
          <p:spPr>
            <a:xfrm>
              <a:off x="5155625" y="2604425"/>
              <a:ext cx="6000" cy="6525"/>
            </a:xfrm>
            <a:custGeom>
              <a:avLst/>
              <a:gdLst/>
              <a:ahLst/>
              <a:cxnLst/>
              <a:rect l="l" t="t" r="r" b="b"/>
              <a:pathLst>
                <a:path w="240" h="261" extrusionOk="0">
                  <a:moveTo>
                    <a:pt x="103" y="0"/>
                  </a:moveTo>
                  <a:cubicBezTo>
                    <a:pt x="66" y="0"/>
                    <a:pt x="50" y="21"/>
                    <a:pt x="33" y="54"/>
                  </a:cubicBezTo>
                  <a:cubicBezTo>
                    <a:pt x="17" y="87"/>
                    <a:pt x="0" y="124"/>
                    <a:pt x="0" y="157"/>
                  </a:cubicBezTo>
                  <a:cubicBezTo>
                    <a:pt x="17" y="190"/>
                    <a:pt x="33" y="227"/>
                    <a:pt x="50" y="244"/>
                  </a:cubicBezTo>
                  <a:cubicBezTo>
                    <a:pt x="66" y="260"/>
                    <a:pt x="103" y="260"/>
                    <a:pt x="136" y="260"/>
                  </a:cubicBezTo>
                  <a:cubicBezTo>
                    <a:pt x="190" y="244"/>
                    <a:pt x="239" y="190"/>
                    <a:pt x="223" y="104"/>
                  </a:cubicBezTo>
                  <a:cubicBezTo>
                    <a:pt x="223" y="71"/>
                    <a:pt x="206" y="54"/>
                    <a:pt x="190" y="21"/>
                  </a:cubicBezTo>
                  <a:lnTo>
                    <a:pt x="153" y="21"/>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4" name="Google Shape;20764;p55"/>
            <p:cNvSpPr/>
            <p:nvPr/>
          </p:nvSpPr>
          <p:spPr>
            <a:xfrm>
              <a:off x="5190350" y="2631525"/>
              <a:ext cx="5600" cy="6650"/>
            </a:xfrm>
            <a:custGeom>
              <a:avLst/>
              <a:gdLst/>
              <a:ahLst/>
              <a:cxnLst/>
              <a:rect l="l" t="t" r="r" b="b"/>
              <a:pathLst>
                <a:path w="224" h="266" extrusionOk="0">
                  <a:moveTo>
                    <a:pt x="104" y="1"/>
                  </a:moveTo>
                  <a:cubicBezTo>
                    <a:pt x="38" y="17"/>
                    <a:pt x="1" y="87"/>
                    <a:pt x="1" y="153"/>
                  </a:cubicBezTo>
                  <a:cubicBezTo>
                    <a:pt x="17" y="190"/>
                    <a:pt x="38" y="223"/>
                    <a:pt x="54" y="240"/>
                  </a:cubicBezTo>
                  <a:cubicBezTo>
                    <a:pt x="66" y="252"/>
                    <a:pt x="86" y="265"/>
                    <a:pt x="109" y="265"/>
                  </a:cubicBezTo>
                  <a:cubicBezTo>
                    <a:pt x="119" y="265"/>
                    <a:pt x="130" y="263"/>
                    <a:pt x="141" y="256"/>
                  </a:cubicBezTo>
                  <a:cubicBezTo>
                    <a:pt x="157" y="256"/>
                    <a:pt x="190" y="240"/>
                    <a:pt x="207" y="207"/>
                  </a:cubicBezTo>
                  <a:cubicBezTo>
                    <a:pt x="223" y="190"/>
                    <a:pt x="223" y="153"/>
                    <a:pt x="223" y="120"/>
                  </a:cubicBezTo>
                  <a:cubicBezTo>
                    <a:pt x="223" y="87"/>
                    <a:pt x="207" y="50"/>
                    <a:pt x="190" y="34"/>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5" name="Google Shape;20765;p55"/>
            <p:cNvSpPr/>
            <p:nvPr/>
          </p:nvSpPr>
          <p:spPr>
            <a:xfrm>
              <a:off x="5188200" y="2505275"/>
              <a:ext cx="6100" cy="6400"/>
            </a:xfrm>
            <a:custGeom>
              <a:avLst/>
              <a:gdLst/>
              <a:ahLst/>
              <a:cxnLst/>
              <a:rect l="l" t="t" r="r" b="b"/>
              <a:pathLst>
                <a:path w="244" h="256" extrusionOk="0">
                  <a:moveTo>
                    <a:pt x="103" y="0"/>
                  </a:moveTo>
                  <a:cubicBezTo>
                    <a:pt x="70" y="0"/>
                    <a:pt x="54" y="17"/>
                    <a:pt x="37" y="50"/>
                  </a:cubicBezTo>
                  <a:cubicBezTo>
                    <a:pt x="21" y="87"/>
                    <a:pt x="0" y="120"/>
                    <a:pt x="21" y="153"/>
                  </a:cubicBezTo>
                  <a:cubicBezTo>
                    <a:pt x="21" y="190"/>
                    <a:pt x="37" y="206"/>
                    <a:pt x="54" y="239"/>
                  </a:cubicBezTo>
                  <a:cubicBezTo>
                    <a:pt x="87" y="256"/>
                    <a:pt x="103" y="256"/>
                    <a:pt x="140" y="256"/>
                  </a:cubicBezTo>
                  <a:cubicBezTo>
                    <a:pt x="206" y="239"/>
                    <a:pt x="243" y="173"/>
                    <a:pt x="227" y="103"/>
                  </a:cubicBezTo>
                  <a:cubicBezTo>
                    <a:pt x="227" y="70"/>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6" name="Google Shape;20766;p55"/>
            <p:cNvSpPr/>
            <p:nvPr/>
          </p:nvSpPr>
          <p:spPr>
            <a:xfrm>
              <a:off x="5195925" y="2520225"/>
              <a:ext cx="6100" cy="6500"/>
            </a:xfrm>
            <a:custGeom>
              <a:avLst/>
              <a:gdLst/>
              <a:ahLst/>
              <a:cxnLst/>
              <a:rect l="l" t="t" r="r" b="b"/>
              <a:pathLst>
                <a:path w="244" h="260" extrusionOk="0">
                  <a:moveTo>
                    <a:pt x="129" y="0"/>
                  </a:moveTo>
                  <a:cubicBezTo>
                    <a:pt x="82" y="0"/>
                    <a:pt x="35" y="33"/>
                    <a:pt x="21" y="91"/>
                  </a:cubicBezTo>
                  <a:cubicBezTo>
                    <a:pt x="0" y="157"/>
                    <a:pt x="21" y="227"/>
                    <a:pt x="87" y="243"/>
                  </a:cubicBezTo>
                  <a:cubicBezTo>
                    <a:pt x="103" y="260"/>
                    <a:pt x="124" y="260"/>
                    <a:pt x="141" y="260"/>
                  </a:cubicBezTo>
                  <a:cubicBezTo>
                    <a:pt x="174" y="260"/>
                    <a:pt x="207" y="227"/>
                    <a:pt x="227" y="173"/>
                  </a:cubicBezTo>
                  <a:cubicBezTo>
                    <a:pt x="244" y="124"/>
                    <a:pt x="227" y="70"/>
                    <a:pt x="207" y="37"/>
                  </a:cubicBezTo>
                  <a:cubicBezTo>
                    <a:pt x="190" y="37"/>
                    <a:pt x="174" y="2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7" name="Google Shape;20767;p55"/>
            <p:cNvSpPr/>
            <p:nvPr/>
          </p:nvSpPr>
          <p:spPr>
            <a:xfrm>
              <a:off x="5205400" y="2580500"/>
              <a:ext cx="6000" cy="6750"/>
            </a:xfrm>
            <a:custGeom>
              <a:avLst/>
              <a:gdLst/>
              <a:ahLst/>
              <a:cxnLst/>
              <a:rect l="l" t="t" r="r" b="b"/>
              <a:pathLst>
                <a:path w="240" h="270" extrusionOk="0">
                  <a:moveTo>
                    <a:pt x="119" y="0"/>
                  </a:moveTo>
                  <a:cubicBezTo>
                    <a:pt x="70" y="0"/>
                    <a:pt x="29" y="32"/>
                    <a:pt x="17" y="83"/>
                  </a:cubicBezTo>
                  <a:cubicBezTo>
                    <a:pt x="1" y="154"/>
                    <a:pt x="34" y="236"/>
                    <a:pt x="87" y="257"/>
                  </a:cubicBezTo>
                  <a:cubicBezTo>
                    <a:pt x="100" y="265"/>
                    <a:pt x="115" y="269"/>
                    <a:pt x="130" y="269"/>
                  </a:cubicBezTo>
                  <a:cubicBezTo>
                    <a:pt x="170" y="269"/>
                    <a:pt x="211" y="238"/>
                    <a:pt x="223" y="187"/>
                  </a:cubicBezTo>
                  <a:cubicBezTo>
                    <a:pt x="240" y="116"/>
                    <a:pt x="223" y="30"/>
                    <a:pt x="174" y="13"/>
                  </a:cubicBezTo>
                  <a:cubicBezTo>
                    <a:pt x="155" y="5"/>
                    <a:pt x="137"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8" name="Google Shape;20768;p55"/>
            <p:cNvSpPr/>
            <p:nvPr/>
          </p:nvSpPr>
          <p:spPr>
            <a:xfrm>
              <a:off x="5191700" y="2616075"/>
              <a:ext cx="6000" cy="6525"/>
            </a:xfrm>
            <a:custGeom>
              <a:avLst/>
              <a:gdLst/>
              <a:ahLst/>
              <a:cxnLst/>
              <a:rect l="l" t="t" r="r" b="b"/>
              <a:pathLst>
                <a:path w="240" h="261" extrusionOk="0">
                  <a:moveTo>
                    <a:pt x="103" y="0"/>
                  </a:moveTo>
                  <a:cubicBezTo>
                    <a:pt x="50" y="17"/>
                    <a:pt x="0" y="87"/>
                    <a:pt x="17" y="153"/>
                  </a:cubicBezTo>
                  <a:cubicBezTo>
                    <a:pt x="31" y="213"/>
                    <a:pt x="72" y="260"/>
                    <a:pt x="114" y="260"/>
                  </a:cubicBezTo>
                  <a:cubicBezTo>
                    <a:pt x="122" y="260"/>
                    <a:pt x="129" y="259"/>
                    <a:pt x="136" y="256"/>
                  </a:cubicBezTo>
                  <a:cubicBezTo>
                    <a:pt x="169" y="256"/>
                    <a:pt x="206" y="240"/>
                    <a:pt x="223" y="207"/>
                  </a:cubicBezTo>
                  <a:cubicBezTo>
                    <a:pt x="239" y="190"/>
                    <a:pt x="239" y="153"/>
                    <a:pt x="239" y="120"/>
                  </a:cubicBezTo>
                  <a:cubicBezTo>
                    <a:pt x="223" y="87"/>
                    <a:pt x="223"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9" name="Google Shape;20769;p55"/>
            <p:cNvSpPr/>
            <p:nvPr/>
          </p:nvSpPr>
          <p:spPr>
            <a:xfrm>
              <a:off x="5189950" y="2581600"/>
              <a:ext cx="6500" cy="6475"/>
            </a:xfrm>
            <a:custGeom>
              <a:avLst/>
              <a:gdLst/>
              <a:ahLst/>
              <a:cxnLst/>
              <a:rect l="l" t="t" r="r" b="b"/>
              <a:pathLst>
                <a:path w="260" h="259" extrusionOk="0">
                  <a:moveTo>
                    <a:pt x="141" y="1"/>
                  </a:moveTo>
                  <a:cubicBezTo>
                    <a:pt x="96" y="1"/>
                    <a:pt x="50" y="33"/>
                    <a:pt x="33" y="72"/>
                  </a:cubicBezTo>
                  <a:cubicBezTo>
                    <a:pt x="0" y="143"/>
                    <a:pt x="33" y="229"/>
                    <a:pt x="87" y="246"/>
                  </a:cubicBezTo>
                  <a:cubicBezTo>
                    <a:pt x="105" y="254"/>
                    <a:pt x="123" y="258"/>
                    <a:pt x="138" y="258"/>
                  </a:cubicBezTo>
                  <a:cubicBezTo>
                    <a:pt x="182" y="258"/>
                    <a:pt x="215" y="227"/>
                    <a:pt x="239" y="175"/>
                  </a:cubicBezTo>
                  <a:cubicBezTo>
                    <a:pt x="260" y="110"/>
                    <a:pt x="223" y="39"/>
                    <a:pt x="173" y="6"/>
                  </a:cubicBezTo>
                  <a:cubicBezTo>
                    <a:pt x="163" y="2"/>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0" name="Google Shape;20770;p55"/>
            <p:cNvSpPr/>
            <p:nvPr/>
          </p:nvSpPr>
          <p:spPr>
            <a:xfrm>
              <a:off x="5206750" y="2659475"/>
              <a:ext cx="6000" cy="6400"/>
            </a:xfrm>
            <a:custGeom>
              <a:avLst/>
              <a:gdLst/>
              <a:ahLst/>
              <a:cxnLst/>
              <a:rect l="l" t="t" r="r" b="b"/>
              <a:pathLst>
                <a:path w="240" h="256" extrusionOk="0">
                  <a:moveTo>
                    <a:pt x="103" y="0"/>
                  </a:moveTo>
                  <a:cubicBezTo>
                    <a:pt x="66" y="0"/>
                    <a:pt x="50" y="17"/>
                    <a:pt x="33" y="50"/>
                  </a:cubicBezTo>
                  <a:cubicBezTo>
                    <a:pt x="17" y="87"/>
                    <a:pt x="0" y="120"/>
                    <a:pt x="0" y="153"/>
                  </a:cubicBezTo>
                  <a:cubicBezTo>
                    <a:pt x="17" y="190"/>
                    <a:pt x="33" y="206"/>
                    <a:pt x="50" y="239"/>
                  </a:cubicBezTo>
                  <a:cubicBezTo>
                    <a:pt x="66" y="256"/>
                    <a:pt x="103" y="256"/>
                    <a:pt x="136" y="256"/>
                  </a:cubicBezTo>
                  <a:cubicBezTo>
                    <a:pt x="186" y="239"/>
                    <a:pt x="239" y="169"/>
                    <a:pt x="223" y="103"/>
                  </a:cubicBezTo>
                  <a:cubicBezTo>
                    <a:pt x="223" y="66"/>
                    <a:pt x="206" y="33"/>
                    <a:pt x="186"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1" name="Google Shape;20771;p55"/>
            <p:cNvSpPr/>
            <p:nvPr/>
          </p:nvSpPr>
          <p:spPr>
            <a:xfrm>
              <a:off x="5210150" y="2519700"/>
              <a:ext cx="6000" cy="6625"/>
            </a:xfrm>
            <a:custGeom>
              <a:avLst/>
              <a:gdLst/>
              <a:ahLst/>
              <a:cxnLst/>
              <a:rect l="l" t="t" r="r" b="b"/>
              <a:pathLst>
                <a:path w="240" h="265" extrusionOk="0">
                  <a:moveTo>
                    <a:pt x="107" y="0"/>
                  </a:moveTo>
                  <a:cubicBezTo>
                    <a:pt x="85" y="0"/>
                    <a:pt x="64" y="14"/>
                    <a:pt x="50" y="25"/>
                  </a:cubicBezTo>
                  <a:cubicBezTo>
                    <a:pt x="33" y="42"/>
                    <a:pt x="17" y="75"/>
                    <a:pt x="17" y="112"/>
                  </a:cubicBezTo>
                  <a:cubicBezTo>
                    <a:pt x="0" y="145"/>
                    <a:pt x="17" y="178"/>
                    <a:pt x="33" y="215"/>
                  </a:cubicBezTo>
                  <a:cubicBezTo>
                    <a:pt x="50" y="231"/>
                    <a:pt x="87" y="248"/>
                    <a:pt x="103" y="264"/>
                  </a:cubicBezTo>
                  <a:cubicBezTo>
                    <a:pt x="136" y="264"/>
                    <a:pt x="173" y="248"/>
                    <a:pt x="190" y="231"/>
                  </a:cubicBezTo>
                  <a:cubicBezTo>
                    <a:pt x="239" y="178"/>
                    <a:pt x="239" y="112"/>
                    <a:pt x="206" y="42"/>
                  </a:cubicBezTo>
                  <a:cubicBezTo>
                    <a:pt x="190" y="25"/>
                    <a:pt x="173" y="9"/>
                    <a:pt x="153" y="9"/>
                  </a:cubicBezTo>
                  <a:lnTo>
                    <a:pt x="136" y="9"/>
                  </a:lnTo>
                  <a:cubicBezTo>
                    <a:pt x="127" y="3"/>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2" name="Google Shape;20772;p55"/>
            <p:cNvSpPr/>
            <p:nvPr/>
          </p:nvSpPr>
          <p:spPr>
            <a:xfrm>
              <a:off x="5207575" y="2563700"/>
              <a:ext cx="5575" cy="6600"/>
            </a:xfrm>
            <a:custGeom>
              <a:avLst/>
              <a:gdLst/>
              <a:ahLst/>
              <a:cxnLst/>
              <a:rect l="l" t="t" r="r" b="b"/>
              <a:pathLst>
                <a:path w="223" h="264" extrusionOk="0">
                  <a:moveTo>
                    <a:pt x="87" y="1"/>
                  </a:moveTo>
                  <a:cubicBezTo>
                    <a:pt x="70" y="17"/>
                    <a:pt x="50" y="17"/>
                    <a:pt x="33" y="34"/>
                  </a:cubicBezTo>
                  <a:cubicBezTo>
                    <a:pt x="0" y="67"/>
                    <a:pt x="0" y="121"/>
                    <a:pt x="0" y="153"/>
                  </a:cubicBezTo>
                  <a:cubicBezTo>
                    <a:pt x="0" y="186"/>
                    <a:pt x="17" y="224"/>
                    <a:pt x="50" y="240"/>
                  </a:cubicBezTo>
                  <a:cubicBezTo>
                    <a:pt x="64" y="252"/>
                    <a:pt x="85" y="263"/>
                    <a:pt x="102" y="263"/>
                  </a:cubicBezTo>
                  <a:cubicBezTo>
                    <a:pt x="109" y="263"/>
                    <a:pt x="115" y="261"/>
                    <a:pt x="120" y="257"/>
                  </a:cubicBezTo>
                  <a:cubicBezTo>
                    <a:pt x="190" y="257"/>
                    <a:pt x="223" y="186"/>
                    <a:pt x="223" y="121"/>
                  </a:cubicBezTo>
                  <a:cubicBezTo>
                    <a:pt x="206" y="67"/>
                    <a:pt x="190" y="34"/>
                    <a:pt x="153"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3" name="Google Shape;20773;p55"/>
            <p:cNvSpPr/>
            <p:nvPr/>
          </p:nvSpPr>
          <p:spPr>
            <a:xfrm>
              <a:off x="5203650" y="2507850"/>
              <a:ext cx="2600" cy="2175"/>
            </a:xfrm>
            <a:custGeom>
              <a:avLst/>
              <a:gdLst/>
              <a:ahLst/>
              <a:cxnLst/>
              <a:rect l="l" t="t" r="r" b="b"/>
              <a:pathLst>
                <a:path w="104" h="87" extrusionOk="0">
                  <a:moveTo>
                    <a:pt x="1" y="0"/>
                  </a:moveTo>
                  <a:lnTo>
                    <a:pt x="1" y="0"/>
                  </a:lnTo>
                  <a:cubicBezTo>
                    <a:pt x="21" y="33"/>
                    <a:pt x="38" y="50"/>
                    <a:pt x="54" y="70"/>
                  </a:cubicBezTo>
                  <a:cubicBezTo>
                    <a:pt x="71" y="87"/>
                    <a:pt x="87" y="87"/>
                    <a:pt x="104" y="87"/>
                  </a:cubicBezTo>
                  <a:cubicBezTo>
                    <a:pt x="71" y="70"/>
                    <a:pt x="3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4" name="Google Shape;20774;p55"/>
            <p:cNvSpPr/>
            <p:nvPr/>
          </p:nvSpPr>
          <p:spPr>
            <a:xfrm>
              <a:off x="5198075" y="2596175"/>
              <a:ext cx="6125" cy="6525"/>
            </a:xfrm>
            <a:custGeom>
              <a:avLst/>
              <a:gdLst/>
              <a:ahLst/>
              <a:cxnLst/>
              <a:rect l="l" t="t" r="r" b="b"/>
              <a:pathLst>
                <a:path w="245" h="261" extrusionOk="0">
                  <a:moveTo>
                    <a:pt x="129" y="1"/>
                  </a:moveTo>
                  <a:cubicBezTo>
                    <a:pt x="83" y="1"/>
                    <a:pt x="35" y="33"/>
                    <a:pt x="17" y="91"/>
                  </a:cubicBezTo>
                  <a:cubicBezTo>
                    <a:pt x="1" y="161"/>
                    <a:pt x="17" y="227"/>
                    <a:pt x="88" y="248"/>
                  </a:cubicBezTo>
                  <a:cubicBezTo>
                    <a:pt x="102" y="257"/>
                    <a:pt x="117" y="261"/>
                    <a:pt x="132" y="261"/>
                  </a:cubicBezTo>
                  <a:cubicBezTo>
                    <a:pt x="173" y="261"/>
                    <a:pt x="211" y="229"/>
                    <a:pt x="224" y="178"/>
                  </a:cubicBezTo>
                  <a:cubicBezTo>
                    <a:pt x="244" y="108"/>
                    <a:pt x="224" y="42"/>
                    <a:pt x="158"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5" name="Google Shape;20775;p55"/>
            <p:cNvSpPr/>
            <p:nvPr/>
          </p:nvSpPr>
          <p:spPr>
            <a:xfrm>
              <a:off x="5194675" y="2566700"/>
              <a:ext cx="6025" cy="6425"/>
            </a:xfrm>
            <a:custGeom>
              <a:avLst/>
              <a:gdLst/>
              <a:ahLst/>
              <a:cxnLst/>
              <a:rect l="l" t="t" r="r" b="b"/>
              <a:pathLst>
                <a:path w="241" h="257" extrusionOk="0">
                  <a:moveTo>
                    <a:pt x="137" y="1"/>
                  </a:moveTo>
                  <a:cubicBezTo>
                    <a:pt x="104" y="1"/>
                    <a:pt x="71" y="1"/>
                    <a:pt x="50" y="33"/>
                  </a:cubicBezTo>
                  <a:cubicBezTo>
                    <a:pt x="1" y="66"/>
                    <a:pt x="1" y="153"/>
                    <a:pt x="34" y="207"/>
                  </a:cubicBezTo>
                  <a:cubicBezTo>
                    <a:pt x="50" y="240"/>
                    <a:pt x="87" y="256"/>
                    <a:pt x="104" y="256"/>
                  </a:cubicBezTo>
                  <a:cubicBezTo>
                    <a:pt x="137" y="256"/>
                    <a:pt x="174" y="256"/>
                    <a:pt x="191" y="223"/>
                  </a:cubicBezTo>
                  <a:cubicBezTo>
                    <a:pt x="207" y="207"/>
                    <a:pt x="224" y="170"/>
                    <a:pt x="224" y="137"/>
                  </a:cubicBezTo>
                  <a:cubicBezTo>
                    <a:pt x="240" y="104"/>
                    <a:pt x="224" y="66"/>
                    <a:pt x="207" y="50"/>
                  </a:cubicBezTo>
                  <a:cubicBezTo>
                    <a:pt x="191" y="33"/>
                    <a:pt x="174"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6" name="Google Shape;20776;p55"/>
            <p:cNvSpPr/>
            <p:nvPr/>
          </p:nvSpPr>
          <p:spPr>
            <a:xfrm>
              <a:off x="5199025" y="2644000"/>
              <a:ext cx="5575" cy="6425"/>
            </a:xfrm>
            <a:custGeom>
              <a:avLst/>
              <a:gdLst/>
              <a:ahLst/>
              <a:cxnLst/>
              <a:rect l="l" t="t" r="r" b="b"/>
              <a:pathLst>
                <a:path w="223" h="257" extrusionOk="0">
                  <a:moveTo>
                    <a:pt x="103" y="1"/>
                  </a:moveTo>
                  <a:cubicBezTo>
                    <a:pt x="33" y="17"/>
                    <a:pt x="0" y="87"/>
                    <a:pt x="0" y="153"/>
                  </a:cubicBezTo>
                  <a:cubicBezTo>
                    <a:pt x="17" y="190"/>
                    <a:pt x="17" y="223"/>
                    <a:pt x="50" y="240"/>
                  </a:cubicBezTo>
                  <a:cubicBezTo>
                    <a:pt x="66" y="256"/>
                    <a:pt x="103" y="256"/>
                    <a:pt x="136" y="256"/>
                  </a:cubicBezTo>
                  <a:cubicBezTo>
                    <a:pt x="153" y="256"/>
                    <a:pt x="186" y="240"/>
                    <a:pt x="206" y="207"/>
                  </a:cubicBezTo>
                  <a:cubicBezTo>
                    <a:pt x="223" y="170"/>
                    <a:pt x="223" y="137"/>
                    <a:pt x="223" y="104"/>
                  </a:cubicBezTo>
                  <a:cubicBezTo>
                    <a:pt x="223" y="67"/>
                    <a:pt x="206" y="50"/>
                    <a:pt x="169"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7" name="Google Shape;20777;p55"/>
            <p:cNvSpPr/>
            <p:nvPr/>
          </p:nvSpPr>
          <p:spPr>
            <a:xfrm>
              <a:off x="5202000" y="2676575"/>
              <a:ext cx="6000" cy="6525"/>
            </a:xfrm>
            <a:custGeom>
              <a:avLst/>
              <a:gdLst/>
              <a:ahLst/>
              <a:cxnLst/>
              <a:rect l="l" t="t" r="r" b="b"/>
              <a:pathLst>
                <a:path w="240" h="261" extrusionOk="0">
                  <a:moveTo>
                    <a:pt x="104" y="1"/>
                  </a:moveTo>
                  <a:cubicBezTo>
                    <a:pt x="87" y="1"/>
                    <a:pt x="87" y="1"/>
                    <a:pt x="67" y="21"/>
                  </a:cubicBezTo>
                  <a:cubicBezTo>
                    <a:pt x="34" y="38"/>
                    <a:pt x="1" y="87"/>
                    <a:pt x="17" y="157"/>
                  </a:cubicBezTo>
                  <a:cubicBezTo>
                    <a:pt x="17" y="190"/>
                    <a:pt x="34" y="227"/>
                    <a:pt x="50" y="244"/>
                  </a:cubicBezTo>
                  <a:cubicBezTo>
                    <a:pt x="87" y="260"/>
                    <a:pt x="104" y="260"/>
                    <a:pt x="137" y="260"/>
                  </a:cubicBezTo>
                  <a:cubicBezTo>
                    <a:pt x="190" y="244"/>
                    <a:pt x="240" y="190"/>
                    <a:pt x="223" y="104"/>
                  </a:cubicBezTo>
                  <a:lnTo>
                    <a:pt x="223" y="71"/>
                  </a:lnTo>
                  <a:cubicBezTo>
                    <a:pt x="207" y="54"/>
                    <a:pt x="19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8" name="Google Shape;20778;p55"/>
            <p:cNvSpPr/>
            <p:nvPr/>
          </p:nvSpPr>
          <p:spPr>
            <a:xfrm>
              <a:off x="5183975" y="2524125"/>
              <a:ext cx="6000" cy="6525"/>
            </a:xfrm>
            <a:custGeom>
              <a:avLst/>
              <a:gdLst/>
              <a:ahLst/>
              <a:cxnLst/>
              <a:rect l="l" t="t" r="r" b="b"/>
              <a:pathLst>
                <a:path w="240" h="261" extrusionOk="0">
                  <a:moveTo>
                    <a:pt x="103" y="1"/>
                  </a:moveTo>
                  <a:cubicBezTo>
                    <a:pt x="50" y="17"/>
                    <a:pt x="0" y="71"/>
                    <a:pt x="17" y="157"/>
                  </a:cubicBezTo>
                  <a:cubicBezTo>
                    <a:pt x="17" y="190"/>
                    <a:pt x="33" y="207"/>
                    <a:pt x="50" y="223"/>
                  </a:cubicBezTo>
                  <a:cubicBezTo>
                    <a:pt x="87" y="261"/>
                    <a:pt x="103" y="261"/>
                    <a:pt x="136" y="261"/>
                  </a:cubicBezTo>
                  <a:cubicBezTo>
                    <a:pt x="169" y="261"/>
                    <a:pt x="190" y="223"/>
                    <a:pt x="206" y="207"/>
                  </a:cubicBezTo>
                  <a:cubicBezTo>
                    <a:pt x="223" y="174"/>
                    <a:pt x="239" y="141"/>
                    <a:pt x="223" y="104"/>
                  </a:cubicBezTo>
                  <a:cubicBezTo>
                    <a:pt x="223" y="71"/>
                    <a:pt x="206" y="38"/>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9" name="Google Shape;20779;p55"/>
            <p:cNvSpPr/>
            <p:nvPr/>
          </p:nvSpPr>
          <p:spPr>
            <a:xfrm>
              <a:off x="5157275" y="2680800"/>
              <a:ext cx="6525" cy="6475"/>
            </a:xfrm>
            <a:custGeom>
              <a:avLst/>
              <a:gdLst/>
              <a:ahLst/>
              <a:cxnLst/>
              <a:rect l="l" t="t" r="r" b="b"/>
              <a:pathLst>
                <a:path w="261" h="259" extrusionOk="0">
                  <a:moveTo>
                    <a:pt x="139" y="1"/>
                  </a:moveTo>
                  <a:cubicBezTo>
                    <a:pt x="87" y="1"/>
                    <a:pt x="48" y="33"/>
                    <a:pt x="21" y="91"/>
                  </a:cubicBezTo>
                  <a:cubicBezTo>
                    <a:pt x="0" y="141"/>
                    <a:pt x="37" y="227"/>
                    <a:pt x="87" y="244"/>
                  </a:cubicBezTo>
                  <a:cubicBezTo>
                    <a:pt x="101" y="254"/>
                    <a:pt x="117" y="259"/>
                    <a:pt x="132" y="259"/>
                  </a:cubicBezTo>
                  <a:cubicBezTo>
                    <a:pt x="173" y="259"/>
                    <a:pt x="212" y="226"/>
                    <a:pt x="227" y="178"/>
                  </a:cubicBezTo>
                  <a:cubicBezTo>
                    <a:pt x="260" y="108"/>
                    <a:pt x="227" y="38"/>
                    <a:pt x="173"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0" name="Google Shape;20780;p55"/>
            <p:cNvSpPr/>
            <p:nvPr/>
          </p:nvSpPr>
          <p:spPr>
            <a:xfrm>
              <a:off x="5146950" y="2574925"/>
              <a:ext cx="6125" cy="6700"/>
            </a:xfrm>
            <a:custGeom>
              <a:avLst/>
              <a:gdLst/>
              <a:ahLst/>
              <a:cxnLst/>
              <a:rect l="l" t="t" r="r" b="b"/>
              <a:pathLst>
                <a:path w="245" h="268" extrusionOk="0">
                  <a:moveTo>
                    <a:pt x="114" y="1"/>
                  </a:moveTo>
                  <a:cubicBezTo>
                    <a:pt x="73" y="1"/>
                    <a:pt x="34" y="32"/>
                    <a:pt x="22" y="84"/>
                  </a:cubicBezTo>
                  <a:cubicBezTo>
                    <a:pt x="1" y="150"/>
                    <a:pt x="22" y="236"/>
                    <a:pt x="88" y="253"/>
                  </a:cubicBezTo>
                  <a:cubicBezTo>
                    <a:pt x="102" y="263"/>
                    <a:pt x="118" y="268"/>
                    <a:pt x="133" y="268"/>
                  </a:cubicBezTo>
                  <a:cubicBezTo>
                    <a:pt x="174" y="268"/>
                    <a:pt x="213" y="235"/>
                    <a:pt x="228" y="187"/>
                  </a:cubicBezTo>
                  <a:cubicBezTo>
                    <a:pt x="244" y="117"/>
                    <a:pt x="207" y="30"/>
                    <a:pt x="158" y="14"/>
                  </a:cubicBezTo>
                  <a:cubicBezTo>
                    <a:pt x="143" y="5"/>
                    <a:pt x="1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1" name="Google Shape;20781;p55"/>
            <p:cNvSpPr/>
            <p:nvPr/>
          </p:nvSpPr>
          <p:spPr>
            <a:xfrm>
              <a:off x="5151300" y="2623400"/>
              <a:ext cx="5575" cy="6400"/>
            </a:xfrm>
            <a:custGeom>
              <a:avLst/>
              <a:gdLst/>
              <a:ahLst/>
              <a:cxnLst/>
              <a:rect l="l" t="t" r="r" b="b"/>
              <a:pathLst>
                <a:path w="223" h="256" extrusionOk="0">
                  <a:moveTo>
                    <a:pt x="103" y="0"/>
                  </a:moveTo>
                  <a:cubicBezTo>
                    <a:pt x="33" y="17"/>
                    <a:pt x="0" y="87"/>
                    <a:pt x="0" y="153"/>
                  </a:cubicBezTo>
                  <a:cubicBezTo>
                    <a:pt x="17" y="190"/>
                    <a:pt x="33" y="206"/>
                    <a:pt x="54" y="239"/>
                  </a:cubicBezTo>
                  <a:cubicBezTo>
                    <a:pt x="70" y="256"/>
                    <a:pt x="103" y="256"/>
                    <a:pt x="136" y="256"/>
                  </a:cubicBezTo>
                  <a:cubicBezTo>
                    <a:pt x="157" y="256"/>
                    <a:pt x="190" y="239"/>
                    <a:pt x="206" y="206"/>
                  </a:cubicBezTo>
                  <a:cubicBezTo>
                    <a:pt x="223" y="169"/>
                    <a:pt x="223" y="136"/>
                    <a:pt x="223" y="103"/>
                  </a:cubicBezTo>
                  <a:cubicBezTo>
                    <a:pt x="223" y="66"/>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2" name="Google Shape;20782;p55"/>
            <p:cNvSpPr/>
            <p:nvPr/>
          </p:nvSpPr>
          <p:spPr>
            <a:xfrm>
              <a:off x="5154700" y="2650700"/>
              <a:ext cx="5675" cy="6775"/>
            </a:xfrm>
            <a:custGeom>
              <a:avLst/>
              <a:gdLst/>
              <a:ahLst/>
              <a:cxnLst/>
              <a:rect l="l" t="t" r="r" b="b"/>
              <a:pathLst>
                <a:path w="227" h="271" extrusionOk="0">
                  <a:moveTo>
                    <a:pt x="114" y="1"/>
                  </a:moveTo>
                  <a:cubicBezTo>
                    <a:pt x="67" y="1"/>
                    <a:pt x="18" y="36"/>
                    <a:pt x="0" y="91"/>
                  </a:cubicBezTo>
                  <a:lnTo>
                    <a:pt x="0" y="145"/>
                  </a:lnTo>
                  <a:cubicBezTo>
                    <a:pt x="0" y="194"/>
                    <a:pt x="21" y="232"/>
                    <a:pt x="70" y="265"/>
                  </a:cubicBezTo>
                  <a:cubicBezTo>
                    <a:pt x="79" y="269"/>
                    <a:pt x="89" y="271"/>
                    <a:pt x="100" y="271"/>
                  </a:cubicBezTo>
                  <a:cubicBezTo>
                    <a:pt x="129" y="271"/>
                    <a:pt x="161" y="256"/>
                    <a:pt x="173" y="232"/>
                  </a:cubicBezTo>
                  <a:cubicBezTo>
                    <a:pt x="190" y="211"/>
                    <a:pt x="206" y="194"/>
                    <a:pt x="206" y="178"/>
                  </a:cubicBezTo>
                  <a:cubicBezTo>
                    <a:pt x="227" y="108"/>
                    <a:pt x="206" y="42"/>
                    <a:pt x="140" y="5"/>
                  </a:cubicBezTo>
                  <a:cubicBezTo>
                    <a:pt x="132" y="2"/>
                    <a:pt x="123"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3" name="Google Shape;20783;p55"/>
            <p:cNvSpPr/>
            <p:nvPr/>
          </p:nvSpPr>
          <p:spPr>
            <a:xfrm>
              <a:off x="5146150" y="2544325"/>
              <a:ext cx="6000" cy="6525"/>
            </a:xfrm>
            <a:custGeom>
              <a:avLst/>
              <a:gdLst/>
              <a:ahLst/>
              <a:cxnLst/>
              <a:rect l="l" t="t" r="r" b="b"/>
              <a:pathLst>
                <a:path w="240" h="261" extrusionOk="0">
                  <a:moveTo>
                    <a:pt x="136" y="1"/>
                  </a:moveTo>
                  <a:cubicBezTo>
                    <a:pt x="103" y="1"/>
                    <a:pt x="70" y="17"/>
                    <a:pt x="54" y="34"/>
                  </a:cubicBezTo>
                  <a:cubicBezTo>
                    <a:pt x="0" y="71"/>
                    <a:pt x="0" y="158"/>
                    <a:pt x="33" y="207"/>
                  </a:cubicBezTo>
                  <a:cubicBezTo>
                    <a:pt x="54" y="240"/>
                    <a:pt x="87" y="261"/>
                    <a:pt x="103" y="261"/>
                  </a:cubicBezTo>
                  <a:cubicBezTo>
                    <a:pt x="136" y="261"/>
                    <a:pt x="173" y="261"/>
                    <a:pt x="190" y="240"/>
                  </a:cubicBezTo>
                  <a:cubicBezTo>
                    <a:pt x="239" y="191"/>
                    <a:pt x="239" y="104"/>
                    <a:pt x="206" y="54"/>
                  </a:cubicBezTo>
                  <a:cubicBezTo>
                    <a:pt x="190" y="34"/>
                    <a:pt x="190" y="17"/>
                    <a:pt x="173" y="17"/>
                  </a:cubicBezTo>
                  <a:cubicBezTo>
                    <a:pt x="157"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4" name="Google Shape;20784;p55"/>
            <p:cNvSpPr/>
            <p:nvPr/>
          </p:nvSpPr>
          <p:spPr>
            <a:xfrm>
              <a:off x="5151300" y="2528575"/>
              <a:ext cx="6000" cy="6825"/>
            </a:xfrm>
            <a:custGeom>
              <a:avLst/>
              <a:gdLst/>
              <a:ahLst/>
              <a:cxnLst/>
              <a:rect l="l" t="t" r="r" b="b"/>
              <a:pathLst>
                <a:path w="240" h="273" extrusionOk="0">
                  <a:moveTo>
                    <a:pt x="128" y="0"/>
                  </a:moveTo>
                  <a:cubicBezTo>
                    <a:pt x="120" y="0"/>
                    <a:pt x="111" y="4"/>
                    <a:pt x="103" y="12"/>
                  </a:cubicBezTo>
                  <a:cubicBezTo>
                    <a:pt x="54" y="12"/>
                    <a:pt x="0" y="83"/>
                    <a:pt x="17" y="148"/>
                  </a:cubicBezTo>
                  <a:cubicBezTo>
                    <a:pt x="17" y="186"/>
                    <a:pt x="33" y="219"/>
                    <a:pt x="54" y="235"/>
                  </a:cubicBezTo>
                  <a:cubicBezTo>
                    <a:pt x="87" y="252"/>
                    <a:pt x="103" y="272"/>
                    <a:pt x="136" y="272"/>
                  </a:cubicBezTo>
                  <a:cubicBezTo>
                    <a:pt x="206" y="252"/>
                    <a:pt x="239" y="186"/>
                    <a:pt x="223" y="115"/>
                  </a:cubicBezTo>
                  <a:cubicBezTo>
                    <a:pt x="223" y="83"/>
                    <a:pt x="206" y="45"/>
                    <a:pt x="190" y="29"/>
                  </a:cubicBezTo>
                  <a:cubicBezTo>
                    <a:pt x="173" y="29"/>
                    <a:pt x="173" y="12"/>
                    <a:pt x="157" y="12"/>
                  </a:cubicBezTo>
                  <a:cubicBezTo>
                    <a:pt x="147" y="4"/>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5" name="Google Shape;20785;p55"/>
            <p:cNvSpPr/>
            <p:nvPr/>
          </p:nvSpPr>
          <p:spPr>
            <a:xfrm>
              <a:off x="5151300" y="2483600"/>
              <a:ext cx="6000" cy="6650"/>
            </a:xfrm>
            <a:custGeom>
              <a:avLst/>
              <a:gdLst/>
              <a:ahLst/>
              <a:cxnLst/>
              <a:rect l="l" t="t" r="r" b="b"/>
              <a:pathLst>
                <a:path w="240" h="266" extrusionOk="0">
                  <a:moveTo>
                    <a:pt x="132" y="1"/>
                  </a:moveTo>
                  <a:cubicBezTo>
                    <a:pt x="124" y="1"/>
                    <a:pt x="114" y="3"/>
                    <a:pt x="103" y="10"/>
                  </a:cubicBezTo>
                  <a:cubicBezTo>
                    <a:pt x="54" y="10"/>
                    <a:pt x="0" y="76"/>
                    <a:pt x="17" y="146"/>
                  </a:cubicBezTo>
                  <a:cubicBezTo>
                    <a:pt x="33" y="216"/>
                    <a:pt x="87" y="265"/>
                    <a:pt x="136" y="265"/>
                  </a:cubicBezTo>
                  <a:cubicBezTo>
                    <a:pt x="173" y="249"/>
                    <a:pt x="206" y="232"/>
                    <a:pt x="223" y="216"/>
                  </a:cubicBezTo>
                  <a:cubicBezTo>
                    <a:pt x="239" y="179"/>
                    <a:pt x="239" y="146"/>
                    <a:pt x="239" y="113"/>
                  </a:cubicBezTo>
                  <a:cubicBezTo>
                    <a:pt x="223" y="76"/>
                    <a:pt x="223" y="43"/>
                    <a:pt x="190" y="26"/>
                  </a:cubicBezTo>
                  <a:lnTo>
                    <a:pt x="173" y="10"/>
                  </a:lnTo>
                  <a:cubicBezTo>
                    <a:pt x="162" y="10"/>
                    <a:pt x="149"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6" name="Google Shape;20786;p55"/>
            <p:cNvSpPr/>
            <p:nvPr/>
          </p:nvSpPr>
          <p:spPr>
            <a:xfrm>
              <a:off x="5150050" y="2499050"/>
              <a:ext cx="5600" cy="6650"/>
            </a:xfrm>
            <a:custGeom>
              <a:avLst/>
              <a:gdLst/>
              <a:ahLst/>
              <a:cxnLst/>
              <a:rect l="l" t="t" r="r" b="b"/>
              <a:pathLst>
                <a:path w="224" h="266" extrusionOk="0">
                  <a:moveTo>
                    <a:pt x="120" y="1"/>
                  </a:moveTo>
                  <a:cubicBezTo>
                    <a:pt x="115" y="1"/>
                    <a:pt x="109" y="3"/>
                    <a:pt x="104" y="10"/>
                  </a:cubicBezTo>
                  <a:cubicBezTo>
                    <a:pt x="34" y="10"/>
                    <a:pt x="1" y="76"/>
                    <a:pt x="1" y="146"/>
                  </a:cubicBezTo>
                  <a:cubicBezTo>
                    <a:pt x="17" y="179"/>
                    <a:pt x="34" y="216"/>
                    <a:pt x="50" y="233"/>
                  </a:cubicBezTo>
                  <a:cubicBezTo>
                    <a:pt x="67" y="249"/>
                    <a:pt x="104" y="266"/>
                    <a:pt x="137" y="266"/>
                  </a:cubicBezTo>
                  <a:cubicBezTo>
                    <a:pt x="170" y="249"/>
                    <a:pt x="186" y="233"/>
                    <a:pt x="207" y="216"/>
                  </a:cubicBezTo>
                  <a:cubicBezTo>
                    <a:pt x="223" y="179"/>
                    <a:pt x="223" y="146"/>
                    <a:pt x="223" y="113"/>
                  </a:cubicBezTo>
                  <a:cubicBezTo>
                    <a:pt x="223" y="76"/>
                    <a:pt x="207" y="43"/>
                    <a:pt x="186" y="27"/>
                  </a:cubicBezTo>
                  <a:cubicBezTo>
                    <a:pt x="170" y="27"/>
                    <a:pt x="170"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7" name="Google Shape;20787;p55"/>
            <p:cNvSpPr/>
            <p:nvPr/>
          </p:nvSpPr>
          <p:spPr>
            <a:xfrm>
              <a:off x="5206750" y="2534675"/>
              <a:ext cx="6000" cy="6700"/>
            </a:xfrm>
            <a:custGeom>
              <a:avLst/>
              <a:gdLst/>
              <a:ahLst/>
              <a:cxnLst/>
              <a:rect l="l" t="t" r="r" b="b"/>
              <a:pathLst>
                <a:path w="240" h="268" extrusionOk="0">
                  <a:moveTo>
                    <a:pt x="131" y="0"/>
                  </a:moveTo>
                  <a:cubicBezTo>
                    <a:pt x="123" y="0"/>
                    <a:pt x="114" y="2"/>
                    <a:pt x="103" y="8"/>
                  </a:cubicBezTo>
                  <a:cubicBezTo>
                    <a:pt x="50" y="8"/>
                    <a:pt x="0" y="78"/>
                    <a:pt x="17" y="148"/>
                  </a:cubicBezTo>
                  <a:cubicBezTo>
                    <a:pt x="17" y="181"/>
                    <a:pt x="33" y="214"/>
                    <a:pt x="66" y="234"/>
                  </a:cubicBezTo>
                  <a:cubicBezTo>
                    <a:pt x="83" y="251"/>
                    <a:pt x="120" y="267"/>
                    <a:pt x="136" y="267"/>
                  </a:cubicBezTo>
                  <a:cubicBezTo>
                    <a:pt x="206" y="251"/>
                    <a:pt x="239" y="181"/>
                    <a:pt x="239" y="111"/>
                  </a:cubicBezTo>
                  <a:cubicBezTo>
                    <a:pt x="223" y="61"/>
                    <a:pt x="206" y="28"/>
                    <a:pt x="169" y="8"/>
                  </a:cubicBezTo>
                  <a:cubicBezTo>
                    <a:pt x="158" y="8"/>
                    <a:pt x="147"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8" name="Google Shape;20788;p55"/>
            <p:cNvSpPr/>
            <p:nvPr/>
          </p:nvSpPr>
          <p:spPr>
            <a:xfrm>
              <a:off x="5177050" y="2539175"/>
              <a:ext cx="6000" cy="6525"/>
            </a:xfrm>
            <a:custGeom>
              <a:avLst/>
              <a:gdLst/>
              <a:ahLst/>
              <a:cxnLst/>
              <a:rect l="l" t="t" r="r" b="b"/>
              <a:pathLst>
                <a:path w="240" h="261" extrusionOk="0">
                  <a:moveTo>
                    <a:pt x="137" y="1"/>
                  </a:moveTo>
                  <a:cubicBezTo>
                    <a:pt x="104" y="1"/>
                    <a:pt x="71" y="1"/>
                    <a:pt x="54" y="17"/>
                  </a:cubicBezTo>
                  <a:cubicBezTo>
                    <a:pt x="1" y="71"/>
                    <a:pt x="1" y="157"/>
                    <a:pt x="34" y="207"/>
                  </a:cubicBezTo>
                  <a:cubicBezTo>
                    <a:pt x="54" y="240"/>
                    <a:pt x="87" y="260"/>
                    <a:pt x="104" y="260"/>
                  </a:cubicBezTo>
                  <a:cubicBezTo>
                    <a:pt x="137" y="260"/>
                    <a:pt x="174" y="260"/>
                    <a:pt x="191" y="223"/>
                  </a:cubicBezTo>
                  <a:cubicBezTo>
                    <a:pt x="224" y="207"/>
                    <a:pt x="224" y="174"/>
                    <a:pt x="240" y="137"/>
                  </a:cubicBezTo>
                  <a:cubicBezTo>
                    <a:pt x="240" y="104"/>
                    <a:pt x="224" y="71"/>
                    <a:pt x="207" y="54"/>
                  </a:cubicBezTo>
                  <a:cubicBezTo>
                    <a:pt x="191" y="34"/>
                    <a:pt x="191"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9" name="Google Shape;20789;p55"/>
            <p:cNvSpPr/>
            <p:nvPr/>
          </p:nvSpPr>
          <p:spPr>
            <a:xfrm>
              <a:off x="5216125" y="2547325"/>
              <a:ext cx="6100" cy="6675"/>
            </a:xfrm>
            <a:custGeom>
              <a:avLst/>
              <a:gdLst/>
              <a:ahLst/>
              <a:cxnLst/>
              <a:rect l="l" t="t" r="r" b="b"/>
              <a:pathLst>
                <a:path w="244" h="267" extrusionOk="0">
                  <a:moveTo>
                    <a:pt x="141" y="0"/>
                  </a:moveTo>
                  <a:cubicBezTo>
                    <a:pt x="120" y="0"/>
                    <a:pt x="87" y="17"/>
                    <a:pt x="71" y="38"/>
                  </a:cubicBezTo>
                  <a:cubicBezTo>
                    <a:pt x="17" y="87"/>
                    <a:pt x="0" y="157"/>
                    <a:pt x="54" y="223"/>
                  </a:cubicBezTo>
                  <a:cubicBezTo>
                    <a:pt x="71" y="244"/>
                    <a:pt x="87" y="260"/>
                    <a:pt x="120" y="260"/>
                  </a:cubicBezTo>
                  <a:cubicBezTo>
                    <a:pt x="131" y="265"/>
                    <a:pt x="140" y="267"/>
                    <a:pt x="148" y="267"/>
                  </a:cubicBezTo>
                  <a:cubicBezTo>
                    <a:pt x="168" y="267"/>
                    <a:pt x="183" y="255"/>
                    <a:pt x="207" y="244"/>
                  </a:cubicBezTo>
                  <a:cubicBezTo>
                    <a:pt x="223" y="223"/>
                    <a:pt x="244" y="190"/>
                    <a:pt x="244" y="157"/>
                  </a:cubicBezTo>
                  <a:cubicBezTo>
                    <a:pt x="244" y="120"/>
                    <a:pt x="244" y="87"/>
                    <a:pt x="223" y="54"/>
                  </a:cubicBezTo>
                  <a:cubicBezTo>
                    <a:pt x="207" y="38"/>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0" name="Google Shape;20790;p55"/>
            <p:cNvSpPr/>
            <p:nvPr/>
          </p:nvSpPr>
          <p:spPr>
            <a:xfrm>
              <a:off x="5205000" y="2627200"/>
              <a:ext cx="6400" cy="6525"/>
            </a:xfrm>
            <a:custGeom>
              <a:avLst/>
              <a:gdLst/>
              <a:ahLst/>
              <a:cxnLst/>
              <a:rect l="l" t="t" r="r" b="b"/>
              <a:pathLst>
                <a:path w="256" h="261" extrusionOk="0">
                  <a:moveTo>
                    <a:pt x="136" y="1"/>
                  </a:moveTo>
                  <a:cubicBezTo>
                    <a:pt x="120" y="1"/>
                    <a:pt x="87" y="17"/>
                    <a:pt x="70" y="38"/>
                  </a:cubicBezTo>
                  <a:cubicBezTo>
                    <a:pt x="17" y="71"/>
                    <a:pt x="0" y="157"/>
                    <a:pt x="50" y="207"/>
                  </a:cubicBezTo>
                  <a:cubicBezTo>
                    <a:pt x="70" y="244"/>
                    <a:pt x="87" y="260"/>
                    <a:pt x="120" y="260"/>
                  </a:cubicBezTo>
                  <a:cubicBezTo>
                    <a:pt x="153" y="260"/>
                    <a:pt x="173" y="260"/>
                    <a:pt x="206" y="244"/>
                  </a:cubicBezTo>
                  <a:cubicBezTo>
                    <a:pt x="256" y="190"/>
                    <a:pt x="256" y="104"/>
                    <a:pt x="223" y="54"/>
                  </a:cubicBezTo>
                  <a:cubicBezTo>
                    <a:pt x="206" y="38"/>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1" name="Google Shape;20791;p55"/>
            <p:cNvSpPr/>
            <p:nvPr/>
          </p:nvSpPr>
          <p:spPr>
            <a:xfrm>
              <a:off x="5205825" y="2611150"/>
              <a:ext cx="5575" cy="6700"/>
            </a:xfrm>
            <a:custGeom>
              <a:avLst/>
              <a:gdLst/>
              <a:ahLst/>
              <a:cxnLst/>
              <a:rect l="l" t="t" r="r" b="b"/>
              <a:pathLst>
                <a:path w="223" h="268" extrusionOk="0">
                  <a:moveTo>
                    <a:pt x="116" y="0"/>
                  </a:moveTo>
                  <a:cubicBezTo>
                    <a:pt x="107" y="0"/>
                    <a:pt x="98" y="2"/>
                    <a:pt x="87" y="8"/>
                  </a:cubicBezTo>
                  <a:cubicBezTo>
                    <a:pt x="37" y="8"/>
                    <a:pt x="0" y="78"/>
                    <a:pt x="0" y="144"/>
                  </a:cubicBezTo>
                  <a:cubicBezTo>
                    <a:pt x="0" y="181"/>
                    <a:pt x="17" y="214"/>
                    <a:pt x="54" y="230"/>
                  </a:cubicBezTo>
                  <a:cubicBezTo>
                    <a:pt x="70" y="247"/>
                    <a:pt x="103" y="267"/>
                    <a:pt x="120" y="267"/>
                  </a:cubicBezTo>
                  <a:cubicBezTo>
                    <a:pt x="190" y="247"/>
                    <a:pt x="223" y="181"/>
                    <a:pt x="223" y="111"/>
                  </a:cubicBezTo>
                  <a:cubicBezTo>
                    <a:pt x="223" y="78"/>
                    <a:pt x="206" y="41"/>
                    <a:pt x="173" y="24"/>
                  </a:cubicBezTo>
                  <a:lnTo>
                    <a:pt x="157" y="8"/>
                  </a:lnTo>
                  <a:cubicBezTo>
                    <a:pt x="146" y="8"/>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2" name="Google Shape;20792;p55"/>
            <p:cNvSpPr/>
            <p:nvPr/>
          </p:nvSpPr>
          <p:spPr>
            <a:xfrm>
              <a:off x="5159850" y="2587325"/>
              <a:ext cx="6525" cy="6525"/>
            </a:xfrm>
            <a:custGeom>
              <a:avLst/>
              <a:gdLst/>
              <a:ahLst/>
              <a:cxnLst/>
              <a:rect l="l" t="t" r="r" b="b"/>
              <a:pathLst>
                <a:path w="261" h="261" extrusionOk="0">
                  <a:moveTo>
                    <a:pt x="141" y="0"/>
                  </a:moveTo>
                  <a:cubicBezTo>
                    <a:pt x="103" y="0"/>
                    <a:pt x="87" y="17"/>
                    <a:pt x="54" y="33"/>
                  </a:cubicBezTo>
                  <a:cubicBezTo>
                    <a:pt x="21" y="66"/>
                    <a:pt x="0" y="153"/>
                    <a:pt x="37" y="206"/>
                  </a:cubicBezTo>
                  <a:cubicBezTo>
                    <a:pt x="66" y="245"/>
                    <a:pt x="102" y="261"/>
                    <a:pt x="134" y="261"/>
                  </a:cubicBezTo>
                  <a:cubicBezTo>
                    <a:pt x="156" y="261"/>
                    <a:pt x="176" y="253"/>
                    <a:pt x="190" y="239"/>
                  </a:cubicBezTo>
                  <a:cubicBezTo>
                    <a:pt x="244" y="190"/>
                    <a:pt x="260" y="103"/>
                    <a:pt x="206" y="50"/>
                  </a:cubicBezTo>
                  <a:cubicBezTo>
                    <a:pt x="206" y="33"/>
                    <a:pt x="190" y="17"/>
                    <a:pt x="174" y="17"/>
                  </a:cubicBezTo>
                  <a:cubicBezTo>
                    <a:pt x="157" y="0"/>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3" name="Google Shape;20793;p55"/>
            <p:cNvSpPr/>
            <p:nvPr/>
          </p:nvSpPr>
          <p:spPr>
            <a:xfrm>
              <a:off x="5157275" y="2637000"/>
              <a:ext cx="6525" cy="6625"/>
            </a:xfrm>
            <a:custGeom>
              <a:avLst/>
              <a:gdLst/>
              <a:ahLst/>
              <a:cxnLst/>
              <a:rect l="l" t="t" r="r" b="b"/>
              <a:pathLst>
                <a:path w="261" h="265" extrusionOk="0">
                  <a:moveTo>
                    <a:pt x="147" y="0"/>
                  </a:moveTo>
                  <a:cubicBezTo>
                    <a:pt x="102" y="0"/>
                    <a:pt x="51" y="33"/>
                    <a:pt x="37" y="91"/>
                  </a:cubicBezTo>
                  <a:cubicBezTo>
                    <a:pt x="0" y="141"/>
                    <a:pt x="37" y="227"/>
                    <a:pt x="87" y="244"/>
                  </a:cubicBezTo>
                  <a:cubicBezTo>
                    <a:pt x="103" y="264"/>
                    <a:pt x="124" y="264"/>
                    <a:pt x="140" y="264"/>
                  </a:cubicBezTo>
                  <a:cubicBezTo>
                    <a:pt x="190" y="264"/>
                    <a:pt x="227" y="227"/>
                    <a:pt x="244" y="178"/>
                  </a:cubicBezTo>
                  <a:cubicBezTo>
                    <a:pt x="260" y="124"/>
                    <a:pt x="244" y="75"/>
                    <a:pt x="206" y="37"/>
                  </a:cubicBezTo>
                  <a:cubicBezTo>
                    <a:pt x="206" y="21"/>
                    <a:pt x="190" y="21"/>
                    <a:pt x="173"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4" name="Google Shape;20794;p55"/>
            <p:cNvSpPr/>
            <p:nvPr/>
          </p:nvSpPr>
          <p:spPr>
            <a:xfrm>
              <a:off x="5163350" y="2619375"/>
              <a:ext cx="6000" cy="6625"/>
            </a:xfrm>
            <a:custGeom>
              <a:avLst/>
              <a:gdLst/>
              <a:ahLst/>
              <a:cxnLst/>
              <a:rect l="l" t="t" r="r" b="b"/>
              <a:pathLst>
                <a:path w="240" h="265" extrusionOk="0">
                  <a:moveTo>
                    <a:pt x="126" y="0"/>
                  </a:moveTo>
                  <a:cubicBezTo>
                    <a:pt x="81" y="0"/>
                    <a:pt x="31" y="33"/>
                    <a:pt x="17" y="91"/>
                  </a:cubicBezTo>
                  <a:cubicBezTo>
                    <a:pt x="1" y="161"/>
                    <a:pt x="17" y="227"/>
                    <a:pt x="87" y="264"/>
                  </a:cubicBezTo>
                  <a:lnTo>
                    <a:pt x="137" y="264"/>
                  </a:lnTo>
                  <a:cubicBezTo>
                    <a:pt x="170" y="264"/>
                    <a:pt x="207" y="227"/>
                    <a:pt x="223" y="178"/>
                  </a:cubicBezTo>
                  <a:cubicBezTo>
                    <a:pt x="240" y="145"/>
                    <a:pt x="223" y="91"/>
                    <a:pt x="207" y="58"/>
                  </a:cubicBezTo>
                  <a:lnTo>
                    <a:pt x="153" y="4"/>
                  </a:ln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5" name="Google Shape;20795;p55"/>
            <p:cNvSpPr/>
            <p:nvPr/>
          </p:nvSpPr>
          <p:spPr>
            <a:xfrm>
              <a:off x="5175825" y="2511650"/>
              <a:ext cx="6000" cy="6450"/>
            </a:xfrm>
            <a:custGeom>
              <a:avLst/>
              <a:gdLst/>
              <a:ahLst/>
              <a:cxnLst/>
              <a:rect l="l" t="t" r="r" b="b"/>
              <a:pathLst>
                <a:path w="240" h="258" extrusionOk="0">
                  <a:moveTo>
                    <a:pt x="120" y="1"/>
                  </a:moveTo>
                  <a:cubicBezTo>
                    <a:pt x="83" y="1"/>
                    <a:pt x="66" y="1"/>
                    <a:pt x="33" y="22"/>
                  </a:cubicBezTo>
                  <a:cubicBezTo>
                    <a:pt x="17" y="54"/>
                    <a:pt x="0" y="71"/>
                    <a:pt x="0" y="104"/>
                  </a:cubicBezTo>
                  <a:cubicBezTo>
                    <a:pt x="0" y="141"/>
                    <a:pt x="0" y="174"/>
                    <a:pt x="17" y="207"/>
                  </a:cubicBezTo>
                  <a:cubicBezTo>
                    <a:pt x="46" y="239"/>
                    <a:pt x="82" y="257"/>
                    <a:pt x="117" y="257"/>
                  </a:cubicBezTo>
                  <a:cubicBezTo>
                    <a:pt x="142" y="257"/>
                    <a:pt x="166" y="248"/>
                    <a:pt x="186" y="228"/>
                  </a:cubicBezTo>
                  <a:cubicBezTo>
                    <a:pt x="223" y="191"/>
                    <a:pt x="240" y="104"/>
                    <a:pt x="207" y="54"/>
                  </a:cubicBezTo>
                  <a:cubicBezTo>
                    <a:pt x="186"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6" name="Google Shape;20796;p55"/>
            <p:cNvSpPr/>
            <p:nvPr/>
          </p:nvSpPr>
          <p:spPr>
            <a:xfrm>
              <a:off x="5128925" y="2765125"/>
              <a:ext cx="6100" cy="6575"/>
            </a:xfrm>
            <a:custGeom>
              <a:avLst/>
              <a:gdLst/>
              <a:ahLst/>
              <a:cxnLst/>
              <a:rect l="l" t="t" r="r" b="b"/>
              <a:pathLst>
                <a:path w="244" h="263" extrusionOk="0">
                  <a:moveTo>
                    <a:pt x="141" y="0"/>
                  </a:moveTo>
                  <a:cubicBezTo>
                    <a:pt x="124" y="0"/>
                    <a:pt x="87" y="17"/>
                    <a:pt x="71" y="33"/>
                  </a:cubicBezTo>
                  <a:cubicBezTo>
                    <a:pt x="21" y="87"/>
                    <a:pt x="0" y="153"/>
                    <a:pt x="54" y="223"/>
                  </a:cubicBezTo>
                  <a:cubicBezTo>
                    <a:pt x="71" y="239"/>
                    <a:pt x="87" y="256"/>
                    <a:pt x="124" y="256"/>
                  </a:cubicBezTo>
                  <a:cubicBezTo>
                    <a:pt x="134" y="261"/>
                    <a:pt x="142" y="263"/>
                    <a:pt x="150" y="263"/>
                  </a:cubicBezTo>
                  <a:cubicBezTo>
                    <a:pt x="168" y="263"/>
                    <a:pt x="183" y="251"/>
                    <a:pt x="207" y="239"/>
                  </a:cubicBezTo>
                  <a:cubicBezTo>
                    <a:pt x="227" y="206"/>
                    <a:pt x="244" y="190"/>
                    <a:pt x="244" y="153"/>
                  </a:cubicBezTo>
                  <a:cubicBezTo>
                    <a:pt x="244" y="120"/>
                    <a:pt x="244" y="87"/>
                    <a:pt x="22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7" name="Google Shape;20797;p55"/>
            <p:cNvSpPr/>
            <p:nvPr/>
          </p:nvSpPr>
          <p:spPr>
            <a:xfrm>
              <a:off x="5262925" y="2614725"/>
              <a:ext cx="3525" cy="6525"/>
            </a:xfrm>
            <a:custGeom>
              <a:avLst/>
              <a:gdLst/>
              <a:ahLst/>
              <a:cxnLst/>
              <a:rect l="l" t="t" r="r" b="b"/>
              <a:pathLst>
                <a:path w="141" h="261" extrusionOk="0">
                  <a:moveTo>
                    <a:pt x="103" y="1"/>
                  </a:moveTo>
                  <a:cubicBezTo>
                    <a:pt x="70" y="21"/>
                    <a:pt x="54" y="54"/>
                    <a:pt x="37" y="87"/>
                  </a:cubicBezTo>
                  <a:cubicBezTo>
                    <a:pt x="0" y="157"/>
                    <a:pt x="37" y="228"/>
                    <a:pt x="87" y="261"/>
                  </a:cubicBezTo>
                  <a:lnTo>
                    <a:pt x="140" y="261"/>
                  </a:lnTo>
                  <a:cubicBezTo>
                    <a:pt x="140" y="174"/>
                    <a:pt x="124" y="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8" name="Google Shape;20798;p55"/>
            <p:cNvSpPr/>
            <p:nvPr/>
          </p:nvSpPr>
          <p:spPr>
            <a:xfrm>
              <a:off x="5114400" y="2767550"/>
              <a:ext cx="6000" cy="6550"/>
            </a:xfrm>
            <a:custGeom>
              <a:avLst/>
              <a:gdLst/>
              <a:ahLst/>
              <a:cxnLst/>
              <a:rect l="l" t="t" r="r" b="b"/>
              <a:pathLst>
                <a:path w="240" h="262" extrusionOk="0">
                  <a:moveTo>
                    <a:pt x="125" y="0"/>
                  </a:moveTo>
                  <a:cubicBezTo>
                    <a:pt x="79" y="0"/>
                    <a:pt x="42" y="2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190" y="23"/>
                    <a:pt x="190" y="23"/>
                    <a:pt x="169" y="6"/>
                  </a:cubicBezTo>
                  <a:cubicBezTo>
                    <a:pt x="154" y="2"/>
                    <a:pt x="139"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9" name="Google Shape;20799;p55"/>
            <p:cNvSpPr/>
            <p:nvPr/>
          </p:nvSpPr>
          <p:spPr>
            <a:xfrm>
              <a:off x="5169325" y="2775825"/>
              <a:ext cx="6000" cy="6650"/>
            </a:xfrm>
            <a:custGeom>
              <a:avLst/>
              <a:gdLst/>
              <a:ahLst/>
              <a:cxnLst/>
              <a:rect l="l" t="t" r="r" b="b"/>
              <a:pathLst>
                <a:path w="240" h="266" extrusionOk="0">
                  <a:moveTo>
                    <a:pt x="104" y="1"/>
                  </a:moveTo>
                  <a:cubicBezTo>
                    <a:pt x="87" y="1"/>
                    <a:pt x="87" y="17"/>
                    <a:pt x="71" y="17"/>
                  </a:cubicBezTo>
                  <a:cubicBezTo>
                    <a:pt x="34" y="34"/>
                    <a:pt x="1" y="87"/>
                    <a:pt x="1" y="153"/>
                  </a:cubicBezTo>
                  <a:cubicBezTo>
                    <a:pt x="17" y="191"/>
                    <a:pt x="34" y="224"/>
                    <a:pt x="54" y="240"/>
                  </a:cubicBezTo>
                  <a:cubicBezTo>
                    <a:pt x="66" y="252"/>
                    <a:pt x="85" y="265"/>
                    <a:pt x="108" y="265"/>
                  </a:cubicBezTo>
                  <a:cubicBezTo>
                    <a:pt x="117" y="265"/>
                    <a:pt x="127" y="263"/>
                    <a:pt x="137" y="256"/>
                  </a:cubicBezTo>
                  <a:cubicBezTo>
                    <a:pt x="190" y="256"/>
                    <a:pt x="240" y="191"/>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0" name="Google Shape;20800;p55"/>
            <p:cNvSpPr/>
            <p:nvPr/>
          </p:nvSpPr>
          <p:spPr>
            <a:xfrm>
              <a:off x="5132425" y="2794775"/>
              <a:ext cx="6425" cy="6550"/>
            </a:xfrm>
            <a:custGeom>
              <a:avLst/>
              <a:gdLst/>
              <a:ahLst/>
              <a:cxnLst/>
              <a:rect l="l" t="t" r="r" b="b"/>
              <a:pathLst>
                <a:path w="257" h="262" extrusionOk="0">
                  <a:moveTo>
                    <a:pt x="127" y="1"/>
                  </a:moveTo>
                  <a:cubicBezTo>
                    <a:pt x="87" y="1"/>
                    <a:pt x="46" y="32"/>
                    <a:pt x="34" y="84"/>
                  </a:cubicBezTo>
                  <a:cubicBezTo>
                    <a:pt x="1" y="154"/>
                    <a:pt x="34" y="220"/>
                    <a:pt x="87" y="257"/>
                  </a:cubicBezTo>
                  <a:cubicBezTo>
                    <a:pt x="96" y="260"/>
                    <a:pt x="105" y="261"/>
                    <a:pt x="114" y="261"/>
                  </a:cubicBezTo>
                  <a:cubicBezTo>
                    <a:pt x="160" y="261"/>
                    <a:pt x="212" y="229"/>
                    <a:pt x="240" y="171"/>
                  </a:cubicBezTo>
                  <a:cubicBezTo>
                    <a:pt x="256" y="117"/>
                    <a:pt x="223" y="34"/>
                    <a:pt x="170" y="14"/>
                  </a:cubicBezTo>
                  <a:cubicBezTo>
                    <a:pt x="157"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1" name="Google Shape;20801;p55"/>
            <p:cNvSpPr/>
            <p:nvPr/>
          </p:nvSpPr>
          <p:spPr>
            <a:xfrm>
              <a:off x="5094600" y="2785725"/>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1"/>
                    <a:pt x="83" y="263"/>
                    <a:pt x="114" y="263"/>
                  </a:cubicBezTo>
                  <a:cubicBezTo>
                    <a:pt x="140" y="263"/>
                    <a:pt x="166" y="255"/>
                    <a:pt x="190" y="240"/>
                  </a:cubicBezTo>
                  <a:cubicBezTo>
                    <a:pt x="240" y="190"/>
                    <a:pt x="240" y="104"/>
                    <a:pt x="207" y="50"/>
                  </a:cubicBezTo>
                  <a:cubicBezTo>
                    <a:pt x="190" y="34"/>
                    <a:pt x="174" y="17"/>
                    <a:pt x="157"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2" name="Google Shape;20802;p55"/>
            <p:cNvSpPr/>
            <p:nvPr/>
          </p:nvSpPr>
          <p:spPr>
            <a:xfrm>
              <a:off x="5089450" y="2760475"/>
              <a:ext cx="6525" cy="6450"/>
            </a:xfrm>
            <a:custGeom>
              <a:avLst/>
              <a:gdLst/>
              <a:ahLst/>
              <a:cxnLst/>
              <a:rect l="l" t="t" r="r" b="b"/>
              <a:pathLst>
                <a:path w="261" h="258" extrusionOk="0">
                  <a:moveTo>
                    <a:pt x="129" y="0"/>
                  </a:moveTo>
                  <a:cubicBezTo>
                    <a:pt x="88" y="0"/>
                    <a:pt x="49" y="32"/>
                    <a:pt x="33" y="83"/>
                  </a:cubicBezTo>
                  <a:cubicBezTo>
                    <a:pt x="0" y="149"/>
                    <a:pt x="33" y="219"/>
                    <a:pt x="87" y="252"/>
                  </a:cubicBezTo>
                  <a:cubicBezTo>
                    <a:pt x="100" y="256"/>
                    <a:pt x="113" y="258"/>
                    <a:pt x="124" y="258"/>
                  </a:cubicBezTo>
                  <a:cubicBezTo>
                    <a:pt x="175" y="258"/>
                    <a:pt x="213" y="223"/>
                    <a:pt x="240" y="170"/>
                  </a:cubicBezTo>
                  <a:cubicBezTo>
                    <a:pt x="260" y="100"/>
                    <a:pt x="223" y="29"/>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3" name="Google Shape;20803;p55"/>
            <p:cNvSpPr/>
            <p:nvPr/>
          </p:nvSpPr>
          <p:spPr>
            <a:xfrm>
              <a:off x="5107475" y="2754400"/>
              <a:ext cx="6025" cy="6575"/>
            </a:xfrm>
            <a:custGeom>
              <a:avLst/>
              <a:gdLst/>
              <a:ahLst/>
              <a:cxnLst/>
              <a:rect l="l" t="t" r="r" b="b"/>
              <a:pathLst>
                <a:path w="241" h="263" extrusionOk="0">
                  <a:moveTo>
                    <a:pt x="104" y="0"/>
                  </a:moveTo>
                  <a:cubicBezTo>
                    <a:pt x="71" y="17"/>
                    <a:pt x="55" y="33"/>
                    <a:pt x="34" y="50"/>
                  </a:cubicBezTo>
                  <a:cubicBezTo>
                    <a:pt x="17" y="83"/>
                    <a:pt x="1" y="120"/>
                    <a:pt x="1" y="153"/>
                  </a:cubicBezTo>
                  <a:cubicBezTo>
                    <a:pt x="17" y="186"/>
                    <a:pt x="34" y="223"/>
                    <a:pt x="55" y="239"/>
                  </a:cubicBezTo>
                  <a:cubicBezTo>
                    <a:pt x="66" y="251"/>
                    <a:pt x="86" y="263"/>
                    <a:pt x="108" y="263"/>
                  </a:cubicBezTo>
                  <a:cubicBezTo>
                    <a:pt x="118" y="263"/>
                    <a:pt x="127" y="261"/>
                    <a:pt x="137" y="256"/>
                  </a:cubicBezTo>
                  <a:cubicBezTo>
                    <a:pt x="191" y="256"/>
                    <a:pt x="240" y="186"/>
                    <a:pt x="224" y="120"/>
                  </a:cubicBezTo>
                  <a:cubicBezTo>
                    <a:pt x="224" y="83"/>
                    <a:pt x="207" y="50"/>
                    <a:pt x="191" y="33"/>
                  </a:cubicBezTo>
                  <a:cubicBezTo>
                    <a:pt x="174" y="17"/>
                    <a:pt x="174" y="17"/>
                    <a:pt x="158"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4" name="Google Shape;20804;p55"/>
            <p:cNvSpPr/>
            <p:nvPr/>
          </p:nvSpPr>
          <p:spPr>
            <a:xfrm>
              <a:off x="5136250" y="2748725"/>
              <a:ext cx="5575" cy="6525"/>
            </a:xfrm>
            <a:custGeom>
              <a:avLst/>
              <a:gdLst/>
              <a:ahLst/>
              <a:cxnLst/>
              <a:rect l="l" t="t" r="r" b="b"/>
              <a:pathLst>
                <a:path w="223" h="261" extrusionOk="0">
                  <a:moveTo>
                    <a:pt x="87" y="1"/>
                  </a:moveTo>
                  <a:cubicBezTo>
                    <a:pt x="70" y="1"/>
                    <a:pt x="37" y="21"/>
                    <a:pt x="17" y="54"/>
                  </a:cubicBezTo>
                  <a:cubicBezTo>
                    <a:pt x="0" y="87"/>
                    <a:pt x="0" y="124"/>
                    <a:pt x="0" y="157"/>
                  </a:cubicBezTo>
                  <a:cubicBezTo>
                    <a:pt x="0" y="190"/>
                    <a:pt x="17" y="207"/>
                    <a:pt x="54" y="244"/>
                  </a:cubicBezTo>
                  <a:cubicBezTo>
                    <a:pt x="70" y="260"/>
                    <a:pt x="103" y="260"/>
                    <a:pt x="120" y="260"/>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5" name="Google Shape;20805;p55"/>
            <p:cNvSpPr/>
            <p:nvPr/>
          </p:nvSpPr>
          <p:spPr>
            <a:xfrm>
              <a:off x="5101925" y="2771925"/>
              <a:ext cx="5575" cy="6675"/>
            </a:xfrm>
            <a:custGeom>
              <a:avLst/>
              <a:gdLst/>
              <a:ahLst/>
              <a:cxnLst/>
              <a:rect l="l" t="t" r="r" b="b"/>
              <a:pathLst>
                <a:path w="223" h="267" extrusionOk="0">
                  <a:moveTo>
                    <a:pt x="103" y="0"/>
                  </a:moveTo>
                  <a:cubicBezTo>
                    <a:pt x="33" y="21"/>
                    <a:pt x="0" y="87"/>
                    <a:pt x="0" y="157"/>
                  </a:cubicBezTo>
                  <a:cubicBezTo>
                    <a:pt x="0" y="190"/>
                    <a:pt x="17" y="227"/>
                    <a:pt x="50" y="243"/>
                  </a:cubicBezTo>
                  <a:cubicBezTo>
                    <a:pt x="64" y="255"/>
                    <a:pt x="85" y="267"/>
                    <a:pt x="108" y="267"/>
                  </a:cubicBezTo>
                  <a:cubicBezTo>
                    <a:pt x="117" y="267"/>
                    <a:pt x="127" y="265"/>
                    <a:pt x="136" y="260"/>
                  </a:cubicBezTo>
                  <a:cubicBezTo>
                    <a:pt x="190" y="260"/>
                    <a:pt x="223" y="190"/>
                    <a:pt x="223" y="124"/>
                  </a:cubicBezTo>
                  <a:cubicBezTo>
                    <a:pt x="223" y="87"/>
                    <a:pt x="206" y="54"/>
                    <a:pt x="173" y="37"/>
                  </a:cubicBezTo>
                  <a:cubicBezTo>
                    <a:pt x="173"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6" name="Google Shape;20806;p55"/>
            <p:cNvSpPr/>
            <p:nvPr/>
          </p:nvSpPr>
          <p:spPr>
            <a:xfrm>
              <a:off x="5097600" y="2817975"/>
              <a:ext cx="6100" cy="6425"/>
            </a:xfrm>
            <a:custGeom>
              <a:avLst/>
              <a:gdLst/>
              <a:ahLst/>
              <a:cxnLst/>
              <a:rect l="l" t="t" r="r" b="b"/>
              <a:pathLst>
                <a:path w="244" h="257" extrusionOk="0">
                  <a:moveTo>
                    <a:pt x="129" y="1"/>
                  </a:moveTo>
                  <a:cubicBezTo>
                    <a:pt x="87" y="1"/>
                    <a:pt x="44" y="32"/>
                    <a:pt x="17" y="84"/>
                  </a:cubicBezTo>
                  <a:cubicBezTo>
                    <a:pt x="0" y="154"/>
                    <a:pt x="37" y="220"/>
                    <a:pt x="87" y="257"/>
                  </a:cubicBezTo>
                  <a:lnTo>
                    <a:pt x="140" y="257"/>
                  </a:lnTo>
                  <a:cubicBezTo>
                    <a:pt x="173" y="257"/>
                    <a:pt x="223" y="220"/>
                    <a:pt x="243" y="187"/>
                  </a:cubicBezTo>
                  <a:cubicBezTo>
                    <a:pt x="243" y="137"/>
                    <a:pt x="243" y="84"/>
                    <a:pt x="206" y="51"/>
                  </a:cubicBezTo>
                  <a:cubicBezTo>
                    <a:pt x="206" y="34"/>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7" name="Google Shape;20807;p55"/>
            <p:cNvSpPr/>
            <p:nvPr/>
          </p:nvSpPr>
          <p:spPr>
            <a:xfrm>
              <a:off x="5139750" y="2779125"/>
              <a:ext cx="6400" cy="6550"/>
            </a:xfrm>
            <a:custGeom>
              <a:avLst/>
              <a:gdLst/>
              <a:ahLst/>
              <a:cxnLst/>
              <a:rect l="l" t="t" r="r" b="b"/>
              <a:pathLst>
                <a:path w="256" h="262" extrusionOk="0">
                  <a:moveTo>
                    <a:pt x="142" y="1"/>
                  </a:moveTo>
                  <a:cubicBezTo>
                    <a:pt x="97" y="1"/>
                    <a:pt x="47" y="31"/>
                    <a:pt x="33" y="75"/>
                  </a:cubicBezTo>
                  <a:cubicBezTo>
                    <a:pt x="0" y="145"/>
                    <a:pt x="33" y="228"/>
                    <a:pt x="83" y="248"/>
                  </a:cubicBezTo>
                  <a:cubicBezTo>
                    <a:pt x="101" y="257"/>
                    <a:pt x="119" y="261"/>
                    <a:pt x="135" y="261"/>
                  </a:cubicBezTo>
                  <a:cubicBezTo>
                    <a:pt x="180" y="261"/>
                    <a:pt x="215" y="230"/>
                    <a:pt x="240" y="178"/>
                  </a:cubicBezTo>
                  <a:cubicBezTo>
                    <a:pt x="256" y="108"/>
                    <a:pt x="223" y="4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8" name="Google Shape;20808;p55"/>
            <p:cNvSpPr/>
            <p:nvPr/>
          </p:nvSpPr>
          <p:spPr>
            <a:xfrm>
              <a:off x="5162425" y="2793775"/>
              <a:ext cx="6525" cy="6475"/>
            </a:xfrm>
            <a:custGeom>
              <a:avLst/>
              <a:gdLst/>
              <a:ahLst/>
              <a:cxnLst/>
              <a:rect l="l" t="t" r="r" b="b"/>
              <a:pathLst>
                <a:path w="261" h="259" extrusionOk="0">
                  <a:moveTo>
                    <a:pt x="147" y="0"/>
                  </a:moveTo>
                  <a:cubicBezTo>
                    <a:pt x="102" y="0"/>
                    <a:pt x="51" y="33"/>
                    <a:pt x="38" y="91"/>
                  </a:cubicBezTo>
                  <a:cubicBezTo>
                    <a:pt x="0" y="140"/>
                    <a:pt x="38" y="227"/>
                    <a:pt x="87" y="244"/>
                  </a:cubicBezTo>
                  <a:cubicBezTo>
                    <a:pt x="106" y="254"/>
                    <a:pt x="124" y="258"/>
                    <a:pt x="140" y="258"/>
                  </a:cubicBezTo>
                  <a:cubicBezTo>
                    <a:pt x="183" y="258"/>
                    <a:pt x="217" y="226"/>
                    <a:pt x="244" y="178"/>
                  </a:cubicBezTo>
                  <a:cubicBezTo>
                    <a:pt x="260" y="107"/>
                    <a:pt x="227" y="37"/>
                    <a:pt x="174"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9" name="Google Shape;20809;p55"/>
            <p:cNvSpPr/>
            <p:nvPr/>
          </p:nvSpPr>
          <p:spPr>
            <a:xfrm>
              <a:off x="5166350" y="2743150"/>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4" y="256"/>
                    <a:pt x="85" y="267"/>
                    <a:pt x="102" y="267"/>
                  </a:cubicBezTo>
                  <a:cubicBezTo>
                    <a:pt x="109" y="267"/>
                    <a:pt x="115" y="265"/>
                    <a:pt x="120" y="261"/>
                  </a:cubicBezTo>
                  <a:cubicBezTo>
                    <a:pt x="153" y="261"/>
                    <a:pt x="190" y="244"/>
                    <a:pt x="206" y="207"/>
                  </a:cubicBezTo>
                  <a:cubicBezTo>
                    <a:pt x="223" y="191"/>
                    <a:pt x="223" y="158"/>
                    <a:pt x="223" y="120"/>
                  </a:cubicBezTo>
                  <a:cubicBezTo>
                    <a:pt x="223" y="87"/>
                    <a:pt x="206" y="55"/>
                    <a:pt x="173" y="38"/>
                  </a:cubicBezTo>
                  <a:cubicBezTo>
                    <a:pt x="173"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0" name="Google Shape;20810;p55"/>
            <p:cNvSpPr/>
            <p:nvPr/>
          </p:nvSpPr>
          <p:spPr>
            <a:xfrm>
              <a:off x="5153875" y="2776250"/>
              <a:ext cx="6000" cy="6525"/>
            </a:xfrm>
            <a:custGeom>
              <a:avLst/>
              <a:gdLst/>
              <a:ahLst/>
              <a:cxnLst/>
              <a:rect l="l" t="t" r="r" b="b"/>
              <a:pathLst>
                <a:path w="240" h="261" extrusionOk="0">
                  <a:moveTo>
                    <a:pt x="136" y="0"/>
                  </a:moveTo>
                  <a:cubicBezTo>
                    <a:pt x="103" y="0"/>
                    <a:pt x="70" y="0"/>
                    <a:pt x="54" y="33"/>
                  </a:cubicBezTo>
                  <a:cubicBezTo>
                    <a:pt x="0" y="70"/>
                    <a:pt x="0" y="157"/>
                    <a:pt x="33" y="207"/>
                  </a:cubicBezTo>
                  <a:cubicBezTo>
                    <a:pt x="54" y="239"/>
                    <a:pt x="87" y="260"/>
                    <a:pt x="103" y="260"/>
                  </a:cubicBezTo>
                  <a:cubicBezTo>
                    <a:pt x="136" y="260"/>
                    <a:pt x="173" y="260"/>
                    <a:pt x="190" y="239"/>
                  </a:cubicBezTo>
                  <a:cubicBezTo>
                    <a:pt x="239" y="190"/>
                    <a:pt x="239" y="103"/>
                    <a:pt x="206" y="54"/>
                  </a:cubicBezTo>
                  <a:cubicBezTo>
                    <a:pt x="190" y="33"/>
                    <a:pt x="173" y="17"/>
                    <a:pt x="157"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1" name="Google Shape;20811;p55"/>
            <p:cNvSpPr/>
            <p:nvPr/>
          </p:nvSpPr>
          <p:spPr>
            <a:xfrm>
              <a:off x="5159025" y="2760375"/>
              <a:ext cx="6000" cy="6625"/>
            </a:xfrm>
            <a:custGeom>
              <a:avLst/>
              <a:gdLst/>
              <a:ahLst/>
              <a:cxnLst/>
              <a:rect l="l" t="t" r="r" b="b"/>
              <a:pathLst>
                <a:path w="240" h="265" extrusionOk="0">
                  <a:moveTo>
                    <a:pt x="103" y="0"/>
                  </a:moveTo>
                  <a:cubicBezTo>
                    <a:pt x="33" y="17"/>
                    <a:pt x="0" y="87"/>
                    <a:pt x="0" y="153"/>
                  </a:cubicBezTo>
                  <a:cubicBezTo>
                    <a:pt x="17" y="190"/>
                    <a:pt x="33" y="223"/>
                    <a:pt x="54" y="240"/>
                  </a:cubicBezTo>
                  <a:cubicBezTo>
                    <a:pt x="66" y="251"/>
                    <a:pt x="85" y="265"/>
                    <a:pt x="107" y="265"/>
                  </a:cubicBezTo>
                  <a:cubicBezTo>
                    <a:pt x="117" y="265"/>
                    <a:pt x="127" y="262"/>
                    <a:pt x="136" y="256"/>
                  </a:cubicBezTo>
                  <a:cubicBezTo>
                    <a:pt x="190" y="256"/>
                    <a:pt x="239" y="190"/>
                    <a:pt x="223" y="120"/>
                  </a:cubicBezTo>
                  <a:cubicBezTo>
                    <a:pt x="223" y="87"/>
                    <a:pt x="207" y="50"/>
                    <a:pt x="190" y="33"/>
                  </a:cubicBezTo>
                  <a:cubicBezTo>
                    <a:pt x="174" y="17"/>
                    <a:pt x="174"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2" name="Google Shape;20812;p55"/>
            <p:cNvSpPr/>
            <p:nvPr/>
          </p:nvSpPr>
          <p:spPr>
            <a:xfrm>
              <a:off x="5150875" y="2745975"/>
              <a:ext cx="6000" cy="6700"/>
            </a:xfrm>
            <a:custGeom>
              <a:avLst/>
              <a:gdLst/>
              <a:ahLst/>
              <a:cxnLst/>
              <a:rect l="l" t="t" r="r" b="b"/>
              <a:pathLst>
                <a:path w="240" h="268" extrusionOk="0">
                  <a:moveTo>
                    <a:pt x="109" y="1"/>
                  </a:moveTo>
                  <a:cubicBezTo>
                    <a:pt x="86" y="1"/>
                    <a:pt x="65" y="13"/>
                    <a:pt x="50" y="28"/>
                  </a:cubicBezTo>
                  <a:cubicBezTo>
                    <a:pt x="1" y="78"/>
                    <a:pt x="1" y="164"/>
                    <a:pt x="34" y="214"/>
                  </a:cubicBezTo>
                  <a:cubicBezTo>
                    <a:pt x="50" y="251"/>
                    <a:pt x="87" y="267"/>
                    <a:pt x="104" y="267"/>
                  </a:cubicBezTo>
                  <a:cubicBezTo>
                    <a:pt x="137" y="267"/>
                    <a:pt x="174" y="251"/>
                    <a:pt x="190" y="234"/>
                  </a:cubicBezTo>
                  <a:cubicBezTo>
                    <a:pt x="223" y="214"/>
                    <a:pt x="223" y="181"/>
                    <a:pt x="240" y="148"/>
                  </a:cubicBezTo>
                  <a:cubicBezTo>
                    <a:pt x="240" y="111"/>
                    <a:pt x="223" y="78"/>
                    <a:pt x="207" y="45"/>
                  </a:cubicBezTo>
                  <a:cubicBezTo>
                    <a:pt x="190" y="28"/>
                    <a:pt x="190" y="28"/>
                    <a:pt x="153" y="7"/>
                  </a:cubicBezTo>
                  <a:lnTo>
                    <a:pt x="137" y="7"/>
                  </a:lnTo>
                  <a:cubicBezTo>
                    <a:pt x="127" y="3"/>
                    <a:pt x="118"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3" name="Google Shape;20813;p55"/>
            <p:cNvSpPr/>
            <p:nvPr/>
          </p:nvSpPr>
          <p:spPr>
            <a:xfrm>
              <a:off x="5141800" y="2762350"/>
              <a:ext cx="5700" cy="6600"/>
            </a:xfrm>
            <a:custGeom>
              <a:avLst/>
              <a:gdLst/>
              <a:ahLst/>
              <a:cxnLst/>
              <a:rect l="l" t="t" r="r" b="b"/>
              <a:pathLst>
                <a:path w="228" h="264" extrusionOk="0">
                  <a:moveTo>
                    <a:pt x="123" y="1"/>
                  </a:moveTo>
                  <a:cubicBezTo>
                    <a:pt x="117" y="1"/>
                    <a:pt x="111" y="3"/>
                    <a:pt x="104" y="8"/>
                  </a:cubicBezTo>
                  <a:cubicBezTo>
                    <a:pt x="87" y="8"/>
                    <a:pt x="54" y="25"/>
                    <a:pt x="38" y="41"/>
                  </a:cubicBezTo>
                  <a:cubicBezTo>
                    <a:pt x="21" y="57"/>
                    <a:pt x="1" y="111"/>
                    <a:pt x="21" y="144"/>
                  </a:cubicBezTo>
                  <a:cubicBezTo>
                    <a:pt x="21" y="177"/>
                    <a:pt x="38" y="214"/>
                    <a:pt x="54" y="231"/>
                  </a:cubicBezTo>
                  <a:cubicBezTo>
                    <a:pt x="87" y="247"/>
                    <a:pt x="104" y="264"/>
                    <a:pt x="141" y="264"/>
                  </a:cubicBezTo>
                  <a:cubicBezTo>
                    <a:pt x="190" y="247"/>
                    <a:pt x="228" y="198"/>
                    <a:pt x="228" y="128"/>
                  </a:cubicBezTo>
                  <a:lnTo>
                    <a:pt x="228" y="111"/>
                  </a:lnTo>
                  <a:cubicBezTo>
                    <a:pt x="228" y="57"/>
                    <a:pt x="190" y="25"/>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4" name="Google Shape;20814;p55"/>
            <p:cNvSpPr/>
            <p:nvPr/>
          </p:nvSpPr>
          <p:spPr>
            <a:xfrm>
              <a:off x="5144900" y="2718325"/>
              <a:ext cx="6000" cy="6400"/>
            </a:xfrm>
            <a:custGeom>
              <a:avLst/>
              <a:gdLst/>
              <a:ahLst/>
              <a:cxnLst/>
              <a:rect l="l" t="t" r="r" b="b"/>
              <a:pathLst>
                <a:path w="240" h="256" extrusionOk="0">
                  <a:moveTo>
                    <a:pt x="120" y="0"/>
                  </a:moveTo>
                  <a:cubicBezTo>
                    <a:pt x="104" y="0"/>
                    <a:pt x="66" y="0"/>
                    <a:pt x="50" y="17"/>
                  </a:cubicBezTo>
                  <a:cubicBezTo>
                    <a:pt x="17" y="50"/>
                    <a:pt x="1" y="66"/>
                    <a:pt x="1" y="103"/>
                  </a:cubicBezTo>
                  <a:cubicBezTo>
                    <a:pt x="1" y="153"/>
                    <a:pt x="17" y="169"/>
                    <a:pt x="34" y="206"/>
                  </a:cubicBezTo>
                  <a:cubicBezTo>
                    <a:pt x="50" y="239"/>
                    <a:pt x="66" y="256"/>
                    <a:pt x="104" y="256"/>
                  </a:cubicBezTo>
                  <a:cubicBezTo>
                    <a:pt x="137" y="256"/>
                    <a:pt x="153" y="239"/>
                    <a:pt x="186" y="223"/>
                  </a:cubicBezTo>
                  <a:cubicBezTo>
                    <a:pt x="223" y="186"/>
                    <a:pt x="240" y="103"/>
                    <a:pt x="207" y="50"/>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5" name="Google Shape;20815;p55"/>
            <p:cNvSpPr/>
            <p:nvPr/>
          </p:nvSpPr>
          <p:spPr>
            <a:xfrm>
              <a:off x="5112650" y="2784925"/>
              <a:ext cx="6000" cy="6725"/>
            </a:xfrm>
            <a:custGeom>
              <a:avLst/>
              <a:gdLst/>
              <a:ahLst/>
              <a:cxnLst/>
              <a:rect l="l" t="t" r="r" b="b"/>
              <a:pathLst>
                <a:path w="240" h="269" extrusionOk="0">
                  <a:moveTo>
                    <a:pt x="104" y="1"/>
                  </a:moveTo>
                  <a:cubicBezTo>
                    <a:pt x="87" y="1"/>
                    <a:pt x="70" y="6"/>
                    <a:pt x="54" y="16"/>
                  </a:cubicBezTo>
                  <a:cubicBezTo>
                    <a:pt x="33" y="33"/>
                    <a:pt x="17" y="66"/>
                    <a:pt x="0" y="82"/>
                  </a:cubicBezTo>
                  <a:lnTo>
                    <a:pt x="0" y="169"/>
                  </a:lnTo>
                  <a:cubicBezTo>
                    <a:pt x="17" y="202"/>
                    <a:pt x="33" y="239"/>
                    <a:pt x="70" y="255"/>
                  </a:cubicBezTo>
                  <a:cubicBezTo>
                    <a:pt x="83" y="264"/>
                    <a:pt x="98" y="268"/>
                    <a:pt x="113" y="268"/>
                  </a:cubicBezTo>
                  <a:cubicBezTo>
                    <a:pt x="153" y="268"/>
                    <a:pt x="194" y="237"/>
                    <a:pt x="206"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6" name="Google Shape;20816;p55"/>
            <p:cNvSpPr/>
            <p:nvPr/>
          </p:nvSpPr>
          <p:spPr>
            <a:xfrm>
              <a:off x="5059350" y="2761300"/>
              <a:ext cx="6525" cy="6750"/>
            </a:xfrm>
            <a:custGeom>
              <a:avLst/>
              <a:gdLst/>
              <a:ahLst/>
              <a:cxnLst/>
              <a:rect l="l" t="t" r="r" b="b"/>
              <a:pathLst>
                <a:path w="261" h="270" extrusionOk="0">
                  <a:moveTo>
                    <a:pt x="122" y="0"/>
                  </a:moveTo>
                  <a:cubicBezTo>
                    <a:pt x="78" y="0"/>
                    <a:pt x="45" y="32"/>
                    <a:pt x="21" y="83"/>
                  </a:cubicBezTo>
                  <a:cubicBezTo>
                    <a:pt x="1" y="153"/>
                    <a:pt x="38" y="240"/>
                    <a:pt x="87" y="256"/>
                  </a:cubicBezTo>
                  <a:cubicBezTo>
                    <a:pt x="101" y="265"/>
                    <a:pt x="116" y="269"/>
                    <a:pt x="131" y="269"/>
                  </a:cubicBezTo>
                  <a:cubicBezTo>
                    <a:pt x="173" y="269"/>
                    <a:pt x="212" y="238"/>
                    <a:pt x="227" y="186"/>
                  </a:cubicBezTo>
                  <a:cubicBezTo>
                    <a:pt x="260" y="116"/>
                    <a:pt x="227" y="34"/>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7" name="Google Shape;20817;p55"/>
            <p:cNvSpPr/>
            <p:nvPr/>
          </p:nvSpPr>
          <p:spPr>
            <a:xfrm>
              <a:off x="5055950" y="2731850"/>
              <a:ext cx="6000" cy="6600"/>
            </a:xfrm>
            <a:custGeom>
              <a:avLst/>
              <a:gdLst/>
              <a:ahLst/>
              <a:cxnLst/>
              <a:rect l="l" t="t" r="r" b="b"/>
              <a:pathLst>
                <a:path w="240" h="264" extrusionOk="0">
                  <a:moveTo>
                    <a:pt x="111" y="1"/>
                  </a:moveTo>
                  <a:cubicBezTo>
                    <a:pt x="92" y="1"/>
                    <a:pt x="77" y="12"/>
                    <a:pt x="54" y="24"/>
                  </a:cubicBezTo>
                  <a:cubicBezTo>
                    <a:pt x="17" y="78"/>
                    <a:pt x="0" y="160"/>
                    <a:pt x="33" y="214"/>
                  </a:cubicBezTo>
                  <a:cubicBezTo>
                    <a:pt x="71" y="247"/>
                    <a:pt x="87" y="263"/>
                    <a:pt x="120" y="263"/>
                  </a:cubicBezTo>
                  <a:cubicBezTo>
                    <a:pt x="157" y="263"/>
                    <a:pt x="174" y="247"/>
                    <a:pt x="207" y="230"/>
                  </a:cubicBezTo>
                  <a:cubicBezTo>
                    <a:pt x="223" y="214"/>
                    <a:pt x="240" y="181"/>
                    <a:pt x="240" y="144"/>
                  </a:cubicBezTo>
                  <a:cubicBezTo>
                    <a:pt x="240" y="111"/>
                    <a:pt x="240" y="78"/>
                    <a:pt x="223" y="41"/>
                  </a:cubicBezTo>
                  <a:cubicBezTo>
                    <a:pt x="207" y="24"/>
                    <a:pt x="190" y="24"/>
                    <a:pt x="174" y="8"/>
                  </a:cubicBezTo>
                  <a:lnTo>
                    <a:pt x="137" y="8"/>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8" name="Google Shape;20818;p55"/>
            <p:cNvSpPr/>
            <p:nvPr/>
          </p:nvSpPr>
          <p:spPr>
            <a:xfrm>
              <a:off x="5060275" y="2809325"/>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7" y="256"/>
                    <a:pt x="104" y="256"/>
                    <a:pt x="137" y="256"/>
                  </a:cubicBezTo>
                  <a:cubicBezTo>
                    <a:pt x="170" y="240"/>
                    <a:pt x="190" y="223"/>
                    <a:pt x="207" y="207"/>
                  </a:cubicBezTo>
                  <a:cubicBezTo>
                    <a:pt x="223" y="174"/>
                    <a:pt x="240" y="137"/>
                    <a:pt x="223" y="104"/>
                  </a:cubicBezTo>
                  <a:cubicBezTo>
                    <a:pt x="223" y="71"/>
                    <a:pt x="207" y="34"/>
                    <a:pt x="190"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9" name="Google Shape;20819;p55"/>
            <p:cNvSpPr/>
            <p:nvPr/>
          </p:nvSpPr>
          <p:spPr>
            <a:xfrm>
              <a:off x="5063275" y="2715225"/>
              <a:ext cx="5575" cy="6700"/>
            </a:xfrm>
            <a:custGeom>
              <a:avLst/>
              <a:gdLst/>
              <a:ahLst/>
              <a:cxnLst/>
              <a:rect l="l" t="t" r="r" b="b"/>
              <a:pathLst>
                <a:path w="223" h="268" extrusionOk="0">
                  <a:moveTo>
                    <a:pt x="87" y="1"/>
                  </a:moveTo>
                  <a:cubicBezTo>
                    <a:pt x="70" y="21"/>
                    <a:pt x="33" y="38"/>
                    <a:pt x="17" y="54"/>
                  </a:cubicBezTo>
                  <a:cubicBezTo>
                    <a:pt x="0" y="87"/>
                    <a:pt x="0" y="124"/>
                    <a:pt x="0" y="157"/>
                  </a:cubicBezTo>
                  <a:cubicBezTo>
                    <a:pt x="0" y="190"/>
                    <a:pt x="17" y="227"/>
                    <a:pt x="33" y="244"/>
                  </a:cubicBezTo>
                  <a:cubicBezTo>
                    <a:pt x="59" y="256"/>
                    <a:pt x="84" y="267"/>
                    <a:pt x="101" y="267"/>
                  </a:cubicBezTo>
                  <a:cubicBezTo>
                    <a:pt x="109" y="267"/>
                    <a:pt x="115" y="265"/>
                    <a:pt x="120" y="260"/>
                  </a:cubicBezTo>
                  <a:cubicBezTo>
                    <a:pt x="190" y="260"/>
                    <a:pt x="223" y="190"/>
                    <a:pt x="223" y="124"/>
                  </a:cubicBezTo>
                  <a:cubicBezTo>
                    <a:pt x="206" y="87"/>
                    <a:pt x="190" y="54"/>
                    <a:pt x="173" y="38"/>
                  </a:cubicBezTo>
                  <a:cubicBezTo>
                    <a:pt x="173" y="21"/>
                    <a:pt x="153" y="21"/>
                    <a:pt x="153" y="21"/>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0" name="Google Shape;20820;p55"/>
            <p:cNvSpPr/>
            <p:nvPr/>
          </p:nvSpPr>
          <p:spPr>
            <a:xfrm>
              <a:off x="5053375" y="2781400"/>
              <a:ext cx="5600" cy="6600"/>
            </a:xfrm>
            <a:custGeom>
              <a:avLst/>
              <a:gdLst/>
              <a:ahLst/>
              <a:cxnLst/>
              <a:rect l="l" t="t" r="r" b="b"/>
              <a:pathLst>
                <a:path w="224" h="264" extrusionOk="0">
                  <a:moveTo>
                    <a:pt x="103" y="1"/>
                  </a:moveTo>
                  <a:cubicBezTo>
                    <a:pt x="33" y="17"/>
                    <a:pt x="0" y="87"/>
                    <a:pt x="0" y="157"/>
                  </a:cubicBezTo>
                  <a:cubicBezTo>
                    <a:pt x="15" y="215"/>
                    <a:pt x="58" y="263"/>
                    <a:pt x="113" y="263"/>
                  </a:cubicBezTo>
                  <a:cubicBezTo>
                    <a:pt x="120" y="263"/>
                    <a:pt x="128" y="262"/>
                    <a:pt x="136" y="260"/>
                  </a:cubicBezTo>
                  <a:cubicBezTo>
                    <a:pt x="157" y="260"/>
                    <a:pt x="190" y="240"/>
                    <a:pt x="207" y="207"/>
                  </a:cubicBezTo>
                  <a:cubicBezTo>
                    <a:pt x="223" y="174"/>
                    <a:pt x="223" y="137"/>
                    <a:pt x="223"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1" name="Google Shape;20821;p55"/>
            <p:cNvSpPr/>
            <p:nvPr/>
          </p:nvSpPr>
          <p:spPr>
            <a:xfrm>
              <a:off x="5086050" y="2727275"/>
              <a:ext cx="6000" cy="6525"/>
            </a:xfrm>
            <a:custGeom>
              <a:avLst/>
              <a:gdLst/>
              <a:ahLst/>
              <a:cxnLst/>
              <a:rect l="l" t="t" r="r" b="b"/>
              <a:pathLst>
                <a:path w="240" h="261" extrusionOk="0">
                  <a:moveTo>
                    <a:pt x="103" y="1"/>
                  </a:moveTo>
                  <a:cubicBezTo>
                    <a:pt x="33" y="1"/>
                    <a:pt x="0" y="71"/>
                    <a:pt x="0" y="137"/>
                  </a:cubicBezTo>
                  <a:cubicBezTo>
                    <a:pt x="17" y="174"/>
                    <a:pt x="17" y="207"/>
                    <a:pt x="50" y="224"/>
                  </a:cubicBezTo>
                  <a:cubicBezTo>
                    <a:pt x="66" y="261"/>
                    <a:pt x="103" y="261"/>
                    <a:pt x="136" y="261"/>
                  </a:cubicBezTo>
                  <a:cubicBezTo>
                    <a:pt x="190" y="240"/>
                    <a:pt x="239" y="174"/>
                    <a:pt x="223" y="104"/>
                  </a:cubicBezTo>
                  <a:cubicBezTo>
                    <a:pt x="223" y="71"/>
                    <a:pt x="206" y="34"/>
                    <a:pt x="169"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2" name="Google Shape;20822;p55"/>
            <p:cNvSpPr/>
            <p:nvPr/>
          </p:nvSpPr>
          <p:spPr>
            <a:xfrm>
              <a:off x="5146150" y="2474750"/>
              <a:ext cx="2175" cy="850"/>
            </a:xfrm>
            <a:custGeom>
              <a:avLst/>
              <a:gdLst/>
              <a:ahLst/>
              <a:cxnLst/>
              <a:rect l="l" t="t" r="r" b="b"/>
              <a:pathLst>
                <a:path w="87" h="34" extrusionOk="0">
                  <a:moveTo>
                    <a:pt x="0" y="1"/>
                  </a:moveTo>
                  <a:cubicBezTo>
                    <a:pt x="5" y="1"/>
                    <a:pt x="11" y="2"/>
                    <a:pt x="18" y="4"/>
                  </a:cubicBezTo>
                  <a:lnTo>
                    <a:pt x="18" y="4"/>
                  </a:lnTo>
                  <a:cubicBezTo>
                    <a:pt x="18" y="3"/>
                    <a:pt x="17" y="2"/>
                    <a:pt x="16" y="1"/>
                  </a:cubicBezTo>
                  <a:close/>
                  <a:moveTo>
                    <a:pt x="18" y="4"/>
                  </a:moveTo>
                  <a:cubicBezTo>
                    <a:pt x="35" y="34"/>
                    <a:pt x="55" y="34"/>
                    <a:pt x="87" y="34"/>
                  </a:cubicBezTo>
                  <a:cubicBezTo>
                    <a:pt x="63" y="22"/>
                    <a:pt x="37" y="10"/>
                    <a:pt x="18"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3" name="Google Shape;20823;p55"/>
            <p:cNvSpPr/>
            <p:nvPr/>
          </p:nvSpPr>
          <p:spPr>
            <a:xfrm>
              <a:off x="5104900" y="2460650"/>
              <a:ext cx="5600" cy="4250"/>
            </a:xfrm>
            <a:custGeom>
              <a:avLst/>
              <a:gdLst/>
              <a:ahLst/>
              <a:cxnLst/>
              <a:rect l="l" t="t" r="r" b="b"/>
              <a:pathLst>
                <a:path w="224" h="170" extrusionOk="0">
                  <a:moveTo>
                    <a:pt x="17" y="0"/>
                  </a:moveTo>
                  <a:cubicBezTo>
                    <a:pt x="17" y="17"/>
                    <a:pt x="1" y="33"/>
                    <a:pt x="17" y="66"/>
                  </a:cubicBezTo>
                  <a:cubicBezTo>
                    <a:pt x="17" y="103"/>
                    <a:pt x="34" y="120"/>
                    <a:pt x="54" y="153"/>
                  </a:cubicBezTo>
                  <a:cubicBezTo>
                    <a:pt x="87" y="169"/>
                    <a:pt x="104" y="169"/>
                    <a:pt x="137" y="169"/>
                  </a:cubicBezTo>
                  <a:cubicBezTo>
                    <a:pt x="190" y="153"/>
                    <a:pt x="223" y="120"/>
                    <a:pt x="223" y="50"/>
                  </a:cubicBezTo>
                  <a:cubicBezTo>
                    <a:pt x="158" y="33"/>
                    <a:pt x="87" y="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4" name="Google Shape;20824;p55"/>
            <p:cNvSpPr/>
            <p:nvPr/>
          </p:nvSpPr>
          <p:spPr>
            <a:xfrm>
              <a:off x="5052950" y="2796850"/>
              <a:ext cx="4775" cy="6525"/>
            </a:xfrm>
            <a:custGeom>
              <a:avLst/>
              <a:gdLst/>
              <a:ahLst/>
              <a:cxnLst/>
              <a:rect l="l" t="t" r="r" b="b"/>
              <a:pathLst>
                <a:path w="191" h="261" extrusionOk="0">
                  <a:moveTo>
                    <a:pt x="50" y="1"/>
                  </a:moveTo>
                  <a:cubicBezTo>
                    <a:pt x="34" y="1"/>
                    <a:pt x="17" y="17"/>
                    <a:pt x="1" y="34"/>
                  </a:cubicBezTo>
                  <a:lnTo>
                    <a:pt x="1" y="224"/>
                  </a:lnTo>
                  <a:lnTo>
                    <a:pt x="1" y="240"/>
                  </a:lnTo>
                  <a:cubicBezTo>
                    <a:pt x="34" y="261"/>
                    <a:pt x="50" y="261"/>
                    <a:pt x="87" y="261"/>
                  </a:cubicBezTo>
                  <a:cubicBezTo>
                    <a:pt x="120" y="261"/>
                    <a:pt x="137" y="240"/>
                    <a:pt x="153" y="207"/>
                  </a:cubicBezTo>
                  <a:cubicBezTo>
                    <a:pt x="174" y="174"/>
                    <a:pt x="191" y="137"/>
                    <a:pt x="191" y="104"/>
                  </a:cubicBezTo>
                  <a:cubicBezTo>
                    <a:pt x="174" y="71"/>
                    <a:pt x="153" y="55"/>
                    <a:pt x="137" y="17"/>
                  </a:cubicBezTo>
                  <a:cubicBezTo>
                    <a:pt x="137" y="17"/>
                    <a:pt x="120"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5" name="Google Shape;20825;p55"/>
            <p:cNvSpPr/>
            <p:nvPr/>
          </p:nvSpPr>
          <p:spPr>
            <a:xfrm>
              <a:off x="5079975" y="2789550"/>
              <a:ext cx="5675" cy="6500"/>
            </a:xfrm>
            <a:custGeom>
              <a:avLst/>
              <a:gdLst/>
              <a:ahLst/>
              <a:cxnLst/>
              <a:rect l="l" t="t" r="r" b="b"/>
              <a:pathLst>
                <a:path w="227" h="260" extrusionOk="0">
                  <a:moveTo>
                    <a:pt x="87" y="0"/>
                  </a:moveTo>
                  <a:cubicBezTo>
                    <a:pt x="37" y="17"/>
                    <a:pt x="0" y="87"/>
                    <a:pt x="0" y="157"/>
                  </a:cubicBezTo>
                  <a:cubicBezTo>
                    <a:pt x="0" y="190"/>
                    <a:pt x="21" y="206"/>
                    <a:pt x="54" y="243"/>
                  </a:cubicBezTo>
                  <a:cubicBezTo>
                    <a:pt x="70" y="260"/>
                    <a:pt x="103" y="260"/>
                    <a:pt x="124" y="260"/>
                  </a:cubicBezTo>
                  <a:cubicBezTo>
                    <a:pt x="190" y="243"/>
                    <a:pt x="227" y="173"/>
                    <a:pt x="227" y="103"/>
                  </a:cubicBezTo>
                  <a:cubicBezTo>
                    <a:pt x="227" y="70"/>
                    <a:pt x="206" y="54"/>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6" name="Google Shape;20826;p55"/>
            <p:cNvSpPr/>
            <p:nvPr/>
          </p:nvSpPr>
          <p:spPr>
            <a:xfrm>
              <a:off x="5071825" y="2684825"/>
              <a:ext cx="6100" cy="6400"/>
            </a:xfrm>
            <a:custGeom>
              <a:avLst/>
              <a:gdLst/>
              <a:ahLst/>
              <a:cxnLst/>
              <a:rect l="l" t="t" r="r" b="b"/>
              <a:pathLst>
                <a:path w="244" h="256" extrusionOk="0">
                  <a:moveTo>
                    <a:pt x="120" y="0"/>
                  </a:moveTo>
                  <a:cubicBezTo>
                    <a:pt x="87" y="0"/>
                    <a:pt x="70" y="17"/>
                    <a:pt x="37" y="33"/>
                  </a:cubicBezTo>
                  <a:cubicBezTo>
                    <a:pt x="17" y="50"/>
                    <a:pt x="0" y="83"/>
                    <a:pt x="0" y="120"/>
                  </a:cubicBezTo>
                  <a:cubicBezTo>
                    <a:pt x="0" y="153"/>
                    <a:pt x="0" y="186"/>
                    <a:pt x="17" y="206"/>
                  </a:cubicBezTo>
                  <a:cubicBezTo>
                    <a:pt x="37" y="239"/>
                    <a:pt x="70" y="256"/>
                    <a:pt x="103" y="256"/>
                  </a:cubicBezTo>
                  <a:cubicBezTo>
                    <a:pt x="120" y="256"/>
                    <a:pt x="157" y="256"/>
                    <a:pt x="174" y="239"/>
                  </a:cubicBezTo>
                  <a:cubicBezTo>
                    <a:pt x="223" y="186"/>
                    <a:pt x="244" y="103"/>
                    <a:pt x="190" y="50"/>
                  </a:cubicBezTo>
                  <a:cubicBezTo>
                    <a:pt x="190" y="33"/>
                    <a:pt x="174" y="17"/>
                    <a:pt x="157" y="17"/>
                  </a:cubicBezTo>
                  <a:cubicBezTo>
                    <a:pt x="141" y="0"/>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7" name="Google Shape;20827;p55"/>
            <p:cNvSpPr/>
            <p:nvPr/>
          </p:nvSpPr>
          <p:spPr>
            <a:xfrm>
              <a:off x="5077400" y="2809325"/>
              <a:ext cx="6100" cy="6625"/>
            </a:xfrm>
            <a:custGeom>
              <a:avLst/>
              <a:gdLst/>
              <a:ahLst/>
              <a:cxnLst/>
              <a:rect l="l" t="t" r="r" b="b"/>
              <a:pathLst>
                <a:path w="244" h="265" extrusionOk="0">
                  <a:moveTo>
                    <a:pt x="140" y="1"/>
                  </a:moveTo>
                  <a:cubicBezTo>
                    <a:pt x="103" y="1"/>
                    <a:pt x="70" y="17"/>
                    <a:pt x="54" y="34"/>
                  </a:cubicBezTo>
                  <a:cubicBezTo>
                    <a:pt x="21" y="50"/>
                    <a:pt x="21" y="87"/>
                    <a:pt x="0" y="120"/>
                  </a:cubicBezTo>
                  <a:cubicBezTo>
                    <a:pt x="0" y="153"/>
                    <a:pt x="21" y="190"/>
                    <a:pt x="37" y="207"/>
                  </a:cubicBezTo>
                  <a:cubicBezTo>
                    <a:pt x="56" y="248"/>
                    <a:pt x="88" y="265"/>
                    <a:pt x="121" y="265"/>
                  </a:cubicBezTo>
                  <a:cubicBezTo>
                    <a:pt x="144" y="265"/>
                    <a:pt x="169" y="256"/>
                    <a:pt x="190" y="240"/>
                  </a:cubicBezTo>
                  <a:cubicBezTo>
                    <a:pt x="243" y="190"/>
                    <a:pt x="243" y="104"/>
                    <a:pt x="206" y="50"/>
                  </a:cubicBezTo>
                  <a:cubicBezTo>
                    <a:pt x="190" y="34"/>
                    <a:pt x="173" y="17"/>
                    <a:pt x="157" y="17"/>
                  </a:cubicBezTo>
                  <a:cubicBezTo>
                    <a:pt x="157" y="1"/>
                    <a:pt x="14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8" name="Google Shape;20828;p55"/>
            <p:cNvSpPr/>
            <p:nvPr/>
          </p:nvSpPr>
          <p:spPr>
            <a:xfrm>
              <a:off x="5081300" y="2773575"/>
              <a:ext cx="6425" cy="6475"/>
            </a:xfrm>
            <a:custGeom>
              <a:avLst/>
              <a:gdLst/>
              <a:ahLst/>
              <a:cxnLst/>
              <a:rect l="l" t="t" r="r" b="b"/>
              <a:pathLst>
                <a:path w="257" h="259" extrusionOk="0">
                  <a:moveTo>
                    <a:pt x="140" y="0"/>
                  </a:moveTo>
                  <a:cubicBezTo>
                    <a:pt x="86" y="0"/>
                    <a:pt x="45" y="33"/>
                    <a:pt x="17" y="91"/>
                  </a:cubicBezTo>
                  <a:cubicBezTo>
                    <a:pt x="1" y="140"/>
                    <a:pt x="34" y="227"/>
                    <a:pt x="87" y="243"/>
                  </a:cubicBezTo>
                  <a:cubicBezTo>
                    <a:pt x="101" y="254"/>
                    <a:pt x="116" y="258"/>
                    <a:pt x="131" y="258"/>
                  </a:cubicBezTo>
                  <a:cubicBezTo>
                    <a:pt x="171" y="258"/>
                    <a:pt x="211" y="225"/>
                    <a:pt x="223" y="177"/>
                  </a:cubicBezTo>
                  <a:cubicBezTo>
                    <a:pt x="256" y="107"/>
                    <a:pt x="223" y="37"/>
                    <a:pt x="174" y="4"/>
                  </a:cubicBezTo>
                  <a:cubicBezTo>
                    <a:pt x="162" y="1"/>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9" name="Google Shape;20829;p55"/>
            <p:cNvSpPr/>
            <p:nvPr/>
          </p:nvSpPr>
          <p:spPr>
            <a:xfrm>
              <a:off x="5067075" y="2776250"/>
              <a:ext cx="6100" cy="6675"/>
            </a:xfrm>
            <a:custGeom>
              <a:avLst/>
              <a:gdLst/>
              <a:ahLst/>
              <a:cxnLst/>
              <a:rect l="l" t="t" r="r" b="b"/>
              <a:pathLst>
                <a:path w="244" h="267" extrusionOk="0">
                  <a:moveTo>
                    <a:pt x="104" y="0"/>
                  </a:moveTo>
                  <a:cubicBezTo>
                    <a:pt x="38" y="17"/>
                    <a:pt x="1" y="87"/>
                    <a:pt x="1" y="157"/>
                  </a:cubicBezTo>
                  <a:cubicBezTo>
                    <a:pt x="21" y="190"/>
                    <a:pt x="38" y="223"/>
                    <a:pt x="54" y="239"/>
                  </a:cubicBezTo>
                  <a:cubicBezTo>
                    <a:pt x="66" y="254"/>
                    <a:pt x="86" y="267"/>
                    <a:pt x="110" y="267"/>
                  </a:cubicBezTo>
                  <a:cubicBezTo>
                    <a:pt x="120" y="267"/>
                    <a:pt x="130" y="265"/>
                    <a:pt x="141" y="260"/>
                  </a:cubicBezTo>
                  <a:cubicBezTo>
                    <a:pt x="190" y="260"/>
                    <a:pt x="244" y="190"/>
                    <a:pt x="227" y="120"/>
                  </a:cubicBezTo>
                  <a:cubicBezTo>
                    <a:pt x="227" y="87"/>
                    <a:pt x="207" y="54"/>
                    <a:pt x="190" y="33"/>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0" name="Google Shape;20830;p55"/>
            <p:cNvSpPr/>
            <p:nvPr/>
          </p:nvSpPr>
          <p:spPr>
            <a:xfrm>
              <a:off x="5068825" y="2729050"/>
              <a:ext cx="5600" cy="6400"/>
            </a:xfrm>
            <a:custGeom>
              <a:avLst/>
              <a:gdLst/>
              <a:ahLst/>
              <a:cxnLst/>
              <a:rect l="l" t="t" r="r" b="b"/>
              <a:pathLst>
                <a:path w="224" h="256" extrusionOk="0">
                  <a:moveTo>
                    <a:pt x="104" y="0"/>
                  </a:moveTo>
                  <a:cubicBezTo>
                    <a:pt x="71" y="0"/>
                    <a:pt x="54" y="17"/>
                    <a:pt x="34" y="33"/>
                  </a:cubicBezTo>
                  <a:cubicBezTo>
                    <a:pt x="17" y="66"/>
                    <a:pt x="1" y="103"/>
                    <a:pt x="1" y="153"/>
                  </a:cubicBezTo>
                  <a:cubicBezTo>
                    <a:pt x="17" y="190"/>
                    <a:pt x="34" y="206"/>
                    <a:pt x="54" y="239"/>
                  </a:cubicBezTo>
                  <a:cubicBezTo>
                    <a:pt x="71" y="256"/>
                    <a:pt x="104" y="256"/>
                    <a:pt x="137" y="256"/>
                  </a:cubicBezTo>
                  <a:cubicBezTo>
                    <a:pt x="190" y="239"/>
                    <a:pt x="223" y="190"/>
                    <a:pt x="223" y="120"/>
                  </a:cubicBezTo>
                  <a:lnTo>
                    <a:pt x="223" y="103"/>
                  </a:lnTo>
                  <a:cubicBezTo>
                    <a:pt x="223" y="66"/>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1" name="Google Shape;20831;p55"/>
            <p:cNvSpPr/>
            <p:nvPr/>
          </p:nvSpPr>
          <p:spPr>
            <a:xfrm>
              <a:off x="5066675" y="2792525"/>
              <a:ext cx="6100" cy="6525"/>
            </a:xfrm>
            <a:custGeom>
              <a:avLst/>
              <a:gdLst/>
              <a:ahLst/>
              <a:cxnLst/>
              <a:rect l="l" t="t" r="r" b="b"/>
              <a:pathLst>
                <a:path w="244" h="261" extrusionOk="0">
                  <a:moveTo>
                    <a:pt x="140" y="1"/>
                  </a:moveTo>
                  <a:cubicBezTo>
                    <a:pt x="103" y="1"/>
                    <a:pt x="70" y="1"/>
                    <a:pt x="54" y="21"/>
                  </a:cubicBezTo>
                  <a:cubicBezTo>
                    <a:pt x="0" y="71"/>
                    <a:pt x="0" y="157"/>
                    <a:pt x="37" y="207"/>
                  </a:cubicBezTo>
                  <a:cubicBezTo>
                    <a:pt x="54" y="244"/>
                    <a:pt x="87" y="261"/>
                    <a:pt x="103" y="261"/>
                  </a:cubicBezTo>
                  <a:cubicBezTo>
                    <a:pt x="140" y="261"/>
                    <a:pt x="173" y="261"/>
                    <a:pt x="190" y="228"/>
                  </a:cubicBezTo>
                  <a:cubicBezTo>
                    <a:pt x="243" y="190"/>
                    <a:pt x="243" y="104"/>
                    <a:pt x="206" y="54"/>
                  </a:cubicBezTo>
                  <a:cubicBezTo>
                    <a:pt x="190" y="38"/>
                    <a:pt x="190"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2" name="Google Shape;20832;p55"/>
            <p:cNvSpPr/>
            <p:nvPr/>
          </p:nvSpPr>
          <p:spPr>
            <a:xfrm>
              <a:off x="5066675" y="2745825"/>
              <a:ext cx="6500" cy="6525"/>
            </a:xfrm>
            <a:custGeom>
              <a:avLst/>
              <a:gdLst/>
              <a:ahLst/>
              <a:cxnLst/>
              <a:rect l="l" t="t" r="r" b="b"/>
              <a:pathLst>
                <a:path w="260" h="261" extrusionOk="0">
                  <a:moveTo>
                    <a:pt x="129" y="1"/>
                  </a:moveTo>
                  <a:cubicBezTo>
                    <a:pt x="88" y="1"/>
                    <a:pt x="49" y="32"/>
                    <a:pt x="37" y="84"/>
                  </a:cubicBezTo>
                  <a:cubicBezTo>
                    <a:pt x="0" y="154"/>
                    <a:pt x="37" y="220"/>
                    <a:pt x="87" y="257"/>
                  </a:cubicBezTo>
                  <a:cubicBezTo>
                    <a:pt x="99" y="260"/>
                    <a:pt x="110" y="261"/>
                    <a:pt x="121" y="261"/>
                  </a:cubicBezTo>
                  <a:cubicBezTo>
                    <a:pt x="173" y="261"/>
                    <a:pt x="213" y="228"/>
                    <a:pt x="243" y="170"/>
                  </a:cubicBezTo>
                  <a:cubicBezTo>
                    <a:pt x="260" y="100"/>
                    <a:pt x="223" y="34"/>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3" name="Google Shape;20833;p55"/>
            <p:cNvSpPr/>
            <p:nvPr/>
          </p:nvSpPr>
          <p:spPr>
            <a:xfrm>
              <a:off x="5124700" y="2780025"/>
              <a:ext cx="6000" cy="6650"/>
            </a:xfrm>
            <a:custGeom>
              <a:avLst/>
              <a:gdLst/>
              <a:ahLst/>
              <a:cxnLst/>
              <a:rect l="l" t="t" r="r" b="b"/>
              <a:pathLst>
                <a:path w="240" h="266" extrusionOk="0">
                  <a:moveTo>
                    <a:pt x="132" y="0"/>
                  </a:moveTo>
                  <a:cubicBezTo>
                    <a:pt x="79" y="0"/>
                    <a:pt x="30" y="35"/>
                    <a:pt x="17" y="88"/>
                  </a:cubicBezTo>
                  <a:cubicBezTo>
                    <a:pt x="0" y="159"/>
                    <a:pt x="33" y="229"/>
                    <a:pt x="87" y="262"/>
                  </a:cubicBezTo>
                  <a:cubicBezTo>
                    <a:pt x="95" y="264"/>
                    <a:pt x="104" y="266"/>
                    <a:pt x="114" y="266"/>
                  </a:cubicBezTo>
                  <a:cubicBezTo>
                    <a:pt x="159" y="266"/>
                    <a:pt x="209" y="233"/>
                    <a:pt x="223" y="175"/>
                  </a:cubicBezTo>
                  <a:cubicBezTo>
                    <a:pt x="240" y="109"/>
                    <a:pt x="223" y="39"/>
                    <a:pt x="169" y="6"/>
                  </a:cubicBezTo>
                  <a:cubicBezTo>
                    <a:pt x="157" y="2"/>
                    <a:pt x="14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4" name="Google Shape;20834;p55"/>
            <p:cNvSpPr/>
            <p:nvPr/>
          </p:nvSpPr>
          <p:spPr>
            <a:xfrm>
              <a:off x="5068425" y="2824475"/>
              <a:ext cx="5175" cy="2100"/>
            </a:xfrm>
            <a:custGeom>
              <a:avLst/>
              <a:gdLst/>
              <a:ahLst/>
              <a:cxnLst/>
              <a:rect l="l" t="t" r="r" b="b"/>
              <a:pathLst>
                <a:path w="207" h="84" extrusionOk="0">
                  <a:moveTo>
                    <a:pt x="120" y="1"/>
                  </a:moveTo>
                  <a:cubicBezTo>
                    <a:pt x="108" y="1"/>
                    <a:pt x="95" y="5"/>
                    <a:pt x="87" y="13"/>
                  </a:cubicBezTo>
                  <a:cubicBezTo>
                    <a:pt x="70" y="13"/>
                    <a:pt x="33" y="30"/>
                    <a:pt x="17" y="63"/>
                  </a:cubicBezTo>
                  <a:lnTo>
                    <a:pt x="0" y="83"/>
                  </a:lnTo>
                  <a:lnTo>
                    <a:pt x="206" y="83"/>
                  </a:lnTo>
                  <a:cubicBezTo>
                    <a:pt x="206" y="63"/>
                    <a:pt x="190" y="46"/>
                    <a:pt x="173" y="30"/>
                  </a:cubicBezTo>
                  <a:lnTo>
                    <a:pt x="153" y="13"/>
                  </a:lnTo>
                  <a:cubicBezTo>
                    <a:pt x="145" y="5"/>
                    <a:pt x="13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5" name="Google Shape;20835;p55"/>
            <p:cNvSpPr/>
            <p:nvPr/>
          </p:nvSpPr>
          <p:spPr>
            <a:xfrm>
              <a:off x="5263425" y="2665025"/>
              <a:ext cx="2100" cy="5600"/>
            </a:xfrm>
            <a:custGeom>
              <a:avLst/>
              <a:gdLst/>
              <a:ahLst/>
              <a:cxnLst/>
              <a:rect l="l" t="t" r="r" b="b"/>
              <a:pathLst>
                <a:path w="84" h="224" extrusionOk="0">
                  <a:moveTo>
                    <a:pt x="83" y="1"/>
                  </a:moveTo>
                  <a:lnTo>
                    <a:pt x="83" y="1"/>
                  </a:lnTo>
                  <a:cubicBezTo>
                    <a:pt x="34" y="34"/>
                    <a:pt x="1" y="87"/>
                    <a:pt x="17" y="153"/>
                  </a:cubicBezTo>
                  <a:cubicBezTo>
                    <a:pt x="17" y="174"/>
                    <a:pt x="34" y="207"/>
                    <a:pt x="50" y="223"/>
                  </a:cubicBezTo>
                  <a:cubicBezTo>
                    <a:pt x="50" y="153"/>
                    <a:pt x="67" y="87"/>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6" name="Google Shape;20836;p55"/>
            <p:cNvSpPr/>
            <p:nvPr/>
          </p:nvSpPr>
          <p:spPr>
            <a:xfrm>
              <a:off x="5085625" y="2821800"/>
              <a:ext cx="6000" cy="4250"/>
            </a:xfrm>
            <a:custGeom>
              <a:avLst/>
              <a:gdLst/>
              <a:ahLst/>
              <a:cxnLst/>
              <a:rect l="l" t="t" r="r" b="b"/>
              <a:pathLst>
                <a:path w="240" h="170" extrusionOk="0">
                  <a:moveTo>
                    <a:pt x="104" y="1"/>
                  </a:moveTo>
                  <a:cubicBezTo>
                    <a:pt x="50" y="17"/>
                    <a:pt x="1" y="87"/>
                    <a:pt x="17" y="153"/>
                  </a:cubicBezTo>
                  <a:lnTo>
                    <a:pt x="17" y="170"/>
                  </a:lnTo>
                  <a:cubicBezTo>
                    <a:pt x="83" y="170"/>
                    <a:pt x="170" y="153"/>
                    <a:pt x="240" y="153"/>
                  </a:cubicBezTo>
                  <a:lnTo>
                    <a:pt x="240" y="120"/>
                  </a:lnTo>
                  <a:cubicBezTo>
                    <a:pt x="223" y="87"/>
                    <a:pt x="223" y="50"/>
                    <a:pt x="186" y="34"/>
                  </a:cubicBezTo>
                  <a:cubicBezTo>
                    <a:pt x="186" y="17"/>
                    <a:pt x="170" y="17"/>
                    <a:pt x="170" y="17"/>
                  </a:cubicBezTo>
                  <a:cubicBezTo>
                    <a:pt x="153" y="1"/>
                    <a:pt x="137"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7" name="Google Shape;20837;p55"/>
            <p:cNvSpPr/>
            <p:nvPr/>
          </p:nvSpPr>
          <p:spPr>
            <a:xfrm>
              <a:off x="5253125" y="2602225"/>
              <a:ext cx="6000" cy="6550"/>
            </a:xfrm>
            <a:custGeom>
              <a:avLst/>
              <a:gdLst/>
              <a:ahLst/>
              <a:cxnLst/>
              <a:rect l="l" t="t" r="r" b="b"/>
              <a:pathLst>
                <a:path w="240" h="262" extrusionOk="0">
                  <a:moveTo>
                    <a:pt x="124" y="0"/>
                  </a:moveTo>
                  <a:cubicBezTo>
                    <a:pt x="79" y="0"/>
                    <a:pt x="30" y="35"/>
                    <a:pt x="17" y="88"/>
                  </a:cubicBezTo>
                  <a:cubicBezTo>
                    <a:pt x="1" y="159"/>
                    <a:pt x="17" y="229"/>
                    <a:pt x="83" y="262"/>
                  </a:cubicBezTo>
                  <a:lnTo>
                    <a:pt x="137" y="262"/>
                  </a:lnTo>
                  <a:cubicBezTo>
                    <a:pt x="170" y="262"/>
                    <a:pt x="207" y="229"/>
                    <a:pt x="223" y="175"/>
                  </a:cubicBezTo>
                  <a:cubicBezTo>
                    <a:pt x="240" y="126"/>
                    <a:pt x="223" y="72"/>
                    <a:pt x="207" y="39"/>
                  </a:cubicBezTo>
                  <a:cubicBezTo>
                    <a:pt x="186" y="39"/>
                    <a:pt x="170" y="23"/>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8" name="Google Shape;20838;p55"/>
            <p:cNvSpPr/>
            <p:nvPr/>
          </p:nvSpPr>
          <p:spPr>
            <a:xfrm>
              <a:off x="5250950" y="2619725"/>
              <a:ext cx="6025" cy="6600"/>
            </a:xfrm>
            <a:custGeom>
              <a:avLst/>
              <a:gdLst/>
              <a:ahLst/>
              <a:cxnLst/>
              <a:rect l="l" t="t" r="r" b="b"/>
              <a:pathLst>
                <a:path w="241" h="264" extrusionOk="0">
                  <a:moveTo>
                    <a:pt x="126" y="0"/>
                  </a:moveTo>
                  <a:cubicBezTo>
                    <a:pt x="103" y="0"/>
                    <a:pt x="82" y="13"/>
                    <a:pt x="67" y="28"/>
                  </a:cubicBezTo>
                  <a:cubicBezTo>
                    <a:pt x="34" y="44"/>
                    <a:pt x="17" y="61"/>
                    <a:pt x="17" y="94"/>
                  </a:cubicBezTo>
                  <a:cubicBezTo>
                    <a:pt x="1" y="110"/>
                    <a:pt x="1" y="147"/>
                    <a:pt x="17" y="180"/>
                  </a:cubicBezTo>
                  <a:cubicBezTo>
                    <a:pt x="17" y="213"/>
                    <a:pt x="50" y="234"/>
                    <a:pt x="88" y="250"/>
                  </a:cubicBezTo>
                  <a:cubicBezTo>
                    <a:pt x="101" y="259"/>
                    <a:pt x="115" y="263"/>
                    <a:pt x="130" y="263"/>
                  </a:cubicBezTo>
                  <a:cubicBezTo>
                    <a:pt x="170" y="263"/>
                    <a:pt x="212" y="232"/>
                    <a:pt x="224" y="180"/>
                  </a:cubicBezTo>
                  <a:cubicBezTo>
                    <a:pt x="240" y="110"/>
                    <a:pt x="224" y="44"/>
                    <a:pt x="154" y="7"/>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9" name="Google Shape;20839;p55"/>
            <p:cNvSpPr/>
            <p:nvPr/>
          </p:nvSpPr>
          <p:spPr>
            <a:xfrm>
              <a:off x="5112225" y="2817475"/>
              <a:ext cx="5600" cy="5175"/>
            </a:xfrm>
            <a:custGeom>
              <a:avLst/>
              <a:gdLst/>
              <a:ahLst/>
              <a:cxnLst/>
              <a:rect l="l" t="t" r="r" b="b"/>
              <a:pathLst>
                <a:path w="224" h="207" extrusionOk="0">
                  <a:moveTo>
                    <a:pt x="120" y="1"/>
                  </a:moveTo>
                  <a:cubicBezTo>
                    <a:pt x="87" y="1"/>
                    <a:pt x="71" y="1"/>
                    <a:pt x="34" y="34"/>
                  </a:cubicBezTo>
                  <a:cubicBezTo>
                    <a:pt x="17" y="54"/>
                    <a:pt x="1" y="87"/>
                    <a:pt x="1" y="120"/>
                  </a:cubicBezTo>
                  <a:cubicBezTo>
                    <a:pt x="1" y="157"/>
                    <a:pt x="1" y="190"/>
                    <a:pt x="17" y="207"/>
                  </a:cubicBezTo>
                  <a:cubicBezTo>
                    <a:pt x="87" y="190"/>
                    <a:pt x="153" y="190"/>
                    <a:pt x="207" y="174"/>
                  </a:cubicBezTo>
                  <a:cubicBezTo>
                    <a:pt x="223" y="137"/>
                    <a:pt x="223" y="87"/>
                    <a:pt x="190" y="54"/>
                  </a:cubicBezTo>
                  <a:cubicBezTo>
                    <a:pt x="190" y="34"/>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0" name="Google Shape;20840;p55"/>
            <p:cNvSpPr/>
            <p:nvPr/>
          </p:nvSpPr>
          <p:spPr>
            <a:xfrm>
              <a:off x="5247050" y="2667200"/>
              <a:ext cx="6100" cy="6575"/>
            </a:xfrm>
            <a:custGeom>
              <a:avLst/>
              <a:gdLst/>
              <a:ahLst/>
              <a:cxnLst/>
              <a:rect l="l" t="t" r="r" b="b"/>
              <a:pathLst>
                <a:path w="244" h="263" extrusionOk="0">
                  <a:moveTo>
                    <a:pt x="103" y="0"/>
                  </a:moveTo>
                  <a:cubicBezTo>
                    <a:pt x="54" y="17"/>
                    <a:pt x="0" y="87"/>
                    <a:pt x="17" y="153"/>
                  </a:cubicBezTo>
                  <a:cubicBezTo>
                    <a:pt x="17" y="190"/>
                    <a:pt x="37" y="223"/>
                    <a:pt x="70" y="239"/>
                  </a:cubicBezTo>
                  <a:cubicBezTo>
                    <a:pt x="82" y="251"/>
                    <a:pt x="102" y="263"/>
                    <a:pt x="120" y="263"/>
                  </a:cubicBezTo>
                  <a:cubicBezTo>
                    <a:pt x="127" y="263"/>
                    <a:pt x="134" y="261"/>
                    <a:pt x="141" y="256"/>
                  </a:cubicBezTo>
                  <a:cubicBezTo>
                    <a:pt x="206" y="256"/>
                    <a:pt x="244" y="190"/>
                    <a:pt x="244" y="120"/>
                  </a:cubicBezTo>
                  <a:cubicBezTo>
                    <a:pt x="223" y="66"/>
                    <a:pt x="206" y="33"/>
                    <a:pt x="173"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1" name="Google Shape;20841;p55"/>
            <p:cNvSpPr/>
            <p:nvPr/>
          </p:nvSpPr>
          <p:spPr>
            <a:xfrm>
              <a:off x="5250550" y="2652150"/>
              <a:ext cx="6000" cy="6625"/>
            </a:xfrm>
            <a:custGeom>
              <a:avLst/>
              <a:gdLst/>
              <a:ahLst/>
              <a:cxnLst/>
              <a:rect l="l" t="t" r="r" b="b"/>
              <a:pathLst>
                <a:path w="240" h="265" extrusionOk="0">
                  <a:moveTo>
                    <a:pt x="137" y="0"/>
                  </a:moveTo>
                  <a:cubicBezTo>
                    <a:pt x="104" y="0"/>
                    <a:pt x="66" y="17"/>
                    <a:pt x="50" y="33"/>
                  </a:cubicBezTo>
                  <a:cubicBezTo>
                    <a:pt x="33" y="50"/>
                    <a:pt x="17" y="87"/>
                    <a:pt x="17" y="120"/>
                  </a:cubicBezTo>
                  <a:cubicBezTo>
                    <a:pt x="1" y="153"/>
                    <a:pt x="17" y="190"/>
                    <a:pt x="33" y="223"/>
                  </a:cubicBezTo>
                  <a:cubicBezTo>
                    <a:pt x="50" y="240"/>
                    <a:pt x="83" y="256"/>
                    <a:pt x="104" y="256"/>
                  </a:cubicBezTo>
                  <a:cubicBezTo>
                    <a:pt x="113" y="262"/>
                    <a:pt x="123" y="265"/>
                    <a:pt x="133" y="265"/>
                  </a:cubicBezTo>
                  <a:cubicBezTo>
                    <a:pt x="155" y="265"/>
                    <a:pt x="174" y="251"/>
                    <a:pt x="186" y="240"/>
                  </a:cubicBezTo>
                  <a:cubicBezTo>
                    <a:pt x="240" y="190"/>
                    <a:pt x="240" y="103"/>
                    <a:pt x="207" y="50"/>
                  </a:cubicBezTo>
                  <a:cubicBezTo>
                    <a:pt x="186" y="33"/>
                    <a:pt x="17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2" name="Google Shape;20842;p55"/>
            <p:cNvSpPr/>
            <p:nvPr/>
          </p:nvSpPr>
          <p:spPr>
            <a:xfrm>
              <a:off x="5236325" y="2652875"/>
              <a:ext cx="6000" cy="6625"/>
            </a:xfrm>
            <a:custGeom>
              <a:avLst/>
              <a:gdLst/>
              <a:ahLst/>
              <a:cxnLst/>
              <a:rect l="l" t="t" r="r" b="b"/>
              <a:pathLst>
                <a:path w="240" h="265" extrusionOk="0">
                  <a:moveTo>
                    <a:pt x="128" y="0"/>
                  </a:moveTo>
                  <a:cubicBezTo>
                    <a:pt x="81" y="0"/>
                    <a:pt x="31" y="30"/>
                    <a:pt x="17" y="74"/>
                  </a:cubicBezTo>
                  <a:cubicBezTo>
                    <a:pt x="1" y="145"/>
                    <a:pt x="17" y="227"/>
                    <a:pt x="87" y="248"/>
                  </a:cubicBezTo>
                  <a:cubicBezTo>
                    <a:pt x="104" y="264"/>
                    <a:pt x="120" y="264"/>
                    <a:pt x="137" y="264"/>
                  </a:cubicBezTo>
                  <a:cubicBezTo>
                    <a:pt x="174" y="248"/>
                    <a:pt x="207" y="227"/>
                    <a:pt x="223" y="178"/>
                  </a:cubicBezTo>
                  <a:cubicBezTo>
                    <a:pt x="240" y="124"/>
                    <a:pt x="223" y="74"/>
                    <a:pt x="207" y="41"/>
                  </a:cubicBezTo>
                  <a:cubicBezTo>
                    <a:pt x="190" y="21"/>
                    <a:pt x="174" y="21"/>
                    <a:pt x="157" y="4"/>
                  </a:cubicBezTo>
                  <a:cubicBezTo>
                    <a:pt x="148" y="1"/>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3" name="Google Shape;20843;p55"/>
            <p:cNvSpPr/>
            <p:nvPr/>
          </p:nvSpPr>
          <p:spPr>
            <a:xfrm>
              <a:off x="5214875" y="2766350"/>
              <a:ext cx="3025" cy="3525"/>
            </a:xfrm>
            <a:custGeom>
              <a:avLst/>
              <a:gdLst/>
              <a:ahLst/>
              <a:cxnLst/>
              <a:rect l="l" t="t" r="r" b="b"/>
              <a:pathLst>
                <a:path w="121" h="141" extrusionOk="0">
                  <a:moveTo>
                    <a:pt x="121" y="1"/>
                  </a:moveTo>
                  <a:cubicBezTo>
                    <a:pt x="104" y="1"/>
                    <a:pt x="104" y="1"/>
                    <a:pt x="88" y="17"/>
                  </a:cubicBezTo>
                  <a:cubicBezTo>
                    <a:pt x="34" y="17"/>
                    <a:pt x="1" y="71"/>
                    <a:pt x="1" y="141"/>
                  </a:cubicBezTo>
                  <a:cubicBezTo>
                    <a:pt x="34" y="87"/>
                    <a:pt x="67" y="54"/>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4" name="Google Shape;20844;p55"/>
            <p:cNvSpPr/>
            <p:nvPr/>
          </p:nvSpPr>
          <p:spPr>
            <a:xfrm>
              <a:off x="5238500" y="2728925"/>
              <a:ext cx="5175" cy="6525"/>
            </a:xfrm>
            <a:custGeom>
              <a:avLst/>
              <a:gdLst/>
              <a:ahLst/>
              <a:cxnLst/>
              <a:rect l="l" t="t" r="r" b="b"/>
              <a:pathLst>
                <a:path w="207" h="261" extrusionOk="0">
                  <a:moveTo>
                    <a:pt x="125" y="1"/>
                  </a:moveTo>
                  <a:cubicBezTo>
                    <a:pt x="80" y="1"/>
                    <a:pt x="30" y="30"/>
                    <a:pt x="17" y="71"/>
                  </a:cubicBezTo>
                  <a:cubicBezTo>
                    <a:pt x="0" y="141"/>
                    <a:pt x="17" y="228"/>
                    <a:pt x="87" y="244"/>
                  </a:cubicBezTo>
                  <a:lnTo>
                    <a:pt x="103" y="261"/>
                  </a:lnTo>
                  <a:lnTo>
                    <a:pt x="103" y="228"/>
                  </a:lnTo>
                  <a:cubicBezTo>
                    <a:pt x="136" y="174"/>
                    <a:pt x="173" y="108"/>
                    <a:pt x="206" y="55"/>
                  </a:cubicBezTo>
                  <a:cubicBezTo>
                    <a:pt x="190" y="38"/>
                    <a:pt x="173" y="22"/>
                    <a:pt x="153" y="5"/>
                  </a:cubicBezTo>
                  <a:cubicBezTo>
                    <a:pt x="144"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5" name="Google Shape;20845;p55"/>
            <p:cNvSpPr/>
            <p:nvPr/>
          </p:nvSpPr>
          <p:spPr>
            <a:xfrm>
              <a:off x="5245800" y="2713200"/>
              <a:ext cx="5600" cy="6375"/>
            </a:xfrm>
            <a:custGeom>
              <a:avLst/>
              <a:gdLst/>
              <a:ahLst/>
              <a:cxnLst/>
              <a:rect l="l" t="t" r="r" b="b"/>
              <a:pathLst>
                <a:path w="224" h="255" extrusionOk="0">
                  <a:moveTo>
                    <a:pt x="110" y="1"/>
                  </a:moveTo>
                  <a:cubicBezTo>
                    <a:pt x="70" y="1"/>
                    <a:pt x="29" y="34"/>
                    <a:pt x="17" y="82"/>
                  </a:cubicBezTo>
                  <a:cubicBezTo>
                    <a:pt x="1" y="152"/>
                    <a:pt x="17" y="222"/>
                    <a:pt x="87" y="255"/>
                  </a:cubicBezTo>
                  <a:lnTo>
                    <a:pt x="137" y="255"/>
                  </a:lnTo>
                  <a:cubicBezTo>
                    <a:pt x="153" y="205"/>
                    <a:pt x="191" y="135"/>
                    <a:pt x="223" y="65"/>
                  </a:cubicBezTo>
                  <a:cubicBezTo>
                    <a:pt x="207" y="49"/>
                    <a:pt x="191" y="16"/>
                    <a:pt x="153" y="16"/>
                  </a:cubicBezTo>
                  <a:cubicBezTo>
                    <a:pt x="140" y="6"/>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6" name="Google Shape;20846;p55"/>
            <p:cNvSpPr/>
            <p:nvPr/>
          </p:nvSpPr>
          <p:spPr>
            <a:xfrm>
              <a:off x="5256525" y="2680075"/>
              <a:ext cx="5600" cy="6425"/>
            </a:xfrm>
            <a:custGeom>
              <a:avLst/>
              <a:gdLst/>
              <a:ahLst/>
              <a:cxnLst/>
              <a:rect l="l" t="t" r="r" b="b"/>
              <a:pathLst>
                <a:path w="224" h="257" extrusionOk="0">
                  <a:moveTo>
                    <a:pt x="137" y="1"/>
                  </a:moveTo>
                  <a:cubicBezTo>
                    <a:pt x="120" y="1"/>
                    <a:pt x="87" y="17"/>
                    <a:pt x="50" y="34"/>
                  </a:cubicBezTo>
                  <a:cubicBezTo>
                    <a:pt x="17" y="67"/>
                    <a:pt x="1" y="153"/>
                    <a:pt x="50" y="207"/>
                  </a:cubicBezTo>
                  <a:cubicBezTo>
                    <a:pt x="71" y="240"/>
                    <a:pt x="87" y="256"/>
                    <a:pt x="120" y="256"/>
                  </a:cubicBezTo>
                  <a:cubicBezTo>
                    <a:pt x="137" y="256"/>
                    <a:pt x="174" y="256"/>
                    <a:pt x="190" y="240"/>
                  </a:cubicBezTo>
                  <a:cubicBezTo>
                    <a:pt x="207" y="190"/>
                    <a:pt x="207" y="137"/>
                    <a:pt x="223" y="67"/>
                  </a:cubicBezTo>
                  <a:lnTo>
                    <a:pt x="223" y="50"/>
                  </a:lnTo>
                  <a:cubicBezTo>
                    <a:pt x="207" y="34"/>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7" name="Google Shape;20847;p55"/>
            <p:cNvSpPr/>
            <p:nvPr/>
          </p:nvSpPr>
          <p:spPr>
            <a:xfrm>
              <a:off x="5140150" y="2809750"/>
              <a:ext cx="5600" cy="5575"/>
            </a:xfrm>
            <a:custGeom>
              <a:avLst/>
              <a:gdLst/>
              <a:ahLst/>
              <a:cxnLst/>
              <a:rect l="l" t="t" r="r" b="b"/>
              <a:pathLst>
                <a:path w="224" h="223" extrusionOk="0">
                  <a:moveTo>
                    <a:pt x="104" y="0"/>
                  </a:moveTo>
                  <a:cubicBezTo>
                    <a:pt x="50" y="17"/>
                    <a:pt x="1" y="70"/>
                    <a:pt x="17" y="157"/>
                  </a:cubicBezTo>
                  <a:cubicBezTo>
                    <a:pt x="17" y="173"/>
                    <a:pt x="34" y="206"/>
                    <a:pt x="50" y="223"/>
                  </a:cubicBezTo>
                  <a:cubicBezTo>
                    <a:pt x="104" y="206"/>
                    <a:pt x="170" y="173"/>
                    <a:pt x="224" y="157"/>
                  </a:cubicBezTo>
                  <a:lnTo>
                    <a:pt x="224" y="103"/>
                  </a:lnTo>
                  <a:cubicBezTo>
                    <a:pt x="224" y="70"/>
                    <a:pt x="207" y="33"/>
                    <a:pt x="191"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8" name="Google Shape;20848;p55"/>
            <p:cNvSpPr/>
            <p:nvPr/>
          </p:nvSpPr>
          <p:spPr>
            <a:xfrm>
              <a:off x="5194675" y="2783450"/>
              <a:ext cx="4375" cy="3550"/>
            </a:xfrm>
            <a:custGeom>
              <a:avLst/>
              <a:gdLst/>
              <a:ahLst/>
              <a:cxnLst/>
              <a:rect l="l" t="t" r="r" b="b"/>
              <a:pathLst>
                <a:path w="175" h="142" extrusionOk="0">
                  <a:moveTo>
                    <a:pt x="127" y="1"/>
                  </a:moveTo>
                  <a:cubicBezTo>
                    <a:pt x="82" y="1"/>
                    <a:pt x="31" y="34"/>
                    <a:pt x="17" y="92"/>
                  </a:cubicBezTo>
                  <a:cubicBezTo>
                    <a:pt x="17" y="108"/>
                    <a:pt x="1" y="125"/>
                    <a:pt x="17" y="141"/>
                  </a:cubicBezTo>
                  <a:cubicBezTo>
                    <a:pt x="71" y="108"/>
                    <a:pt x="120" y="55"/>
                    <a:pt x="174" y="22"/>
                  </a:cubicBezTo>
                  <a:cubicBezTo>
                    <a:pt x="174" y="22"/>
                    <a:pt x="174" y="5"/>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9" name="Google Shape;20849;p55"/>
            <p:cNvSpPr/>
            <p:nvPr/>
          </p:nvSpPr>
          <p:spPr>
            <a:xfrm>
              <a:off x="5126350" y="2814900"/>
              <a:ext cx="5700" cy="4775"/>
            </a:xfrm>
            <a:custGeom>
              <a:avLst/>
              <a:gdLst/>
              <a:ahLst/>
              <a:cxnLst/>
              <a:rect l="l" t="t" r="r" b="b"/>
              <a:pathLst>
                <a:path w="228" h="191" extrusionOk="0">
                  <a:moveTo>
                    <a:pt x="103" y="0"/>
                  </a:moveTo>
                  <a:cubicBezTo>
                    <a:pt x="38" y="0"/>
                    <a:pt x="0" y="71"/>
                    <a:pt x="21" y="137"/>
                  </a:cubicBezTo>
                  <a:lnTo>
                    <a:pt x="21" y="190"/>
                  </a:lnTo>
                  <a:cubicBezTo>
                    <a:pt x="87" y="174"/>
                    <a:pt x="157" y="157"/>
                    <a:pt x="227" y="120"/>
                  </a:cubicBezTo>
                  <a:lnTo>
                    <a:pt x="227" y="104"/>
                  </a:lnTo>
                  <a:cubicBezTo>
                    <a:pt x="227" y="71"/>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0" name="Google Shape;20850;p55"/>
            <p:cNvSpPr/>
            <p:nvPr/>
          </p:nvSpPr>
          <p:spPr>
            <a:xfrm>
              <a:off x="5154700" y="2806850"/>
              <a:ext cx="4750" cy="3325"/>
            </a:xfrm>
            <a:custGeom>
              <a:avLst/>
              <a:gdLst/>
              <a:ahLst/>
              <a:cxnLst/>
              <a:rect l="l" t="t" r="r" b="b"/>
              <a:pathLst>
                <a:path w="190" h="133" extrusionOk="0">
                  <a:moveTo>
                    <a:pt x="113" y="0"/>
                  </a:moveTo>
                  <a:cubicBezTo>
                    <a:pt x="72" y="0"/>
                    <a:pt x="33" y="32"/>
                    <a:pt x="21" y="83"/>
                  </a:cubicBezTo>
                  <a:cubicBezTo>
                    <a:pt x="0" y="100"/>
                    <a:pt x="0" y="116"/>
                    <a:pt x="0" y="133"/>
                  </a:cubicBezTo>
                  <a:cubicBezTo>
                    <a:pt x="70" y="100"/>
                    <a:pt x="140" y="83"/>
                    <a:pt x="190" y="46"/>
                  </a:cubicBezTo>
                  <a:cubicBezTo>
                    <a:pt x="190" y="30"/>
                    <a:pt x="173"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1" name="Google Shape;20851;p55"/>
            <p:cNvSpPr/>
            <p:nvPr/>
          </p:nvSpPr>
          <p:spPr>
            <a:xfrm>
              <a:off x="5174075" y="2758625"/>
              <a:ext cx="6000" cy="6525"/>
            </a:xfrm>
            <a:custGeom>
              <a:avLst/>
              <a:gdLst/>
              <a:ahLst/>
              <a:cxnLst/>
              <a:rect l="l" t="t" r="r" b="b"/>
              <a:pathLst>
                <a:path w="240" h="261" extrusionOk="0">
                  <a:moveTo>
                    <a:pt x="103" y="0"/>
                  </a:moveTo>
                  <a:cubicBezTo>
                    <a:pt x="70" y="0"/>
                    <a:pt x="33" y="17"/>
                    <a:pt x="17" y="54"/>
                  </a:cubicBezTo>
                  <a:cubicBezTo>
                    <a:pt x="0" y="87"/>
                    <a:pt x="0" y="120"/>
                    <a:pt x="0" y="157"/>
                  </a:cubicBezTo>
                  <a:cubicBezTo>
                    <a:pt x="17" y="190"/>
                    <a:pt x="17" y="206"/>
                    <a:pt x="50" y="244"/>
                  </a:cubicBezTo>
                  <a:cubicBezTo>
                    <a:pt x="70" y="260"/>
                    <a:pt x="103" y="260"/>
                    <a:pt x="136" y="260"/>
                  </a:cubicBezTo>
                  <a:cubicBezTo>
                    <a:pt x="190" y="244"/>
                    <a:pt x="239" y="174"/>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2" name="Google Shape;20852;p55"/>
            <p:cNvSpPr/>
            <p:nvPr/>
          </p:nvSpPr>
          <p:spPr>
            <a:xfrm>
              <a:off x="5180450" y="2787900"/>
              <a:ext cx="6125" cy="6400"/>
            </a:xfrm>
            <a:custGeom>
              <a:avLst/>
              <a:gdLst/>
              <a:ahLst/>
              <a:cxnLst/>
              <a:rect l="l" t="t" r="r" b="b"/>
              <a:pathLst>
                <a:path w="245" h="256" extrusionOk="0">
                  <a:moveTo>
                    <a:pt x="104" y="0"/>
                  </a:moveTo>
                  <a:cubicBezTo>
                    <a:pt x="71" y="0"/>
                    <a:pt x="55" y="17"/>
                    <a:pt x="38" y="50"/>
                  </a:cubicBezTo>
                  <a:cubicBezTo>
                    <a:pt x="22" y="83"/>
                    <a:pt x="1" y="120"/>
                    <a:pt x="22" y="153"/>
                  </a:cubicBezTo>
                  <a:cubicBezTo>
                    <a:pt x="22" y="186"/>
                    <a:pt x="38" y="206"/>
                    <a:pt x="55" y="239"/>
                  </a:cubicBezTo>
                  <a:cubicBezTo>
                    <a:pt x="88" y="256"/>
                    <a:pt x="104" y="256"/>
                    <a:pt x="141" y="256"/>
                  </a:cubicBezTo>
                  <a:cubicBezTo>
                    <a:pt x="207" y="239"/>
                    <a:pt x="244" y="169"/>
                    <a:pt x="228" y="103"/>
                  </a:cubicBezTo>
                  <a:cubicBezTo>
                    <a:pt x="228" y="66"/>
                    <a:pt x="207" y="50"/>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3" name="Google Shape;20853;p55"/>
            <p:cNvSpPr/>
            <p:nvPr/>
          </p:nvSpPr>
          <p:spPr>
            <a:xfrm>
              <a:off x="5185625" y="2723575"/>
              <a:ext cx="6100" cy="6475"/>
            </a:xfrm>
            <a:custGeom>
              <a:avLst/>
              <a:gdLst/>
              <a:ahLst/>
              <a:cxnLst/>
              <a:rect l="l" t="t" r="r" b="b"/>
              <a:pathLst>
                <a:path w="244" h="259" extrusionOk="0">
                  <a:moveTo>
                    <a:pt x="131" y="1"/>
                  </a:moveTo>
                  <a:cubicBezTo>
                    <a:pt x="123" y="1"/>
                    <a:pt x="113" y="5"/>
                    <a:pt x="103" y="13"/>
                  </a:cubicBezTo>
                  <a:cubicBezTo>
                    <a:pt x="37" y="13"/>
                    <a:pt x="0" y="79"/>
                    <a:pt x="0" y="149"/>
                  </a:cubicBezTo>
                  <a:cubicBezTo>
                    <a:pt x="21" y="182"/>
                    <a:pt x="37" y="219"/>
                    <a:pt x="54" y="236"/>
                  </a:cubicBezTo>
                  <a:cubicBezTo>
                    <a:pt x="65" y="247"/>
                    <a:pt x="85" y="259"/>
                    <a:pt x="109" y="259"/>
                  </a:cubicBezTo>
                  <a:cubicBezTo>
                    <a:pt x="119" y="259"/>
                    <a:pt x="129" y="257"/>
                    <a:pt x="140" y="252"/>
                  </a:cubicBezTo>
                  <a:cubicBezTo>
                    <a:pt x="190" y="252"/>
                    <a:pt x="243" y="182"/>
                    <a:pt x="227" y="116"/>
                  </a:cubicBezTo>
                  <a:cubicBezTo>
                    <a:pt x="227" y="79"/>
                    <a:pt x="206" y="46"/>
                    <a:pt x="190" y="29"/>
                  </a:cubicBezTo>
                  <a:cubicBezTo>
                    <a:pt x="173" y="13"/>
                    <a:pt x="173" y="13"/>
                    <a:pt x="157" y="13"/>
                  </a:cubicBezTo>
                  <a:cubicBezTo>
                    <a:pt x="148" y="5"/>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4" name="Google Shape;20854;p55"/>
            <p:cNvSpPr/>
            <p:nvPr/>
          </p:nvSpPr>
          <p:spPr>
            <a:xfrm>
              <a:off x="5184800" y="2771100"/>
              <a:ext cx="5575" cy="6500"/>
            </a:xfrm>
            <a:custGeom>
              <a:avLst/>
              <a:gdLst/>
              <a:ahLst/>
              <a:cxnLst/>
              <a:rect l="l" t="t" r="r" b="b"/>
              <a:pathLst>
                <a:path w="223" h="260" extrusionOk="0">
                  <a:moveTo>
                    <a:pt x="136" y="0"/>
                  </a:moveTo>
                  <a:cubicBezTo>
                    <a:pt x="103" y="0"/>
                    <a:pt x="70" y="0"/>
                    <a:pt x="54" y="17"/>
                  </a:cubicBezTo>
                  <a:cubicBezTo>
                    <a:pt x="0" y="70"/>
                    <a:pt x="0" y="157"/>
                    <a:pt x="33" y="206"/>
                  </a:cubicBezTo>
                  <a:cubicBezTo>
                    <a:pt x="54" y="239"/>
                    <a:pt x="70" y="260"/>
                    <a:pt x="103" y="260"/>
                  </a:cubicBezTo>
                  <a:cubicBezTo>
                    <a:pt x="136" y="260"/>
                    <a:pt x="173" y="239"/>
                    <a:pt x="190" y="223"/>
                  </a:cubicBezTo>
                  <a:cubicBezTo>
                    <a:pt x="206" y="206"/>
                    <a:pt x="223" y="173"/>
                    <a:pt x="223" y="136"/>
                  </a:cubicBezTo>
                  <a:cubicBezTo>
                    <a:pt x="223" y="103"/>
                    <a:pt x="223" y="70"/>
                    <a:pt x="206" y="54"/>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5" name="Google Shape;20855;p55"/>
            <p:cNvSpPr/>
            <p:nvPr/>
          </p:nvSpPr>
          <p:spPr>
            <a:xfrm>
              <a:off x="5187375" y="2707650"/>
              <a:ext cx="6000" cy="6475"/>
            </a:xfrm>
            <a:custGeom>
              <a:avLst/>
              <a:gdLst/>
              <a:ahLst/>
              <a:cxnLst/>
              <a:rect l="l" t="t" r="r" b="b"/>
              <a:pathLst>
                <a:path w="240" h="259" extrusionOk="0">
                  <a:moveTo>
                    <a:pt x="111" y="0"/>
                  </a:moveTo>
                  <a:cubicBezTo>
                    <a:pt x="69" y="0"/>
                    <a:pt x="29" y="33"/>
                    <a:pt x="17" y="81"/>
                  </a:cubicBezTo>
                  <a:cubicBezTo>
                    <a:pt x="0" y="151"/>
                    <a:pt x="17" y="221"/>
                    <a:pt x="70" y="254"/>
                  </a:cubicBezTo>
                  <a:cubicBezTo>
                    <a:pt x="82" y="257"/>
                    <a:pt x="94" y="258"/>
                    <a:pt x="105" y="258"/>
                  </a:cubicBezTo>
                  <a:cubicBezTo>
                    <a:pt x="159" y="258"/>
                    <a:pt x="209" y="228"/>
                    <a:pt x="223" y="184"/>
                  </a:cubicBezTo>
                  <a:cubicBezTo>
                    <a:pt x="239" y="118"/>
                    <a:pt x="206"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6" name="Google Shape;20856;p55"/>
            <p:cNvSpPr/>
            <p:nvPr/>
          </p:nvSpPr>
          <p:spPr>
            <a:xfrm>
              <a:off x="5084300" y="2647500"/>
              <a:ext cx="6500" cy="6525"/>
            </a:xfrm>
            <a:custGeom>
              <a:avLst/>
              <a:gdLst/>
              <a:ahLst/>
              <a:cxnLst/>
              <a:rect l="l" t="t" r="r" b="b"/>
              <a:pathLst>
                <a:path w="260" h="261" extrusionOk="0">
                  <a:moveTo>
                    <a:pt x="122" y="0"/>
                  </a:moveTo>
                  <a:cubicBezTo>
                    <a:pt x="78" y="0"/>
                    <a:pt x="44" y="32"/>
                    <a:pt x="17" y="83"/>
                  </a:cubicBezTo>
                  <a:cubicBezTo>
                    <a:pt x="0" y="153"/>
                    <a:pt x="33" y="219"/>
                    <a:pt x="87" y="256"/>
                  </a:cubicBezTo>
                  <a:cubicBezTo>
                    <a:pt x="95" y="259"/>
                    <a:pt x="103" y="260"/>
                    <a:pt x="112" y="260"/>
                  </a:cubicBezTo>
                  <a:cubicBezTo>
                    <a:pt x="157" y="260"/>
                    <a:pt x="209" y="225"/>
                    <a:pt x="223" y="170"/>
                  </a:cubicBezTo>
                  <a:cubicBezTo>
                    <a:pt x="260" y="116"/>
                    <a:pt x="223" y="30"/>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7" name="Google Shape;20857;p55"/>
            <p:cNvSpPr/>
            <p:nvPr/>
          </p:nvSpPr>
          <p:spPr>
            <a:xfrm>
              <a:off x="5183550" y="2743400"/>
              <a:ext cx="5600" cy="6600"/>
            </a:xfrm>
            <a:custGeom>
              <a:avLst/>
              <a:gdLst/>
              <a:ahLst/>
              <a:cxnLst/>
              <a:rect l="l" t="t" r="r" b="b"/>
              <a:pathLst>
                <a:path w="224" h="264" extrusionOk="0">
                  <a:moveTo>
                    <a:pt x="93" y="1"/>
                  </a:moveTo>
                  <a:cubicBezTo>
                    <a:pt x="72" y="1"/>
                    <a:pt x="57" y="13"/>
                    <a:pt x="34" y="28"/>
                  </a:cubicBezTo>
                  <a:cubicBezTo>
                    <a:pt x="17" y="61"/>
                    <a:pt x="1" y="77"/>
                    <a:pt x="1" y="110"/>
                  </a:cubicBezTo>
                  <a:cubicBezTo>
                    <a:pt x="1" y="148"/>
                    <a:pt x="1" y="181"/>
                    <a:pt x="17" y="214"/>
                  </a:cubicBezTo>
                  <a:cubicBezTo>
                    <a:pt x="36" y="245"/>
                    <a:pt x="69" y="264"/>
                    <a:pt x="102" y="264"/>
                  </a:cubicBezTo>
                  <a:cubicBezTo>
                    <a:pt x="125" y="264"/>
                    <a:pt x="149" y="255"/>
                    <a:pt x="170" y="234"/>
                  </a:cubicBezTo>
                  <a:cubicBezTo>
                    <a:pt x="223" y="181"/>
                    <a:pt x="223" y="110"/>
                    <a:pt x="186" y="45"/>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8" name="Google Shape;20858;p55"/>
            <p:cNvSpPr/>
            <p:nvPr/>
          </p:nvSpPr>
          <p:spPr>
            <a:xfrm>
              <a:off x="5174475" y="2662975"/>
              <a:ext cx="6000" cy="6575"/>
            </a:xfrm>
            <a:custGeom>
              <a:avLst/>
              <a:gdLst/>
              <a:ahLst/>
              <a:cxnLst/>
              <a:rect l="l" t="t" r="r" b="b"/>
              <a:pathLst>
                <a:path w="240" h="263" extrusionOk="0">
                  <a:moveTo>
                    <a:pt x="129" y="0"/>
                  </a:moveTo>
                  <a:cubicBezTo>
                    <a:pt x="120" y="0"/>
                    <a:pt x="112" y="4"/>
                    <a:pt x="104" y="13"/>
                  </a:cubicBezTo>
                  <a:cubicBezTo>
                    <a:pt x="87" y="13"/>
                    <a:pt x="71" y="29"/>
                    <a:pt x="54" y="50"/>
                  </a:cubicBezTo>
                  <a:cubicBezTo>
                    <a:pt x="17" y="66"/>
                    <a:pt x="1" y="116"/>
                    <a:pt x="17" y="153"/>
                  </a:cubicBezTo>
                  <a:cubicBezTo>
                    <a:pt x="17" y="186"/>
                    <a:pt x="34" y="219"/>
                    <a:pt x="54" y="235"/>
                  </a:cubicBezTo>
                  <a:cubicBezTo>
                    <a:pt x="78" y="250"/>
                    <a:pt x="93" y="263"/>
                    <a:pt x="112" y="263"/>
                  </a:cubicBezTo>
                  <a:cubicBezTo>
                    <a:pt x="119" y="263"/>
                    <a:pt x="127" y="261"/>
                    <a:pt x="137" y="256"/>
                  </a:cubicBezTo>
                  <a:cubicBezTo>
                    <a:pt x="190" y="256"/>
                    <a:pt x="240" y="186"/>
                    <a:pt x="240" y="132"/>
                  </a:cubicBezTo>
                  <a:cubicBezTo>
                    <a:pt x="240" y="116"/>
                    <a:pt x="240" y="116"/>
                    <a:pt x="223" y="116"/>
                  </a:cubicBezTo>
                  <a:cubicBezTo>
                    <a:pt x="223" y="66"/>
                    <a:pt x="207" y="29"/>
                    <a:pt x="157" y="13"/>
                  </a:cubicBezTo>
                  <a:cubicBezTo>
                    <a:pt x="147" y="4"/>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9" name="Google Shape;20859;p55"/>
            <p:cNvSpPr/>
            <p:nvPr/>
          </p:nvSpPr>
          <p:spPr>
            <a:xfrm>
              <a:off x="5177475" y="2618900"/>
              <a:ext cx="6100" cy="6675"/>
            </a:xfrm>
            <a:custGeom>
              <a:avLst/>
              <a:gdLst/>
              <a:ahLst/>
              <a:cxnLst/>
              <a:rect l="l" t="t" r="r" b="b"/>
              <a:pathLst>
                <a:path w="244" h="267" extrusionOk="0">
                  <a:moveTo>
                    <a:pt x="109" y="0"/>
                  </a:moveTo>
                  <a:cubicBezTo>
                    <a:pt x="86" y="0"/>
                    <a:pt x="66" y="12"/>
                    <a:pt x="54" y="23"/>
                  </a:cubicBezTo>
                  <a:cubicBezTo>
                    <a:pt x="17" y="61"/>
                    <a:pt x="17" y="77"/>
                    <a:pt x="0" y="110"/>
                  </a:cubicBezTo>
                  <a:cubicBezTo>
                    <a:pt x="0" y="143"/>
                    <a:pt x="17" y="180"/>
                    <a:pt x="37" y="213"/>
                  </a:cubicBezTo>
                  <a:cubicBezTo>
                    <a:pt x="54" y="230"/>
                    <a:pt x="70" y="246"/>
                    <a:pt x="103" y="267"/>
                  </a:cubicBezTo>
                  <a:cubicBezTo>
                    <a:pt x="141" y="267"/>
                    <a:pt x="174" y="246"/>
                    <a:pt x="190" y="230"/>
                  </a:cubicBezTo>
                  <a:cubicBezTo>
                    <a:pt x="244" y="180"/>
                    <a:pt x="244" y="110"/>
                    <a:pt x="207" y="40"/>
                  </a:cubicBezTo>
                  <a:cubicBezTo>
                    <a:pt x="190" y="23"/>
                    <a:pt x="174" y="23"/>
                    <a:pt x="157" y="7"/>
                  </a:cubicBezTo>
                  <a:lnTo>
                    <a:pt x="141" y="7"/>
                  </a:lnTo>
                  <a:cubicBezTo>
                    <a:pt x="130" y="2"/>
                    <a:pt x="119"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0" name="Google Shape;20860;p55"/>
            <p:cNvSpPr/>
            <p:nvPr/>
          </p:nvSpPr>
          <p:spPr>
            <a:xfrm>
              <a:off x="5213550" y="2688625"/>
              <a:ext cx="5600" cy="6525"/>
            </a:xfrm>
            <a:custGeom>
              <a:avLst/>
              <a:gdLst/>
              <a:ahLst/>
              <a:cxnLst/>
              <a:rect l="l" t="t" r="r" b="b"/>
              <a:pathLst>
                <a:path w="224" h="261" extrusionOk="0">
                  <a:moveTo>
                    <a:pt x="87" y="1"/>
                  </a:moveTo>
                  <a:cubicBezTo>
                    <a:pt x="70" y="1"/>
                    <a:pt x="37" y="17"/>
                    <a:pt x="17" y="54"/>
                  </a:cubicBezTo>
                  <a:cubicBezTo>
                    <a:pt x="0" y="71"/>
                    <a:pt x="0" y="104"/>
                    <a:pt x="0" y="137"/>
                  </a:cubicBezTo>
                  <a:cubicBezTo>
                    <a:pt x="0" y="174"/>
                    <a:pt x="17" y="207"/>
                    <a:pt x="37" y="224"/>
                  </a:cubicBezTo>
                  <a:cubicBezTo>
                    <a:pt x="70" y="261"/>
                    <a:pt x="103" y="261"/>
                    <a:pt x="120" y="261"/>
                  </a:cubicBezTo>
                  <a:cubicBezTo>
                    <a:pt x="190" y="240"/>
                    <a:pt x="223" y="174"/>
                    <a:pt x="223" y="104"/>
                  </a:cubicBezTo>
                  <a:cubicBezTo>
                    <a:pt x="207" y="71"/>
                    <a:pt x="190"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1" name="Google Shape;20861;p55"/>
            <p:cNvSpPr/>
            <p:nvPr/>
          </p:nvSpPr>
          <p:spPr>
            <a:xfrm>
              <a:off x="5217875" y="2751300"/>
              <a:ext cx="6000" cy="6700"/>
            </a:xfrm>
            <a:custGeom>
              <a:avLst/>
              <a:gdLst/>
              <a:ahLst/>
              <a:cxnLst/>
              <a:rect l="l" t="t" r="r" b="b"/>
              <a:pathLst>
                <a:path w="240" h="268" extrusionOk="0">
                  <a:moveTo>
                    <a:pt x="120" y="1"/>
                  </a:moveTo>
                  <a:cubicBezTo>
                    <a:pt x="104" y="1"/>
                    <a:pt x="71" y="21"/>
                    <a:pt x="50" y="38"/>
                  </a:cubicBezTo>
                  <a:cubicBezTo>
                    <a:pt x="17" y="54"/>
                    <a:pt x="17" y="87"/>
                    <a:pt x="1" y="124"/>
                  </a:cubicBezTo>
                  <a:cubicBezTo>
                    <a:pt x="1" y="157"/>
                    <a:pt x="17" y="190"/>
                    <a:pt x="34" y="227"/>
                  </a:cubicBezTo>
                  <a:cubicBezTo>
                    <a:pt x="50" y="244"/>
                    <a:pt x="71" y="260"/>
                    <a:pt x="104" y="260"/>
                  </a:cubicBezTo>
                  <a:cubicBezTo>
                    <a:pt x="113" y="265"/>
                    <a:pt x="122" y="267"/>
                    <a:pt x="129" y="267"/>
                  </a:cubicBezTo>
                  <a:cubicBezTo>
                    <a:pt x="148" y="267"/>
                    <a:pt x="164" y="256"/>
                    <a:pt x="190" y="244"/>
                  </a:cubicBezTo>
                  <a:cubicBezTo>
                    <a:pt x="240" y="190"/>
                    <a:pt x="240" y="104"/>
                    <a:pt x="207" y="54"/>
                  </a:cubicBezTo>
                  <a:cubicBezTo>
                    <a:pt x="190" y="38"/>
                    <a:pt x="174" y="21"/>
                    <a:pt x="153" y="21"/>
                  </a:cubicBezTo>
                  <a:cubicBezTo>
                    <a:pt x="153" y="2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2" name="Google Shape;20862;p55"/>
            <p:cNvSpPr/>
            <p:nvPr/>
          </p:nvSpPr>
          <p:spPr>
            <a:xfrm>
              <a:off x="5195925" y="2737175"/>
              <a:ext cx="6100" cy="6425"/>
            </a:xfrm>
            <a:custGeom>
              <a:avLst/>
              <a:gdLst/>
              <a:ahLst/>
              <a:cxnLst/>
              <a:rect l="l" t="t" r="r" b="b"/>
              <a:pathLst>
                <a:path w="244" h="257" extrusionOk="0">
                  <a:moveTo>
                    <a:pt x="103" y="1"/>
                  </a:moveTo>
                  <a:cubicBezTo>
                    <a:pt x="70" y="1"/>
                    <a:pt x="54" y="17"/>
                    <a:pt x="37" y="50"/>
                  </a:cubicBezTo>
                  <a:cubicBezTo>
                    <a:pt x="21" y="87"/>
                    <a:pt x="0" y="120"/>
                    <a:pt x="0" y="153"/>
                  </a:cubicBezTo>
                  <a:cubicBezTo>
                    <a:pt x="21" y="190"/>
                    <a:pt x="37" y="207"/>
                    <a:pt x="54" y="223"/>
                  </a:cubicBezTo>
                  <a:cubicBezTo>
                    <a:pt x="70" y="256"/>
                    <a:pt x="103" y="256"/>
                    <a:pt x="141" y="256"/>
                  </a:cubicBezTo>
                  <a:cubicBezTo>
                    <a:pt x="190"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3" name="Google Shape;20863;p55"/>
            <p:cNvSpPr/>
            <p:nvPr/>
          </p:nvSpPr>
          <p:spPr>
            <a:xfrm>
              <a:off x="5220050" y="2701600"/>
              <a:ext cx="6400" cy="6425"/>
            </a:xfrm>
            <a:custGeom>
              <a:avLst/>
              <a:gdLst/>
              <a:ahLst/>
              <a:cxnLst/>
              <a:rect l="l" t="t" r="r" b="b"/>
              <a:pathLst>
                <a:path w="256" h="257" extrusionOk="0">
                  <a:moveTo>
                    <a:pt x="127" y="1"/>
                  </a:moveTo>
                  <a:cubicBezTo>
                    <a:pt x="86" y="1"/>
                    <a:pt x="45" y="32"/>
                    <a:pt x="33" y="84"/>
                  </a:cubicBezTo>
                  <a:cubicBezTo>
                    <a:pt x="0" y="154"/>
                    <a:pt x="33" y="220"/>
                    <a:pt x="87" y="257"/>
                  </a:cubicBezTo>
                  <a:lnTo>
                    <a:pt x="136" y="257"/>
                  </a:lnTo>
                  <a:cubicBezTo>
                    <a:pt x="190" y="257"/>
                    <a:pt x="223" y="220"/>
                    <a:pt x="239" y="170"/>
                  </a:cubicBezTo>
                  <a:cubicBezTo>
                    <a:pt x="256" y="133"/>
                    <a:pt x="239" y="84"/>
                    <a:pt x="206" y="51"/>
                  </a:cubicBezTo>
                  <a:cubicBezTo>
                    <a:pt x="206" y="30"/>
                    <a:pt x="190" y="14"/>
                    <a:pt x="169" y="14"/>
                  </a:cubicBezTo>
                  <a:cubicBezTo>
                    <a:pt x="156" y="5"/>
                    <a:pt x="14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4" name="Google Shape;20864;p55"/>
            <p:cNvSpPr/>
            <p:nvPr/>
          </p:nvSpPr>
          <p:spPr>
            <a:xfrm>
              <a:off x="5230350" y="2714075"/>
              <a:ext cx="6425" cy="6700"/>
            </a:xfrm>
            <a:custGeom>
              <a:avLst/>
              <a:gdLst/>
              <a:ahLst/>
              <a:cxnLst/>
              <a:rect l="l" t="t" r="r" b="b"/>
              <a:pathLst>
                <a:path w="257" h="268" extrusionOk="0">
                  <a:moveTo>
                    <a:pt x="127" y="1"/>
                  </a:moveTo>
                  <a:cubicBezTo>
                    <a:pt x="87" y="1"/>
                    <a:pt x="46" y="32"/>
                    <a:pt x="33" y="84"/>
                  </a:cubicBezTo>
                  <a:cubicBezTo>
                    <a:pt x="0" y="150"/>
                    <a:pt x="33" y="236"/>
                    <a:pt x="87" y="253"/>
                  </a:cubicBezTo>
                  <a:cubicBezTo>
                    <a:pt x="105" y="263"/>
                    <a:pt x="122" y="267"/>
                    <a:pt x="138" y="267"/>
                  </a:cubicBezTo>
                  <a:cubicBezTo>
                    <a:pt x="181" y="267"/>
                    <a:pt x="216" y="235"/>
                    <a:pt x="240" y="187"/>
                  </a:cubicBezTo>
                  <a:cubicBezTo>
                    <a:pt x="256" y="117"/>
                    <a:pt x="223" y="30"/>
                    <a:pt x="169" y="14"/>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5" name="Google Shape;20865;p55"/>
            <p:cNvSpPr/>
            <p:nvPr/>
          </p:nvSpPr>
          <p:spPr>
            <a:xfrm>
              <a:off x="5218300" y="2719150"/>
              <a:ext cx="6000" cy="6375"/>
            </a:xfrm>
            <a:custGeom>
              <a:avLst/>
              <a:gdLst/>
              <a:ahLst/>
              <a:cxnLst/>
              <a:rect l="l" t="t" r="r" b="b"/>
              <a:pathLst>
                <a:path w="240" h="255" extrusionOk="0">
                  <a:moveTo>
                    <a:pt x="157" y="0"/>
                  </a:moveTo>
                  <a:cubicBezTo>
                    <a:pt x="120" y="0"/>
                    <a:pt x="87" y="0"/>
                    <a:pt x="70" y="17"/>
                  </a:cubicBezTo>
                  <a:cubicBezTo>
                    <a:pt x="33" y="33"/>
                    <a:pt x="17" y="50"/>
                    <a:pt x="17" y="87"/>
                  </a:cubicBezTo>
                  <a:cubicBezTo>
                    <a:pt x="0" y="103"/>
                    <a:pt x="0" y="136"/>
                    <a:pt x="17" y="173"/>
                  </a:cubicBezTo>
                  <a:cubicBezTo>
                    <a:pt x="17" y="206"/>
                    <a:pt x="54" y="239"/>
                    <a:pt x="70" y="239"/>
                  </a:cubicBezTo>
                  <a:cubicBezTo>
                    <a:pt x="88" y="250"/>
                    <a:pt x="105" y="254"/>
                    <a:pt x="121" y="254"/>
                  </a:cubicBezTo>
                  <a:cubicBezTo>
                    <a:pt x="164" y="254"/>
                    <a:pt x="199" y="221"/>
                    <a:pt x="223" y="173"/>
                  </a:cubicBezTo>
                  <a:cubicBezTo>
                    <a:pt x="239" y="103"/>
                    <a:pt x="206"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6" name="Google Shape;20866;p55"/>
            <p:cNvSpPr/>
            <p:nvPr/>
          </p:nvSpPr>
          <p:spPr>
            <a:xfrm>
              <a:off x="5235100" y="2699350"/>
              <a:ext cx="6000" cy="6525"/>
            </a:xfrm>
            <a:custGeom>
              <a:avLst/>
              <a:gdLst/>
              <a:ahLst/>
              <a:cxnLst/>
              <a:rect l="l" t="t" r="r" b="b"/>
              <a:pathLst>
                <a:path w="240" h="261" extrusionOk="0">
                  <a:moveTo>
                    <a:pt x="136" y="1"/>
                  </a:moveTo>
                  <a:cubicBezTo>
                    <a:pt x="103" y="1"/>
                    <a:pt x="66" y="1"/>
                    <a:pt x="50" y="17"/>
                  </a:cubicBezTo>
                  <a:cubicBezTo>
                    <a:pt x="0" y="71"/>
                    <a:pt x="0" y="157"/>
                    <a:pt x="33" y="207"/>
                  </a:cubicBezTo>
                  <a:cubicBezTo>
                    <a:pt x="50" y="244"/>
                    <a:pt x="83" y="260"/>
                    <a:pt x="103" y="260"/>
                  </a:cubicBezTo>
                  <a:cubicBezTo>
                    <a:pt x="136" y="260"/>
                    <a:pt x="169" y="260"/>
                    <a:pt x="186" y="223"/>
                  </a:cubicBezTo>
                  <a:cubicBezTo>
                    <a:pt x="206" y="207"/>
                    <a:pt x="223" y="174"/>
                    <a:pt x="223" y="141"/>
                  </a:cubicBezTo>
                  <a:cubicBezTo>
                    <a:pt x="239" y="104"/>
                    <a:pt x="223" y="71"/>
                    <a:pt x="206" y="54"/>
                  </a:cubicBezTo>
                  <a:cubicBezTo>
                    <a:pt x="186" y="38"/>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7" name="Google Shape;20867;p55"/>
            <p:cNvSpPr/>
            <p:nvPr/>
          </p:nvSpPr>
          <p:spPr>
            <a:xfrm>
              <a:off x="5197675" y="2769500"/>
              <a:ext cx="6000" cy="6775"/>
            </a:xfrm>
            <a:custGeom>
              <a:avLst/>
              <a:gdLst/>
              <a:ahLst/>
              <a:cxnLst/>
              <a:rect l="l" t="t" r="r" b="b"/>
              <a:pathLst>
                <a:path w="240" h="271" extrusionOk="0">
                  <a:moveTo>
                    <a:pt x="128" y="0"/>
                  </a:moveTo>
                  <a:cubicBezTo>
                    <a:pt x="87" y="0"/>
                    <a:pt x="48" y="33"/>
                    <a:pt x="33" y="81"/>
                  </a:cubicBezTo>
                  <a:cubicBezTo>
                    <a:pt x="0" y="151"/>
                    <a:pt x="33" y="237"/>
                    <a:pt x="87" y="254"/>
                  </a:cubicBezTo>
                  <a:cubicBezTo>
                    <a:pt x="104" y="270"/>
                    <a:pt x="120" y="270"/>
                    <a:pt x="137" y="270"/>
                  </a:cubicBezTo>
                  <a:cubicBezTo>
                    <a:pt x="174" y="254"/>
                    <a:pt x="223" y="237"/>
                    <a:pt x="240" y="184"/>
                  </a:cubicBezTo>
                  <a:cubicBezTo>
                    <a:pt x="240" y="134"/>
                    <a:pt x="240" y="81"/>
                    <a:pt x="207" y="48"/>
                  </a:cubicBezTo>
                  <a:cubicBezTo>
                    <a:pt x="207" y="31"/>
                    <a:pt x="190" y="15"/>
                    <a:pt x="174"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8" name="Google Shape;20868;p55"/>
            <p:cNvSpPr/>
            <p:nvPr/>
          </p:nvSpPr>
          <p:spPr>
            <a:xfrm>
              <a:off x="5210975" y="2735425"/>
              <a:ext cx="6100" cy="6525"/>
            </a:xfrm>
            <a:custGeom>
              <a:avLst/>
              <a:gdLst/>
              <a:ahLst/>
              <a:cxnLst/>
              <a:rect l="l" t="t" r="r" b="b"/>
              <a:pathLst>
                <a:path w="244" h="261" extrusionOk="0">
                  <a:moveTo>
                    <a:pt x="103" y="1"/>
                  </a:moveTo>
                  <a:cubicBezTo>
                    <a:pt x="37" y="17"/>
                    <a:pt x="0" y="87"/>
                    <a:pt x="17" y="157"/>
                  </a:cubicBezTo>
                  <a:cubicBezTo>
                    <a:pt x="17" y="190"/>
                    <a:pt x="37" y="223"/>
                    <a:pt x="70" y="244"/>
                  </a:cubicBezTo>
                  <a:cubicBezTo>
                    <a:pt x="87" y="260"/>
                    <a:pt x="103" y="260"/>
                    <a:pt x="140" y="260"/>
                  </a:cubicBezTo>
                  <a:cubicBezTo>
                    <a:pt x="173" y="260"/>
                    <a:pt x="190" y="244"/>
                    <a:pt x="206" y="207"/>
                  </a:cubicBezTo>
                  <a:cubicBezTo>
                    <a:pt x="223" y="174"/>
                    <a:pt x="244" y="141"/>
                    <a:pt x="223" y="104"/>
                  </a:cubicBezTo>
                  <a:cubicBezTo>
                    <a:pt x="223" y="71"/>
                    <a:pt x="206" y="5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9" name="Google Shape;20869;p55"/>
            <p:cNvSpPr/>
            <p:nvPr/>
          </p:nvSpPr>
          <p:spPr>
            <a:xfrm>
              <a:off x="5191700" y="2756050"/>
              <a:ext cx="5575" cy="6525"/>
            </a:xfrm>
            <a:custGeom>
              <a:avLst/>
              <a:gdLst/>
              <a:ahLst/>
              <a:cxnLst/>
              <a:rect l="l" t="t" r="r" b="b"/>
              <a:pathLst>
                <a:path w="223" h="261" extrusionOk="0">
                  <a:moveTo>
                    <a:pt x="103" y="0"/>
                  </a:moveTo>
                  <a:cubicBezTo>
                    <a:pt x="33" y="0"/>
                    <a:pt x="0" y="70"/>
                    <a:pt x="0" y="140"/>
                  </a:cubicBezTo>
                  <a:cubicBezTo>
                    <a:pt x="17" y="173"/>
                    <a:pt x="33" y="206"/>
                    <a:pt x="50" y="223"/>
                  </a:cubicBezTo>
                  <a:cubicBezTo>
                    <a:pt x="66" y="260"/>
                    <a:pt x="103" y="260"/>
                    <a:pt x="136" y="260"/>
                  </a:cubicBezTo>
                  <a:cubicBezTo>
                    <a:pt x="153" y="244"/>
                    <a:pt x="190" y="223"/>
                    <a:pt x="206" y="206"/>
                  </a:cubicBezTo>
                  <a:cubicBezTo>
                    <a:pt x="223" y="173"/>
                    <a:pt x="223" y="140"/>
                    <a:pt x="223" y="103"/>
                  </a:cubicBezTo>
                  <a:cubicBezTo>
                    <a:pt x="223" y="70"/>
                    <a:pt x="206" y="37"/>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0" name="Google Shape;20870;p55"/>
            <p:cNvSpPr/>
            <p:nvPr/>
          </p:nvSpPr>
          <p:spPr>
            <a:xfrm>
              <a:off x="5088625" y="2632600"/>
              <a:ext cx="6000" cy="6700"/>
            </a:xfrm>
            <a:custGeom>
              <a:avLst/>
              <a:gdLst/>
              <a:ahLst/>
              <a:cxnLst/>
              <a:rect l="l" t="t" r="r" b="b"/>
              <a:pathLst>
                <a:path w="240" h="268" extrusionOk="0">
                  <a:moveTo>
                    <a:pt x="119" y="1"/>
                  </a:moveTo>
                  <a:cubicBezTo>
                    <a:pt x="102" y="1"/>
                    <a:pt x="81" y="13"/>
                    <a:pt x="66" y="28"/>
                  </a:cubicBezTo>
                  <a:cubicBezTo>
                    <a:pt x="17" y="77"/>
                    <a:pt x="0" y="164"/>
                    <a:pt x="50" y="213"/>
                  </a:cubicBezTo>
                  <a:cubicBezTo>
                    <a:pt x="66" y="234"/>
                    <a:pt x="87" y="251"/>
                    <a:pt x="120" y="267"/>
                  </a:cubicBezTo>
                  <a:cubicBezTo>
                    <a:pt x="153" y="267"/>
                    <a:pt x="169" y="251"/>
                    <a:pt x="207" y="234"/>
                  </a:cubicBezTo>
                  <a:cubicBezTo>
                    <a:pt x="223" y="213"/>
                    <a:pt x="240" y="180"/>
                    <a:pt x="240" y="147"/>
                  </a:cubicBezTo>
                  <a:cubicBezTo>
                    <a:pt x="240" y="110"/>
                    <a:pt x="240" y="77"/>
                    <a:pt x="223" y="44"/>
                  </a:cubicBezTo>
                  <a:cubicBezTo>
                    <a:pt x="207" y="28"/>
                    <a:pt x="190" y="28"/>
                    <a:pt x="169" y="7"/>
                  </a:cubicBezTo>
                  <a:lnTo>
                    <a:pt x="136"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1" name="Google Shape;20871;p55"/>
            <p:cNvSpPr/>
            <p:nvPr/>
          </p:nvSpPr>
          <p:spPr>
            <a:xfrm>
              <a:off x="5092025" y="2662125"/>
              <a:ext cx="6525" cy="6475"/>
            </a:xfrm>
            <a:custGeom>
              <a:avLst/>
              <a:gdLst/>
              <a:ahLst/>
              <a:cxnLst/>
              <a:rect l="l" t="t" r="r" b="b"/>
              <a:pathLst>
                <a:path w="261" h="259" extrusionOk="0">
                  <a:moveTo>
                    <a:pt x="129" y="1"/>
                  </a:moveTo>
                  <a:cubicBezTo>
                    <a:pt x="88" y="1"/>
                    <a:pt x="49" y="32"/>
                    <a:pt x="33" y="84"/>
                  </a:cubicBezTo>
                  <a:cubicBezTo>
                    <a:pt x="0" y="150"/>
                    <a:pt x="33" y="220"/>
                    <a:pt x="87" y="253"/>
                  </a:cubicBezTo>
                  <a:cubicBezTo>
                    <a:pt x="104" y="257"/>
                    <a:pt x="119" y="259"/>
                    <a:pt x="133" y="259"/>
                  </a:cubicBezTo>
                  <a:cubicBezTo>
                    <a:pt x="180" y="259"/>
                    <a:pt x="214" y="237"/>
                    <a:pt x="240" y="187"/>
                  </a:cubicBezTo>
                  <a:cubicBezTo>
                    <a:pt x="260" y="117"/>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2" name="Google Shape;20872;p55"/>
            <p:cNvSpPr/>
            <p:nvPr/>
          </p:nvSpPr>
          <p:spPr>
            <a:xfrm>
              <a:off x="5096350" y="2742575"/>
              <a:ext cx="6000" cy="6700"/>
            </a:xfrm>
            <a:custGeom>
              <a:avLst/>
              <a:gdLst/>
              <a:ahLst/>
              <a:cxnLst/>
              <a:rect l="l" t="t" r="r" b="b"/>
              <a:pathLst>
                <a:path w="240" h="268" extrusionOk="0">
                  <a:moveTo>
                    <a:pt x="120" y="0"/>
                  </a:moveTo>
                  <a:cubicBezTo>
                    <a:pt x="115" y="0"/>
                    <a:pt x="109" y="2"/>
                    <a:pt x="104" y="7"/>
                  </a:cubicBezTo>
                  <a:lnTo>
                    <a:pt x="67" y="7"/>
                  </a:lnTo>
                  <a:cubicBezTo>
                    <a:pt x="17" y="24"/>
                    <a:pt x="1" y="94"/>
                    <a:pt x="1" y="143"/>
                  </a:cubicBezTo>
                  <a:cubicBezTo>
                    <a:pt x="17" y="181"/>
                    <a:pt x="17" y="214"/>
                    <a:pt x="50" y="230"/>
                  </a:cubicBezTo>
                  <a:cubicBezTo>
                    <a:pt x="67" y="247"/>
                    <a:pt x="104" y="267"/>
                    <a:pt x="137" y="267"/>
                  </a:cubicBezTo>
                  <a:cubicBezTo>
                    <a:pt x="190" y="247"/>
                    <a:pt x="240" y="181"/>
                    <a:pt x="223" y="110"/>
                  </a:cubicBezTo>
                  <a:cubicBezTo>
                    <a:pt x="223" y="94"/>
                    <a:pt x="223" y="94"/>
                    <a:pt x="207" y="78"/>
                  </a:cubicBez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3" name="Google Shape;20873;p55"/>
            <p:cNvSpPr/>
            <p:nvPr/>
          </p:nvSpPr>
          <p:spPr>
            <a:xfrm>
              <a:off x="5092850" y="2709900"/>
              <a:ext cx="6100" cy="6700"/>
            </a:xfrm>
            <a:custGeom>
              <a:avLst/>
              <a:gdLst/>
              <a:ahLst/>
              <a:cxnLst/>
              <a:rect l="l" t="t" r="r" b="b"/>
              <a:pathLst>
                <a:path w="244" h="268" extrusionOk="0">
                  <a:moveTo>
                    <a:pt x="127" y="0"/>
                  </a:moveTo>
                  <a:cubicBezTo>
                    <a:pt x="119" y="0"/>
                    <a:pt x="110" y="2"/>
                    <a:pt x="104" y="7"/>
                  </a:cubicBezTo>
                  <a:cubicBezTo>
                    <a:pt x="54" y="7"/>
                    <a:pt x="0" y="78"/>
                    <a:pt x="21" y="148"/>
                  </a:cubicBezTo>
                  <a:cubicBezTo>
                    <a:pt x="21" y="181"/>
                    <a:pt x="38" y="214"/>
                    <a:pt x="54" y="234"/>
                  </a:cubicBezTo>
                  <a:cubicBezTo>
                    <a:pt x="87" y="251"/>
                    <a:pt x="124" y="267"/>
                    <a:pt x="141" y="267"/>
                  </a:cubicBezTo>
                  <a:cubicBezTo>
                    <a:pt x="174" y="251"/>
                    <a:pt x="190" y="234"/>
                    <a:pt x="207" y="214"/>
                  </a:cubicBezTo>
                  <a:cubicBezTo>
                    <a:pt x="227" y="181"/>
                    <a:pt x="244" y="148"/>
                    <a:pt x="244" y="111"/>
                  </a:cubicBezTo>
                  <a:cubicBezTo>
                    <a:pt x="227" y="78"/>
                    <a:pt x="207" y="45"/>
                    <a:pt x="190" y="28"/>
                  </a:cubicBezTo>
                  <a:lnTo>
                    <a:pt x="174" y="7"/>
                  </a:lnTo>
                  <a:cubicBezTo>
                    <a:pt x="163" y="7"/>
                    <a:pt x="144"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4" name="Google Shape;20874;p55"/>
            <p:cNvSpPr/>
            <p:nvPr/>
          </p:nvSpPr>
          <p:spPr>
            <a:xfrm>
              <a:off x="5086050" y="2682250"/>
              <a:ext cx="6000" cy="6500"/>
            </a:xfrm>
            <a:custGeom>
              <a:avLst/>
              <a:gdLst/>
              <a:ahLst/>
              <a:cxnLst/>
              <a:rect l="l" t="t" r="r" b="b"/>
              <a:pathLst>
                <a:path w="240" h="260" extrusionOk="0">
                  <a:moveTo>
                    <a:pt x="103" y="0"/>
                  </a:moveTo>
                  <a:cubicBezTo>
                    <a:pt x="33" y="17"/>
                    <a:pt x="0" y="66"/>
                    <a:pt x="17" y="153"/>
                  </a:cubicBezTo>
                  <a:cubicBezTo>
                    <a:pt x="17" y="214"/>
                    <a:pt x="54" y="259"/>
                    <a:pt x="110" y="259"/>
                  </a:cubicBezTo>
                  <a:cubicBezTo>
                    <a:pt x="118" y="259"/>
                    <a:pt x="127" y="258"/>
                    <a:pt x="136" y="256"/>
                  </a:cubicBezTo>
                  <a:cubicBezTo>
                    <a:pt x="169" y="256"/>
                    <a:pt x="190" y="239"/>
                    <a:pt x="206" y="206"/>
                  </a:cubicBezTo>
                  <a:cubicBezTo>
                    <a:pt x="223" y="169"/>
                    <a:pt x="239" y="136"/>
                    <a:pt x="223" y="103"/>
                  </a:cubicBezTo>
                  <a:cubicBezTo>
                    <a:pt x="223" y="66"/>
                    <a:pt x="206" y="50"/>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5" name="Google Shape;20875;p55"/>
            <p:cNvSpPr/>
            <p:nvPr/>
          </p:nvSpPr>
          <p:spPr>
            <a:xfrm>
              <a:off x="5084700" y="2697700"/>
              <a:ext cx="5600" cy="6425"/>
            </a:xfrm>
            <a:custGeom>
              <a:avLst/>
              <a:gdLst/>
              <a:ahLst/>
              <a:cxnLst/>
              <a:rect l="l" t="t" r="r" b="b"/>
              <a:pathLst>
                <a:path w="224" h="257" extrusionOk="0">
                  <a:moveTo>
                    <a:pt x="87" y="1"/>
                  </a:moveTo>
                  <a:cubicBezTo>
                    <a:pt x="38" y="17"/>
                    <a:pt x="1" y="67"/>
                    <a:pt x="1" y="153"/>
                  </a:cubicBezTo>
                  <a:cubicBezTo>
                    <a:pt x="1" y="186"/>
                    <a:pt x="17" y="207"/>
                    <a:pt x="54" y="223"/>
                  </a:cubicBezTo>
                  <a:cubicBezTo>
                    <a:pt x="71" y="256"/>
                    <a:pt x="104" y="256"/>
                    <a:pt x="120" y="256"/>
                  </a:cubicBezTo>
                  <a:cubicBezTo>
                    <a:pt x="157" y="256"/>
                    <a:pt x="190" y="223"/>
                    <a:pt x="207" y="207"/>
                  </a:cubicBezTo>
                  <a:cubicBezTo>
                    <a:pt x="223" y="170"/>
                    <a:pt x="223" y="137"/>
                    <a:pt x="223" y="104"/>
                  </a:cubicBezTo>
                  <a:cubicBezTo>
                    <a:pt x="223" y="67"/>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6" name="Google Shape;20876;p55"/>
            <p:cNvSpPr/>
            <p:nvPr/>
          </p:nvSpPr>
          <p:spPr>
            <a:xfrm>
              <a:off x="5072225" y="2652400"/>
              <a:ext cx="6125" cy="6525"/>
            </a:xfrm>
            <a:custGeom>
              <a:avLst/>
              <a:gdLst/>
              <a:ahLst/>
              <a:cxnLst/>
              <a:rect l="l" t="t" r="r" b="b"/>
              <a:pathLst>
                <a:path w="245" h="261" extrusionOk="0">
                  <a:moveTo>
                    <a:pt x="128" y="0"/>
                  </a:moveTo>
                  <a:cubicBezTo>
                    <a:pt x="103" y="0"/>
                    <a:pt x="78" y="12"/>
                    <a:pt x="54" y="23"/>
                  </a:cubicBezTo>
                  <a:cubicBezTo>
                    <a:pt x="38" y="23"/>
                    <a:pt x="21" y="60"/>
                    <a:pt x="1" y="77"/>
                  </a:cubicBezTo>
                  <a:lnTo>
                    <a:pt x="1" y="164"/>
                  </a:lnTo>
                  <a:cubicBezTo>
                    <a:pt x="21" y="213"/>
                    <a:pt x="38" y="230"/>
                    <a:pt x="71" y="246"/>
                  </a:cubicBezTo>
                  <a:cubicBezTo>
                    <a:pt x="86" y="256"/>
                    <a:pt x="101" y="261"/>
                    <a:pt x="116" y="261"/>
                  </a:cubicBezTo>
                  <a:cubicBezTo>
                    <a:pt x="157" y="261"/>
                    <a:pt x="195" y="228"/>
                    <a:pt x="207" y="180"/>
                  </a:cubicBezTo>
                  <a:cubicBezTo>
                    <a:pt x="244" y="110"/>
                    <a:pt x="207" y="40"/>
                    <a:pt x="158" y="7"/>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7" name="Google Shape;20877;p55"/>
            <p:cNvSpPr/>
            <p:nvPr/>
          </p:nvSpPr>
          <p:spPr>
            <a:xfrm>
              <a:off x="5077900" y="2712650"/>
              <a:ext cx="6000" cy="6525"/>
            </a:xfrm>
            <a:custGeom>
              <a:avLst/>
              <a:gdLst/>
              <a:ahLst/>
              <a:cxnLst/>
              <a:rect l="l" t="t" r="r" b="b"/>
              <a:pathLst>
                <a:path w="240" h="261" extrusionOk="0">
                  <a:moveTo>
                    <a:pt x="137" y="1"/>
                  </a:moveTo>
                  <a:cubicBezTo>
                    <a:pt x="104" y="1"/>
                    <a:pt x="67" y="1"/>
                    <a:pt x="50" y="38"/>
                  </a:cubicBezTo>
                  <a:cubicBezTo>
                    <a:pt x="1" y="71"/>
                    <a:pt x="1" y="157"/>
                    <a:pt x="34" y="207"/>
                  </a:cubicBezTo>
                  <a:cubicBezTo>
                    <a:pt x="50" y="244"/>
                    <a:pt x="83" y="260"/>
                    <a:pt x="104" y="260"/>
                  </a:cubicBezTo>
                  <a:cubicBezTo>
                    <a:pt x="137" y="260"/>
                    <a:pt x="170" y="260"/>
                    <a:pt x="186" y="227"/>
                  </a:cubicBezTo>
                  <a:cubicBezTo>
                    <a:pt x="207" y="207"/>
                    <a:pt x="223" y="174"/>
                    <a:pt x="223" y="141"/>
                  </a:cubicBezTo>
                  <a:cubicBezTo>
                    <a:pt x="240" y="104"/>
                    <a:pt x="223" y="71"/>
                    <a:pt x="207" y="54"/>
                  </a:cubicBezTo>
                  <a:cubicBezTo>
                    <a:pt x="186" y="38"/>
                    <a:pt x="170" y="2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8" name="Google Shape;20878;p55"/>
            <p:cNvSpPr/>
            <p:nvPr/>
          </p:nvSpPr>
          <p:spPr>
            <a:xfrm>
              <a:off x="5080900" y="2742750"/>
              <a:ext cx="6000" cy="6925"/>
            </a:xfrm>
            <a:custGeom>
              <a:avLst/>
              <a:gdLst/>
              <a:ahLst/>
              <a:cxnLst/>
              <a:rect l="l" t="t" r="r" b="b"/>
              <a:pathLst>
                <a:path w="240" h="277" extrusionOk="0">
                  <a:moveTo>
                    <a:pt x="120" y="0"/>
                  </a:moveTo>
                  <a:cubicBezTo>
                    <a:pt x="103" y="0"/>
                    <a:pt x="66" y="17"/>
                    <a:pt x="50" y="33"/>
                  </a:cubicBezTo>
                  <a:cubicBezTo>
                    <a:pt x="0" y="87"/>
                    <a:pt x="0" y="157"/>
                    <a:pt x="33" y="223"/>
                  </a:cubicBezTo>
                  <a:cubicBezTo>
                    <a:pt x="50" y="240"/>
                    <a:pt x="66" y="260"/>
                    <a:pt x="103" y="277"/>
                  </a:cubicBezTo>
                  <a:cubicBezTo>
                    <a:pt x="136" y="277"/>
                    <a:pt x="153" y="260"/>
                    <a:pt x="190" y="240"/>
                  </a:cubicBezTo>
                  <a:cubicBezTo>
                    <a:pt x="239" y="190"/>
                    <a:pt x="239" y="103"/>
                    <a:pt x="206" y="54"/>
                  </a:cubicBezTo>
                  <a:cubicBezTo>
                    <a:pt x="190" y="33"/>
                    <a:pt x="169" y="17"/>
                    <a:pt x="153" y="17"/>
                  </a:cubicBezTo>
                  <a:cubicBezTo>
                    <a:pt x="153"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9" name="Google Shape;20879;p55"/>
            <p:cNvSpPr/>
            <p:nvPr/>
          </p:nvSpPr>
          <p:spPr>
            <a:xfrm>
              <a:off x="5073975" y="2634825"/>
              <a:ext cx="6025" cy="6625"/>
            </a:xfrm>
            <a:custGeom>
              <a:avLst/>
              <a:gdLst/>
              <a:ahLst/>
              <a:cxnLst/>
              <a:rect l="l" t="t" r="r" b="b"/>
              <a:pathLst>
                <a:path w="241" h="265" extrusionOk="0">
                  <a:moveTo>
                    <a:pt x="140" y="1"/>
                  </a:moveTo>
                  <a:cubicBezTo>
                    <a:pt x="88" y="1"/>
                    <a:pt x="48" y="33"/>
                    <a:pt x="17" y="91"/>
                  </a:cubicBezTo>
                  <a:cubicBezTo>
                    <a:pt x="1" y="162"/>
                    <a:pt x="34" y="228"/>
                    <a:pt x="88" y="248"/>
                  </a:cubicBezTo>
                  <a:cubicBezTo>
                    <a:pt x="104" y="265"/>
                    <a:pt x="121" y="265"/>
                    <a:pt x="137" y="265"/>
                  </a:cubicBezTo>
                  <a:cubicBezTo>
                    <a:pt x="174" y="265"/>
                    <a:pt x="224" y="228"/>
                    <a:pt x="224" y="178"/>
                  </a:cubicBezTo>
                  <a:cubicBezTo>
                    <a:pt x="240" y="124"/>
                    <a:pt x="240" y="75"/>
                    <a:pt x="207" y="42"/>
                  </a:cubicBezTo>
                  <a:cubicBezTo>
                    <a:pt x="207" y="21"/>
                    <a:pt x="191" y="21"/>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0" name="Google Shape;20880;p55"/>
            <p:cNvSpPr/>
            <p:nvPr/>
          </p:nvSpPr>
          <p:spPr>
            <a:xfrm>
              <a:off x="5112650" y="2690375"/>
              <a:ext cx="6000" cy="6425"/>
            </a:xfrm>
            <a:custGeom>
              <a:avLst/>
              <a:gdLst/>
              <a:ahLst/>
              <a:cxnLst/>
              <a:rect l="l" t="t" r="r" b="b"/>
              <a:pathLst>
                <a:path w="240" h="257" extrusionOk="0">
                  <a:moveTo>
                    <a:pt x="103" y="1"/>
                  </a:moveTo>
                  <a:cubicBezTo>
                    <a:pt x="33" y="17"/>
                    <a:pt x="0" y="67"/>
                    <a:pt x="0" y="154"/>
                  </a:cubicBezTo>
                  <a:cubicBezTo>
                    <a:pt x="17" y="191"/>
                    <a:pt x="17" y="207"/>
                    <a:pt x="54" y="224"/>
                  </a:cubicBezTo>
                  <a:cubicBezTo>
                    <a:pt x="70" y="257"/>
                    <a:pt x="103" y="257"/>
                    <a:pt x="136" y="257"/>
                  </a:cubicBezTo>
                  <a:cubicBezTo>
                    <a:pt x="190" y="240"/>
                    <a:pt x="239" y="170"/>
                    <a:pt x="223" y="104"/>
                  </a:cubicBezTo>
                  <a:cubicBezTo>
                    <a:pt x="223"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1" name="Google Shape;20881;p55"/>
            <p:cNvSpPr/>
            <p:nvPr/>
          </p:nvSpPr>
          <p:spPr>
            <a:xfrm>
              <a:off x="5111400" y="2737600"/>
              <a:ext cx="6000" cy="6525"/>
            </a:xfrm>
            <a:custGeom>
              <a:avLst/>
              <a:gdLst/>
              <a:ahLst/>
              <a:cxnLst/>
              <a:rect l="l" t="t" r="r" b="b"/>
              <a:pathLst>
                <a:path w="240" h="261" extrusionOk="0">
                  <a:moveTo>
                    <a:pt x="137" y="0"/>
                  </a:moveTo>
                  <a:cubicBezTo>
                    <a:pt x="120" y="0"/>
                    <a:pt x="83" y="0"/>
                    <a:pt x="67" y="33"/>
                  </a:cubicBezTo>
                  <a:cubicBezTo>
                    <a:pt x="17" y="70"/>
                    <a:pt x="1" y="157"/>
                    <a:pt x="50" y="206"/>
                  </a:cubicBezTo>
                  <a:cubicBezTo>
                    <a:pt x="67" y="239"/>
                    <a:pt x="83" y="260"/>
                    <a:pt x="120" y="260"/>
                  </a:cubicBezTo>
                  <a:cubicBezTo>
                    <a:pt x="153" y="260"/>
                    <a:pt x="170" y="260"/>
                    <a:pt x="207" y="239"/>
                  </a:cubicBezTo>
                  <a:cubicBezTo>
                    <a:pt x="223" y="206"/>
                    <a:pt x="240" y="173"/>
                    <a:pt x="240" y="136"/>
                  </a:cubicBezTo>
                  <a:cubicBezTo>
                    <a:pt x="240" y="103"/>
                    <a:pt x="240" y="70"/>
                    <a:pt x="223" y="54"/>
                  </a:cubicBezTo>
                  <a:cubicBezTo>
                    <a:pt x="207" y="33"/>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2" name="Google Shape;20882;p55"/>
            <p:cNvSpPr/>
            <p:nvPr/>
          </p:nvSpPr>
          <p:spPr>
            <a:xfrm>
              <a:off x="5113975" y="2674375"/>
              <a:ext cx="6425" cy="6475"/>
            </a:xfrm>
            <a:custGeom>
              <a:avLst/>
              <a:gdLst/>
              <a:ahLst/>
              <a:cxnLst/>
              <a:rect l="l" t="t" r="r" b="b"/>
              <a:pathLst>
                <a:path w="257" h="259" extrusionOk="0">
                  <a:moveTo>
                    <a:pt x="139" y="0"/>
                  </a:moveTo>
                  <a:cubicBezTo>
                    <a:pt x="95" y="0"/>
                    <a:pt x="47" y="32"/>
                    <a:pt x="34" y="72"/>
                  </a:cubicBezTo>
                  <a:cubicBezTo>
                    <a:pt x="1" y="142"/>
                    <a:pt x="34" y="229"/>
                    <a:pt x="83" y="245"/>
                  </a:cubicBezTo>
                  <a:cubicBezTo>
                    <a:pt x="102" y="254"/>
                    <a:pt x="119" y="258"/>
                    <a:pt x="135" y="258"/>
                  </a:cubicBezTo>
                  <a:cubicBezTo>
                    <a:pt x="180" y="258"/>
                    <a:pt x="216" y="227"/>
                    <a:pt x="240" y="175"/>
                  </a:cubicBezTo>
                  <a:cubicBezTo>
                    <a:pt x="256" y="109"/>
                    <a:pt x="223" y="39"/>
                    <a:pt x="170" y="6"/>
                  </a:cubicBezTo>
                  <a:cubicBezTo>
                    <a:pt x="160"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3" name="Google Shape;20883;p55"/>
            <p:cNvSpPr/>
            <p:nvPr/>
          </p:nvSpPr>
          <p:spPr>
            <a:xfrm>
              <a:off x="5121700" y="2750150"/>
              <a:ext cx="6000" cy="6550"/>
            </a:xfrm>
            <a:custGeom>
              <a:avLst/>
              <a:gdLst/>
              <a:ahLst/>
              <a:cxnLst/>
              <a:rect l="l" t="t" r="r" b="b"/>
              <a:pathLst>
                <a:path w="240" h="262" extrusionOk="0">
                  <a:moveTo>
                    <a:pt x="111" y="1"/>
                  </a:moveTo>
                  <a:cubicBezTo>
                    <a:pt x="71" y="1"/>
                    <a:pt x="29" y="32"/>
                    <a:pt x="17" y="84"/>
                  </a:cubicBezTo>
                  <a:cubicBezTo>
                    <a:pt x="1" y="100"/>
                    <a:pt x="1" y="117"/>
                    <a:pt x="1" y="133"/>
                  </a:cubicBezTo>
                  <a:cubicBezTo>
                    <a:pt x="17" y="187"/>
                    <a:pt x="34" y="236"/>
                    <a:pt x="67" y="253"/>
                  </a:cubicBezTo>
                  <a:cubicBezTo>
                    <a:pt x="82" y="258"/>
                    <a:pt x="95" y="261"/>
                    <a:pt x="107" y="261"/>
                  </a:cubicBezTo>
                  <a:cubicBezTo>
                    <a:pt x="139" y="261"/>
                    <a:pt x="163" y="244"/>
                    <a:pt x="186" y="220"/>
                  </a:cubicBezTo>
                  <a:cubicBezTo>
                    <a:pt x="207" y="203"/>
                    <a:pt x="207" y="203"/>
                    <a:pt x="224" y="170"/>
                  </a:cubicBezTo>
                  <a:cubicBezTo>
                    <a:pt x="240" y="100"/>
                    <a:pt x="207"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4" name="Google Shape;20884;p55"/>
            <p:cNvSpPr/>
            <p:nvPr/>
          </p:nvSpPr>
          <p:spPr>
            <a:xfrm>
              <a:off x="5101100" y="2725125"/>
              <a:ext cx="5575" cy="6675"/>
            </a:xfrm>
            <a:custGeom>
              <a:avLst/>
              <a:gdLst/>
              <a:ahLst/>
              <a:cxnLst/>
              <a:rect l="l" t="t" r="r" b="b"/>
              <a:pathLst>
                <a:path w="223" h="267" extrusionOk="0">
                  <a:moveTo>
                    <a:pt x="103" y="0"/>
                  </a:moveTo>
                  <a:cubicBezTo>
                    <a:pt x="66" y="17"/>
                    <a:pt x="33" y="38"/>
                    <a:pt x="17" y="54"/>
                  </a:cubicBezTo>
                  <a:cubicBezTo>
                    <a:pt x="0" y="87"/>
                    <a:pt x="0" y="120"/>
                    <a:pt x="0" y="157"/>
                  </a:cubicBezTo>
                  <a:cubicBezTo>
                    <a:pt x="0" y="190"/>
                    <a:pt x="17" y="223"/>
                    <a:pt x="50" y="244"/>
                  </a:cubicBezTo>
                  <a:cubicBezTo>
                    <a:pt x="61" y="255"/>
                    <a:pt x="83" y="267"/>
                    <a:pt x="101" y="267"/>
                  </a:cubicBezTo>
                  <a:cubicBezTo>
                    <a:pt x="108" y="267"/>
                    <a:pt x="115" y="265"/>
                    <a:pt x="120" y="260"/>
                  </a:cubicBezTo>
                  <a:cubicBezTo>
                    <a:pt x="186" y="260"/>
                    <a:pt x="223" y="190"/>
                    <a:pt x="223" y="120"/>
                  </a:cubicBezTo>
                  <a:cubicBezTo>
                    <a:pt x="223" y="87"/>
                    <a:pt x="206" y="54"/>
                    <a:pt x="169" y="38"/>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5" name="Google Shape;20885;p55"/>
            <p:cNvSpPr/>
            <p:nvPr/>
          </p:nvSpPr>
          <p:spPr>
            <a:xfrm>
              <a:off x="5110050" y="2710075"/>
              <a:ext cx="6025" cy="6575"/>
            </a:xfrm>
            <a:custGeom>
              <a:avLst/>
              <a:gdLst/>
              <a:ahLst/>
              <a:cxnLst/>
              <a:rect l="l" t="t" r="r" b="b"/>
              <a:pathLst>
                <a:path w="241" h="263" extrusionOk="0">
                  <a:moveTo>
                    <a:pt x="137" y="0"/>
                  </a:moveTo>
                  <a:cubicBezTo>
                    <a:pt x="104" y="0"/>
                    <a:pt x="71" y="0"/>
                    <a:pt x="55" y="38"/>
                  </a:cubicBezTo>
                  <a:cubicBezTo>
                    <a:pt x="34" y="54"/>
                    <a:pt x="17" y="87"/>
                    <a:pt x="17" y="124"/>
                  </a:cubicBezTo>
                  <a:cubicBezTo>
                    <a:pt x="1" y="157"/>
                    <a:pt x="17" y="190"/>
                    <a:pt x="34" y="207"/>
                  </a:cubicBezTo>
                  <a:cubicBezTo>
                    <a:pt x="54" y="245"/>
                    <a:pt x="83" y="262"/>
                    <a:pt x="113" y="262"/>
                  </a:cubicBezTo>
                  <a:cubicBezTo>
                    <a:pt x="139" y="262"/>
                    <a:pt x="166" y="250"/>
                    <a:pt x="191" y="227"/>
                  </a:cubicBezTo>
                  <a:cubicBezTo>
                    <a:pt x="240" y="190"/>
                    <a:pt x="240" y="104"/>
                    <a:pt x="207" y="54"/>
                  </a:cubicBezTo>
                  <a:cubicBezTo>
                    <a:pt x="191" y="38"/>
                    <a:pt x="174" y="21"/>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6" name="Google Shape;20886;p55"/>
            <p:cNvSpPr/>
            <p:nvPr/>
          </p:nvSpPr>
          <p:spPr>
            <a:xfrm>
              <a:off x="5101500" y="2629775"/>
              <a:ext cx="6000" cy="6525"/>
            </a:xfrm>
            <a:custGeom>
              <a:avLst/>
              <a:gdLst/>
              <a:ahLst/>
              <a:cxnLst/>
              <a:rect l="l" t="t" r="r" b="b"/>
              <a:pathLst>
                <a:path w="240" h="261" extrusionOk="0">
                  <a:moveTo>
                    <a:pt x="104" y="1"/>
                  </a:moveTo>
                  <a:cubicBezTo>
                    <a:pt x="87" y="1"/>
                    <a:pt x="50" y="17"/>
                    <a:pt x="34" y="38"/>
                  </a:cubicBezTo>
                  <a:cubicBezTo>
                    <a:pt x="17" y="71"/>
                    <a:pt x="1" y="104"/>
                    <a:pt x="17" y="157"/>
                  </a:cubicBezTo>
                  <a:cubicBezTo>
                    <a:pt x="17" y="190"/>
                    <a:pt x="34" y="207"/>
                    <a:pt x="50" y="223"/>
                  </a:cubicBezTo>
                  <a:cubicBezTo>
                    <a:pt x="87" y="260"/>
                    <a:pt x="104" y="260"/>
                    <a:pt x="137" y="260"/>
                  </a:cubicBezTo>
                  <a:cubicBezTo>
                    <a:pt x="190" y="244"/>
                    <a:pt x="240" y="190"/>
                    <a:pt x="223" y="120"/>
                  </a:cubicBezTo>
                  <a:lnTo>
                    <a:pt x="223" y="104"/>
                  </a:ln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7" name="Google Shape;20887;p55"/>
            <p:cNvSpPr/>
            <p:nvPr/>
          </p:nvSpPr>
          <p:spPr>
            <a:xfrm>
              <a:off x="5104500" y="2585575"/>
              <a:ext cx="6000" cy="6500"/>
            </a:xfrm>
            <a:custGeom>
              <a:avLst/>
              <a:gdLst/>
              <a:ahLst/>
              <a:cxnLst/>
              <a:rect l="l" t="t" r="r" b="b"/>
              <a:pathLst>
                <a:path w="240" h="260" extrusionOk="0">
                  <a:moveTo>
                    <a:pt x="120" y="0"/>
                  </a:moveTo>
                  <a:cubicBezTo>
                    <a:pt x="103" y="0"/>
                    <a:pt x="70" y="0"/>
                    <a:pt x="50" y="33"/>
                  </a:cubicBezTo>
                  <a:cubicBezTo>
                    <a:pt x="17" y="54"/>
                    <a:pt x="0" y="87"/>
                    <a:pt x="0" y="120"/>
                  </a:cubicBezTo>
                  <a:cubicBezTo>
                    <a:pt x="0" y="157"/>
                    <a:pt x="17" y="190"/>
                    <a:pt x="33" y="206"/>
                  </a:cubicBezTo>
                  <a:cubicBezTo>
                    <a:pt x="50" y="239"/>
                    <a:pt x="70" y="260"/>
                    <a:pt x="103" y="260"/>
                  </a:cubicBezTo>
                  <a:cubicBezTo>
                    <a:pt x="136" y="260"/>
                    <a:pt x="153" y="260"/>
                    <a:pt x="190" y="223"/>
                  </a:cubicBezTo>
                  <a:cubicBezTo>
                    <a:pt x="223" y="190"/>
                    <a:pt x="239" y="103"/>
                    <a:pt x="206" y="54"/>
                  </a:cubicBezTo>
                  <a:cubicBezTo>
                    <a:pt x="190" y="33"/>
                    <a:pt x="174" y="16"/>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8" name="Google Shape;20888;p55"/>
            <p:cNvSpPr/>
            <p:nvPr/>
          </p:nvSpPr>
          <p:spPr>
            <a:xfrm>
              <a:off x="5118625" y="2722550"/>
              <a:ext cx="5675" cy="6525"/>
            </a:xfrm>
            <a:custGeom>
              <a:avLst/>
              <a:gdLst/>
              <a:ahLst/>
              <a:cxnLst/>
              <a:rect l="l" t="t" r="r" b="b"/>
              <a:pathLst>
                <a:path w="227" h="261" extrusionOk="0">
                  <a:moveTo>
                    <a:pt x="103" y="0"/>
                  </a:moveTo>
                  <a:cubicBezTo>
                    <a:pt x="37" y="17"/>
                    <a:pt x="0" y="87"/>
                    <a:pt x="0" y="157"/>
                  </a:cubicBezTo>
                  <a:cubicBezTo>
                    <a:pt x="0" y="190"/>
                    <a:pt x="21" y="223"/>
                    <a:pt x="54" y="244"/>
                  </a:cubicBezTo>
                  <a:cubicBezTo>
                    <a:pt x="70" y="260"/>
                    <a:pt x="103" y="260"/>
                    <a:pt x="140" y="260"/>
                  </a:cubicBezTo>
                  <a:cubicBezTo>
                    <a:pt x="157" y="260"/>
                    <a:pt x="190" y="244"/>
                    <a:pt x="206" y="206"/>
                  </a:cubicBezTo>
                  <a:cubicBezTo>
                    <a:pt x="227" y="173"/>
                    <a:pt x="227" y="141"/>
                    <a:pt x="227" y="103"/>
                  </a:cubicBezTo>
                  <a:cubicBezTo>
                    <a:pt x="227" y="70"/>
                    <a:pt x="206" y="54"/>
                    <a:pt x="173" y="37"/>
                  </a:cubicBezTo>
                  <a:cubicBezTo>
                    <a:pt x="173" y="17"/>
                    <a:pt x="157"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9" name="Google Shape;20889;p55"/>
            <p:cNvSpPr/>
            <p:nvPr/>
          </p:nvSpPr>
          <p:spPr>
            <a:xfrm>
              <a:off x="5099750" y="2522475"/>
              <a:ext cx="6000" cy="6600"/>
            </a:xfrm>
            <a:custGeom>
              <a:avLst/>
              <a:gdLst/>
              <a:ahLst/>
              <a:cxnLst/>
              <a:rect l="l" t="t" r="r" b="b"/>
              <a:pathLst>
                <a:path w="240" h="264" extrusionOk="0">
                  <a:moveTo>
                    <a:pt x="104" y="1"/>
                  </a:moveTo>
                  <a:cubicBezTo>
                    <a:pt x="71" y="17"/>
                    <a:pt x="54" y="34"/>
                    <a:pt x="34" y="50"/>
                  </a:cubicBezTo>
                  <a:cubicBezTo>
                    <a:pt x="17" y="83"/>
                    <a:pt x="1" y="120"/>
                    <a:pt x="17" y="153"/>
                  </a:cubicBezTo>
                  <a:cubicBezTo>
                    <a:pt x="17" y="186"/>
                    <a:pt x="34" y="223"/>
                    <a:pt x="54" y="240"/>
                  </a:cubicBezTo>
                  <a:cubicBezTo>
                    <a:pt x="78" y="252"/>
                    <a:pt x="93" y="263"/>
                    <a:pt x="111" y="263"/>
                  </a:cubicBezTo>
                  <a:cubicBezTo>
                    <a:pt x="119" y="263"/>
                    <a:pt x="127" y="261"/>
                    <a:pt x="137" y="256"/>
                  </a:cubicBezTo>
                  <a:cubicBezTo>
                    <a:pt x="207" y="256"/>
                    <a:pt x="240" y="186"/>
                    <a:pt x="223" y="120"/>
                  </a:cubicBezTo>
                  <a:cubicBezTo>
                    <a:pt x="223" y="83"/>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0" name="Google Shape;20890;p55"/>
            <p:cNvSpPr/>
            <p:nvPr/>
          </p:nvSpPr>
          <p:spPr>
            <a:xfrm>
              <a:off x="5101100" y="2600600"/>
              <a:ext cx="6000" cy="6425"/>
            </a:xfrm>
            <a:custGeom>
              <a:avLst/>
              <a:gdLst/>
              <a:ahLst/>
              <a:cxnLst/>
              <a:rect l="l" t="t" r="r" b="b"/>
              <a:pathLst>
                <a:path w="240" h="257" extrusionOk="0">
                  <a:moveTo>
                    <a:pt x="103" y="1"/>
                  </a:moveTo>
                  <a:cubicBezTo>
                    <a:pt x="50" y="17"/>
                    <a:pt x="0" y="88"/>
                    <a:pt x="17" y="153"/>
                  </a:cubicBezTo>
                  <a:cubicBezTo>
                    <a:pt x="17" y="191"/>
                    <a:pt x="33" y="224"/>
                    <a:pt x="50" y="240"/>
                  </a:cubicBezTo>
                  <a:cubicBezTo>
                    <a:pt x="83" y="257"/>
                    <a:pt x="103" y="257"/>
                    <a:pt x="136" y="257"/>
                  </a:cubicBezTo>
                  <a:cubicBezTo>
                    <a:pt x="206" y="240"/>
                    <a:pt x="239" y="191"/>
                    <a:pt x="223" y="104"/>
                  </a:cubicBezTo>
                  <a:cubicBezTo>
                    <a:pt x="223" y="71"/>
                    <a:pt x="186"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1" name="Google Shape;20891;p55"/>
            <p:cNvSpPr/>
            <p:nvPr/>
          </p:nvSpPr>
          <p:spPr>
            <a:xfrm>
              <a:off x="5104900" y="2553050"/>
              <a:ext cx="6000" cy="6675"/>
            </a:xfrm>
            <a:custGeom>
              <a:avLst/>
              <a:gdLst/>
              <a:ahLst/>
              <a:cxnLst/>
              <a:rect l="l" t="t" r="r" b="b"/>
              <a:pathLst>
                <a:path w="240" h="267" extrusionOk="0">
                  <a:moveTo>
                    <a:pt x="112" y="1"/>
                  </a:moveTo>
                  <a:cubicBezTo>
                    <a:pt x="92" y="1"/>
                    <a:pt x="73" y="10"/>
                    <a:pt x="54" y="31"/>
                  </a:cubicBezTo>
                  <a:cubicBezTo>
                    <a:pt x="34" y="31"/>
                    <a:pt x="17" y="64"/>
                    <a:pt x="17" y="81"/>
                  </a:cubicBezTo>
                  <a:cubicBezTo>
                    <a:pt x="1" y="118"/>
                    <a:pt x="1" y="151"/>
                    <a:pt x="1" y="167"/>
                  </a:cubicBezTo>
                  <a:cubicBezTo>
                    <a:pt x="17" y="200"/>
                    <a:pt x="34" y="237"/>
                    <a:pt x="71" y="254"/>
                  </a:cubicBezTo>
                  <a:cubicBezTo>
                    <a:pt x="88" y="263"/>
                    <a:pt x="105" y="267"/>
                    <a:pt x="121" y="267"/>
                  </a:cubicBezTo>
                  <a:cubicBezTo>
                    <a:pt x="164" y="267"/>
                    <a:pt x="199" y="235"/>
                    <a:pt x="223" y="184"/>
                  </a:cubicBezTo>
                  <a:cubicBezTo>
                    <a:pt x="240" y="118"/>
                    <a:pt x="207" y="31"/>
                    <a:pt x="158" y="15"/>
                  </a:cubicBezTo>
                  <a:cubicBezTo>
                    <a:pt x="142" y="6"/>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2" name="Google Shape;20892;p55"/>
            <p:cNvSpPr/>
            <p:nvPr/>
          </p:nvSpPr>
          <p:spPr>
            <a:xfrm>
              <a:off x="5104075" y="2505675"/>
              <a:ext cx="6000" cy="6525"/>
            </a:xfrm>
            <a:custGeom>
              <a:avLst/>
              <a:gdLst/>
              <a:ahLst/>
              <a:cxnLst/>
              <a:rect l="l" t="t" r="r" b="b"/>
              <a:pathLst>
                <a:path w="240" h="261" extrusionOk="0">
                  <a:moveTo>
                    <a:pt x="137" y="1"/>
                  </a:moveTo>
                  <a:cubicBezTo>
                    <a:pt x="104" y="1"/>
                    <a:pt x="67" y="17"/>
                    <a:pt x="50" y="34"/>
                  </a:cubicBezTo>
                  <a:cubicBezTo>
                    <a:pt x="1" y="71"/>
                    <a:pt x="1" y="157"/>
                    <a:pt x="34" y="207"/>
                  </a:cubicBezTo>
                  <a:cubicBezTo>
                    <a:pt x="50" y="240"/>
                    <a:pt x="87" y="261"/>
                    <a:pt x="104" y="261"/>
                  </a:cubicBezTo>
                  <a:cubicBezTo>
                    <a:pt x="137" y="261"/>
                    <a:pt x="170" y="261"/>
                    <a:pt x="191" y="240"/>
                  </a:cubicBezTo>
                  <a:cubicBezTo>
                    <a:pt x="207" y="207"/>
                    <a:pt x="223" y="190"/>
                    <a:pt x="223" y="157"/>
                  </a:cubicBezTo>
                  <a:cubicBezTo>
                    <a:pt x="240" y="120"/>
                    <a:pt x="223" y="87"/>
                    <a:pt x="207" y="54"/>
                  </a:cubicBezTo>
                  <a:cubicBezTo>
                    <a:pt x="191" y="34"/>
                    <a:pt x="170"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3" name="Google Shape;20893;p55"/>
            <p:cNvSpPr/>
            <p:nvPr/>
          </p:nvSpPr>
          <p:spPr>
            <a:xfrm>
              <a:off x="5102750" y="2478150"/>
              <a:ext cx="6100" cy="6650"/>
            </a:xfrm>
            <a:custGeom>
              <a:avLst/>
              <a:gdLst/>
              <a:ahLst/>
              <a:cxnLst/>
              <a:rect l="l" t="t" r="r" b="b"/>
              <a:pathLst>
                <a:path w="244" h="266" extrusionOk="0">
                  <a:moveTo>
                    <a:pt x="120" y="1"/>
                  </a:moveTo>
                  <a:cubicBezTo>
                    <a:pt x="87" y="1"/>
                    <a:pt x="70" y="1"/>
                    <a:pt x="37" y="38"/>
                  </a:cubicBezTo>
                  <a:cubicBezTo>
                    <a:pt x="17" y="55"/>
                    <a:pt x="0" y="88"/>
                    <a:pt x="0" y="125"/>
                  </a:cubicBezTo>
                  <a:cubicBezTo>
                    <a:pt x="0" y="158"/>
                    <a:pt x="0" y="191"/>
                    <a:pt x="17" y="207"/>
                  </a:cubicBezTo>
                  <a:cubicBezTo>
                    <a:pt x="49" y="249"/>
                    <a:pt x="86" y="266"/>
                    <a:pt x="118" y="266"/>
                  </a:cubicBezTo>
                  <a:cubicBezTo>
                    <a:pt x="140" y="266"/>
                    <a:pt x="160" y="258"/>
                    <a:pt x="173" y="244"/>
                  </a:cubicBezTo>
                  <a:cubicBezTo>
                    <a:pt x="223" y="191"/>
                    <a:pt x="244" y="104"/>
                    <a:pt x="190" y="55"/>
                  </a:cubicBezTo>
                  <a:cubicBezTo>
                    <a:pt x="190" y="38"/>
                    <a:pt x="173" y="22"/>
                    <a:pt x="157" y="22"/>
                  </a:cubicBezTo>
                  <a:cubicBezTo>
                    <a:pt x="140"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4" name="Google Shape;20894;p55"/>
            <p:cNvSpPr/>
            <p:nvPr/>
          </p:nvSpPr>
          <p:spPr>
            <a:xfrm>
              <a:off x="5084300" y="2603700"/>
              <a:ext cx="6000" cy="6425"/>
            </a:xfrm>
            <a:custGeom>
              <a:avLst/>
              <a:gdLst/>
              <a:ahLst/>
              <a:cxnLst/>
              <a:rect l="l" t="t" r="r" b="b"/>
              <a:pathLst>
                <a:path w="240" h="257" extrusionOk="0">
                  <a:moveTo>
                    <a:pt x="122" y="0"/>
                  </a:moveTo>
                  <a:cubicBezTo>
                    <a:pt x="78" y="0"/>
                    <a:pt x="44" y="32"/>
                    <a:pt x="17" y="83"/>
                  </a:cubicBezTo>
                  <a:cubicBezTo>
                    <a:pt x="0" y="153"/>
                    <a:pt x="33" y="219"/>
                    <a:pt x="87" y="256"/>
                  </a:cubicBezTo>
                  <a:lnTo>
                    <a:pt x="136" y="256"/>
                  </a:lnTo>
                  <a:cubicBezTo>
                    <a:pt x="173" y="256"/>
                    <a:pt x="223" y="219"/>
                    <a:pt x="223" y="170"/>
                  </a:cubicBezTo>
                  <a:cubicBezTo>
                    <a:pt x="239" y="133"/>
                    <a:pt x="239" y="83"/>
                    <a:pt x="206" y="29"/>
                  </a:cubicBezTo>
                  <a:cubicBezTo>
                    <a:pt x="206" y="29"/>
                    <a:pt x="190" y="13"/>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5" name="Google Shape;20895;p55"/>
            <p:cNvSpPr/>
            <p:nvPr/>
          </p:nvSpPr>
          <p:spPr>
            <a:xfrm>
              <a:off x="5086875" y="2554050"/>
              <a:ext cx="6000" cy="6550"/>
            </a:xfrm>
            <a:custGeom>
              <a:avLst/>
              <a:gdLst/>
              <a:ahLst/>
              <a:cxnLst/>
              <a:rect l="l" t="t" r="r" b="b"/>
              <a:pathLst>
                <a:path w="240" h="262" extrusionOk="0">
                  <a:moveTo>
                    <a:pt x="111" y="1"/>
                  </a:moveTo>
                  <a:cubicBezTo>
                    <a:pt x="92" y="1"/>
                    <a:pt x="77" y="12"/>
                    <a:pt x="54" y="24"/>
                  </a:cubicBezTo>
                  <a:cubicBezTo>
                    <a:pt x="0" y="78"/>
                    <a:pt x="0" y="160"/>
                    <a:pt x="33" y="214"/>
                  </a:cubicBezTo>
                  <a:cubicBezTo>
                    <a:pt x="55" y="243"/>
                    <a:pt x="87" y="262"/>
                    <a:pt x="120" y="262"/>
                  </a:cubicBezTo>
                  <a:cubicBezTo>
                    <a:pt x="144" y="262"/>
                    <a:pt x="168" y="252"/>
                    <a:pt x="190" y="230"/>
                  </a:cubicBezTo>
                  <a:cubicBezTo>
                    <a:pt x="239" y="181"/>
                    <a:pt x="239" y="111"/>
                    <a:pt x="206" y="41"/>
                  </a:cubicBezTo>
                  <a:cubicBezTo>
                    <a:pt x="190" y="24"/>
                    <a:pt x="190" y="8"/>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6" name="Google Shape;20896;p55"/>
            <p:cNvSpPr/>
            <p:nvPr/>
          </p:nvSpPr>
          <p:spPr>
            <a:xfrm>
              <a:off x="5089850" y="2586075"/>
              <a:ext cx="6525" cy="6600"/>
            </a:xfrm>
            <a:custGeom>
              <a:avLst/>
              <a:gdLst/>
              <a:ahLst/>
              <a:cxnLst/>
              <a:rect l="l" t="t" r="r" b="b"/>
              <a:pathLst>
                <a:path w="261" h="264" extrusionOk="0">
                  <a:moveTo>
                    <a:pt x="130" y="0"/>
                  </a:moveTo>
                  <a:cubicBezTo>
                    <a:pt x="89" y="0"/>
                    <a:pt x="50" y="32"/>
                    <a:pt x="38" y="83"/>
                  </a:cubicBezTo>
                  <a:cubicBezTo>
                    <a:pt x="1" y="153"/>
                    <a:pt x="38" y="219"/>
                    <a:pt x="87" y="256"/>
                  </a:cubicBezTo>
                  <a:cubicBezTo>
                    <a:pt x="98" y="256"/>
                    <a:pt x="109" y="264"/>
                    <a:pt x="122" y="264"/>
                  </a:cubicBezTo>
                  <a:cubicBezTo>
                    <a:pt x="128" y="264"/>
                    <a:pt x="134" y="262"/>
                    <a:pt x="141" y="256"/>
                  </a:cubicBezTo>
                  <a:cubicBezTo>
                    <a:pt x="191" y="256"/>
                    <a:pt x="224" y="219"/>
                    <a:pt x="244" y="186"/>
                  </a:cubicBezTo>
                  <a:cubicBezTo>
                    <a:pt x="261" y="137"/>
                    <a:pt x="244" y="83"/>
                    <a:pt x="224" y="50"/>
                  </a:cubicBezTo>
                  <a:cubicBezTo>
                    <a:pt x="207" y="34"/>
                    <a:pt x="191" y="13"/>
                    <a:pt x="174" y="13"/>
                  </a:cubicBezTo>
                  <a:cubicBezTo>
                    <a:pt x="160" y="4"/>
                    <a:pt x="14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7" name="Google Shape;20897;p55"/>
            <p:cNvSpPr/>
            <p:nvPr/>
          </p:nvSpPr>
          <p:spPr>
            <a:xfrm>
              <a:off x="5052950" y="2453725"/>
              <a:ext cx="3025" cy="6425"/>
            </a:xfrm>
            <a:custGeom>
              <a:avLst/>
              <a:gdLst/>
              <a:ahLst/>
              <a:cxnLst/>
              <a:rect l="l" t="t" r="r" b="b"/>
              <a:pathLst>
                <a:path w="121" h="257" extrusionOk="0">
                  <a:moveTo>
                    <a:pt x="1" y="1"/>
                  </a:moveTo>
                  <a:lnTo>
                    <a:pt x="1" y="256"/>
                  </a:lnTo>
                  <a:cubicBezTo>
                    <a:pt x="50" y="240"/>
                    <a:pt x="87" y="223"/>
                    <a:pt x="104" y="174"/>
                  </a:cubicBezTo>
                  <a:cubicBezTo>
                    <a:pt x="120" y="120"/>
                    <a:pt x="104" y="71"/>
                    <a:pt x="87" y="34"/>
                  </a:cubicBezTo>
                  <a:cubicBezTo>
                    <a:pt x="71" y="17"/>
                    <a:pt x="50" y="17"/>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8" name="Google Shape;20898;p55"/>
            <p:cNvSpPr/>
            <p:nvPr/>
          </p:nvSpPr>
          <p:spPr>
            <a:xfrm>
              <a:off x="5057300" y="2685325"/>
              <a:ext cx="6000" cy="6725"/>
            </a:xfrm>
            <a:custGeom>
              <a:avLst/>
              <a:gdLst/>
              <a:ahLst/>
              <a:cxnLst/>
              <a:rect l="l" t="t" r="r" b="b"/>
              <a:pathLst>
                <a:path w="240" h="269" extrusionOk="0">
                  <a:moveTo>
                    <a:pt x="127" y="0"/>
                  </a:moveTo>
                  <a:cubicBezTo>
                    <a:pt x="86" y="0"/>
                    <a:pt x="45" y="32"/>
                    <a:pt x="33" y="83"/>
                  </a:cubicBezTo>
                  <a:cubicBezTo>
                    <a:pt x="0" y="149"/>
                    <a:pt x="33" y="236"/>
                    <a:pt x="83" y="252"/>
                  </a:cubicBezTo>
                  <a:cubicBezTo>
                    <a:pt x="103" y="269"/>
                    <a:pt x="120" y="269"/>
                    <a:pt x="136" y="269"/>
                  </a:cubicBezTo>
                  <a:cubicBezTo>
                    <a:pt x="186" y="252"/>
                    <a:pt x="223" y="236"/>
                    <a:pt x="239" y="186"/>
                  </a:cubicBezTo>
                  <a:cubicBezTo>
                    <a:pt x="239" y="133"/>
                    <a:pt x="239" y="83"/>
                    <a:pt x="206" y="46"/>
                  </a:cubicBezTo>
                  <a:cubicBezTo>
                    <a:pt x="206" y="30"/>
                    <a:pt x="186" y="13"/>
                    <a:pt x="169" y="13"/>
                  </a:cubicBezTo>
                  <a:cubicBezTo>
                    <a:pt x="156" y="5"/>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9" name="Google Shape;20899;p55"/>
            <p:cNvSpPr/>
            <p:nvPr/>
          </p:nvSpPr>
          <p:spPr>
            <a:xfrm>
              <a:off x="5061525" y="2639375"/>
              <a:ext cx="6100" cy="6825"/>
            </a:xfrm>
            <a:custGeom>
              <a:avLst/>
              <a:gdLst/>
              <a:ahLst/>
              <a:cxnLst/>
              <a:rect l="l" t="t" r="r" b="b"/>
              <a:pathLst>
                <a:path w="244" h="273" extrusionOk="0">
                  <a:moveTo>
                    <a:pt x="130" y="0"/>
                  </a:moveTo>
                  <a:cubicBezTo>
                    <a:pt x="121" y="0"/>
                    <a:pt x="111" y="4"/>
                    <a:pt x="103" y="13"/>
                  </a:cubicBezTo>
                  <a:cubicBezTo>
                    <a:pt x="37" y="13"/>
                    <a:pt x="0" y="83"/>
                    <a:pt x="0" y="149"/>
                  </a:cubicBezTo>
                  <a:cubicBezTo>
                    <a:pt x="17" y="186"/>
                    <a:pt x="17" y="219"/>
                    <a:pt x="54" y="235"/>
                  </a:cubicBezTo>
                  <a:cubicBezTo>
                    <a:pt x="70" y="252"/>
                    <a:pt x="103" y="272"/>
                    <a:pt x="140" y="272"/>
                  </a:cubicBezTo>
                  <a:cubicBezTo>
                    <a:pt x="190" y="252"/>
                    <a:pt x="243" y="186"/>
                    <a:pt x="223" y="116"/>
                  </a:cubicBezTo>
                  <a:cubicBezTo>
                    <a:pt x="223" y="83"/>
                    <a:pt x="206" y="46"/>
                    <a:pt x="173" y="29"/>
                  </a:cubicBezTo>
                  <a:lnTo>
                    <a:pt x="157" y="13"/>
                  </a:ln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0" name="Google Shape;20900;p55"/>
            <p:cNvSpPr/>
            <p:nvPr/>
          </p:nvSpPr>
          <p:spPr>
            <a:xfrm>
              <a:off x="5068425" y="2699775"/>
              <a:ext cx="6000" cy="6675"/>
            </a:xfrm>
            <a:custGeom>
              <a:avLst/>
              <a:gdLst/>
              <a:ahLst/>
              <a:cxnLst/>
              <a:rect l="l" t="t" r="r" b="b"/>
              <a:pathLst>
                <a:path w="240" h="267" extrusionOk="0">
                  <a:moveTo>
                    <a:pt x="103"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39" y="190"/>
                    <a:pt x="223" y="124"/>
                  </a:cubicBezTo>
                  <a:cubicBezTo>
                    <a:pt x="223" y="70"/>
                    <a:pt x="190" y="37"/>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1" name="Google Shape;20901;p55"/>
            <p:cNvSpPr/>
            <p:nvPr/>
          </p:nvSpPr>
          <p:spPr>
            <a:xfrm>
              <a:off x="5054200" y="2653225"/>
              <a:ext cx="6100" cy="6600"/>
            </a:xfrm>
            <a:custGeom>
              <a:avLst/>
              <a:gdLst/>
              <a:ahLst/>
              <a:cxnLst/>
              <a:rect l="l" t="t" r="r" b="b"/>
              <a:pathLst>
                <a:path w="244" h="264" extrusionOk="0">
                  <a:moveTo>
                    <a:pt x="110" y="0"/>
                  </a:moveTo>
                  <a:cubicBezTo>
                    <a:pt x="86" y="0"/>
                    <a:pt x="66" y="13"/>
                    <a:pt x="54" y="27"/>
                  </a:cubicBezTo>
                  <a:cubicBezTo>
                    <a:pt x="0" y="77"/>
                    <a:pt x="0" y="164"/>
                    <a:pt x="37" y="213"/>
                  </a:cubicBezTo>
                  <a:cubicBezTo>
                    <a:pt x="57" y="245"/>
                    <a:pt x="89" y="263"/>
                    <a:pt x="122" y="263"/>
                  </a:cubicBezTo>
                  <a:cubicBezTo>
                    <a:pt x="146" y="263"/>
                    <a:pt x="170" y="254"/>
                    <a:pt x="190" y="234"/>
                  </a:cubicBezTo>
                  <a:cubicBezTo>
                    <a:pt x="244" y="180"/>
                    <a:pt x="244" y="110"/>
                    <a:pt x="207" y="44"/>
                  </a:cubicBezTo>
                  <a:cubicBezTo>
                    <a:pt x="190" y="27"/>
                    <a:pt x="174" y="27"/>
                    <a:pt x="157" y="7"/>
                  </a:cubicBezTo>
                  <a:lnTo>
                    <a:pt x="141" y="7"/>
                  </a:lnTo>
                  <a:cubicBezTo>
                    <a:pt x="130" y="2"/>
                    <a:pt x="120"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2" name="Google Shape;20902;p55"/>
            <p:cNvSpPr/>
            <p:nvPr/>
          </p:nvSpPr>
          <p:spPr>
            <a:xfrm>
              <a:off x="5052950" y="2746800"/>
              <a:ext cx="4775" cy="6375"/>
            </a:xfrm>
            <a:custGeom>
              <a:avLst/>
              <a:gdLst/>
              <a:ahLst/>
              <a:cxnLst/>
              <a:rect l="l" t="t" r="r" b="b"/>
              <a:pathLst>
                <a:path w="191" h="255" extrusionOk="0">
                  <a:moveTo>
                    <a:pt x="61" y="1"/>
                  </a:moveTo>
                  <a:cubicBezTo>
                    <a:pt x="41" y="1"/>
                    <a:pt x="20" y="9"/>
                    <a:pt x="1" y="28"/>
                  </a:cubicBezTo>
                  <a:lnTo>
                    <a:pt x="1" y="234"/>
                  </a:lnTo>
                  <a:cubicBezTo>
                    <a:pt x="17" y="234"/>
                    <a:pt x="17" y="251"/>
                    <a:pt x="34" y="251"/>
                  </a:cubicBezTo>
                  <a:cubicBezTo>
                    <a:pt x="43" y="254"/>
                    <a:pt x="53" y="255"/>
                    <a:pt x="63" y="255"/>
                  </a:cubicBezTo>
                  <a:cubicBezTo>
                    <a:pt x="109" y="255"/>
                    <a:pt x="157" y="225"/>
                    <a:pt x="174" y="181"/>
                  </a:cubicBezTo>
                  <a:cubicBezTo>
                    <a:pt x="191" y="115"/>
                    <a:pt x="174" y="28"/>
                    <a:pt x="104" y="12"/>
                  </a:cubicBezTo>
                  <a:cubicBezTo>
                    <a:pt x="90" y="5"/>
                    <a:pt x="76"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3" name="Google Shape;20903;p55"/>
            <p:cNvSpPr/>
            <p:nvPr/>
          </p:nvSpPr>
          <p:spPr>
            <a:xfrm>
              <a:off x="5067075" y="2621875"/>
              <a:ext cx="6100" cy="6700"/>
            </a:xfrm>
            <a:custGeom>
              <a:avLst/>
              <a:gdLst/>
              <a:ahLst/>
              <a:cxnLst/>
              <a:rect l="l" t="t" r="r" b="b"/>
              <a:pathLst>
                <a:path w="244" h="268" extrusionOk="0">
                  <a:moveTo>
                    <a:pt x="123" y="0"/>
                  </a:moveTo>
                  <a:cubicBezTo>
                    <a:pt x="117" y="0"/>
                    <a:pt x="111" y="2"/>
                    <a:pt x="104" y="8"/>
                  </a:cubicBezTo>
                  <a:cubicBezTo>
                    <a:pt x="71" y="8"/>
                    <a:pt x="54" y="24"/>
                    <a:pt x="38" y="61"/>
                  </a:cubicBezTo>
                  <a:cubicBezTo>
                    <a:pt x="21" y="78"/>
                    <a:pt x="1" y="111"/>
                    <a:pt x="21" y="148"/>
                  </a:cubicBezTo>
                  <a:cubicBezTo>
                    <a:pt x="21" y="181"/>
                    <a:pt x="38" y="214"/>
                    <a:pt x="54" y="230"/>
                  </a:cubicBezTo>
                  <a:cubicBezTo>
                    <a:pt x="71" y="251"/>
                    <a:pt x="104" y="267"/>
                    <a:pt x="141" y="267"/>
                  </a:cubicBezTo>
                  <a:cubicBezTo>
                    <a:pt x="190" y="251"/>
                    <a:pt x="244" y="181"/>
                    <a:pt x="227" y="111"/>
                  </a:cubicBezTo>
                  <a:cubicBezTo>
                    <a:pt x="227" y="78"/>
                    <a:pt x="207" y="45"/>
                    <a:pt x="190" y="24"/>
                  </a:cubicBezTo>
                  <a:cubicBezTo>
                    <a:pt x="174" y="24"/>
                    <a:pt x="174" y="8"/>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4" name="Google Shape;20904;p55"/>
            <p:cNvSpPr/>
            <p:nvPr/>
          </p:nvSpPr>
          <p:spPr>
            <a:xfrm>
              <a:off x="5052950" y="2703000"/>
              <a:ext cx="4775" cy="6275"/>
            </a:xfrm>
            <a:custGeom>
              <a:avLst/>
              <a:gdLst/>
              <a:ahLst/>
              <a:cxnLst/>
              <a:rect l="l" t="t" r="r" b="b"/>
              <a:pathLst>
                <a:path w="191" h="251" extrusionOk="0">
                  <a:moveTo>
                    <a:pt x="65" y="1"/>
                  </a:moveTo>
                  <a:cubicBezTo>
                    <a:pt x="41" y="1"/>
                    <a:pt x="20" y="9"/>
                    <a:pt x="1" y="28"/>
                  </a:cubicBezTo>
                  <a:lnTo>
                    <a:pt x="1" y="234"/>
                  </a:lnTo>
                  <a:cubicBezTo>
                    <a:pt x="17" y="234"/>
                    <a:pt x="17" y="250"/>
                    <a:pt x="34" y="250"/>
                  </a:cubicBezTo>
                  <a:lnTo>
                    <a:pt x="87" y="250"/>
                  </a:lnTo>
                  <a:cubicBezTo>
                    <a:pt x="120" y="250"/>
                    <a:pt x="153" y="217"/>
                    <a:pt x="174" y="164"/>
                  </a:cubicBezTo>
                  <a:cubicBezTo>
                    <a:pt x="191" y="131"/>
                    <a:pt x="191" y="77"/>
                    <a:pt x="153" y="44"/>
                  </a:cubicBezTo>
                  <a:cubicBezTo>
                    <a:pt x="137" y="28"/>
                    <a:pt x="137" y="11"/>
                    <a:pt x="120" y="11"/>
                  </a:cubicBezTo>
                  <a:cubicBezTo>
                    <a:pt x="100" y="5"/>
                    <a:pt x="8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5" name="Google Shape;20905;p55"/>
            <p:cNvSpPr/>
            <p:nvPr/>
          </p:nvSpPr>
          <p:spPr>
            <a:xfrm>
              <a:off x="5078725" y="2453725"/>
              <a:ext cx="5175" cy="3100"/>
            </a:xfrm>
            <a:custGeom>
              <a:avLst/>
              <a:gdLst/>
              <a:ahLst/>
              <a:cxnLst/>
              <a:rect l="l" t="t" r="r" b="b"/>
              <a:pathLst>
                <a:path w="207" h="124" extrusionOk="0">
                  <a:moveTo>
                    <a:pt x="1" y="1"/>
                  </a:moveTo>
                  <a:lnTo>
                    <a:pt x="1" y="17"/>
                  </a:lnTo>
                  <a:cubicBezTo>
                    <a:pt x="1" y="78"/>
                    <a:pt x="54" y="124"/>
                    <a:pt x="100" y="124"/>
                  </a:cubicBezTo>
                  <a:cubicBezTo>
                    <a:pt x="107" y="124"/>
                    <a:pt x="114" y="123"/>
                    <a:pt x="120" y="120"/>
                  </a:cubicBezTo>
                  <a:cubicBezTo>
                    <a:pt x="153" y="120"/>
                    <a:pt x="174" y="104"/>
                    <a:pt x="190" y="71"/>
                  </a:cubicBezTo>
                  <a:cubicBezTo>
                    <a:pt x="207" y="71"/>
                    <a:pt x="207" y="50"/>
                    <a:pt x="207" y="50"/>
                  </a:cubicBezTo>
                  <a:cubicBezTo>
                    <a:pt x="137" y="34"/>
                    <a:pt x="71" y="1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6" name="Google Shape;20906;p55"/>
            <p:cNvSpPr/>
            <p:nvPr/>
          </p:nvSpPr>
          <p:spPr>
            <a:xfrm>
              <a:off x="5124700" y="2736225"/>
              <a:ext cx="6000" cy="6550"/>
            </a:xfrm>
            <a:custGeom>
              <a:avLst/>
              <a:gdLst/>
              <a:ahLst/>
              <a:cxnLst/>
              <a:rect l="l" t="t" r="r" b="b"/>
              <a:pathLst>
                <a:path w="240" h="262" extrusionOk="0">
                  <a:moveTo>
                    <a:pt x="134" y="0"/>
                  </a:moveTo>
                  <a:cubicBezTo>
                    <a:pt x="84" y="0"/>
                    <a:pt x="44" y="35"/>
                    <a:pt x="17" y="88"/>
                  </a:cubicBezTo>
                  <a:cubicBezTo>
                    <a:pt x="0" y="158"/>
                    <a:pt x="33" y="228"/>
                    <a:pt x="87" y="245"/>
                  </a:cubicBezTo>
                  <a:cubicBezTo>
                    <a:pt x="104" y="261"/>
                    <a:pt x="120" y="261"/>
                    <a:pt x="136" y="261"/>
                  </a:cubicBezTo>
                  <a:cubicBezTo>
                    <a:pt x="169" y="261"/>
                    <a:pt x="207" y="228"/>
                    <a:pt x="223" y="175"/>
                  </a:cubicBezTo>
                  <a:cubicBezTo>
                    <a:pt x="240" y="125"/>
                    <a:pt x="240" y="72"/>
                    <a:pt x="207" y="39"/>
                  </a:cubicBezTo>
                  <a:cubicBezTo>
                    <a:pt x="190" y="22"/>
                    <a:pt x="190" y="22"/>
                    <a:pt x="169"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7" name="Google Shape;20907;p55"/>
            <p:cNvSpPr/>
            <p:nvPr/>
          </p:nvSpPr>
          <p:spPr>
            <a:xfrm>
              <a:off x="5191700" y="2661125"/>
              <a:ext cx="6000" cy="6675"/>
            </a:xfrm>
            <a:custGeom>
              <a:avLst/>
              <a:gdLst/>
              <a:ahLst/>
              <a:cxnLst/>
              <a:rect l="l" t="t" r="r" b="b"/>
              <a:pathLst>
                <a:path w="240" h="267" extrusionOk="0">
                  <a:moveTo>
                    <a:pt x="103" y="0"/>
                  </a:moveTo>
                  <a:cubicBezTo>
                    <a:pt x="50" y="21"/>
                    <a:pt x="0" y="87"/>
                    <a:pt x="17" y="157"/>
                  </a:cubicBezTo>
                  <a:cubicBezTo>
                    <a:pt x="17" y="190"/>
                    <a:pt x="33" y="227"/>
                    <a:pt x="50" y="243"/>
                  </a:cubicBezTo>
                  <a:cubicBezTo>
                    <a:pt x="76" y="255"/>
                    <a:pt x="92" y="267"/>
                    <a:pt x="111" y="267"/>
                  </a:cubicBezTo>
                  <a:cubicBezTo>
                    <a:pt x="118" y="267"/>
                    <a:pt x="127" y="265"/>
                    <a:pt x="136" y="260"/>
                  </a:cubicBezTo>
                  <a:cubicBezTo>
                    <a:pt x="206" y="260"/>
                    <a:pt x="239" y="190"/>
                    <a:pt x="223" y="124"/>
                  </a:cubicBezTo>
                  <a:cubicBezTo>
                    <a:pt x="223" y="87"/>
                    <a:pt x="206" y="54"/>
                    <a:pt x="190" y="37"/>
                  </a:cubicBezTo>
                  <a:cubicBezTo>
                    <a:pt x="169" y="21"/>
                    <a:pt x="169"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8" name="Google Shape;20908;p55"/>
            <p:cNvSpPr/>
            <p:nvPr/>
          </p:nvSpPr>
          <p:spPr>
            <a:xfrm>
              <a:off x="5216125" y="2644250"/>
              <a:ext cx="6100" cy="6550"/>
            </a:xfrm>
            <a:custGeom>
              <a:avLst/>
              <a:gdLst/>
              <a:ahLst/>
              <a:cxnLst/>
              <a:rect l="l" t="t" r="r" b="b"/>
              <a:pathLst>
                <a:path w="244" h="262" extrusionOk="0">
                  <a:moveTo>
                    <a:pt x="94" y="0"/>
                  </a:moveTo>
                  <a:cubicBezTo>
                    <a:pt x="76" y="0"/>
                    <a:pt x="61" y="12"/>
                    <a:pt x="38" y="24"/>
                  </a:cubicBezTo>
                  <a:cubicBezTo>
                    <a:pt x="17" y="40"/>
                    <a:pt x="0" y="77"/>
                    <a:pt x="0" y="110"/>
                  </a:cubicBezTo>
                  <a:cubicBezTo>
                    <a:pt x="0" y="143"/>
                    <a:pt x="0" y="180"/>
                    <a:pt x="17" y="213"/>
                  </a:cubicBezTo>
                  <a:cubicBezTo>
                    <a:pt x="48" y="242"/>
                    <a:pt x="86" y="261"/>
                    <a:pt x="117" y="261"/>
                  </a:cubicBezTo>
                  <a:cubicBezTo>
                    <a:pt x="140" y="261"/>
                    <a:pt x="160" y="252"/>
                    <a:pt x="174" y="230"/>
                  </a:cubicBezTo>
                  <a:cubicBezTo>
                    <a:pt x="223" y="180"/>
                    <a:pt x="244" y="110"/>
                    <a:pt x="190" y="40"/>
                  </a:cubicBezTo>
                  <a:cubicBezTo>
                    <a:pt x="190" y="24"/>
                    <a:pt x="174" y="7"/>
                    <a:pt x="157" y="7"/>
                  </a:cubicBezTo>
                  <a:lnTo>
                    <a:pt x="120" y="7"/>
                  </a:lnTo>
                  <a:cubicBezTo>
                    <a:pt x="110" y="2"/>
                    <a:pt x="102"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9" name="Google Shape;20909;p55"/>
            <p:cNvSpPr/>
            <p:nvPr/>
          </p:nvSpPr>
          <p:spPr>
            <a:xfrm>
              <a:off x="5207575" y="2706250"/>
              <a:ext cx="6000" cy="6425"/>
            </a:xfrm>
            <a:custGeom>
              <a:avLst/>
              <a:gdLst/>
              <a:ahLst/>
              <a:cxnLst/>
              <a:rect l="l" t="t" r="r" b="b"/>
              <a:pathLst>
                <a:path w="240" h="257" extrusionOk="0">
                  <a:moveTo>
                    <a:pt x="103" y="1"/>
                  </a:moveTo>
                  <a:cubicBezTo>
                    <a:pt x="33" y="1"/>
                    <a:pt x="0" y="71"/>
                    <a:pt x="17" y="137"/>
                  </a:cubicBezTo>
                  <a:cubicBezTo>
                    <a:pt x="17" y="174"/>
                    <a:pt x="33" y="207"/>
                    <a:pt x="50" y="224"/>
                  </a:cubicBezTo>
                  <a:cubicBezTo>
                    <a:pt x="87" y="257"/>
                    <a:pt x="103" y="257"/>
                    <a:pt x="136" y="257"/>
                  </a:cubicBezTo>
                  <a:cubicBezTo>
                    <a:pt x="190" y="240"/>
                    <a:pt x="239" y="174"/>
                    <a:pt x="223" y="104"/>
                  </a:cubicBezTo>
                  <a:cubicBezTo>
                    <a:pt x="223" y="71"/>
                    <a:pt x="206" y="34"/>
                    <a:pt x="190" y="17"/>
                  </a:cubicBezTo>
                  <a:cubicBezTo>
                    <a:pt x="173"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0" name="Google Shape;20910;p55"/>
            <p:cNvSpPr/>
            <p:nvPr/>
          </p:nvSpPr>
          <p:spPr>
            <a:xfrm>
              <a:off x="5218300" y="2624225"/>
              <a:ext cx="6000" cy="6675"/>
            </a:xfrm>
            <a:custGeom>
              <a:avLst/>
              <a:gdLst/>
              <a:ahLst/>
              <a:cxnLst/>
              <a:rect l="l" t="t" r="r" b="b"/>
              <a:pathLst>
                <a:path w="240" h="267" extrusionOk="0">
                  <a:moveTo>
                    <a:pt x="103" y="0"/>
                  </a:moveTo>
                  <a:cubicBezTo>
                    <a:pt x="54" y="17"/>
                    <a:pt x="0" y="87"/>
                    <a:pt x="17" y="157"/>
                  </a:cubicBezTo>
                  <a:cubicBezTo>
                    <a:pt x="17" y="190"/>
                    <a:pt x="33" y="223"/>
                    <a:pt x="54" y="239"/>
                  </a:cubicBezTo>
                  <a:cubicBezTo>
                    <a:pt x="77" y="254"/>
                    <a:pt x="92" y="267"/>
                    <a:pt x="111" y="267"/>
                  </a:cubicBezTo>
                  <a:cubicBezTo>
                    <a:pt x="119" y="267"/>
                    <a:pt x="127" y="265"/>
                    <a:pt x="136" y="260"/>
                  </a:cubicBezTo>
                  <a:cubicBezTo>
                    <a:pt x="206" y="260"/>
                    <a:pt x="239" y="190"/>
                    <a:pt x="223" y="120"/>
                  </a:cubicBezTo>
                  <a:cubicBezTo>
                    <a:pt x="223" y="87"/>
                    <a:pt x="206" y="54"/>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1" name="Google Shape;20911;p55"/>
            <p:cNvSpPr/>
            <p:nvPr/>
          </p:nvSpPr>
          <p:spPr>
            <a:xfrm>
              <a:off x="5217475" y="2671725"/>
              <a:ext cx="6000" cy="6625"/>
            </a:xfrm>
            <a:custGeom>
              <a:avLst/>
              <a:gdLst/>
              <a:ahLst/>
              <a:cxnLst/>
              <a:rect l="l" t="t" r="r" b="b"/>
              <a:pathLst>
                <a:path w="240" h="265" extrusionOk="0">
                  <a:moveTo>
                    <a:pt x="106" y="0"/>
                  </a:moveTo>
                  <a:cubicBezTo>
                    <a:pt x="83" y="0"/>
                    <a:pt x="61" y="14"/>
                    <a:pt x="50" y="25"/>
                  </a:cubicBezTo>
                  <a:cubicBezTo>
                    <a:pt x="0" y="75"/>
                    <a:pt x="0" y="162"/>
                    <a:pt x="33" y="215"/>
                  </a:cubicBezTo>
                  <a:cubicBezTo>
                    <a:pt x="50" y="232"/>
                    <a:pt x="87" y="248"/>
                    <a:pt x="103" y="265"/>
                  </a:cubicBezTo>
                  <a:cubicBezTo>
                    <a:pt x="136" y="265"/>
                    <a:pt x="169" y="248"/>
                    <a:pt x="190" y="232"/>
                  </a:cubicBezTo>
                  <a:cubicBezTo>
                    <a:pt x="206" y="215"/>
                    <a:pt x="223" y="178"/>
                    <a:pt x="239" y="145"/>
                  </a:cubicBezTo>
                  <a:cubicBezTo>
                    <a:pt x="239" y="112"/>
                    <a:pt x="223" y="75"/>
                    <a:pt x="206" y="42"/>
                  </a:cubicBezTo>
                  <a:cubicBezTo>
                    <a:pt x="190" y="25"/>
                    <a:pt x="169" y="25"/>
                    <a:pt x="153" y="9"/>
                  </a:cubicBezTo>
                  <a:lnTo>
                    <a:pt x="136" y="9"/>
                  </a:lnTo>
                  <a:cubicBezTo>
                    <a:pt x="126" y="3"/>
                    <a:pt x="11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2" name="Google Shape;20912;p55"/>
            <p:cNvSpPr/>
            <p:nvPr/>
          </p:nvSpPr>
          <p:spPr>
            <a:xfrm>
              <a:off x="5195500" y="2694475"/>
              <a:ext cx="6125" cy="6575"/>
            </a:xfrm>
            <a:custGeom>
              <a:avLst/>
              <a:gdLst/>
              <a:ahLst/>
              <a:cxnLst/>
              <a:rect l="l" t="t" r="r" b="b"/>
              <a:pathLst>
                <a:path w="245" h="263" extrusionOk="0">
                  <a:moveTo>
                    <a:pt x="119" y="0"/>
                  </a:moveTo>
                  <a:cubicBezTo>
                    <a:pt x="76" y="0"/>
                    <a:pt x="33" y="22"/>
                    <a:pt x="17" y="76"/>
                  </a:cubicBezTo>
                  <a:cubicBezTo>
                    <a:pt x="1" y="146"/>
                    <a:pt x="17" y="233"/>
                    <a:pt x="87" y="249"/>
                  </a:cubicBezTo>
                  <a:cubicBezTo>
                    <a:pt x="102" y="258"/>
                    <a:pt x="117" y="262"/>
                    <a:pt x="132" y="262"/>
                  </a:cubicBezTo>
                  <a:cubicBezTo>
                    <a:pt x="173" y="262"/>
                    <a:pt x="211" y="231"/>
                    <a:pt x="224" y="179"/>
                  </a:cubicBezTo>
                  <a:cubicBezTo>
                    <a:pt x="244" y="109"/>
                    <a:pt x="224" y="43"/>
                    <a:pt x="158"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3" name="Google Shape;20913;p55"/>
            <p:cNvSpPr/>
            <p:nvPr/>
          </p:nvSpPr>
          <p:spPr>
            <a:xfrm>
              <a:off x="5200250" y="2719975"/>
              <a:ext cx="6525" cy="6400"/>
            </a:xfrm>
            <a:custGeom>
              <a:avLst/>
              <a:gdLst/>
              <a:ahLst/>
              <a:cxnLst/>
              <a:rect l="l" t="t" r="r" b="b"/>
              <a:pathLst>
                <a:path w="261" h="256" extrusionOk="0">
                  <a:moveTo>
                    <a:pt x="137" y="0"/>
                  </a:moveTo>
                  <a:cubicBezTo>
                    <a:pt x="104" y="0"/>
                    <a:pt x="87" y="0"/>
                    <a:pt x="54" y="37"/>
                  </a:cubicBezTo>
                  <a:cubicBezTo>
                    <a:pt x="17" y="70"/>
                    <a:pt x="1" y="157"/>
                    <a:pt x="34" y="206"/>
                  </a:cubicBezTo>
                  <a:cubicBezTo>
                    <a:pt x="64" y="237"/>
                    <a:pt x="101" y="256"/>
                    <a:pt x="132" y="256"/>
                  </a:cubicBezTo>
                  <a:cubicBezTo>
                    <a:pt x="155" y="256"/>
                    <a:pt x="176" y="246"/>
                    <a:pt x="190" y="223"/>
                  </a:cubicBezTo>
                  <a:cubicBezTo>
                    <a:pt x="240" y="190"/>
                    <a:pt x="260" y="103"/>
                    <a:pt x="207"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4" name="Google Shape;20914;p55"/>
            <p:cNvSpPr/>
            <p:nvPr/>
          </p:nvSpPr>
          <p:spPr>
            <a:xfrm>
              <a:off x="5203650" y="2752125"/>
              <a:ext cx="6100" cy="6525"/>
            </a:xfrm>
            <a:custGeom>
              <a:avLst/>
              <a:gdLst/>
              <a:ahLst/>
              <a:cxnLst/>
              <a:rect l="l" t="t" r="r" b="b"/>
              <a:pathLst>
                <a:path w="244" h="261" extrusionOk="0">
                  <a:moveTo>
                    <a:pt x="129" y="1"/>
                  </a:moveTo>
                  <a:cubicBezTo>
                    <a:pt x="83" y="1"/>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5" name="Google Shape;20915;p55"/>
            <p:cNvSpPr/>
            <p:nvPr/>
          </p:nvSpPr>
          <p:spPr>
            <a:xfrm>
              <a:off x="5213125" y="2594400"/>
              <a:ext cx="5600" cy="6650"/>
            </a:xfrm>
            <a:custGeom>
              <a:avLst/>
              <a:gdLst/>
              <a:ahLst/>
              <a:cxnLst/>
              <a:rect l="l" t="t" r="r" b="b"/>
              <a:pathLst>
                <a:path w="224" h="266" extrusionOk="0">
                  <a:moveTo>
                    <a:pt x="116" y="1"/>
                  </a:moveTo>
                  <a:cubicBezTo>
                    <a:pt x="108" y="1"/>
                    <a:pt x="98" y="3"/>
                    <a:pt x="87" y="10"/>
                  </a:cubicBezTo>
                  <a:cubicBezTo>
                    <a:pt x="34" y="10"/>
                    <a:pt x="1" y="76"/>
                    <a:pt x="1" y="146"/>
                  </a:cubicBezTo>
                  <a:cubicBezTo>
                    <a:pt x="1" y="179"/>
                    <a:pt x="17" y="216"/>
                    <a:pt x="54" y="232"/>
                  </a:cubicBezTo>
                  <a:cubicBezTo>
                    <a:pt x="71" y="249"/>
                    <a:pt x="104" y="265"/>
                    <a:pt x="120" y="265"/>
                  </a:cubicBezTo>
                  <a:cubicBezTo>
                    <a:pt x="191" y="249"/>
                    <a:pt x="224" y="179"/>
                    <a:pt x="224" y="113"/>
                  </a:cubicBezTo>
                  <a:cubicBezTo>
                    <a:pt x="224" y="76"/>
                    <a:pt x="207" y="43"/>
                    <a:pt x="174" y="26"/>
                  </a:cubicBezTo>
                  <a:lnTo>
                    <a:pt x="158" y="10"/>
                  </a:lnTo>
                  <a:cubicBezTo>
                    <a:pt x="144" y="10"/>
                    <a:pt x="13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6" name="Google Shape;20916;p55"/>
            <p:cNvSpPr/>
            <p:nvPr/>
          </p:nvSpPr>
          <p:spPr>
            <a:xfrm>
              <a:off x="5239325" y="2560200"/>
              <a:ext cx="6100" cy="6525"/>
            </a:xfrm>
            <a:custGeom>
              <a:avLst/>
              <a:gdLst/>
              <a:ahLst/>
              <a:cxnLst/>
              <a:rect l="l" t="t" r="r" b="b"/>
              <a:pathLst>
                <a:path w="244" h="261" extrusionOk="0">
                  <a:moveTo>
                    <a:pt x="103" y="1"/>
                  </a:moveTo>
                  <a:cubicBezTo>
                    <a:pt x="70" y="1"/>
                    <a:pt x="54" y="17"/>
                    <a:pt x="37" y="54"/>
                  </a:cubicBezTo>
                  <a:cubicBezTo>
                    <a:pt x="17" y="71"/>
                    <a:pt x="0" y="104"/>
                    <a:pt x="17" y="141"/>
                  </a:cubicBezTo>
                  <a:cubicBezTo>
                    <a:pt x="17" y="174"/>
                    <a:pt x="37" y="207"/>
                    <a:pt x="54" y="223"/>
                  </a:cubicBezTo>
                  <a:cubicBezTo>
                    <a:pt x="87" y="261"/>
                    <a:pt x="103" y="261"/>
                    <a:pt x="140" y="261"/>
                  </a:cubicBezTo>
                  <a:cubicBezTo>
                    <a:pt x="206" y="244"/>
                    <a:pt x="243" y="174"/>
                    <a:pt x="223" y="104"/>
                  </a:cubicBezTo>
                  <a:cubicBezTo>
                    <a:pt x="223" y="71"/>
                    <a:pt x="206" y="38"/>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7" name="Google Shape;20917;p55"/>
            <p:cNvSpPr/>
            <p:nvPr/>
          </p:nvSpPr>
          <p:spPr>
            <a:xfrm>
              <a:off x="5220050" y="2608425"/>
              <a:ext cx="6000" cy="6475"/>
            </a:xfrm>
            <a:custGeom>
              <a:avLst/>
              <a:gdLst/>
              <a:ahLst/>
              <a:cxnLst/>
              <a:rect l="l" t="t" r="r" b="b"/>
              <a:pathLst>
                <a:path w="240" h="259" extrusionOk="0">
                  <a:moveTo>
                    <a:pt x="110" y="1"/>
                  </a:moveTo>
                  <a:cubicBezTo>
                    <a:pt x="70" y="1"/>
                    <a:pt x="29" y="32"/>
                    <a:pt x="17" y="84"/>
                  </a:cubicBezTo>
                  <a:cubicBezTo>
                    <a:pt x="0" y="150"/>
                    <a:pt x="17" y="220"/>
                    <a:pt x="87" y="253"/>
                  </a:cubicBezTo>
                  <a:cubicBezTo>
                    <a:pt x="96" y="257"/>
                    <a:pt x="106" y="258"/>
                    <a:pt x="116" y="258"/>
                  </a:cubicBezTo>
                  <a:cubicBezTo>
                    <a:pt x="161" y="258"/>
                    <a:pt x="209" y="224"/>
                    <a:pt x="223" y="170"/>
                  </a:cubicBezTo>
                  <a:cubicBezTo>
                    <a:pt x="239" y="100"/>
                    <a:pt x="223" y="30"/>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8" name="Google Shape;20918;p55"/>
            <p:cNvSpPr/>
            <p:nvPr/>
          </p:nvSpPr>
          <p:spPr>
            <a:xfrm>
              <a:off x="5246225" y="25894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0" y="223"/>
                  </a:cubicBezTo>
                  <a:cubicBezTo>
                    <a:pt x="70" y="256"/>
                    <a:pt x="103" y="256"/>
                    <a:pt x="120" y="256"/>
                  </a:cubicBezTo>
                  <a:cubicBezTo>
                    <a:pt x="190" y="240"/>
                    <a:pt x="223" y="170"/>
                    <a:pt x="223" y="104"/>
                  </a:cubicBezTo>
                  <a:cubicBezTo>
                    <a:pt x="223" y="67"/>
                    <a:pt x="206" y="34"/>
                    <a:pt x="174"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9" name="Google Shape;20919;p55"/>
            <p:cNvSpPr/>
            <p:nvPr/>
          </p:nvSpPr>
          <p:spPr>
            <a:xfrm>
              <a:off x="5232925" y="2620825"/>
              <a:ext cx="6425" cy="6325"/>
            </a:xfrm>
            <a:custGeom>
              <a:avLst/>
              <a:gdLst/>
              <a:ahLst/>
              <a:cxnLst/>
              <a:rect l="l" t="t" r="r" b="b"/>
              <a:pathLst>
                <a:path w="257" h="253" extrusionOk="0">
                  <a:moveTo>
                    <a:pt x="137" y="0"/>
                  </a:moveTo>
                  <a:cubicBezTo>
                    <a:pt x="120" y="0"/>
                    <a:pt x="87" y="0"/>
                    <a:pt x="50" y="17"/>
                  </a:cubicBezTo>
                  <a:cubicBezTo>
                    <a:pt x="17" y="66"/>
                    <a:pt x="0" y="153"/>
                    <a:pt x="33" y="206"/>
                  </a:cubicBezTo>
                  <a:cubicBezTo>
                    <a:pt x="65" y="235"/>
                    <a:pt x="100" y="253"/>
                    <a:pt x="135" y="253"/>
                  </a:cubicBezTo>
                  <a:cubicBezTo>
                    <a:pt x="160" y="253"/>
                    <a:pt x="184" y="243"/>
                    <a:pt x="207" y="223"/>
                  </a:cubicBezTo>
                  <a:cubicBezTo>
                    <a:pt x="240" y="190"/>
                    <a:pt x="256" y="103"/>
                    <a:pt x="223" y="50"/>
                  </a:cubicBezTo>
                  <a:cubicBezTo>
                    <a:pt x="207" y="33"/>
                    <a:pt x="19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0" name="Google Shape;20920;p55"/>
            <p:cNvSpPr/>
            <p:nvPr/>
          </p:nvSpPr>
          <p:spPr>
            <a:xfrm>
              <a:off x="5234575" y="2577425"/>
              <a:ext cx="6100" cy="6400"/>
            </a:xfrm>
            <a:custGeom>
              <a:avLst/>
              <a:gdLst/>
              <a:ahLst/>
              <a:cxnLst/>
              <a:rect l="l" t="t" r="r" b="b"/>
              <a:pathLst>
                <a:path w="244" h="256" extrusionOk="0">
                  <a:moveTo>
                    <a:pt x="104" y="0"/>
                  </a:moveTo>
                  <a:cubicBezTo>
                    <a:pt x="104" y="0"/>
                    <a:pt x="87" y="0"/>
                    <a:pt x="87" y="17"/>
                  </a:cubicBezTo>
                  <a:cubicBezTo>
                    <a:pt x="38" y="33"/>
                    <a:pt x="0" y="87"/>
                    <a:pt x="21" y="153"/>
                  </a:cubicBezTo>
                  <a:cubicBezTo>
                    <a:pt x="21" y="190"/>
                    <a:pt x="38" y="206"/>
                    <a:pt x="54" y="239"/>
                  </a:cubicBezTo>
                  <a:cubicBezTo>
                    <a:pt x="87" y="256"/>
                    <a:pt x="104" y="256"/>
                    <a:pt x="141" y="256"/>
                  </a:cubicBezTo>
                  <a:cubicBezTo>
                    <a:pt x="207" y="239"/>
                    <a:pt x="244" y="173"/>
                    <a:pt x="244" y="103"/>
                  </a:cubicBezTo>
                  <a:cubicBezTo>
                    <a:pt x="227" y="103"/>
                    <a:pt x="227" y="87"/>
                    <a:pt x="227" y="70"/>
                  </a:cubicBezTo>
                  <a:cubicBezTo>
                    <a:pt x="207" y="50"/>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1" name="Google Shape;20921;p55"/>
            <p:cNvSpPr/>
            <p:nvPr/>
          </p:nvSpPr>
          <p:spPr>
            <a:xfrm>
              <a:off x="5224275" y="2656700"/>
              <a:ext cx="6100" cy="6600"/>
            </a:xfrm>
            <a:custGeom>
              <a:avLst/>
              <a:gdLst/>
              <a:ahLst/>
              <a:cxnLst/>
              <a:rect l="l" t="t" r="r" b="b"/>
              <a:pathLst>
                <a:path w="244" h="264" extrusionOk="0">
                  <a:moveTo>
                    <a:pt x="123" y="1"/>
                  </a:moveTo>
                  <a:cubicBezTo>
                    <a:pt x="117" y="1"/>
                    <a:pt x="110" y="3"/>
                    <a:pt x="103" y="8"/>
                  </a:cubicBezTo>
                  <a:cubicBezTo>
                    <a:pt x="37" y="8"/>
                    <a:pt x="0" y="74"/>
                    <a:pt x="21" y="144"/>
                  </a:cubicBezTo>
                  <a:cubicBezTo>
                    <a:pt x="21" y="177"/>
                    <a:pt x="37" y="214"/>
                    <a:pt x="54" y="231"/>
                  </a:cubicBezTo>
                  <a:cubicBezTo>
                    <a:pt x="87" y="247"/>
                    <a:pt x="103" y="264"/>
                    <a:pt x="140" y="264"/>
                  </a:cubicBezTo>
                  <a:cubicBezTo>
                    <a:pt x="173" y="247"/>
                    <a:pt x="190" y="231"/>
                    <a:pt x="206" y="214"/>
                  </a:cubicBezTo>
                  <a:cubicBezTo>
                    <a:pt x="227" y="177"/>
                    <a:pt x="243" y="144"/>
                    <a:pt x="227" y="111"/>
                  </a:cubicBezTo>
                  <a:cubicBezTo>
                    <a:pt x="227" y="74"/>
                    <a:pt x="206" y="41"/>
                    <a:pt x="190" y="25"/>
                  </a:cubicBezTo>
                  <a:cubicBezTo>
                    <a:pt x="173" y="25"/>
                    <a:pt x="173" y="8"/>
                    <a:pt x="157" y="8"/>
                  </a:cubicBezTo>
                  <a:cubicBezTo>
                    <a:pt x="146" y="8"/>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2" name="Google Shape;20922;p55"/>
            <p:cNvSpPr/>
            <p:nvPr/>
          </p:nvSpPr>
          <p:spPr>
            <a:xfrm>
              <a:off x="5230350" y="2670275"/>
              <a:ext cx="6425" cy="6550"/>
            </a:xfrm>
            <a:custGeom>
              <a:avLst/>
              <a:gdLst/>
              <a:ahLst/>
              <a:cxnLst/>
              <a:rect l="l" t="t" r="r" b="b"/>
              <a:pathLst>
                <a:path w="257" h="262" extrusionOk="0">
                  <a:moveTo>
                    <a:pt x="127" y="1"/>
                  </a:moveTo>
                  <a:cubicBezTo>
                    <a:pt x="87" y="1"/>
                    <a:pt x="46" y="32"/>
                    <a:pt x="33" y="83"/>
                  </a:cubicBezTo>
                  <a:cubicBezTo>
                    <a:pt x="0" y="149"/>
                    <a:pt x="33" y="220"/>
                    <a:pt x="87" y="253"/>
                  </a:cubicBezTo>
                  <a:cubicBezTo>
                    <a:pt x="98" y="253"/>
                    <a:pt x="109" y="262"/>
                    <a:pt x="120" y="262"/>
                  </a:cubicBezTo>
                  <a:cubicBezTo>
                    <a:pt x="125" y="262"/>
                    <a:pt x="131" y="259"/>
                    <a:pt x="136" y="253"/>
                  </a:cubicBezTo>
                  <a:cubicBezTo>
                    <a:pt x="190" y="253"/>
                    <a:pt x="223" y="220"/>
                    <a:pt x="240" y="187"/>
                  </a:cubicBezTo>
                  <a:cubicBezTo>
                    <a:pt x="256" y="133"/>
                    <a:pt x="240" y="83"/>
                    <a:pt x="207" y="46"/>
                  </a:cubicBezTo>
                  <a:cubicBezTo>
                    <a:pt x="207" y="30"/>
                    <a:pt x="190"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3" name="Google Shape;20923;p55"/>
            <p:cNvSpPr/>
            <p:nvPr/>
          </p:nvSpPr>
          <p:spPr>
            <a:xfrm>
              <a:off x="5227775" y="2684150"/>
              <a:ext cx="5575" cy="6525"/>
            </a:xfrm>
            <a:custGeom>
              <a:avLst/>
              <a:gdLst/>
              <a:ahLst/>
              <a:cxnLst/>
              <a:rect l="l" t="t" r="r" b="b"/>
              <a:pathLst>
                <a:path w="223" h="261" extrusionOk="0">
                  <a:moveTo>
                    <a:pt x="99" y="1"/>
                  </a:moveTo>
                  <a:cubicBezTo>
                    <a:pt x="57" y="1"/>
                    <a:pt x="13" y="23"/>
                    <a:pt x="0" y="77"/>
                  </a:cubicBezTo>
                  <a:lnTo>
                    <a:pt x="0" y="147"/>
                  </a:lnTo>
                  <a:cubicBezTo>
                    <a:pt x="0" y="196"/>
                    <a:pt x="33" y="233"/>
                    <a:pt x="66" y="250"/>
                  </a:cubicBezTo>
                  <a:cubicBezTo>
                    <a:pt x="82" y="257"/>
                    <a:pt x="99" y="261"/>
                    <a:pt x="116" y="261"/>
                  </a:cubicBezTo>
                  <a:cubicBezTo>
                    <a:pt x="139" y="261"/>
                    <a:pt x="160" y="253"/>
                    <a:pt x="169" y="233"/>
                  </a:cubicBezTo>
                  <a:cubicBezTo>
                    <a:pt x="190" y="213"/>
                    <a:pt x="206" y="196"/>
                    <a:pt x="206" y="180"/>
                  </a:cubicBezTo>
                  <a:cubicBezTo>
                    <a:pt x="223" y="110"/>
                    <a:pt x="206" y="44"/>
                    <a:pt x="136" y="7"/>
                  </a:cubicBezTo>
                  <a:cubicBezTo>
                    <a:pt x="125" y="3"/>
                    <a:pt x="112"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4" name="Google Shape;20924;p55"/>
            <p:cNvSpPr/>
            <p:nvPr/>
          </p:nvSpPr>
          <p:spPr>
            <a:xfrm>
              <a:off x="5183550" y="2646825"/>
              <a:ext cx="6000" cy="6575"/>
            </a:xfrm>
            <a:custGeom>
              <a:avLst/>
              <a:gdLst/>
              <a:ahLst/>
              <a:cxnLst/>
              <a:rect l="l" t="t" r="r" b="b"/>
              <a:pathLst>
                <a:path w="240" h="263" extrusionOk="0">
                  <a:moveTo>
                    <a:pt x="110" y="0"/>
                  </a:moveTo>
                  <a:cubicBezTo>
                    <a:pt x="91" y="0"/>
                    <a:pt x="73" y="12"/>
                    <a:pt x="50" y="24"/>
                  </a:cubicBezTo>
                  <a:cubicBezTo>
                    <a:pt x="17" y="77"/>
                    <a:pt x="1" y="160"/>
                    <a:pt x="34" y="213"/>
                  </a:cubicBezTo>
                  <a:cubicBezTo>
                    <a:pt x="50" y="230"/>
                    <a:pt x="83" y="246"/>
                    <a:pt x="120" y="263"/>
                  </a:cubicBezTo>
                  <a:cubicBezTo>
                    <a:pt x="137" y="263"/>
                    <a:pt x="170" y="246"/>
                    <a:pt x="186" y="230"/>
                  </a:cubicBezTo>
                  <a:cubicBezTo>
                    <a:pt x="223" y="213"/>
                    <a:pt x="240" y="180"/>
                    <a:pt x="240" y="143"/>
                  </a:cubicBezTo>
                  <a:cubicBezTo>
                    <a:pt x="240" y="110"/>
                    <a:pt x="223" y="77"/>
                    <a:pt x="207" y="40"/>
                  </a:cubicBezTo>
                  <a:cubicBezTo>
                    <a:pt x="207" y="24"/>
                    <a:pt x="186" y="7"/>
                    <a:pt x="170" y="7"/>
                  </a:cubicBezTo>
                  <a:lnTo>
                    <a:pt x="137" y="7"/>
                  </a:lnTo>
                  <a:cubicBezTo>
                    <a:pt x="127" y="2"/>
                    <a:pt x="118"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5" name="Google Shape;20925;p55"/>
            <p:cNvSpPr/>
            <p:nvPr/>
          </p:nvSpPr>
          <p:spPr>
            <a:xfrm>
              <a:off x="5145325" y="2685750"/>
              <a:ext cx="6000" cy="6450"/>
            </a:xfrm>
            <a:custGeom>
              <a:avLst/>
              <a:gdLst/>
              <a:ahLst/>
              <a:cxnLst/>
              <a:rect l="l" t="t" r="r" b="b"/>
              <a:pathLst>
                <a:path w="240" h="258" extrusionOk="0">
                  <a:moveTo>
                    <a:pt x="103" y="0"/>
                  </a:moveTo>
                  <a:cubicBezTo>
                    <a:pt x="86" y="0"/>
                    <a:pt x="68" y="5"/>
                    <a:pt x="49" y="13"/>
                  </a:cubicBezTo>
                  <a:cubicBezTo>
                    <a:pt x="33" y="29"/>
                    <a:pt x="17" y="46"/>
                    <a:pt x="17" y="83"/>
                  </a:cubicBezTo>
                  <a:cubicBezTo>
                    <a:pt x="0" y="116"/>
                    <a:pt x="0" y="132"/>
                    <a:pt x="0" y="169"/>
                  </a:cubicBezTo>
                  <a:cubicBezTo>
                    <a:pt x="17" y="202"/>
                    <a:pt x="33" y="235"/>
                    <a:pt x="66" y="252"/>
                  </a:cubicBezTo>
                  <a:cubicBezTo>
                    <a:pt x="80" y="256"/>
                    <a:pt x="92" y="258"/>
                    <a:pt x="105" y="258"/>
                  </a:cubicBezTo>
                  <a:cubicBezTo>
                    <a:pt x="156" y="258"/>
                    <a:pt x="196" y="226"/>
                    <a:pt x="223" y="186"/>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6" name="Google Shape;20926;p55"/>
            <p:cNvSpPr/>
            <p:nvPr/>
          </p:nvSpPr>
          <p:spPr>
            <a:xfrm>
              <a:off x="5141400" y="2733275"/>
              <a:ext cx="6100" cy="6500"/>
            </a:xfrm>
            <a:custGeom>
              <a:avLst/>
              <a:gdLst/>
              <a:ahLst/>
              <a:cxnLst/>
              <a:rect l="l" t="t" r="r" b="b"/>
              <a:pathLst>
                <a:path w="244" h="260" extrusionOk="0">
                  <a:moveTo>
                    <a:pt x="103" y="0"/>
                  </a:moveTo>
                  <a:cubicBezTo>
                    <a:pt x="37" y="21"/>
                    <a:pt x="0" y="70"/>
                    <a:pt x="17" y="157"/>
                  </a:cubicBezTo>
                  <a:cubicBezTo>
                    <a:pt x="17" y="190"/>
                    <a:pt x="37" y="206"/>
                    <a:pt x="54" y="227"/>
                  </a:cubicBezTo>
                  <a:cubicBezTo>
                    <a:pt x="87" y="260"/>
                    <a:pt x="103" y="260"/>
                    <a:pt x="141" y="260"/>
                  </a:cubicBezTo>
                  <a:cubicBezTo>
                    <a:pt x="190" y="243"/>
                    <a:pt x="244"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7" name="Google Shape;20927;p55"/>
            <p:cNvSpPr/>
            <p:nvPr/>
          </p:nvSpPr>
          <p:spPr>
            <a:xfrm>
              <a:off x="5140150" y="2655125"/>
              <a:ext cx="6000" cy="6525"/>
            </a:xfrm>
            <a:custGeom>
              <a:avLst/>
              <a:gdLst/>
              <a:ahLst/>
              <a:cxnLst/>
              <a:rect l="l" t="t" r="r" b="b"/>
              <a:pathLst>
                <a:path w="240" h="261" extrusionOk="0">
                  <a:moveTo>
                    <a:pt x="104" y="1"/>
                  </a:moveTo>
                  <a:cubicBezTo>
                    <a:pt x="67" y="17"/>
                    <a:pt x="50" y="34"/>
                    <a:pt x="34" y="55"/>
                  </a:cubicBezTo>
                  <a:cubicBezTo>
                    <a:pt x="17" y="88"/>
                    <a:pt x="1" y="121"/>
                    <a:pt x="17" y="158"/>
                  </a:cubicBezTo>
                  <a:cubicBezTo>
                    <a:pt x="17" y="191"/>
                    <a:pt x="34" y="224"/>
                    <a:pt x="50" y="240"/>
                  </a:cubicBezTo>
                  <a:cubicBezTo>
                    <a:pt x="87" y="261"/>
                    <a:pt x="104" y="261"/>
                    <a:pt x="137" y="261"/>
                  </a:cubicBezTo>
                  <a:cubicBezTo>
                    <a:pt x="207" y="261"/>
                    <a:pt x="240" y="191"/>
                    <a:pt x="224" y="121"/>
                  </a:cubicBezTo>
                  <a:cubicBezTo>
                    <a:pt x="224" y="88"/>
                    <a:pt x="207" y="55"/>
                    <a:pt x="191"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8" name="Google Shape;20928;p55"/>
            <p:cNvSpPr/>
            <p:nvPr/>
          </p:nvSpPr>
          <p:spPr>
            <a:xfrm>
              <a:off x="5157775" y="2730825"/>
              <a:ext cx="5600" cy="6550"/>
            </a:xfrm>
            <a:custGeom>
              <a:avLst/>
              <a:gdLst/>
              <a:ahLst/>
              <a:cxnLst/>
              <a:rect l="l" t="t" r="r" b="b"/>
              <a:pathLst>
                <a:path w="224" h="262" extrusionOk="0">
                  <a:moveTo>
                    <a:pt x="129" y="0"/>
                  </a:moveTo>
                  <a:cubicBezTo>
                    <a:pt x="120" y="0"/>
                    <a:pt x="112" y="5"/>
                    <a:pt x="104" y="16"/>
                  </a:cubicBezTo>
                  <a:cubicBezTo>
                    <a:pt x="34" y="16"/>
                    <a:pt x="1" y="82"/>
                    <a:pt x="1" y="152"/>
                  </a:cubicBezTo>
                  <a:cubicBezTo>
                    <a:pt x="1" y="185"/>
                    <a:pt x="17" y="222"/>
                    <a:pt x="50" y="238"/>
                  </a:cubicBezTo>
                  <a:cubicBezTo>
                    <a:pt x="62" y="250"/>
                    <a:pt x="84" y="262"/>
                    <a:pt x="108" y="262"/>
                  </a:cubicBezTo>
                  <a:cubicBezTo>
                    <a:pt x="117" y="262"/>
                    <a:pt x="127" y="260"/>
                    <a:pt x="137" y="255"/>
                  </a:cubicBezTo>
                  <a:cubicBezTo>
                    <a:pt x="153" y="255"/>
                    <a:pt x="186" y="238"/>
                    <a:pt x="207" y="201"/>
                  </a:cubicBezTo>
                  <a:cubicBezTo>
                    <a:pt x="224" y="185"/>
                    <a:pt x="224" y="152"/>
                    <a:pt x="224" y="119"/>
                  </a:cubicBezTo>
                  <a:cubicBezTo>
                    <a:pt x="224" y="82"/>
                    <a:pt x="207" y="49"/>
                    <a:pt x="170" y="32"/>
                  </a:cubicBezTo>
                  <a:cubicBezTo>
                    <a:pt x="170" y="16"/>
                    <a:pt x="153" y="16"/>
                    <a:pt x="153" y="16"/>
                  </a:cubicBezTo>
                  <a:cubicBezTo>
                    <a:pt x="145" y="5"/>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9" name="Google Shape;20929;p55"/>
            <p:cNvSpPr/>
            <p:nvPr/>
          </p:nvSpPr>
          <p:spPr>
            <a:xfrm>
              <a:off x="5146950" y="2668100"/>
              <a:ext cx="6125" cy="6850"/>
            </a:xfrm>
            <a:custGeom>
              <a:avLst/>
              <a:gdLst/>
              <a:ahLst/>
              <a:cxnLst/>
              <a:rect l="l" t="t" r="r" b="b"/>
              <a:pathLst>
                <a:path w="245" h="274" extrusionOk="0">
                  <a:moveTo>
                    <a:pt x="132" y="1"/>
                  </a:moveTo>
                  <a:cubicBezTo>
                    <a:pt x="91" y="1"/>
                    <a:pt x="50" y="32"/>
                    <a:pt x="38" y="84"/>
                  </a:cubicBezTo>
                  <a:cubicBezTo>
                    <a:pt x="1" y="154"/>
                    <a:pt x="38" y="236"/>
                    <a:pt x="88" y="257"/>
                  </a:cubicBezTo>
                  <a:cubicBezTo>
                    <a:pt x="104" y="257"/>
                    <a:pt x="125" y="274"/>
                    <a:pt x="141" y="274"/>
                  </a:cubicBezTo>
                  <a:cubicBezTo>
                    <a:pt x="191" y="257"/>
                    <a:pt x="228" y="220"/>
                    <a:pt x="244" y="187"/>
                  </a:cubicBezTo>
                  <a:cubicBezTo>
                    <a:pt x="244" y="133"/>
                    <a:pt x="244" y="84"/>
                    <a:pt x="207" y="51"/>
                  </a:cubicBezTo>
                  <a:cubicBezTo>
                    <a:pt x="207" y="30"/>
                    <a:pt x="191" y="14"/>
                    <a:pt x="174" y="14"/>
                  </a:cubicBezTo>
                  <a:cubicBezTo>
                    <a:pt x="161" y="5"/>
                    <a:pt x="146"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0" name="Google Shape;20930;p55"/>
            <p:cNvSpPr/>
            <p:nvPr/>
          </p:nvSpPr>
          <p:spPr>
            <a:xfrm>
              <a:off x="5127275" y="2686475"/>
              <a:ext cx="6000" cy="6675"/>
            </a:xfrm>
            <a:custGeom>
              <a:avLst/>
              <a:gdLst/>
              <a:ahLst/>
              <a:cxnLst/>
              <a:rect l="l" t="t" r="r" b="b"/>
              <a:pathLst>
                <a:path w="240" h="267" extrusionOk="0">
                  <a:moveTo>
                    <a:pt x="137" y="0"/>
                  </a:moveTo>
                  <a:cubicBezTo>
                    <a:pt x="104" y="0"/>
                    <a:pt x="66" y="17"/>
                    <a:pt x="50" y="37"/>
                  </a:cubicBezTo>
                  <a:cubicBezTo>
                    <a:pt x="1" y="87"/>
                    <a:pt x="1" y="157"/>
                    <a:pt x="33" y="223"/>
                  </a:cubicBezTo>
                  <a:cubicBezTo>
                    <a:pt x="52" y="253"/>
                    <a:pt x="82" y="266"/>
                    <a:pt x="114" y="266"/>
                  </a:cubicBezTo>
                  <a:cubicBezTo>
                    <a:pt x="140" y="266"/>
                    <a:pt x="167" y="258"/>
                    <a:pt x="190" y="244"/>
                  </a:cubicBezTo>
                  <a:cubicBezTo>
                    <a:pt x="240" y="190"/>
                    <a:pt x="240" y="103"/>
                    <a:pt x="207" y="54"/>
                  </a:cubicBezTo>
                  <a:cubicBezTo>
                    <a:pt x="190" y="37"/>
                    <a:pt x="19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1" name="Google Shape;20931;p55"/>
            <p:cNvSpPr/>
            <p:nvPr/>
          </p:nvSpPr>
          <p:spPr>
            <a:xfrm>
              <a:off x="5134600" y="2672750"/>
              <a:ext cx="6000" cy="6425"/>
            </a:xfrm>
            <a:custGeom>
              <a:avLst/>
              <a:gdLst/>
              <a:ahLst/>
              <a:cxnLst/>
              <a:rect l="l" t="t" r="r" b="b"/>
              <a:pathLst>
                <a:path w="240" h="257" extrusionOk="0">
                  <a:moveTo>
                    <a:pt x="103" y="1"/>
                  </a:moveTo>
                  <a:cubicBezTo>
                    <a:pt x="33" y="17"/>
                    <a:pt x="0" y="88"/>
                    <a:pt x="0" y="154"/>
                  </a:cubicBezTo>
                  <a:cubicBezTo>
                    <a:pt x="17" y="191"/>
                    <a:pt x="33" y="224"/>
                    <a:pt x="50" y="240"/>
                  </a:cubicBezTo>
                  <a:cubicBezTo>
                    <a:pt x="66" y="257"/>
                    <a:pt x="103" y="257"/>
                    <a:pt x="136" y="257"/>
                  </a:cubicBezTo>
                  <a:cubicBezTo>
                    <a:pt x="186" y="240"/>
                    <a:pt x="239" y="191"/>
                    <a:pt x="223" y="104"/>
                  </a:cubicBezTo>
                  <a:cubicBezTo>
                    <a:pt x="223" y="71"/>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2" name="Google Shape;20932;p55"/>
            <p:cNvSpPr/>
            <p:nvPr/>
          </p:nvSpPr>
          <p:spPr>
            <a:xfrm>
              <a:off x="5130275" y="2718825"/>
              <a:ext cx="6400" cy="6325"/>
            </a:xfrm>
            <a:custGeom>
              <a:avLst/>
              <a:gdLst/>
              <a:ahLst/>
              <a:cxnLst/>
              <a:rect l="l" t="t" r="r" b="b"/>
              <a:pathLst>
                <a:path w="256" h="253" extrusionOk="0">
                  <a:moveTo>
                    <a:pt x="128" y="0"/>
                  </a:moveTo>
                  <a:cubicBezTo>
                    <a:pt x="86" y="0"/>
                    <a:pt x="45" y="32"/>
                    <a:pt x="33" y="83"/>
                  </a:cubicBezTo>
                  <a:cubicBezTo>
                    <a:pt x="0" y="149"/>
                    <a:pt x="33" y="219"/>
                    <a:pt x="87" y="252"/>
                  </a:cubicBezTo>
                  <a:lnTo>
                    <a:pt x="136" y="252"/>
                  </a:lnTo>
                  <a:cubicBezTo>
                    <a:pt x="190" y="252"/>
                    <a:pt x="223" y="219"/>
                    <a:pt x="239" y="166"/>
                  </a:cubicBezTo>
                  <a:cubicBezTo>
                    <a:pt x="256" y="133"/>
                    <a:pt x="239" y="83"/>
                    <a:pt x="206" y="46"/>
                  </a:cubicBezTo>
                  <a:cubicBezTo>
                    <a:pt x="206" y="30"/>
                    <a:pt x="190" y="13"/>
                    <a:pt x="173" y="13"/>
                  </a:cubicBezTo>
                  <a:cubicBezTo>
                    <a:pt x="159" y="5"/>
                    <a:pt x="14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3" name="Google Shape;20933;p55"/>
            <p:cNvSpPr/>
            <p:nvPr/>
          </p:nvSpPr>
          <p:spPr>
            <a:xfrm>
              <a:off x="5173250" y="2555975"/>
              <a:ext cx="5575" cy="6425"/>
            </a:xfrm>
            <a:custGeom>
              <a:avLst/>
              <a:gdLst/>
              <a:ahLst/>
              <a:cxnLst/>
              <a:rect l="l" t="t" r="r" b="b"/>
              <a:pathLst>
                <a:path w="223" h="257" extrusionOk="0">
                  <a:moveTo>
                    <a:pt x="83" y="1"/>
                  </a:moveTo>
                  <a:cubicBezTo>
                    <a:pt x="66" y="1"/>
                    <a:pt x="33" y="17"/>
                    <a:pt x="17" y="50"/>
                  </a:cubicBezTo>
                  <a:cubicBezTo>
                    <a:pt x="0" y="83"/>
                    <a:pt x="0" y="120"/>
                    <a:pt x="0" y="153"/>
                  </a:cubicBezTo>
                  <a:cubicBezTo>
                    <a:pt x="0" y="186"/>
                    <a:pt x="17" y="207"/>
                    <a:pt x="33" y="240"/>
                  </a:cubicBezTo>
                  <a:cubicBezTo>
                    <a:pt x="66" y="256"/>
                    <a:pt x="103" y="256"/>
                    <a:pt x="120" y="256"/>
                  </a:cubicBezTo>
                  <a:cubicBezTo>
                    <a:pt x="186" y="240"/>
                    <a:pt x="223" y="186"/>
                    <a:pt x="223" y="104"/>
                  </a:cubicBezTo>
                  <a:cubicBezTo>
                    <a:pt x="206" y="67"/>
                    <a:pt x="18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4" name="Google Shape;20934;p55"/>
            <p:cNvSpPr/>
            <p:nvPr/>
          </p:nvSpPr>
          <p:spPr>
            <a:xfrm>
              <a:off x="5177875" y="2586525"/>
              <a:ext cx="6125" cy="6475"/>
            </a:xfrm>
            <a:custGeom>
              <a:avLst/>
              <a:gdLst/>
              <a:ahLst/>
              <a:cxnLst/>
              <a:rect l="l" t="t" r="r" b="b"/>
              <a:pathLst>
                <a:path w="245" h="259" extrusionOk="0">
                  <a:moveTo>
                    <a:pt x="108" y="0"/>
                  </a:moveTo>
                  <a:cubicBezTo>
                    <a:pt x="93" y="0"/>
                    <a:pt x="79" y="5"/>
                    <a:pt x="71" y="16"/>
                  </a:cubicBezTo>
                  <a:cubicBezTo>
                    <a:pt x="38" y="32"/>
                    <a:pt x="21" y="49"/>
                    <a:pt x="21" y="82"/>
                  </a:cubicBezTo>
                  <a:cubicBezTo>
                    <a:pt x="1" y="119"/>
                    <a:pt x="1" y="135"/>
                    <a:pt x="21" y="168"/>
                  </a:cubicBezTo>
                  <a:cubicBezTo>
                    <a:pt x="21" y="201"/>
                    <a:pt x="54" y="238"/>
                    <a:pt x="71" y="255"/>
                  </a:cubicBezTo>
                  <a:cubicBezTo>
                    <a:pt x="83" y="258"/>
                    <a:pt x="94" y="259"/>
                    <a:pt x="105" y="259"/>
                  </a:cubicBezTo>
                  <a:cubicBezTo>
                    <a:pt x="158" y="259"/>
                    <a:pt x="197" y="226"/>
                    <a:pt x="228" y="168"/>
                  </a:cubicBezTo>
                  <a:cubicBezTo>
                    <a:pt x="244" y="119"/>
                    <a:pt x="207" y="32"/>
                    <a:pt x="158" y="16"/>
                  </a:cubicBezTo>
                  <a:cubicBezTo>
                    <a:pt x="141" y="5"/>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5" name="Google Shape;20935;p55"/>
            <p:cNvSpPr/>
            <p:nvPr/>
          </p:nvSpPr>
          <p:spPr>
            <a:xfrm>
              <a:off x="5179625" y="2568900"/>
              <a:ext cx="6525" cy="6375"/>
            </a:xfrm>
            <a:custGeom>
              <a:avLst/>
              <a:gdLst/>
              <a:ahLst/>
              <a:cxnLst/>
              <a:rect l="l" t="t" r="r" b="b"/>
              <a:pathLst>
                <a:path w="261" h="255" extrusionOk="0">
                  <a:moveTo>
                    <a:pt x="129" y="1"/>
                  </a:moveTo>
                  <a:cubicBezTo>
                    <a:pt x="88" y="1"/>
                    <a:pt x="49" y="34"/>
                    <a:pt x="34" y="82"/>
                  </a:cubicBezTo>
                  <a:cubicBezTo>
                    <a:pt x="1" y="152"/>
                    <a:pt x="34" y="222"/>
                    <a:pt x="88" y="255"/>
                  </a:cubicBezTo>
                  <a:lnTo>
                    <a:pt x="137" y="255"/>
                  </a:lnTo>
                  <a:cubicBezTo>
                    <a:pt x="191" y="255"/>
                    <a:pt x="224" y="222"/>
                    <a:pt x="240" y="185"/>
                  </a:cubicBezTo>
                  <a:cubicBezTo>
                    <a:pt x="261" y="135"/>
                    <a:pt x="240" y="82"/>
                    <a:pt x="224" y="49"/>
                  </a:cubicBezTo>
                  <a:cubicBezTo>
                    <a:pt x="207" y="32"/>
                    <a:pt x="191" y="16"/>
                    <a:pt x="174" y="16"/>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6" name="Google Shape;20936;p55"/>
            <p:cNvSpPr/>
            <p:nvPr/>
          </p:nvSpPr>
          <p:spPr>
            <a:xfrm>
              <a:off x="5186550" y="2677100"/>
              <a:ext cx="6000" cy="6400"/>
            </a:xfrm>
            <a:custGeom>
              <a:avLst/>
              <a:gdLst/>
              <a:ahLst/>
              <a:cxnLst/>
              <a:rect l="l" t="t" r="r" b="b"/>
              <a:pathLst>
                <a:path w="240" h="256" extrusionOk="0">
                  <a:moveTo>
                    <a:pt x="136" y="0"/>
                  </a:moveTo>
                  <a:cubicBezTo>
                    <a:pt x="103" y="0"/>
                    <a:pt x="66" y="0"/>
                    <a:pt x="50" y="33"/>
                  </a:cubicBezTo>
                  <a:cubicBezTo>
                    <a:pt x="0" y="66"/>
                    <a:pt x="0" y="153"/>
                    <a:pt x="33" y="206"/>
                  </a:cubicBezTo>
                  <a:cubicBezTo>
                    <a:pt x="50" y="239"/>
                    <a:pt x="87" y="256"/>
                    <a:pt x="103" y="256"/>
                  </a:cubicBezTo>
                  <a:cubicBezTo>
                    <a:pt x="136" y="256"/>
                    <a:pt x="169" y="256"/>
                    <a:pt x="190" y="223"/>
                  </a:cubicBezTo>
                  <a:cubicBezTo>
                    <a:pt x="239" y="186"/>
                    <a:pt x="239" y="103"/>
                    <a:pt x="206" y="50"/>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7" name="Google Shape;20937;p55"/>
            <p:cNvSpPr/>
            <p:nvPr/>
          </p:nvSpPr>
          <p:spPr>
            <a:xfrm>
              <a:off x="5250025" y="2572275"/>
              <a:ext cx="5700" cy="6925"/>
            </a:xfrm>
            <a:custGeom>
              <a:avLst/>
              <a:gdLst/>
              <a:ahLst/>
              <a:cxnLst/>
              <a:rect l="l" t="t" r="r" b="b"/>
              <a:pathLst>
                <a:path w="228" h="277" extrusionOk="0">
                  <a:moveTo>
                    <a:pt x="141" y="0"/>
                  </a:moveTo>
                  <a:cubicBezTo>
                    <a:pt x="104" y="0"/>
                    <a:pt x="87" y="17"/>
                    <a:pt x="54" y="33"/>
                  </a:cubicBezTo>
                  <a:cubicBezTo>
                    <a:pt x="22" y="87"/>
                    <a:pt x="1" y="153"/>
                    <a:pt x="38" y="223"/>
                  </a:cubicBezTo>
                  <a:cubicBezTo>
                    <a:pt x="54" y="239"/>
                    <a:pt x="87" y="256"/>
                    <a:pt x="125" y="276"/>
                  </a:cubicBezTo>
                  <a:cubicBezTo>
                    <a:pt x="141" y="276"/>
                    <a:pt x="174" y="256"/>
                    <a:pt x="191" y="239"/>
                  </a:cubicBezTo>
                  <a:cubicBezTo>
                    <a:pt x="207" y="223"/>
                    <a:pt x="228" y="206"/>
                    <a:pt x="228" y="190"/>
                  </a:cubicBezTo>
                  <a:cubicBezTo>
                    <a:pt x="207" y="136"/>
                    <a:pt x="174" y="70"/>
                    <a:pt x="158" y="17"/>
                  </a:cubicBezTo>
                  <a:cubicBezTo>
                    <a:pt x="158" y="17"/>
                    <a:pt x="141"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8" name="Google Shape;20938;p55"/>
            <p:cNvSpPr/>
            <p:nvPr/>
          </p:nvSpPr>
          <p:spPr>
            <a:xfrm>
              <a:off x="5174075" y="2634100"/>
              <a:ext cx="6000" cy="6425"/>
            </a:xfrm>
            <a:custGeom>
              <a:avLst/>
              <a:gdLst/>
              <a:ahLst/>
              <a:cxnLst/>
              <a:rect l="l" t="t" r="r" b="b"/>
              <a:pathLst>
                <a:path w="240" h="257" extrusionOk="0">
                  <a:moveTo>
                    <a:pt x="103" y="1"/>
                  </a:moveTo>
                  <a:cubicBezTo>
                    <a:pt x="50" y="1"/>
                    <a:pt x="0" y="71"/>
                    <a:pt x="17" y="137"/>
                  </a:cubicBezTo>
                  <a:cubicBezTo>
                    <a:pt x="17" y="174"/>
                    <a:pt x="33" y="207"/>
                    <a:pt x="50" y="224"/>
                  </a:cubicBezTo>
                  <a:cubicBezTo>
                    <a:pt x="87" y="257"/>
                    <a:pt x="103" y="257"/>
                    <a:pt x="136" y="257"/>
                  </a:cubicBezTo>
                  <a:cubicBezTo>
                    <a:pt x="206" y="240"/>
                    <a:pt x="239" y="174"/>
                    <a:pt x="239" y="104"/>
                  </a:cubicBezTo>
                  <a:cubicBezTo>
                    <a:pt x="223" y="50"/>
                    <a:pt x="20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9" name="Google Shape;20939;p55"/>
            <p:cNvSpPr/>
            <p:nvPr/>
          </p:nvSpPr>
          <p:spPr>
            <a:xfrm>
              <a:off x="5162000" y="2665850"/>
              <a:ext cx="5600" cy="6525"/>
            </a:xfrm>
            <a:custGeom>
              <a:avLst/>
              <a:gdLst/>
              <a:ahLst/>
              <a:cxnLst/>
              <a:rect l="l" t="t" r="r" b="b"/>
              <a:pathLst>
                <a:path w="224" h="261" extrusionOk="0">
                  <a:moveTo>
                    <a:pt x="141" y="1"/>
                  </a:moveTo>
                  <a:cubicBezTo>
                    <a:pt x="104" y="1"/>
                    <a:pt x="71" y="17"/>
                    <a:pt x="55" y="38"/>
                  </a:cubicBezTo>
                  <a:cubicBezTo>
                    <a:pt x="1" y="71"/>
                    <a:pt x="1" y="157"/>
                    <a:pt x="38" y="207"/>
                  </a:cubicBezTo>
                  <a:cubicBezTo>
                    <a:pt x="55" y="244"/>
                    <a:pt x="71" y="260"/>
                    <a:pt x="104" y="260"/>
                  </a:cubicBezTo>
                  <a:cubicBezTo>
                    <a:pt x="141" y="260"/>
                    <a:pt x="174" y="260"/>
                    <a:pt x="191" y="244"/>
                  </a:cubicBezTo>
                  <a:cubicBezTo>
                    <a:pt x="207" y="207"/>
                    <a:pt x="224" y="190"/>
                    <a:pt x="224" y="157"/>
                  </a:cubicBezTo>
                  <a:cubicBezTo>
                    <a:pt x="224" y="120"/>
                    <a:pt x="224" y="87"/>
                    <a:pt x="207" y="54"/>
                  </a:cubicBezTo>
                  <a:cubicBezTo>
                    <a:pt x="191" y="38"/>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0" name="Google Shape;20940;p55"/>
            <p:cNvSpPr/>
            <p:nvPr/>
          </p:nvSpPr>
          <p:spPr>
            <a:xfrm>
              <a:off x="5159025" y="2715525"/>
              <a:ext cx="6000" cy="6625"/>
            </a:xfrm>
            <a:custGeom>
              <a:avLst/>
              <a:gdLst/>
              <a:ahLst/>
              <a:cxnLst/>
              <a:rect l="l" t="t" r="r" b="b"/>
              <a:pathLst>
                <a:path w="240" h="265" extrusionOk="0">
                  <a:moveTo>
                    <a:pt x="120" y="0"/>
                  </a:moveTo>
                  <a:cubicBezTo>
                    <a:pt x="114" y="0"/>
                    <a:pt x="109" y="2"/>
                    <a:pt x="103" y="9"/>
                  </a:cubicBezTo>
                  <a:cubicBezTo>
                    <a:pt x="54" y="9"/>
                    <a:pt x="0" y="75"/>
                    <a:pt x="17" y="145"/>
                  </a:cubicBezTo>
                  <a:cubicBezTo>
                    <a:pt x="17" y="215"/>
                    <a:pt x="87" y="265"/>
                    <a:pt x="136" y="265"/>
                  </a:cubicBezTo>
                  <a:cubicBezTo>
                    <a:pt x="174" y="248"/>
                    <a:pt x="190" y="232"/>
                    <a:pt x="207" y="215"/>
                  </a:cubicBezTo>
                  <a:cubicBezTo>
                    <a:pt x="223" y="178"/>
                    <a:pt x="239" y="145"/>
                    <a:pt x="223" y="112"/>
                  </a:cubicBezTo>
                  <a:cubicBezTo>
                    <a:pt x="223" y="75"/>
                    <a:pt x="207" y="42"/>
                    <a:pt x="190" y="26"/>
                  </a:cubicBezTo>
                  <a:cubicBezTo>
                    <a:pt x="174" y="26"/>
                    <a:pt x="174" y="9"/>
                    <a:pt x="157" y="9"/>
                  </a:cubicBezTo>
                  <a:cubicBezTo>
                    <a:pt x="143" y="9"/>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1" name="Google Shape;20941;p55"/>
            <p:cNvSpPr/>
            <p:nvPr/>
          </p:nvSpPr>
          <p:spPr>
            <a:xfrm>
              <a:off x="5165000" y="2695425"/>
              <a:ext cx="6525" cy="6625"/>
            </a:xfrm>
            <a:custGeom>
              <a:avLst/>
              <a:gdLst/>
              <a:ahLst/>
              <a:cxnLst/>
              <a:rect l="l" t="t" r="r" b="b"/>
              <a:pathLst>
                <a:path w="261" h="265" extrusionOk="0">
                  <a:moveTo>
                    <a:pt x="147" y="1"/>
                  </a:moveTo>
                  <a:cubicBezTo>
                    <a:pt x="102" y="1"/>
                    <a:pt x="51" y="34"/>
                    <a:pt x="38" y="92"/>
                  </a:cubicBezTo>
                  <a:cubicBezTo>
                    <a:pt x="0" y="158"/>
                    <a:pt x="38" y="228"/>
                    <a:pt x="87" y="261"/>
                  </a:cubicBezTo>
                  <a:cubicBezTo>
                    <a:pt x="99" y="264"/>
                    <a:pt x="110" y="265"/>
                    <a:pt x="121" y="265"/>
                  </a:cubicBezTo>
                  <a:cubicBezTo>
                    <a:pt x="174" y="265"/>
                    <a:pt x="213" y="232"/>
                    <a:pt x="244" y="174"/>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2" name="Google Shape;20942;p55"/>
          <p:cNvSpPr/>
          <p:nvPr/>
        </p:nvSpPr>
        <p:spPr>
          <a:xfrm flipH="1">
            <a:off x="6431825" y="4615050"/>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3" name="Google Shape;20943;p55"/>
          <p:cNvSpPr/>
          <p:nvPr/>
        </p:nvSpPr>
        <p:spPr>
          <a:xfrm flipH="1">
            <a:off x="8253969" y="353387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4" name="Google Shape;20944;p55"/>
          <p:cNvSpPr/>
          <p:nvPr/>
        </p:nvSpPr>
        <p:spPr>
          <a:xfrm rot="10800000">
            <a:off x="6690125" y="3203971"/>
            <a:ext cx="2453875" cy="1939529"/>
          </a:xfrm>
          <a:custGeom>
            <a:avLst/>
            <a:gdLst/>
            <a:ahLst/>
            <a:cxnLst/>
            <a:rect l="l" t="t" r="r" b="b"/>
            <a:pathLst>
              <a:path w="8279" h="7456" extrusionOk="0">
                <a:moveTo>
                  <a:pt x="0" y="1"/>
                </a:moveTo>
                <a:lnTo>
                  <a:pt x="0" y="7455"/>
                </a:lnTo>
                <a:cubicBezTo>
                  <a:pt x="186" y="6235"/>
                  <a:pt x="652" y="5117"/>
                  <a:pt x="1443" y="4379"/>
                </a:cubicBezTo>
                <a:cubicBezTo>
                  <a:pt x="1850" y="3996"/>
                  <a:pt x="2252" y="3845"/>
                  <a:pt x="2651" y="3845"/>
                </a:cubicBezTo>
                <a:cubicBezTo>
                  <a:pt x="3415" y="3845"/>
                  <a:pt x="4166" y="4394"/>
                  <a:pt x="4910" y="4911"/>
                </a:cubicBezTo>
                <a:cubicBezTo>
                  <a:pt x="5426" y="5274"/>
                  <a:pt x="6011" y="5600"/>
                  <a:pt x="6597" y="5703"/>
                </a:cubicBezTo>
                <a:cubicBezTo>
                  <a:pt x="6686" y="5720"/>
                  <a:pt x="6778" y="5729"/>
                  <a:pt x="6871" y="5729"/>
                </a:cubicBezTo>
                <a:cubicBezTo>
                  <a:pt x="7335" y="5729"/>
                  <a:pt x="7820" y="5505"/>
                  <a:pt x="8019" y="4948"/>
                </a:cubicBezTo>
                <a:cubicBezTo>
                  <a:pt x="8279" y="4190"/>
                  <a:pt x="7937" y="3365"/>
                  <a:pt x="7660" y="2730"/>
                </a:cubicBezTo>
                <a:cubicBezTo>
                  <a:pt x="7590" y="2578"/>
                  <a:pt x="6560" y="87"/>
                  <a:pt x="6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5" name="Google Shape;20945;p55"/>
          <p:cNvSpPr/>
          <p:nvPr/>
        </p:nvSpPr>
        <p:spPr>
          <a:xfrm rot="8405528" flipH="1">
            <a:off x="157178" y="1820773"/>
            <a:ext cx="513994" cy="420552"/>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6" name="Google Shape;20946;p55"/>
          <p:cNvSpPr/>
          <p:nvPr/>
        </p:nvSpPr>
        <p:spPr>
          <a:xfrm flipH="1">
            <a:off x="-691437" y="4063624"/>
            <a:ext cx="1543786" cy="169387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8757"/>
        <p:cNvGrpSpPr/>
        <p:nvPr/>
      </p:nvGrpSpPr>
      <p:grpSpPr>
        <a:xfrm>
          <a:off x="0" y="0"/>
          <a:ext cx="0" cy="0"/>
          <a:chOff x="0" y="0"/>
          <a:chExt cx="0" cy="0"/>
        </a:xfrm>
      </p:grpSpPr>
      <p:sp>
        <p:nvSpPr>
          <p:cNvPr id="8758" name="Google Shape;8758;p21"/>
          <p:cNvSpPr txBox="1">
            <a:spLocks noGrp="1"/>
          </p:cNvSpPr>
          <p:nvPr>
            <p:ph type="title"/>
          </p:nvPr>
        </p:nvSpPr>
        <p:spPr>
          <a:xfrm>
            <a:off x="713225" y="540000"/>
            <a:ext cx="3847200" cy="975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59" name="Google Shape;8759;p21"/>
          <p:cNvSpPr txBox="1">
            <a:spLocks noGrp="1"/>
          </p:cNvSpPr>
          <p:nvPr>
            <p:ph type="subTitle" idx="1"/>
          </p:nvPr>
        </p:nvSpPr>
        <p:spPr>
          <a:xfrm>
            <a:off x="1753625" y="2109175"/>
            <a:ext cx="2707800" cy="493200"/>
          </a:xfrm>
          <a:prstGeom prst="rect">
            <a:avLst/>
          </a:prstGeom>
        </p:spPr>
        <p:txBody>
          <a:bodyPr spcFirstLastPara="1" wrap="square" lIns="91425" tIns="91425" rIns="91425" bIns="91425" anchor="ctr" anchorCtr="0">
            <a:noAutofit/>
          </a:bodyPr>
          <a:lstStyle>
            <a:lvl1pPr marR="0" lvl="0" rtl="0">
              <a:lnSpc>
                <a:spcPct val="100000"/>
              </a:lnSpc>
              <a:spcBef>
                <a:spcPts val="0"/>
              </a:spcBef>
              <a:spcAft>
                <a:spcPts val="0"/>
              </a:spcAft>
              <a:buNone/>
              <a:defRPr sz="1400">
                <a:solidFill>
                  <a:schemeClr val="lt1"/>
                </a:solidFill>
              </a:defRPr>
            </a:lvl1pPr>
            <a:lvl2pPr marR="0" lvl="1" rtl="0">
              <a:lnSpc>
                <a:spcPct val="100000"/>
              </a:lnSpc>
              <a:spcBef>
                <a:spcPts val="0"/>
              </a:spcBef>
              <a:spcAft>
                <a:spcPts val="0"/>
              </a:spcAft>
              <a:buNone/>
              <a:defRPr sz="1400">
                <a:solidFill>
                  <a:schemeClr val="lt1"/>
                </a:solidFill>
              </a:defRPr>
            </a:lvl2pPr>
            <a:lvl3pPr marR="0" lvl="2" rtl="0">
              <a:lnSpc>
                <a:spcPct val="100000"/>
              </a:lnSpc>
              <a:spcBef>
                <a:spcPts val="0"/>
              </a:spcBef>
              <a:spcAft>
                <a:spcPts val="0"/>
              </a:spcAft>
              <a:buNone/>
              <a:defRPr sz="1400">
                <a:solidFill>
                  <a:schemeClr val="lt1"/>
                </a:solidFill>
              </a:defRPr>
            </a:lvl3pPr>
            <a:lvl4pPr marR="0" lvl="3" rtl="0">
              <a:lnSpc>
                <a:spcPct val="100000"/>
              </a:lnSpc>
              <a:spcBef>
                <a:spcPts val="0"/>
              </a:spcBef>
              <a:spcAft>
                <a:spcPts val="0"/>
              </a:spcAft>
              <a:buNone/>
              <a:defRPr sz="1400">
                <a:solidFill>
                  <a:schemeClr val="lt1"/>
                </a:solidFill>
              </a:defRPr>
            </a:lvl4pPr>
            <a:lvl5pPr marR="0" lvl="4" rtl="0">
              <a:lnSpc>
                <a:spcPct val="100000"/>
              </a:lnSpc>
              <a:spcBef>
                <a:spcPts val="0"/>
              </a:spcBef>
              <a:spcAft>
                <a:spcPts val="0"/>
              </a:spcAft>
              <a:buNone/>
              <a:defRPr sz="1400">
                <a:solidFill>
                  <a:schemeClr val="lt1"/>
                </a:solidFill>
              </a:defRPr>
            </a:lvl5pPr>
            <a:lvl6pPr marR="0" lvl="5" rtl="0">
              <a:lnSpc>
                <a:spcPct val="100000"/>
              </a:lnSpc>
              <a:spcBef>
                <a:spcPts val="0"/>
              </a:spcBef>
              <a:spcAft>
                <a:spcPts val="0"/>
              </a:spcAft>
              <a:buNone/>
              <a:defRPr sz="1400">
                <a:solidFill>
                  <a:schemeClr val="lt1"/>
                </a:solidFill>
              </a:defRPr>
            </a:lvl6pPr>
            <a:lvl7pPr marR="0" lvl="6" rtl="0">
              <a:lnSpc>
                <a:spcPct val="100000"/>
              </a:lnSpc>
              <a:spcBef>
                <a:spcPts val="0"/>
              </a:spcBef>
              <a:spcAft>
                <a:spcPts val="0"/>
              </a:spcAft>
              <a:buNone/>
              <a:defRPr sz="1400">
                <a:solidFill>
                  <a:schemeClr val="lt1"/>
                </a:solidFill>
              </a:defRPr>
            </a:lvl7pPr>
            <a:lvl8pPr marR="0" lvl="7" rtl="0">
              <a:lnSpc>
                <a:spcPct val="100000"/>
              </a:lnSpc>
              <a:spcBef>
                <a:spcPts val="0"/>
              </a:spcBef>
              <a:spcAft>
                <a:spcPts val="0"/>
              </a:spcAft>
              <a:buNone/>
              <a:defRPr sz="1400">
                <a:solidFill>
                  <a:schemeClr val="lt1"/>
                </a:solidFill>
              </a:defRPr>
            </a:lvl8pPr>
            <a:lvl9pPr marR="0" lvl="8" rtl="0">
              <a:lnSpc>
                <a:spcPct val="100000"/>
              </a:lnSpc>
              <a:spcBef>
                <a:spcPts val="0"/>
              </a:spcBef>
              <a:spcAft>
                <a:spcPts val="0"/>
              </a:spcAft>
              <a:buNone/>
              <a:defRPr sz="1400">
                <a:solidFill>
                  <a:schemeClr val="lt1"/>
                </a:solidFill>
              </a:defRPr>
            </a:lvl9pPr>
          </a:lstStyle>
          <a:p>
            <a:endParaRPr/>
          </a:p>
        </p:txBody>
      </p:sp>
      <p:sp>
        <p:nvSpPr>
          <p:cNvPr id="8760" name="Google Shape;8760;p21"/>
          <p:cNvSpPr txBox="1">
            <a:spLocks noGrp="1"/>
          </p:cNvSpPr>
          <p:nvPr>
            <p:ph type="subTitle" idx="2"/>
          </p:nvPr>
        </p:nvSpPr>
        <p:spPr>
          <a:xfrm>
            <a:off x="1753625" y="1727676"/>
            <a:ext cx="1855800" cy="293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1">
                <a:solidFill>
                  <a:schemeClr val="lt1"/>
                </a:solidFill>
              </a:defRPr>
            </a:lvl1pPr>
            <a:lvl2pPr lvl="1" rtl="0">
              <a:spcBef>
                <a:spcPts val="0"/>
              </a:spcBef>
              <a:spcAft>
                <a:spcPts val="0"/>
              </a:spcAft>
              <a:buNone/>
              <a:defRPr sz="1800" b="1">
                <a:solidFill>
                  <a:schemeClr val="lt1"/>
                </a:solidFill>
              </a:defRPr>
            </a:lvl2pPr>
            <a:lvl3pPr lvl="2" rtl="0">
              <a:spcBef>
                <a:spcPts val="0"/>
              </a:spcBef>
              <a:spcAft>
                <a:spcPts val="0"/>
              </a:spcAft>
              <a:buNone/>
              <a:defRPr sz="1800" b="1">
                <a:solidFill>
                  <a:schemeClr val="lt1"/>
                </a:solidFill>
              </a:defRPr>
            </a:lvl3pPr>
            <a:lvl4pPr lvl="3" rtl="0">
              <a:spcBef>
                <a:spcPts val="0"/>
              </a:spcBef>
              <a:spcAft>
                <a:spcPts val="0"/>
              </a:spcAft>
              <a:buNone/>
              <a:defRPr sz="1800" b="1">
                <a:solidFill>
                  <a:schemeClr val="lt1"/>
                </a:solidFill>
              </a:defRPr>
            </a:lvl4pPr>
            <a:lvl5pPr lvl="4" rtl="0">
              <a:spcBef>
                <a:spcPts val="0"/>
              </a:spcBef>
              <a:spcAft>
                <a:spcPts val="0"/>
              </a:spcAft>
              <a:buNone/>
              <a:defRPr sz="1800" b="1">
                <a:solidFill>
                  <a:schemeClr val="lt1"/>
                </a:solidFill>
              </a:defRPr>
            </a:lvl5pPr>
            <a:lvl6pPr lvl="5" rtl="0">
              <a:spcBef>
                <a:spcPts val="0"/>
              </a:spcBef>
              <a:spcAft>
                <a:spcPts val="0"/>
              </a:spcAft>
              <a:buNone/>
              <a:defRPr sz="1800" b="1">
                <a:solidFill>
                  <a:schemeClr val="lt1"/>
                </a:solidFill>
              </a:defRPr>
            </a:lvl6pPr>
            <a:lvl7pPr lvl="6" rtl="0">
              <a:spcBef>
                <a:spcPts val="0"/>
              </a:spcBef>
              <a:spcAft>
                <a:spcPts val="0"/>
              </a:spcAft>
              <a:buNone/>
              <a:defRPr sz="1800" b="1">
                <a:solidFill>
                  <a:schemeClr val="lt1"/>
                </a:solidFill>
              </a:defRPr>
            </a:lvl7pPr>
            <a:lvl8pPr lvl="7" rtl="0">
              <a:spcBef>
                <a:spcPts val="0"/>
              </a:spcBef>
              <a:spcAft>
                <a:spcPts val="0"/>
              </a:spcAft>
              <a:buNone/>
              <a:defRPr sz="1800" b="1">
                <a:solidFill>
                  <a:schemeClr val="lt1"/>
                </a:solidFill>
              </a:defRPr>
            </a:lvl8pPr>
            <a:lvl9pPr lvl="8" rtl="0">
              <a:spcBef>
                <a:spcPts val="0"/>
              </a:spcBef>
              <a:spcAft>
                <a:spcPts val="0"/>
              </a:spcAft>
              <a:buNone/>
              <a:defRPr sz="1800" b="1">
                <a:solidFill>
                  <a:schemeClr val="lt1"/>
                </a:solidFill>
              </a:defRPr>
            </a:lvl9pPr>
          </a:lstStyle>
          <a:p>
            <a:endParaRPr/>
          </a:p>
        </p:txBody>
      </p:sp>
      <p:sp>
        <p:nvSpPr>
          <p:cNvPr id="8761" name="Google Shape;8761;p21"/>
          <p:cNvSpPr txBox="1">
            <a:spLocks noGrp="1"/>
          </p:cNvSpPr>
          <p:nvPr>
            <p:ph type="subTitle" idx="3"/>
          </p:nvPr>
        </p:nvSpPr>
        <p:spPr>
          <a:xfrm>
            <a:off x="1753625" y="3684650"/>
            <a:ext cx="2707800" cy="493200"/>
          </a:xfrm>
          <a:prstGeom prst="rect">
            <a:avLst/>
          </a:prstGeom>
        </p:spPr>
        <p:txBody>
          <a:bodyPr spcFirstLastPara="1" wrap="square" lIns="91425" tIns="91425" rIns="91425" bIns="91425" anchor="ctr" anchorCtr="0">
            <a:noAutofit/>
          </a:bodyPr>
          <a:lstStyle>
            <a:lvl1pPr marR="0" lvl="0" rtl="0">
              <a:lnSpc>
                <a:spcPct val="100000"/>
              </a:lnSpc>
              <a:spcBef>
                <a:spcPts val="0"/>
              </a:spcBef>
              <a:spcAft>
                <a:spcPts val="0"/>
              </a:spcAft>
              <a:buNone/>
              <a:defRPr sz="1400">
                <a:solidFill>
                  <a:schemeClr val="lt1"/>
                </a:solidFill>
              </a:defRPr>
            </a:lvl1pPr>
            <a:lvl2pPr marR="0" lvl="1" rtl="0">
              <a:lnSpc>
                <a:spcPct val="100000"/>
              </a:lnSpc>
              <a:spcBef>
                <a:spcPts val="0"/>
              </a:spcBef>
              <a:spcAft>
                <a:spcPts val="0"/>
              </a:spcAft>
              <a:buNone/>
              <a:defRPr sz="1400">
                <a:solidFill>
                  <a:schemeClr val="lt1"/>
                </a:solidFill>
              </a:defRPr>
            </a:lvl2pPr>
            <a:lvl3pPr marR="0" lvl="2" rtl="0">
              <a:lnSpc>
                <a:spcPct val="100000"/>
              </a:lnSpc>
              <a:spcBef>
                <a:spcPts val="0"/>
              </a:spcBef>
              <a:spcAft>
                <a:spcPts val="0"/>
              </a:spcAft>
              <a:buNone/>
              <a:defRPr sz="1400">
                <a:solidFill>
                  <a:schemeClr val="lt1"/>
                </a:solidFill>
              </a:defRPr>
            </a:lvl3pPr>
            <a:lvl4pPr marR="0" lvl="3" rtl="0">
              <a:lnSpc>
                <a:spcPct val="100000"/>
              </a:lnSpc>
              <a:spcBef>
                <a:spcPts val="0"/>
              </a:spcBef>
              <a:spcAft>
                <a:spcPts val="0"/>
              </a:spcAft>
              <a:buNone/>
              <a:defRPr sz="1400">
                <a:solidFill>
                  <a:schemeClr val="lt1"/>
                </a:solidFill>
              </a:defRPr>
            </a:lvl4pPr>
            <a:lvl5pPr marR="0" lvl="4" rtl="0">
              <a:lnSpc>
                <a:spcPct val="100000"/>
              </a:lnSpc>
              <a:spcBef>
                <a:spcPts val="0"/>
              </a:spcBef>
              <a:spcAft>
                <a:spcPts val="0"/>
              </a:spcAft>
              <a:buNone/>
              <a:defRPr sz="1400">
                <a:solidFill>
                  <a:schemeClr val="lt1"/>
                </a:solidFill>
              </a:defRPr>
            </a:lvl5pPr>
            <a:lvl6pPr marR="0" lvl="5" rtl="0">
              <a:lnSpc>
                <a:spcPct val="100000"/>
              </a:lnSpc>
              <a:spcBef>
                <a:spcPts val="0"/>
              </a:spcBef>
              <a:spcAft>
                <a:spcPts val="0"/>
              </a:spcAft>
              <a:buNone/>
              <a:defRPr sz="1400">
                <a:solidFill>
                  <a:schemeClr val="lt1"/>
                </a:solidFill>
              </a:defRPr>
            </a:lvl6pPr>
            <a:lvl7pPr marR="0" lvl="6" rtl="0">
              <a:lnSpc>
                <a:spcPct val="100000"/>
              </a:lnSpc>
              <a:spcBef>
                <a:spcPts val="0"/>
              </a:spcBef>
              <a:spcAft>
                <a:spcPts val="0"/>
              </a:spcAft>
              <a:buNone/>
              <a:defRPr sz="1400">
                <a:solidFill>
                  <a:schemeClr val="lt1"/>
                </a:solidFill>
              </a:defRPr>
            </a:lvl7pPr>
            <a:lvl8pPr marR="0" lvl="7" rtl="0">
              <a:lnSpc>
                <a:spcPct val="100000"/>
              </a:lnSpc>
              <a:spcBef>
                <a:spcPts val="0"/>
              </a:spcBef>
              <a:spcAft>
                <a:spcPts val="0"/>
              </a:spcAft>
              <a:buNone/>
              <a:defRPr sz="1400">
                <a:solidFill>
                  <a:schemeClr val="lt1"/>
                </a:solidFill>
              </a:defRPr>
            </a:lvl8pPr>
            <a:lvl9pPr marR="0" lvl="8" rtl="0">
              <a:lnSpc>
                <a:spcPct val="100000"/>
              </a:lnSpc>
              <a:spcBef>
                <a:spcPts val="0"/>
              </a:spcBef>
              <a:spcAft>
                <a:spcPts val="0"/>
              </a:spcAft>
              <a:buNone/>
              <a:defRPr sz="1400">
                <a:solidFill>
                  <a:schemeClr val="lt1"/>
                </a:solidFill>
              </a:defRPr>
            </a:lvl9pPr>
          </a:lstStyle>
          <a:p>
            <a:endParaRPr/>
          </a:p>
        </p:txBody>
      </p:sp>
      <p:sp>
        <p:nvSpPr>
          <p:cNvPr id="8762" name="Google Shape;8762;p21"/>
          <p:cNvSpPr txBox="1">
            <a:spLocks noGrp="1"/>
          </p:cNvSpPr>
          <p:nvPr>
            <p:ph type="subTitle" idx="4"/>
          </p:nvPr>
        </p:nvSpPr>
        <p:spPr>
          <a:xfrm>
            <a:off x="1753625" y="3291929"/>
            <a:ext cx="1855800" cy="293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1">
                <a:solidFill>
                  <a:schemeClr val="lt1"/>
                </a:solidFill>
              </a:defRPr>
            </a:lvl1pPr>
            <a:lvl2pPr lvl="1" rtl="0">
              <a:spcBef>
                <a:spcPts val="0"/>
              </a:spcBef>
              <a:spcAft>
                <a:spcPts val="0"/>
              </a:spcAft>
              <a:buNone/>
              <a:defRPr sz="1800" b="1">
                <a:solidFill>
                  <a:schemeClr val="lt1"/>
                </a:solidFill>
              </a:defRPr>
            </a:lvl2pPr>
            <a:lvl3pPr lvl="2" rtl="0">
              <a:spcBef>
                <a:spcPts val="0"/>
              </a:spcBef>
              <a:spcAft>
                <a:spcPts val="0"/>
              </a:spcAft>
              <a:buNone/>
              <a:defRPr sz="1800" b="1">
                <a:solidFill>
                  <a:schemeClr val="lt1"/>
                </a:solidFill>
              </a:defRPr>
            </a:lvl3pPr>
            <a:lvl4pPr lvl="3" rtl="0">
              <a:spcBef>
                <a:spcPts val="0"/>
              </a:spcBef>
              <a:spcAft>
                <a:spcPts val="0"/>
              </a:spcAft>
              <a:buNone/>
              <a:defRPr sz="1800" b="1">
                <a:solidFill>
                  <a:schemeClr val="lt1"/>
                </a:solidFill>
              </a:defRPr>
            </a:lvl4pPr>
            <a:lvl5pPr lvl="4" rtl="0">
              <a:spcBef>
                <a:spcPts val="0"/>
              </a:spcBef>
              <a:spcAft>
                <a:spcPts val="0"/>
              </a:spcAft>
              <a:buNone/>
              <a:defRPr sz="1800" b="1">
                <a:solidFill>
                  <a:schemeClr val="lt1"/>
                </a:solidFill>
              </a:defRPr>
            </a:lvl5pPr>
            <a:lvl6pPr lvl="5" rtl="0">
              <a:spcBef>
                <a:spcPts val="0"/>
              </a:spcBef>
              <a:spcAft>
                <a:spcPts val="0"/>
              </a:spcAft>
              <a:buNone/>
              <a:defRPr sz="1800" b="1">
                <a:solidFill>
                  <a:schemeClr val="lt1"/>
                </a:solidFill>
              </a:defRPr>
            </a:lvl6pPr>
            <a:lvl7pPr lvl="6" rtl="0">
              <a:spcBef>
                <a:spcPts val="0"/>
              </a:spcBef>
              <a:spcAft>
                <a:spcPts val="0"/>
              </a:spcAft>
              <a:buNone/>
              <a:defRPr sz="1800" b="1">
                <a:solidFill>
                  <a:schemeClr val="lt1"/>
                </a:solidFill>
              </a:defRPr>
            </a:lvl7pPr>
            <a:lvl8pPr lvl="7" rtl="0">
              <a:spcBef>
                <a:spcPts val="0"/>
              </a:spcBef>
              <a:spcAft>
                <a:spcPts val="0"/>
              </a:spcAft>
              <a:buNone/>
              <a:defRPr sz="1800" b="1">
                <a:solidFill>
                  <a:schemeClr val="lt1"/>
                </a:solidFill>
              </a:defRPr>
            </a:lvl8pPr>
            <a:lvl9pPr lvl="8" rtl="0">
              <a:spcBef>
                <a:spcPts val="0"/>
              </a:spcBef>
              <a:spcAft>
                <a:spcPts val="0"/>
              </a:spcAft>
              <a:buNone/>
              <a:defRPr sz="1800" b="1">
                <a:solidFill>
                  <a:schemeClr val="lt1"/>
                </a:solidFill>
              </a:defRPr>
            </a:lvl9pPr>
          </a:lstStyle>
          <a:p>
            <a:endParaRPr/>
          </a:p>
        </p:txBody>
      </p:sp>
    </p:spTree>
    <p:extLst>
      <p:ext uri="{BB962C8B-B14F-4D97-AF65-F5344CB8AC3E}">
        <p14:creationId xmlns:p14="http://schemas.microsoft.com/office/powerpoint/2010/main" val="302033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0"/>
        <p:cNvGrpSpPr/>
        <p:nvPr/>
      </p:nvGrpSpPr>
      <p:grpSpPr>
        <a:xfrm>
          <a:off x="0" y="0"/>
          <a:ext cx="0" cy="0"/>
          <a:chOff x="0" y="0"/>
          <a:chExt cx="0" cy="0"/>
        </a:xfrm>
      </p:grpSpPr>
      <p:sp>
        <p:nvSpPr>
          <p:cNvPr id="481" name="Google Shape;481;p3"/>
          <p:cNvSpPr txBox="1">
            <a:spLocks noGrp="1"/>
          </p:cNvSpPr>
          <p:nvPr>
            <p:ph type="title"/>
          </p:nvPr>
        </p:nvSpPr>
        <p:spPr>
          <a:xfrm>
            <a:off x="5254075" y="1865550"/>
            <a:ext cx="3176700" cy="934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4800"/>
            </a:lvl1pPr>
            <a:lvl2pPr lvl="1" rtl="0">
              <a:spcBef>
                <a:spcPts val="0"/>
              </a:spcBef>
              <a:spcAft>
                <a:spcPts val="0"/>
              </a:spcAft>
              <a:buNone/>
              <a:defRPr sz="4800">
                <a:latin typeface="Open Sans"/>
                <a:ea typeface="Open Sans"/>
                <a:cs typeface="Open Sans"/>
                <a:sym typeface="Open Sans"/>
              </a:defRPr>
            </a:lvl2pPr>
            <a:lvl3pPr lvl="2" rtl="0">
              <a:spcBef>
                <a:spcPts val="0"/>
              </a:spcBef>
              <a:spcAft>
                <a:spcPts val="0"/>
              </a:spcAft>
              <a:buNone/>
              <a:defRPr sz="4800">
                <a:latin typeface="Open Sans"/>
                <a:ea typeface="Open Sans"/>
                <a:cs typeface="Open Sans"/>
                <a:sym typeface="Open Sans"/>
              </a:defRPr>
            </a:lvl3pPr>
            <a:lvl4pPr lvl="3" rtl="0">
              <a:spcBef>
                <a:spcPts val="0"/>
              </a:spcBef>
              <a:spcAft>
                <a:spcPts val="0"/>
              </a:spcAft>
              <a:buNone/>
              <a:defRPr sz="4800">
                <a:latin typeface="Open Sans"/>
                <a:ea typeface="Open Sans"/>
                <a:cs typeface="Open Sans"/>
                <a:sym typeface="Open Sans"/>
              </a:defRPr>
            </a:lvl4pPr>
            <a:lvl5pPr lvl="4" rtl="0">
              <a:spcBef>
                <a:spcPts val="0"/>
              </a:spcBef>
              <a:spcAft>
                <a:spcPts val="0"/>
              </a:spcAft>
              <a:buNone/>
              <a:defRPr sz="4800">
                <a:latin typeface="Open Sans"/>
                <a:ea typeface="Open Sans"/>
                <a:cs typeface="Open Sans"/>
                <a:sym typeface="Open Sans"/>
              </a:defRPr>
            </a:lvl5pPr>
            <a:lvl6pPr lvl="5" rtl="0">
              <a:spcBef>
                <a:spcPts val="0"/>
              </a:spcBef>
              <a:spcAft>
                <a:spcPts val="0"/>
              </a:spcAft>
              <a:buNone/>
              <a:defRPr sz="4800">
                <a:latin typeface="Open Sans"/>
                <a:ea typeface="Open Sans"/>
                <a:cs typeface="Open Sans"/>
                <a:sym typeface="Open Sans"/>
              </a:defRPr>
            </a:lvl6pPr>
            <a:lvl7pPr lvl="6" rtl="0">
              <a:spcBef>
                <a:spcPts val="0"/>
              </a:spcBef>
              <a:spcAft>
                <a:spcPts val="0"/>
              </a:spcAft>
              <a:buNone/>
              <a:defRPr sz="4800">
                <a:latin typeface="Open Sans"/>
                <a:ea typeface="Open Sans"/>
                <a:cs typeface="Open Sans"/>
                <a:sym typeface="Open Sans"/>
              </a:defRPr>
            </a:lvl7pPr>
            <a:lvl8pPr lvl="7" rtl="0">
              <a:spcBef>
                <a:spcPts val="0"/>
              </a:spcBef>
              <a:spcAft>
                <a:spcPts val="0"/>
              </a:spcAft>
              <a:buNone/>
              <a:defRPr sz="4800">
                <a:latin typeface="Open Sans"/>
                <a:ea typeface="Open Sans"/>
                <a:cs typeface="Open Sans"/>
                <a:sym typeface="Open Sans"/>
              </a:defRPr>
            </a:lvl8pPr>
            <a:lvl9pPr lvl="8" rtl="0">
              <a:spcBef>
                <a:spcPts val="0"/>
              </a:spcBef>
              <a:spcAft>
                <a:spcPts val="0"/>
              </a:spcAft>
              <a:buNone/>
              <a:defRPr sz="4800">
                <a:latin typeface="Open Sans"/>
                <a:ea typeface="Open Sans"/>
                <a:cs typeface="Open Sans"/>
                <a:sym typeface="Open Sans"/>
              </a:defRPr>
            </a:lvl9pPr>
          </a:lstStyle>
          <a:p>
            <a:endParaRPr/>
          </a:p>
        </p:txBody>
      </p:sp>
      <p:sp>
        <p:nvSpPr>
          <p:cNvPr id="482" name="Google Shape;482;p3"/>
          <p:cNvSpPr txBox="1">
            <a:spLocks noGrp="1"/>
          </p:cNvSpPr>
          <p:nvPr>
            <p:ph type="title" idx="2" hasCustomPrompt="1"/>
          </p:nvPr>
        </p:nvSpPr>
        <p:spPr>
          <a:xfrm>
            <a:off x="5350525" y="1252838"/>
            <a:ext cx="878100" cy="518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3" name="Google Shape;483;p3"/>
          <p:cNvSpPr txBox="1">
            <a:spLocks noGrp="1"/>
          </p:cNvSpPr>
          <p:nvPr>
            <p:ph type="subTitle" idx="1"/>
          </p:nvPr>
        </p:nvSpPr>
        <p:spPr>
          <a:xfrm>
            <a:off x="5254075" y="2799750"/>
            <a:ext cx="3176700" cy="95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84" name="Google Shape;484;p3"/>
          <p:cNvSpPr/>
          <p:nvPr/>
        </p:nvSpPr>
        <p:spPr>
          <a:xfrm rot="10800000" flipH="1">
            <a:off x="0" y="3203971"/>
            <a:ext cx="2453875" cy="1939529"/>
          </a:xfrm>
          <a:custGeom>
            <a:avLst/>
            <a:gdLst/>
            <a:ahLst/>
            <a:cxnLst/>
            <a:rect l="l" t="t" r="r" b="b"/>
            <a:pathLst>
              <a:path w="8279" h="7456" extrusionOk="0">
                <a:moveTo>
                  <a:pt x="0" y="1"/>
                </a:moveTo>
                <a:lnTo>
                  <a:pt x="0" y="7455"/>
                </a:lnTo>
                <a:cubicBezTo>
                  <a:pt x="186" y="6235"/>
                  <a:pt x="652" y="5117"/>
                  <a:pt x="1443" y="4379"/>
                </a:cubicBezTo>
                <a:cubicBezTo>
                  <a:pt x="1850" y="3996"/>
                  <a:pt x="2252" y="3845"/>
                  <a:pt x="2651" y="3845"/>
                </a:cubicBezTo>
                <a:cubicBezTo>
                  <a:pt x="3415" y="3845"/>
                  <a:pt x="4166" y="4394"/>
                  <a:pt x="4910" y="4911"/>
                </a:cubicBezTo>
                <a:cubicBezTo>
                  <a:pt x="5426" y="5274"/>
                  <a:pt x="6011" y="5600"/>
                  <a:pt x="6597" y="5703"/>
                </a:cubicBezTo>
                <a:cubicBezTo>
                  <a:pt x="6686" y="5720"/>
                  <a:pt x="6778" y="5729"/>
                  <a:pt x="6871" y="5729"/>
                </a:cubicBezTo>
                <a:cubicBezTo>
                  <a:pt x="7335" y="5729"/>
                  <a:pt x="7820" y="5505"/>
                  <a:pt x="8019" y="4948"/>
                </a:cubicBezTo>
                <a:cubicBezTo>
                  <a:pt x="8279" y="4190"/>
                  <a:pt x="7937" y="3365"/>
                  <a:pt x="7660" y="2730"/>
                </a:cubicBezTo>
                <a:cubicBezTo>
                  <a:pt x="7590" y="2578"/>
                  <a:pt x="6560" y="87"/>
                  <a:pt x="6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3"/>
          <p:cNvGrpSpPr/>
          <p:nvPr/>
        </p:nvGrpSpPr>
        <p:grpSpPr>
          <a:xfrm rot="-5400000" flipH="1">
            <a:off x="7903210" y="540476"/>
            <a:ext cx="1830221" cy="691747"/>
            <a:chOff x="3838450" y="2686475"/>
            <a:chExt cx="434175" cy="164100"/>
          </a:xfrm>
        </p:grpSpPr>
        <p:sp>
          <p:nvSpPr>
            <p:cNvPr id="486" name="Google Shape;486;p3"/>
            <p:cNvSpPr/>
            <p:nvPr/>
          </p:nvSpPr>
          <p:spPr>
            <a:xfrm>
              <a:off x="4133050" y="2834375"/>
              <a:ext cx="6400" cy="6225"/>
            </a:xfrm>
            <a:custGeom>
              <a:avLst/>
              <a:gdLst/>
              <a:ahLst/>
              <a:cxnLst/>
              <a:rect l="l" t="t" r="r" b="b"/>
              <a:pathLst>
                <a:path w="256" h="249" extrusionOk="0">
                  <a:moveTo>
                    <a:pt x="139" y="1"/>
                  </a:moveTo>
                  <a:cubicBezTo>
                    <a:pt x="124" y="1"/>
                    <a:pt x="111" y="5"/>
                    <a:pt x="103" y="13"/>
                  </a:cubicBezTo>
                  <a:cubicBezTo>
                    <a:pt x="33" y="30"/>
                    <a:pt x="0" y="100"/>
                    <a:pt x="17" y="166"/>
                  </a:cubicBezTo>
                  <a:cubicBezTo>
                    <a:pt x="33" y="203"/>
                    <a:pt x="49" y="236"/>
                    <a:pt x="70" y="236"/>
                  </a:cubicBezTo>
                  <a:cubicBezTo>
                    <a:pt x="87" y="244"/>
                    <a:pt x="103" y="248"/>
                    <a:pt x="118" y="248"/>
                  </a:cubicBezTo>
                  <a:cubicBezTo>
                    <a:pt x="132" y="248"/>
                    <a:pt x="144" y="244"/>
                    <a:pt x="153" y="236"/>
                  </a:cubicBezTo>
                  <a:cubicBezTo>
                    <a:pt x="223" y="219"/>
                    <a:pt x="256" y="149"/>
                    <a:pt x="239" y="79"/>
                  </a:cubicBezTo>
                  <a:cubicBezTo>
                    <a:pt x="239" y="63"/>
                    <a:pt x="223" y="30"/>
                    <a:pt x="206" y="30"/>
                  </a:cubicBezTo>
                  <a:cubicBezTo>
                    <a:pt x="206" y="13"/>
                    <a:pt x="190" y="13"/>
                    <a:pt x="190" y="13"/>
                  </a:cubicBez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4017075" y="2766450"/>
              <a:ext cx="6425" cy="6325"/>
            </a:xfrm>
            <a:custGeom>
              <a:avLst/>
              <a:gdLst/>
              <a:ahLst/>
              <a:cxnLst/>
              <a:rect l="l" t="t" r="r" b="b"/>
              <a:pathLst>
                <a:path w="257" h="253" extrusionOk="0">
                  <a:moveTo>
                    <a:pt x="135" y="1"/>
                  </a:moveTo>
                  <a:cubicBezTo>
                    <a:pt x="120" y="1"/>
                    <a:pt x="104" y="5"/>
                    <a:pt x="87" y="13"/>
                  </a:cubicBezTo>
                  <a:cubicBezTo>
                    <a:pt x="34" y="34"/>
                    <a:pt x="1" y="100"/>
                    <a:pt x="17" y="170"/>
                  </a:cubicBezTo>
                  <a:cubicBezTo>
                    <a:pt x="29" y="221"/>
                    <a:pt x="61" y="253"/>
                    <a:pt x="104" y="253"/>
                  </a:cubicBezTo>
                  <a:cubicBezTo>
                    <a:pt x="119" y="253"/>
                    <a:pt x="136" y="249"/>
                    <a:pt x="153" y="240"/>
                  </a:cubicBezTo>
                  <a:cubicBezTo>
                    <a:pt x="207" y="219"/>
                    <a:pt x="256" y="153"/>
                    <a:pt x="240" y="83"/>
                  </a:cubicBezTo>
                  <a:cubicBezTo>
                    <a:pt x="223" y="67"/>
                    <a:pt x="223" y="50"/>
                    <a:pt x="207" y="34"/>
                  </a:cubicBezTo>
                  <a:cubicBezTo>
                    <a:pt x="190" y="13"/>
                    <a:pt x="190"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4014500" y="2814900"/>
              <a:ext cx="6000" cy="6600"/>
            </a:xfrm>
            <a:custGeom>
              <a:avLst/>
              <a:gdLst/>
              <a:ahLst/>
              <a:cxnLst/>
              <a:rect l="l" t="t" r="r" b="b"/>
              <a:pathLst>
                <a:path w="240" h="264" extrusionOk="0">
                  <a:moveTo>
                    <a:pt x="137" y="0"/>
                  </a:moveTo>
                  <a:cubicBezTo>
                    <a:pt x="87" y="0"/>
                    <a:pt x="17" y="54"/>
                    <a:pt x="1" y="120"/>
                  </a:cubicBezTo>
                  <a:cubicBezTo>
                    <a:pt x="1" y="157"/>
                    <a:pt x="1" y="190"/>
                    <a:pt x="17" y="207"/>
                  </a:cubicBezTo>
                  <a:cubicBezTo>
                    <a:pt x="34" y="240"/>
                    <a:pt x="50" y="260"/>
                    <a:pt x="87" y="260"/>
                  </a:cubicBezTo>
                  <a:cubicBezTo>
                    <a:pt x="95" y="262"/>
                    <a:pt x="103" y="263"/>
                    <a:pt x="111" y="263"/>
                  </a:cubicBezTo>
                  <a:cubicBezTo>
                    <a:pt x="166" y="263"/>
                    <a:pt x="209" y="215"/>
                    <a:pt x="223" y="157"/>
                  </a:cubicBezTo>
                  <a:cubicBezTo>
                    <a:pt x="240" y="104"/>
                    <a:pt x="223" y="54"/>
                    <a:pt x="190" y="33"/>
                  </a:cubicBezTo>
                  <a:cubicBezTo>
                    <a:pt x="190" y="17"/>
                    <a:pt x="174"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4004600" y="2842425"/>
              <a:ext cx="6025" cy="6500"/>
            </a:xfrm>
            <a:custGeom>
              <a:avLst/>
              <a:gdLst/>
              <a:ahLst/>
              <a:cxnLst/>
              <a:rect l="l" t="t" r="r" b="b"/>
              <a:pathLst>
                <a:path w="241" h="260" extrusionOk="0">
                  <a:moveTo>
                    <a:pt x="158" y="0"/>
                  </a:moveTo>
                  <a:cubicBezTo>
                    <a:pt x="137" y="0"/>
                    <a:pt x="104" y="0"/>
                    <a:pt x="87" y="17"/>
                  </a:cubicBezTo>
                  <a:cubicBezTo>
                    <a:pt x="54" y="33"/>
                    <a:pt x="17" y="66"/>
                    <a:pt x="17" y="120"/>
                  </a:cubicBezTo>
                  <a:cubicBezTo>
                    <a:pt x="1" y="153"/>
                    <a:pt x="17" y="190"/>
                    <a:pt x="34" y="206"/>
                  </a:cubicBezTo>
                  <a:cubicBezTo>
                    <a:pt x="34" y="239"/>
                    <a:pt x="71" y="256"/>
                    <a:pt x="104" y="256"/>
                  </a:cubicBezTo>
                  <a:cubicBezTo>
                    <a:pt x="111" y="258"/>
                    <a:pt x="118" y="259"/>
                    <a:pt x="125" y="259"/>
                  </a:cubicBezTo>
                  <a:cubicBezTo>
                    <a:pt x="170" y="259"/>
                    <a:pt x="209" y="214"/>
                    <a:pt x="224" y="153"/>
                  </a:cubicBezTo>
                  <a:lnTo>
                    <a:pt x="240" y="153"/>
                  </a:lnTo>
                  <a:cubicBezTo>
                    <a:pt x="240" y="103"/>
                    <a:pt x="224" y="50"/>
                    <a:pt x="207" y="33"/>
                  </a:cubicBezTo>
                  <a:cubicBezTo>
                    <a:pt x="191"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4004200" y="2827775"/>
              <a:ext cx="5600" cy="6525"/>
            </a:xfrm>
            <a:custGeom>
              <a:avLst/>
              <a:gdLst/>
              <a:ahLst/>
              <a:cxnLst/>
              <a:rect l="l" t="t" r="r" b="b"/>
              <a:pathLst>
                <a:path w="224" h="261" extrusionOk="0">
                  <a:moveTo>
                    <a:pt x="136" y="1"/>
                  </a:moveTo>
                  <a:cubicBezTo>
                    <a:pt x="103" y="1"/>
                    <a:pt x="87" y="1"/>
                    <a:pt x="50" y="17"/>
                  </a:cubicBezTo>
                  <a:cubicBezTo>
                    <a:pt x="33" y="54"/>
                    <a:pt x="17" y="71"/>
                    <a:pt x="0" y="104"/>
                  </a:cubicBezTo>
                  <a:cubicBezTo>
                    <a:pt x="0" y="137"/>
                    <a:pt x="0" y="174"/>
                    <a:pt x="17" y="207"/>
                  </a:cubicBezTo>
                  <a:cubicBezTo>
                    <a:pt x="33" y="223"/>
                    <a:pt x="50" y="240"/>
                    <a:pt x="87" y="261"/>
                  </a:cubicBezTo>
                  <a:cubicBezTo>
                    <a:pt x="136" y="261"/>
                    <a:pt x="207" y="223"/>
                    <a:pt x="223" y="137"/>
                  </a:cubicBezTo>
                  <a:cubicBezTo>
                    <a:pt x="223" y="104"/>
                    <a:pt x="223" y="87"/>
                    <a:pt x="207" y="54"/>
                  </a:cubicBezTo>
                  <a:cubicBezTo>
                    <a:pt x="207" y="34"/>
                    <a:pt x="207" y="34"/>
                    <a:pt x="190" y="34"/>
                  </a:cubicBezTo>
                  <a:cubicBezTo>
                    <a:pt x="174"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4007175" y="2781000"/>
              <a:ext cx="5600" cy="6400"/>
            </a:xfrm>
            <a:custGeom>
              <a:avLst/>
              <a:gdLst/>
              <a:ahLst/>
              <a:cxnLst/>
              <a:rect l="l" t="t" r="r" b="b"/>
              <a:pathLst>
                <a:path w="224" h="256" extrusionOk="0">
                  <a:moveTo>
                    <a:pt x="137" y="0"/>
                  </a:moveTo>
                  <a:cubicBezTo>
                    <a:pt x="121" y="0"/>
                    <a:pt x="88" y="0"/>
                    <a:pt x="55" y="17"/>
                  </a:cubicBezTo>
                  <a:cubicBezTo>
                    <a:pt x="34" y="49"/>
                    <a:pt x="17" y="70"/>
                    <a:pt x="1" y="103"/>
                  </a:cubicBezTo>
                  <a:cubicBezTo>
                    <a:pt x="1" y="136"/>
                    <a:pt x="1" y="173"/>
                    <a:pt x="17" y="206"/>
                  </a:cubicBezTo>
                  <a:cubicBezTo>
                    <a:pt x="34" y="223"/>
                    <a:pt x="55" y="239"/>
                    <a:pt x="88" y="256"/>
                  </a:cubicBezTo>
                  <a:cubicBezTo>
                    <a:pt x="137" y="256"/>
                    <a:pt x="207" y="223"/>
                    <a:pt x="224" y="136"/>
                  </a:cubicBezTo>
                  <a:cubicBezTo>
                    <a:pt x="224" y="103"/>
                    <a:pt x="224" y="87"/>
                    <a:pt x="207" y="49"/>
                  </a:cubicBezTo>
                  <a:cubicBezTo>
                    <a:pt x="207" y="33"/>
                    <a:pt x="207" y="33"/>
                    <a:pt x="191" y="33"/>
                  </a:cubicBezTo>
                  <a:cubicBezTo>
                    <a:pt x="174" y="17"/>
                    <a:pt x="15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4008950" y="2750325"/>
              <a:ext cx="6400" cy="6400"/>
            </a:xfrm>
            <a:custGeom>
              <a:avLst/>
              <a:gdLst/>
              <a:ahLst/>
              <a:cxnLst/>
              <a:rect l="l" t="t" r="r" b="b"/>
              <a:pathLst>
                <a:path w="256" h="256" extrusionOk="0">
                  <a:moveTo>
                    <a:pt x="130" y="0"/>
                  </a:moveTo>
                  <a:cubicBezTo>
                    <a:pt x="99" y="0"/>
                    <a:pt x="70" y="12"/>
                    <a:pt x="50" y="40"/>
                  </a:cubicBezTo>
                  <a:cubicBezTo>
                    <a:pt x="0" y="110"/>
                    <a:pt x="0" y="180"/>
                    <a:pt x="50" y="229"/>
                  </a:cubicBezTo>
                  <a:cubicBezTo>
                    <a:pt x="66" y="246"/>
                    <a:pt x="93" y="255"/>
                    <a:pt x="120" y="255"/>
                  </a:cubicBezTo>
                  <a:cubicBezTo>
                    <a:pt x="152" y="255"/>
                    <a:pt x="186" y="242"/>
                    <a:pt x="206" y="213"/>
                  </a:cubicBezTo>
                  <a:cubicBezTo>
                    <a:pt x="256" y="163"/>
                    <a:pt x="256" y="77"/>
                    <a:pt x="206" y="23"/>
                  </a:cubicBezTo>
                  <a:cubicBezTo>
                    <a:pt x="182" y="8"/>
                    <a:pt x="15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4002025" y="2764700"/>
              <a:ext cx="6000" cy="6500"/>
            </a:xfrm>
            <a:custGeom>
              <a:avLst/>
              <a:gdLst/>
              <a:ahLst/>
              <a:cxnLst/>
              <a:rect l="l" t="t" r="r" b="b"/>
              <a:pathLst>
                <a:path w="240" h="260" extrusionOk="0">
                  <a:moveTo>
                    <a:pt x="157" y="1"/>
                  </a:moveTo>
                  <a:cubicBezTo>
                    <a:pt x="87" y="1"/>
                    <a:pt x="17" y="50"/>
                    <a:pt x="17" y="120"/>
                  </a:cubicBezTo>
                  <a:cubicBezTo>
                    <a:pt x="1" y="153"/>
                    <a:pt x="1" y="186"/>
                    <a:pt x="17" y="207"/>
                  </a:cubicBezTo>
                  <a:cubicBezTo>
                    <a:pt x="34" y="240"/>
                    <a:pt x="71" y="256"/>
                    <a:pt x="87" y="256"/>
                  </a:cubicBezTo>
                  <a:cubicBezTo>
                    <a:pt x="97" y="258"/>
                    <a:pt x="105" y="259"/>
                    <a:pt x="114" y="259"/>
                  </a:cubicBezTo>
                  <a:cubicBezTo>
                    <a:pt x="170" y="259"/>
                    <a:pt x="209" y="214"/>
                    <a:pt x="223" y="153"/>
                  </a:cubicBezTo>
                  <a:cubicBezTo>
                    <a:pt x="240" y="120"/>
                    <a:pt x="240"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4050175" y="2839050"/>
              <a:ext cx="6000" cy="6475"/>
            </a:xfrm>
            <a:custGeom>
              <a:avLst/>
              <a:gdLst/>
              <a:ahLst/>
              <a:cxnLst/>
              <a:rect l="l" t="t" r="r" b="b"/>
              <a:pathLst>
                <a:path w="240" h="259" extrusionOk="0">
                  <a:moveTo>
                    <a:pt x="134" y="0"/>
                  </a:moveTo>
                  <a:cubicBezTo>
                    <a:pt x="120" y="0"/>
                    <a:pt x="103" y="5"/>
                    <a:pt x="87" y="16"/>
                  </a:cubicBezTo>
                  <a:cubicBezTo>
                    <a:pt x="50" y="16"/>
                    <a:pt x="33" y="49"/>
                    <a:pt x="17" y="82"/>
                  </a:cubicBezTo>
                  <a:cubicBezTo>
                    <a:pt x="0" y="98"/>
                    <a:pt x="0" y="135"/>
                    <a:pt x="0" y="168"/>
                  </a:cubicBezTo>
                  <a:cubicBezTo>
                    <a:pt x="14" y="226"/>
                    <a:pt x="64" y="259"/>
                    <a:pt x="119" y="259"/>
                  </a:cubicBezTo>
                  <a:cubicBezTo>
                    <a:pt x="130" y="259"/>
                    <a:pt x="142" y="258"/>
                    <a:pt x="153" y="255"/>
                  </a:cubicBezTo>
                  <a:cubicBezTo>
                    <a:pt x="206" y="222"/>
                    <a:pt x="239" y="152"/>
                    <a:pt x="223" y="82"/>
                  </a:cubicBezTo>
                  <a:cubicBezTo>
                    <a:pt x="223" y="65"/>
                    <a:pt x="206" y="49"/>
                    <a:pt x="190" y="32"/>
                  </a:cubicBezTo>
                  <a:cubicBezTo>
                    <a:pt x="190" y="16"/>
                    <a:pt x="190" y="16"/>
                    <a:pt x="169" y="16"/>
                  </a:cubicBezTo>
                  <a:cubicBezTo>
                    <a:pt x="161" y="5"/>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4021825" y="2784725"/>
              <a:ext cx="6000" cy="6350"/>
            </a:xfrm>
            <a:custGeom>
              <a:avLst/>
              <a:gdLst/>
              <a:ahLst/>
              <a:cxnLst/>
              <a:rect l="l" t="t" r="r" b="b"/>
              <a:pathLst>
                <a:path w="240" h="254" extrusionOk="0">
                  <a:moveTo>
                    <a:pt x="128" y="1"/>
                  </a:moveTo>
                  <a:cubicBezTo>
                    <a:pt x="71" y="1"/>
                    <a:pt x="17" y="49"/>
                    <a:pt x="17" y="107"/>
                  </a:cubicBezTo>
                  <a:cubicBezTo>
                    <a:pt x="0" y="144"/>
                    <a:pt x="0" y="177"/>
                    <a:pt x="33" y="210"/>
                  </a:cubicBezTo>
                  <a:cubicBezTo>
                    <a:pt x="33" y="230"/>
                    <a:pt x="66" y="247"/>
                    <a:pt x="87" y="247"/>
                  </a:cubicBezTo>
                  <a:cubicBezTo>
                    <a:pt x="97" y="252"/>
                    <a:pt x="106" y="254"/>
                    <a:pt x="116" y="254"/>
                  </a:cubicBezTo>
                  <a:cubicBezTo>
                    <a:pt x="138" y="254"/>
                    <a:pt x="158" y="242"/>
                    <a:pt x="169" y="230"/>
                  </a:cubicBezTo>
                  <a:cubicBezTo>
                    <a:pt x="207" y="210"/>
                    <a:pt x="223" y="177"/>
                    <a:pt x="223" y="144"/>
                  </a:cubicBezTo>
                  <a:cubicBezTo>
                    <a:pt x="240" y="107"/>
                    <a:pt x="223" y="74"/>
                    <a:pt x="223" y="41"/>
                  </a:cubicBezTo>
                  <a:cubicBezTo>
                    <a:pt x="207" y="41"/>
                    <a:pt x="207" y="24"/>
                    <a:pt x="207" y="24"/>
                  </a:cubicBezTo>
                  <a:cubicBezTo>
                    <a:pt x="190" y="24"/>
                    <a:pt x="190" y="24"/>
                    <a:pt x="190" y="4"/>
                  </a:cubicBezTo>
                  <a:lnTo>
                    <a:pt x="153" y="4"/>
                  </a:ln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4049750" y="2787925"/>
              <a:ext cx="6425" cy="6300"/>
            </a:xfrm>
            <a:custGeom>
              <a:avLst/>
              <a:gdLst/>
              <a:ahLst/>
              <a:cxnLst/>
              <a:rect l="l" t="t" r="r" b="b"/>
              <a:pathLst>
                <a:path w="257" h="252" extrusionOk="0">
                  <a:moveTo>
                    <a:pt x="136" y="1"/>
                  </a:moveTo>
                  <a:cubicBezTo>
                    <a:pt x="102" y="1"/>
                    <a:pt x="70" y="20"/>
                    <a:pt x="50" y="49"/>
                  </a:cubicBezTo>
                  <a:cubicBezTo>
                    <a:pt x="1" y="102"/>
                    <a:pt x="1" y="185"/>
                    <a:pt x="50" y="222"/>
                  </a:cubicBezTo>
                  <a:cubicBezTo>
                    <a:pt x="64" y="243"/>
                    <a:pt x="84" y="252"/>
                    <a:pt x="107" y="252"/>
                  </a:cubicBezTo>
                  <a:cubicBezTo>
                    <a:pt x="139" y="252"/>
                    <a:pt x="176" y="234"/>
                    <a:pt x="207" y="205"/>
                  </a:cubicBezTo>
                  <a:cubicBezTo>
                    <a:pt x="256" y="152"/>
                    <a:pt x="240" y="65"/>
                    <a:pt x="207" y="32"/>
                  </a:cubicBezTo>
                  <a:cubicBezTo>
                    <a:pt x="185" y="10"/>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4047600" y="2771350"/>
              <a:ext cx="6000" cy="6400"/>
            </a:xfrm>
            <a:custGeom>
              <a:avLst/>
              <a:gdLst/>
              <a:ahLst/>
              <a:cxnLst/>
              <a:rect l="l" t="t" r="r" b="b"/>
              <a:pathLst>
                <a:path w="240" h="256" extrusionOk="0">
                  <a:moveTo>
                    <a:pt x="128" y="1"/>
                  </a:moveTo>
                  <a:cubicBezTo>
                    <a:pt x="97" y="1"/>
                    <a:pt x="63" y="14"/>
                    <a:pt x="33" y="44"/>
                  </a:cubicBezTo>
                  <a:cubicBezTo>
                    <a:pt x="0" y="110"/>
                    <a:pt x="0" y="180"/>
                    <a:pt x="33" y="229"/>
                  </a:cubicBezTo>
                  <a:cubicBezTo>
                    <a:pt x="57" y="246"/>
                    <a:pt x="84" y="255"/>
                    <a:pt x="111" y="255"/>
                  </a:cubicBezTo>
                  <a:cubicBezTo>
                    <a:pt x="144" y="255"/>
                    <a:pt x="177" y="242"/>
                    <a:pt x="206" y="213"/>
                  </a:cubicBezTo>
                  <a:cubicBezTo>
                    <a:pt x="239" y="147"/>
                    <a:pt x="239" y="77"/>
                    <a:pt x="190" y="23"/>
                  </a:cubicBezTo>
                  <a:cubicBezTo>
                    <a:pt x="173" y="9"/>
                    <a:pt x="152"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018825" y="2830350"/>
              <a:ext cx="6000" cy="6400"/>
            </a:xfrm>
            <a:custGeom>
              <a:avLst/>
              <a:gdLst/>
              <a:ahLst/>
              <a:cxnLst/>
              <a:rect l="l" t="t" r="r" b="b"/>
              <a:pathLst>
                <a:path w="240" h="256" extrusionOk="0">
                  <a:moveTo>
                    <a:pt x="104" y="1"/>
                  </a:moveTo>
                  <a:cubicBezTo>
                    <a:pt x="34" y="34"/>
                    <a:pt x="1" y="104"/>
                    <a:pt x="17" y="174"/>
                  </a:cubicBezTo>
                  <a:cubicBezTo>
                    <a:pt x="17" y="207"/>
                    <a:pt x="34" y="224"/>
                    <a:pt x="67" y="240"/>
                  </a:cubicBezTo>
                  <a:cubicBezTo>
                    <a:pt x="85" y="250"/>
                    <a:pt x="99" y="255"/>
                    <a:pt x="112" y="255"/>
                  </a:cubicBezTo>
                  <a:cubicBezTo>
                    <a:pt x="125" y="255"/>
                    <a:pt x="137" y="250"/>
                    <a:pt x="153" y="240"/>
                  </a:cubicBezTo>
                  <a:cubicBezTo>
                    <a:pt x="186" y="240"/>
                    <a:pt x="207" y="207"/>
                    <a:pt x="223" y="174"/>
                  </a:cubicBezTo>
                  <a:cubicBezTo>
                    <a:pt x="240" y="158"/>
                    <a:pt x="240" y="104"/>
                    <a:pt x="240" y="87"/>
                  </a:cubicBezTo>
                  <a:cubicBezTo>
                    <a:pt x="223" y="54"/>
                    <a:pt x="223" y="34"/>
                    <a:pt x="207" y="34"/>
                  </a:cubicBezTo>
                  <a:lnTo>
                    <a:pt x="186" y="17"/>
                  </a:ln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022650" y="2802125"/>
              <a:ext cx="6000" cy="6275"/>
            </a:xfrm>
            <a:custGeom>
              <a:avLst/>
              <a:gdLst/>
              <a:ahLst/>
              <a:cxnLst/>
              <a:rect l="l" t="t" r="r" b="b"/>
              <a:pathLst>
                <a:path w="240" h="251" extrusionOk="0">
                  <a:moveTo>
                    <a:pt x="136" y="0"/>
                  </a:moveTo>
                  <a:cubicBezTo>
                    <a:pt x="121" y="0"/>
                    <a:pt x="103" y="4"/>
                    <a:pt x="87" y="13"/>
                  </a:cubicBezTo>
                  <a:cubicBezTo>
                    <a:pt x="54" y="13"/>
                    <a:pt x="33" y="50"/>
                    <a:pt x="17" y="66"/>
                  </a:cubicBezTo>
                  <a:cubicBezTo>
                    <a:pt x="0" y="99"/>
                    <a:pt x="0" y="132"/>
                    <a:pt x="17" y="169"/>
                  </a:cubicBezTo>
                  <a:cubicBezTo>
                    <a:pt x="17" y="202"/>
                    <a:pt x="33" y="219"/>
                    <a:pt x="70" y="235"/>
                  </a:cubicBezTo>
                  <a:cubicBezTo>
                    <a:pt x="79" y="246"/>
                    <a:pt x="91" y="251"/>
                    <a:pt x="106" y="251"/>
                  </a:cubicBezTo>
                  <a:cubicBezTo>
                    <a:pt x="121" y="251"/>
                    <a:pt x="138" y="246"/>
                    <a:pt x="157" y="235"/>
                  </a:cubicBezTo>
                  <a:cubicBezTo>
                    <a:pt x="207" y="219"/>
                    <a:pt x="240" y="153"/>
                    <a:pt x="223" y="83"/>
                  </a:cubicBezTo>
                  <a:cubicBezTo>
                    <a:pt x="223" y="50"/>
                    <a:pt x="207" y="29"/>
                    <a:pt x="207" y="29"/>
                  </a:cubicBezTo>
                  <a:cubicBezTo>
                    <a:pt x="190" y="13"/>
                    <a:pt x="190" y="13"/>
                    <a:pt x="174" y="13"/>
                  </a:cubicBezTo>
                  <a:cubicBezTo>
                    <a:pt x="165" y="4"/>
                    <a:pt x="152"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045850" y="2819325"/>
              <a:ext cx="6000" cy="6625"/>
            </a:xfrm>
            <a:custGeom>
              <a:avLst/>
              <a:gdLst/>
              <a:ahLst/>
              <a:cxnLst/>
              <a:rect l="l" t="t" r="r" b="b"/>
              <a:pathLst>
                <a:path w="240" h="265" extrusionOk="0">
                  <a:moveTo>
                    <a:pt x="136" y="1"/>
                  </a:moveTo>
                  <a:cubicBezTo>
                    <a:pt x="121" y="1"/>
                    <a:pt x="103" y="5"/>
                    <a:pt x="87" y="13"/>
                  </a:cubicBezTo>
                  <a:cubicBezTo>
                    <a:pt x="33" y="46"/>
                    <a:pt x="0" y="116"/>
                    <a:pt x="17" y="186"/>
                  </a:cubicBezTo>
                  <a:cubicBezTo>
                    <a:pt x="17" y="219"/>
                    <a:pt x="33" y="236"/>
                    <a:pt x="70" y="252"/>
                  </a:cubicBezTo>
                  <a:cubicBezTo>
                    <a:pt x="78" y="260"/>
                    <a:pt x="91" y="265"/>
                    <a:pt x="106" y="265"/>
                  </a:cubicBezTo>
                  <a:cubicBezTo>
                    <a:pt x="121" y="265"/>
                    <a:pt x="138" y="260"/>
                    <a:pt x="157" y="252"/>
                  </a:cubicBezTo>
                  <a:cubicBezTo>
                    <a:pt x="206" y="236"/>
                    <a:pt x="239" y="149"/>
                    <a:pt x="239"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4054900" y="2742175"/>
              <a:ext cx="6000" cy="6425"/>
            </a:xfrm>
            <a:custGeom>
              <a:avLst/>
              <a:gdLst/>
              <a:ahLst/>
              <a:cxnLst/>
              <a:rect l="l" t="t" r="r" b="b"/>
              <a:pathLst>
                <a:path w="240" h="257" extrusionOk="0">
                  <a:moveTo>
                    <a:pt x="128" y="0"/>
                  </a:moveTo>
                  <a:cubicBezTo>
                    <a:pt x="95" y="0"/>
                    <a:pt x="61" y="13"/>
                    <a:pt x="34" y="40"/>
                  </a:cubicBezTo>
                  <a:cubicBezTo>
                    <a:pt x="17" y="56"/>
                    <a:pt x="17" y="77"/>
                    <a:pt x="17" y="94"/>
                  </a:cubicBezTo>
                  <a:cubicBezTo>
                    <a:pt x="1" y="143"/>
                    <a:pt x="17" y="197"/>
                    <a:pt x="34" y="230"/>
                  </a:cubicBezTo>
                  <a:cubicBezTo>
                    <a:pt x="53" y="249"/>
                    <a:pt x="80" y="257"/>
                    <a:pt x="105" y="257"/>
                  </a:cubicBezTo>
                  <a:cubicBezTo>
                    <a:pt x="123" y="257"/>
                    <a:pt x="140" y="253"/>
                    <a:pt x="153" y="246"/>
                  </a:cubicBezTo>
                  <a:cubicBezTo>
                    <a:pt x="170" y="230"/>
                    <a:pt x="186" y="230"/>
                    <a:pt x="207" y="213"/>
                  </a:cubicBezTo>
                  <a:cubicBezTo>
                    <a:pt x="240" y="143"/>
                    <a:pt x="240" y="77"/>
                    <a:pt x="207" y="23"/>
                  </a:cubicBezTo>
                  <a:cubicBezTo>
                    <a:pt x="183" y="9"/>
                    <a:pt x="155"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4118400" y="2771500"/>
              <a:ext cx="6100" cy="6525"/>
            </a:xfrm>
            <a:custGeom>
              <a:avLst/>
              <a:gdLst/>
              <a:ahLst/>
              <a:cxnLst/>
              <a:rect l="l" t="t" r="r" b="b"/>
              <a:pathLst>
                <a:path w="244" h="261" extrusionOk="0">
                  <a:moveTo>
                    <a:pt x="157" y="1"/>
                  </a:moveTo>
                  <a:cubicBezTo>
                    <a:pt x="87" y="1"/>
                    <a:pt x="38" y="54"/>
                    <a:pt x="17" y="120"/>
                  </a:cubicBezTo>
                  <a:cubicBezTo>
                    <a:pt x="1" y="157"/>
                    <a:pt x="17" y="190"/>
                    <a:pt x="38" y="207"/>
                  </a:cubicBezTo>
                  <a:cubicBezTo>
                    <a:pt x="38" y="244"/>
                    <a:pt x="71" y="260"/>
                    <a:pt x="104" y="260"/>
                  </a:cubicBezTo>
                  <a:cubicBezTo>
                    <a:pt x="120" y="260"/>
                    <a:pt x="157" y="260"/>
                    <a:pt x="190" y="244"/>
                  </a:cubicBezTo>
                  <a:cubicBezTo>
                    <a:pt x="207" y="223"/>
                    <a:pt x="223" y="190"/>
                    <a:pt x="244" y="157"/>
                  </a:cubicBezTo>
                  <a:cubicBezTo>
                    <a:pt x="244" y="120"/>
                    <a:pt x="244" y="87"/>
                    <a:pt x="223" y="54"/>
                  </a:cubicBezTo>
                  <a:lnTo>
                    <a:pt x="207" y="38"/>
                  </a:lnTo>
                  <a:cubicBezTo>
                    <a:pt x="190"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4127050" y="2817075"/>
              <a:ext cx="5600" cy="6400"/>
            </a:xfrm>
            <a:custGeom>
              <a:avLst/>
              <a:gdLst/>
              <a:ahLst/>
              <a:cxnLst/>
              <a:rect l="l" t="t" r="r" b="b"/>
              <a:pathLst>
                <a:path w="224" h="256" extrusionOk="0">
                  <a:moveTo>
                    <a:pt x="137" y="0"/>
                  </a:moveTo>
                  <a:cubicBezTo>
                    <a:pt x="120" y="0"/>
                    <a:pt x="83" y="0"/>
                    <a:pt x="67" y="17"/>
                  </a:cubicBezTo>
                  <a:cubicBezTo>
                    <a:pt x="34" y="33"/>
                    <a:pt x="17" y="70"/>
                    <a:pt x="1" y="103"/>
                  </a:cubicBezTo>
                  <a:cubicBezTo>
                    <a:pt x="1" y="136"/>
                    <a:pt x="1" y="173"/>
                    <a:pt x="17" y="206"/>
                  </a:cubicBezTo>
                  <a:cubicBezTo>
                    <a:pt x="34" y="223"/>
                    <a:pt x="50" y="239"/>
                    <a:pt x="83" y="256"/>
                  </a:cubicBezTo>
                  <a:cubicBezTo>
                    <a:pt x="137" y="256"/>
                    <a:pt x="186" y="223"/>
                    <a:pt x="224" y="153"/>
                  </a:cubicBezTo>
                  <a:lnTo>
                    <a:pt x="224" y="136"/>
                  </a:lnTo>
                  <a:cubicBezTo>
                    <a:pt x="224" y="103"/>
                    <a:pt x="224"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4129125" y="2709250"/>
              <a:ext cx="6100" cy="6525"/>
            </a:xfrm>
            <a:custGeom>
              <a:avLst/>
              <a:gdLst/>
              <a:ahLst/>
              <a:cxnLst/>
              <a:rect l="l" t="t" r="r" b="b"/>
              <a:pathLst>
                <a:path w="244" h="261" extrusionOk="0">
                  <a:moveTo>
                    <a:pt x="157" y="0"/>
                  </a:moveTo>
                  <a:cubicBezTo>
                    <a:pt x="87" y="0"/>
                    <a:pt x="37" y="33"/>
                    <a:pt x="21" y="104"/>
                  </a:cubicBezTo>
                  <a:cubicBezTo>
                    <a:pt x="0" y="137"/>
                    <a:pt x="21" y="174"/>
                    <a:pt x="37" y="207"/>
                  </a:cubicBezTo>
                  <a:cubicBezTo>
                    <a:pt x="37" y="240"/>
                    <a:pt x="70" y="260"/>
                    <a:pt x="103" y="260"/>
                  </a:cubicBezTo>
                  <a:cubicBezTo>
                    <a:pt x="157" y="260"/>
                    <a:pt x="227" y="223"/>
                    <a:pt x="244" y="157"/>
                  </a:cubicBezTo>
                  <a:cubicBezTo>
                    <a:pt x="244" y="120"/>
                    <a:pt x="244" y="87"/>
                    <a:pt x="227" y="54"/>
                  </a:cubicBezTo>
                  <a:lnTo>
                    <a:pt x="206" y="33"/>
                  </a:lnTo>
                  <a:cubicBezTo>
                    <a:pt x="190"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4130875" y="2724800"/>
              <a:ext cx="6525" cy="6525"/>
            </a:xfrm>
            <a:custGeom>
              <a:avLst/>
              <a:gdLst/>
              <a:ahLst/>
              <a:cxnLst/>
              <a:rect l="l" t="t" r="r" b="b"/>
              <a:pathLst>
                <a:path w="261" h="261" extrusionOk="0">
                  <a:moveTo>
                    <a:pt x="146" y="0"/>
                  </a:moveTo>
                  <a:cubicBezTo>
                    <a:pt x="111" y="0"/>
                    <a:pt x="73" y="19"/>
                    <a:pt x="54" y="51"/>
                  </a:cubicBezTo>
                  <a:cubicBezTo>
                    <a:pt x="0" y="100"/>
                    <a:pt x="0" y="187"/>
                    <a:pt x="54" y="236"/>
                  </a:cubicBezTo>
                  <a:cubicBezTo>
                    <a:pt x="75" y="252"/>
                    <a:pt x="99" y="261"/>
                    <a:pt x="123" y="261"/>
                  </a:cubicBezTo>
                  <a:cubicBezTo>
                    <a:pt x="156" y="261"/>
                    <a:pt x="187" y="244"/>
                    <a:pt x="207" y="203"/>
                  </a:cubicBezTo>
                  <a:cubicBezTo>
                    <a:pt x="260" y="154"/>
                    <a:pt x="260" y="67"/>
                    <a:pt x="207" y="30"/>
                  </a:cubicBezTo>
                  <a:cubicBezTo>
                    <a:pt x="193" y="10"/>
                    <a:pt x="170"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4130875" y="2772200"/>
              <a:ext cx="6525" cy="6400"/>
            </a:xfrm>
            <a:custGeom>
              <a:avLst/>
              <a:gdLst/>
              <a:ahLst/>
              <a:cxnLst/>
              <a:rect l="l" t="t" r="r" b="b"/>
              <a:pathLst>
                <a:path w="261" h="256" extrusionOk="0">
                  <a:moveTo>
                    <a:pt x="144" y="0"/>
                  </a:moveTo>
                  <a:cubicBezTo>
                    <a:pt x="114" y="0"/>
                    <a:pt x="81" y="14"/>
                    <a:pt x="54" y="43"/>
                  </a:cubicBezTo>
                  <a:cubicBezTo>
                    <a:pt x="0" y="113"/>
                    <a:pt x="17" y="179"/>
                    <a:pt x="54" y="232"/>
                  </a:cubicBezTo>
                  <a:cubicBezTo>
                    <a:pt x="71" y="249"/>
                    <a:pt x="87" y="249"/>
                    <a:pt x="104" y="249"/>
                  </a:cubicBezTo>
                  <a:cubicBezTo>
                    <a:pt x="112" y="253"/>
                    <a:pt x="123" y="255"/>
                    <a:pt x="133" y="255"/>
                  </a:cubicBezTo>
                  <a:cubicBezTo>
                    <a:pt x="163" y="255"/>
                    <a:pt x="195" y="240"/>
                    <a:pt x="207" y="216"/>
                  </a:cubicBezTo>
                  <a:cubicBezTo>
                    <a:pt x="240" y="162"/>
                    <a:pt x="260" y="113"/>
                    <a:pt x="240" y="76"/>
                  </a:cubicBezTo>
                  <a:cubicBezTo>
                    <a:pt x="240" y="59"/>
                    <a:pt x="223" y="43"/>
                    <a:pt x="207" y="26"/>
                  </a:cubicBezTo>
                  <a:cubicBezTo>
                    <a:pt x="192" y="9"/>
                    <a:pt x="169"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4126125" y="2802250"/>
              <a:ext cx="5600" cy="6350"/>
            </a:xfrm>
            <a:custGeom>
              <a:avLst/>
              <a:gdLst/>
              <a:ahLst/>
              <a:cxnLst/>
              <a:rect l="l" t="t" r="r" b="b"/>
              <a:pathLst>
                <a:path w="224" h="254" extrusionOk="0">
                  <a:moveTo>
                    <a:pt x="120" y="1"/>
                  </a:moveTo>
                  <a:cubicBezTo>
                    <a:pt x="101" y="1"/>
                    <a:pt x="78" y="12"/>
                    <a:pt x="54" y="24"/>
                  </a:cubicBezTo>
                  <a:cubicBezTo>
                    <a:pt x="38" y="45"/>
                    <a:pt x="17" y="78"/>
                    <a:pt x="1" y="111"/>
                  </a:cubicBezTo>
                  <a:cubicBezTo>
                    <a:pt x="1" y="148"/>
                    <a:pt x="1" y="181"/>
                    <a:pt x="17" y="197"/>
                  </a:cubicBezTo>
                  <a:cubicBezTo>
                    <a:pt x="38" y="230"/>
                    <a:pt x="54" y="251"/>
                    <a:pt x="87" y="251"/>
                  </a:cubicBezTo>
                  <a:cubicBezTo>
                    <a:pt x="96" y="253"/>
                    <a:pt x="104" y="254"/>
                    <a:pt x="112" y="254"/>
                  </a:cubicBezTo>
                  <a:cubicBezTo>
                    <a:pt x="169" y="254"/>
                    <a:pt x="209" y="206"/>
                    <a:pt x="223" y="148"/>
                  </a:cubicBezTo>
                  <a:cubicBezTo>
                    <a:pt x="223" y="111"/>
                    <a:pt x="223" y="78"/>
                    <a:pt x="207" y="61"/>
                  </a:cubicBezTo>
                  <a:cubicBezTo>
                    <a:pt x="207" y="45"/>
                    <a:pt x="207" y="45"/>
                    <a:pt x="190" y="24"/>
                  </a:cubicBezTo>
                  <a:cubicBezTo>
                    <a:pt x="174" y="8"/>
                    <a:pt x="157" y="8"/>
                    <a:pt x="141" y="8"/>
                  </a:cubicBezTo>
                  <a:cubicBezTo>
                    <a:pt x="135" y="3"/>
                    <a:pt x="128"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4129125" y="2755450"/>
              <a:ext cx="6100" cy="6300"/>
            </a:xfrm>
            <a:custGeom>
              <a:avLst/>
              <a:gdLst/>
              <a:ahLst/>
              <a:cxnLst/>
              <a:rect l="l" t="t" r="r" b="b"/>
              <a:pathLst>
                <a:path w="244" h="252" extrusionOk="0">
                  <a:moveTo>
                    <a:pt x="121" y="1"/>
                  </a:moveTo>
                  <a:cubicBezTo>
                    <a:pt x="103" y="1"/>
                    <a:pt x="77" y="13"/>
                    <a:pt x="54" y="24"/>
                  </a:cubicBezTo>
                  <a:cubicBezTo>
                    <a:pt x="37" y="41"/>
                    <a:pt x="21" y="78"/>
                    <a:pt x="0" y="111"/>
                  </a:cubicBezTo>
                  <a:cubicBezTo>
                    <a:pt x="0" y="144"/>
                    <a:pt x="0" y="181"/>
                    <a:pt x="21" y="197"/>
                  </a:cubicBezTo>
                  <a:cubicBezTo>
                    <a:pt x="37" y="230"/>
                    <a:pt x="54" y="247"/>
                    <a:pt x="87" y="247"/>
                  </a:cubicBezTo>
                  <a:cubicBezTo>
                    <a:pt x="97" y="250"/>
                    <a:pt x="107" y="251"/>
                    <a:pt x="117" y="251"/>
                  </a:cubicBezTo>
                  <a:cubicBezTo>
                    <a:pt x="171" y="251"/>
                    <a:pt x="210" y="204"/>
                    <a:pt x="227" y="144"/>
                  </a:cubicBezTo>
                  <a:cubicBezTo>
                    <a:pt x="244" y="111"/>
                    <a:pt x="227" y="78"/>
                    <a:pt x="206" y="61"/>
                  </a:cubicBezTo>
                  <a:cubicBezTo>
                    <a:pt x="206" y="41"/>
                    <a:pt x="206" y="41"/>
                    <a:pt x="190" y="24"/>
                  </a:cubicBezTo>
                  <a:cubicBezTo>
                    <a:pt x="190" y="8"/>
                    <a:pt x="174" y="8"/>
                    <a:pt x="141" y="8"/>
                  </a:cubicBezTo>
                  <a:cubicBezTo>
                    <a:pt x="136" y="3"/>
                    <a:pt x="129"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3997700" y="2812150"/>
              <a:ext cx="6100" cy="6375"/>
            </a:xfrm>
            <a:custGeom>
              <a:avLst/>
              <a:gdLst/>
              <a:ahLst/>
              <a:cxnLst/>
              <a:rect l="l" t="t" r="r" b="b"/>
              <a:pathLst>
                <a:path w="244" h="255" extrusionOk="0">
                  <a:moveTo>
                    <a:pt x="131" y="1"/>
                  </a:moveTo>
                  <a:cubicBezTo>
                    <a:pt x="98" y="1"/>
                    <a:pt x="65" y="13"/>
                    <a:pt x="38" y="40"/>
                  </a:cubicBezTo>
                  <a:cubicBezTo>
                    <a:pt x="1" y="110"/>
                    <a:pt x="1" y="181"/>
                    <a:pt x="38" y="230"/>
                  </a:cubicBezTo>
                  <a:cubicBezTo>
                    <a:pt x="54" y="247"/>
                    <a:pt x="71" y="247"/>
                    <a:pt x="87" y="247"/>
                  </a:cubicBezTo>
                  <a:cubicBezTo>
                    <a:pt x="97" y="252"/>
                    <a:pt x="109" y="255"/>
                    <a:pt x="120" y="255"/>
                  </a:cubicBezTo>
                  <a:cubicBezTo>
                    <a:pt x="150" y="255"/>
                    <a:pt x="183" y="237"/>
                    <a:pt x="207" y="214"/>
                  </a:cubicBezTo>
                  <a:cubicBezTo>
                    <a:pt x="244" y="164"/>
                    <a:pt x="244" y="110"/>
                    <a:pt x="227" y="77"/>
                  </a:cubicBezTo>
                  <a:cubicBezTo>
                    <a:pt x="227" y="61"/>
                    <a:pt x="207" y="40"/>
                    <a:pt x="207" y="24"/>
                  </a:cubicBezTo>
                  <a:cubicBezTo>
                    <a:pt x="185" y="9"/>
                    <a:pt x="158"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3991725" y="2840775"/>
              <a:ext cx="6000" cy="6725"/>
            </a:xfrm>
            <a:custGeom>
              <a:avLst/>
              <a:gdLst/>
              <a:ahLst/>
              <a:cxnLst/>
              <a:rect l="l" t="t" r="r" b="b"/>
              <a:pathLst>
                <a:path w="240" h="269" extrusionOk="0">
                  <a:moveTo>
                    <a:pt x="141" y="0"/>
                  </a:moveTo>
                  <a:cubicBezTo>
                    <a:pt x="125" y="0"/>
                    <a:pt x="112" y="4"/>
                    <a:pt x="104" y="13"/>
                  </a:cubicBezTo>
                  <a:cubicBezTo>
                    <a:pt x="33" y="50"/>
                    <a:pt x="1" y="116"/>
                    <a:pt x="17" y="186"/>
                  </a:cubicBezTo>
                  <a:cubicBezTo>
                    <a:pt x="33" y="219"/>
                    <a:pt x="54" y="235"/>
                    <a:pt x="71" y="256"/>
                  </a:cubicBezTo>
                  <a:cubicBezTo>
                    <a:pt x="87" y="264"/>
                    <a:pt x="104" y="268"/>
                    <a:pt x="119" y="268"/>
                  </a:cubicBezTo>
                  <a:cubicBezTo>
                    <a:pt x="133" y="268"/>
                    <a:pt x="147" y="264"/>
                    <a:pt x="157" y="256"/>
                  </a:cubicBezTo>
                  <a:cubicBezTo>
                    <a:pt x="190" y="235"/>
                    <a:pt x="207" y="219"/>
                    <a:pt x="223" y="186"/>
                  </a:cubicBezTo>
                  <a:cubicBezTo>
                    <a:pt x="240" y="153"/>
                    <a:pt x="240" y="116"/>
                    <a:pt x="240" y="83"/>
                  </a:cubicBezTo>
                  <a:cubicBezTo>
                    <a:pt x="240" y="66"/>
                    <a:pt x="223" y="50"/>
                    <a:pt x="207" y="29"/>
                  </a:cubicBezTo>
                  <a:lnTo>
                    <a:pt x="190" y="13"/>
                  </a:lnTo>
                  <a:cubicBezTo>
                    <a:pt x="174" y="4"/>
                    <a:pt x="15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3996475" y="2797200"/>
              <a:ext cx="6000" cy="6350"/>
            </a:xfrm>
            <a:custGeom>
              <a:avLst/>
              <a:gdLst/>
              <a:ahLst/>
              <a:cxnLst/>
              <a:rect l="l" t="t" r="r" b="b"/>
              <a:pathLst>
                <a:path w="240" h="254" extrusionOk="0">
                  <a:moveTo>
                    <a:pt x="129" y="0"/>
                  </a:moveTo>
                  <a:cubicBezTo>
                    <a:pt x="74" y="0"/>
                    <a:pt x="31" y="49"/>
                    <a:pt x="17" y="107"/>
                  </a:cubicBezTo>
                  <a:cubicBezTo>
                    <a:pt x="0" y="144"/>
                    <a:pt x="17" y="177"/>
                    <a:pt x="17" y="210"/>
                  </a:cubicBezTo>
                  <a:cubicBezTo>
                    <a:pt x="33" y="226"/>
                    <a:pt x="70" y="247"/>
                    <a:pt x="87" y="247"/>
                  </a:cubicBezTo>
                  <a:cubicBezTo>
                    <a:pt x="96" y="251"/>
                    <a:pt x="106" y="253"/>
                    <a:pt x="115" y="253"/>
                  </a:cubicBezTo>
                  <a:cubicBezTo>
                    <a:pt x="138" y="253"/>
                    <a:pt x="159" y="241"/>
                    <a:pt x="173" y="226"/>
                  </a:cubicBezTo>
                  <a:cubicBezTo>
                    <a:pt x="206" y="210"/>
                    <a:pt x="223" y="177"/>
                    <a:pt x="223" y="144"/>
                  </a:cubicBezTo>
                  <a:cubicBezTo>
                    <a:pt x="239" y="107"/>
                    <a:pt x="239" y="74"/>
                    <a:pt x="223" y="57"/>
                  </a:cubicBezTo>
                  <a:cubicBezTo>
                    <a:pt x="206" y="41"/>
                    <a:pt x="206" y="41"/>
                    <a:pt x="206" y="20"/>
                  </a:cubicBezTo>
                  <a:cubicBezTo>
                    <a:pt x="190" y="3"/>
                    <a:pt x="173" y="3"/>
                    <a:pt x="153" y="3"/>
                  </a:cubicBezTo>
                  <a:cubicBezTo>
                    <a:pt x="145" y="1"/>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3989975" y="2824000"/>
              <a:ext cx="6100" cy="6450"/>
            </a:xfrm>
            <a:custGeom>
              <a:avLst/>
              <a:gdLst/>
              <a:ahLst/>
              <a:cxnLst/>
              <a:rect l="l" t="t" r="r" b="b"/>
              <a:pathLst>
                <a:path w="244" h="258" extrusionOk="0">
                  <a:moveTo>
                    <a:pt x="134" y="1"/>
                  </a:moveTo>
                  <a:cubicBezTo>
                    <a:pt x="103" y="1"/>
                    <a:pt x="67" y="20"/>
                    <a:pt x="38" y="49"/>
                  </a:cubicBezTo>
                  <a:cubicBezTo>
                    <a:pt x="21" y="65"/>
                    <a:pt x="21" y="82"/>
                    <a:pt x="21" y="102"/>
                  </a:cubicBezTo>
                  <a:cubicBezTo>
                    <a:pt x="0" y="152"/>
                    <a:pt x="0" y="205"/>
                    <a:pt x="38" y="238"/>
                  </a:cubicBezTo>
                  <a:cubicBezTo>
                    <a:pt x="57" y="248"/>
                    <a:pt x="82" y="257"/>
                    <a:pt x="107" y="257"/>
                  </a:cubicBezTo>
                  <a:cubicBezTo>
                    <a:pt x="126" y="257"/>
                    <a:pt x="143" y="252"/>
                    <a:pt x="157" y="238"/>
                  </a:cubicBezTo>
                  <a:cubicBezTo>
                    <a:pt x="174" y="238"/>
                    <a:pt x="190" y="222"/>
                    <a:pt x="207" y="205"/>
                  </a:cubicBezTo>
                  <a:cubicBezTo>
                    <a:pt x="244" y="152"/>
                    <a:pt x="244" y="65"/>
                    <a:pt x="190" y="32"/>
                  </a:cubicBezTo>
                  <a:cubicBezTo>
                    <a:pt x="176" y="10"/>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3994725" y="2749650"/>
              <a:ext cx="5575" cy="4850"/>
            </a:xfrm>
            <a:custGeom>
              <a:avLst/>
              <a:gdLst/>
              <a:ahLst/>
              <a:cxnLst/>
              <a:rect l="l" t="t" r="r" b="b"/>
              <a:pathLst>
                <a:path w="223" h="194" extrusionOk="0">
                  <a:moveTo>
                    <a:pt x="17" y="1"/>
                  </a:moveTo>
                  <a:cubicBezTo>
                    <a:pt x="17" y="17"/>
                    <a:pt x="17" y="34"/>
                    <a:pt x="0" y="34"/>
                  </a:cubicBezTo>
                  <a:cubicBezTo>
                    <a:pt x="0" y="67"/>
                    <a:pt x="0" y="104"/>
                    <a:pt x="17" y="137"/>
                  </a:cubicBezTo>
                  <a:cubicBezTo>
                    <a:pt x="37" y="170"/>
                    <a:pt x="54" y="190"/>
                    <a:pt x="87" y="190"/>
                  </a:cubicBezTo>
                  <a:cubicBezTo>
                    <a:pt x="95" y="192"/>
                    <a:pt x="104" y="193"/>
                    <a:pt x="112" y="193"/>
                  </a:cubicBezTo>
                  <a:cubicBezTo>
                    <a:pt x="169" y="193"/>
                    <a:pt x="208" y="145"/>
                    <a:pt x="223" y="87"/>
                  </a:cubicBez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3993075" y="2782350"/>
              <a:ext cx="6000" cy="6725"/>
            </a:xfrm>
            <a:custGeom>
              <a:avLst/>
              <a:gdLst/>
              <a:ahLst/>
              <a:cxnLst/>
              <a:rect l="l" t="t" r="r" b="b"/>
              <a:pathLst>
                <a:path w="240" h="269" extrusionOk="0">
                  <a:moveTo>
                    <a:pt x="127" y="1"/>
                  </a:moveTo>
                  <a:cubicBezTo>
                    <a:pt x="115" y="1"/>
                    <a:pt x="101" y="6"/>
                    <a:pt x="83" y="16"/>
                  </a:cubicBezTo>
                  <a:cubicBezTo>
                    <a:pt x="50" y="33"/>
                    <a:pt x="33" y="49"/>
                    <a:pt x="17" y="82"/>
                  </a:cubicBezTo>
                  <a:cubicBezTo>
                    <a:pt x="0" y="119"/>
                    <a:pt x="0" y="152"/>
                    <a:pt x="0" y="185"/>
                  </a:cubicBezTo>
                  <a:cubicBezTo>
                    <a:pt x="12" y="237"/>
                    <a:pt x="51" y="268"/>
                    <a:pt x="99" y="268"/>
                  </a:cubicBezTo>
                  <a:cubicBezTo>
                    <a:pt x="116" y="268"/>
                    <a:pt x="134" y="264"/>
                    <a:pt x="153" y="255"/>
                  </a:cubicBezTo>
                  <a:cubicBezTo>
                    <a:pt x="206" y="239"/>
                    <a:pt x="239" y="152"/>
                    <a:pt x="223" y="82"/>
                  </a:cubicBezTo>
                  <a:cubicBezTo>
                    <a:pt x="223" y="66"/>
                    <a:pt x="206" y="49"/>
                    <a:pt x="186" y="33"/>
                  </a:cubicBezTo>
                  <a:lnTo>
                    <a:pt x="169" y="16"/>
                  </a:lnTo>
                  <a:cubicBezTo>
                    <a:pt x="153" y="6"/>
                    <a:pt x="140"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3988725" y="2763050"/>
              <a:ext cx="6025" cy="6325"/>
            </a:xfrm>
            <a:custGeom>
              <a:avLst/>
              <a:gdLst/>
              <a:ahLst/>
              <a:cxnLst/>
              <a:rect l="l" t="t" r="r" b="b"/>
              <a:pathLst>
                <a:path w="241" h="253" extrusionOk="0">
                  <a:moveTo>
                    <a:pt x="135" y="1"/>
                  </a:moveTo>
                  <a:cubicBezTo>
                    <a:pt x="121" y="1"/>
                    <a:pt x="104" y="5"/>
                    <a:pt x="88" y="13"/>
                  </a:cubicBezTo>
                  <a:cubicBezTo>
                    <a:pt x="34" y="29"/>
                    <a:pt x="1" y="116"/>
                    <a:pt x="17" y="170"/>
                  </a:cubicBezTo>
                  <a:cubicBezTo>
                    <a:pt x="17" y="203"/>
                    <a:pt x="34" y="236"/>
                    <a:pt x="71" y="252"/>
                  </a:cubicBezTo>
                  <a:lnTo>
                    <a:pt x="153" y="252"/>
                  </a:lnTo>
                  <a:cubicBezTo>
                    <a:pt x="207" y="219"/>
                    <a:pt x="240" y="149"/>
                    <a:pt x="224" y="83"/>
                  </a:cubicBezTo>
                  <a:cubicBezTo>
                    <a:pt x="224" y="67"/>
                    <a:pt x="224" y="46"/>
                    <a:pt x="207" y="29"/>
                  </a:cubicBezTo>
                  <a:cubicBezTo>
                    <a:pt x="191" y="13"/>
                    <a:pt x="191"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3984825" y="2809025"/>
              <a:ext cx="6100" cy="6200"/>
            </a:xfrm>
            <a:custGeom>
              <a:avLst/>
              <a:gdLst/>
              <a:ahLst/>
              <a:cxnLst/>
              <a:rect l="l" t="t" r="r" b="b"/>
              <a:pathLst>
                <a:path w="244" h="248" extrusionOk="0">
                  <a:moveTo>
                    <a:pt x="138" y="0"/>
                  </a:moveTo>
                  <a:cubicBezTo>
                    <a:pt x="123" y="0"/>
                    <a:pt x="105" y="5"/>
                    <a:pt x="87" y="13"/>
                  </a:cubicBezTo>
                  <a:cubicBezTo>
                    <a:pt x="37" y="29"/>
                    <a:pt x="0" y="99"/>
                    <a:pt x="21" y="165"/>
                  </a:cubicBezTo>
                  <a:cubicBezTo>
                    <a:pt x="21" y="202"/>
                    <a:pt x="37" y="235"/>
                    <a:pt x="70" y="235"/>
                  </a:cubicBezTo>
                  <a:cubicBezTo>
                    <a:pt x="79" y="244"/>
                    <a:pt x="92" y="248"/>
                    <a:pt x="107" y="248"/>
                  </a:cubicBezTo>
                  <a:cubicBezTo>
                    <a:pt x="123" y="248"/>
                    <a:pt x="140" y="244"/>
                    <a:pt x="157" y="235"/>
                  </a:cubicBezTo>
                  <a:cubicBezTo>
                    <a:pt x="190" y="235"/>
                    <a:pt x="206" y="202"/>
                    <a:pt x="227" y="186"/>
                  </a:cubicBezTo>
                  <a:cubicBezTo>
                    <a:pt x="244" y="149"/>
                    <a:pt x="244" y="116"/>
                    <a:pt x="227" y="83"/>
                  </a:cubicBezTo>
                  <a:cubicBezTo>
                    <a:pt x="227" y="62"/>
                    <a:pt x="227" y="46"/>
                    <a:pt x="206" y="29"/>
                  </a:cubicBezTo>
                  <a:cubicBezTo>
                    <a:pt x="190" y="13"/>
                    <a:pt x="190" y="13"/>
                    <a:pt x="173" y="13"/>
                  </a:cubicBezTo>
                  <a:cubicBezTo>
                    <a:pt x="165"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4008950" y="2797800"/>
              <a:ext cx="6400" cy="6400"/>
            </a:xfrm>
            <a:custGeom>
              <a:avLst/>
              <a:gdLst/>
              <a:ahLst/>
              <a:cxnLst/>
              <a:rect l="l" t="t" r="r" b="b"/>
              <a:pathLst>
                <a:path w="256" h="256" extrusionOk="0">
                  <a:moveTo>
                    <a:pt x="141" y="0"/>
                  </a:moveTo>
                  <a:cubicBezTo>
                    <a:pt x="107" y="0"/>
                    <a:pt x="71" y="19"/>
                    <a:pt x="50" y="50"/>
                  </a:cubicBezTo>
                  <a:cubicBezTo>
                    <a:pt x="0" y="99"/>
                    <a:pt x="0" y="186"/>
                    <a:pt x="50" y="223"/>
                  </a:cubicBezTo>
                  <a:cubicBezTo>
                    <a:pt x="66" y="239"/>
                    <a:pt x="87" y="239"/>
                    <a:pt x="103" y="256"/>
                  </a:cubicBezTo>
                  <a:cubicBezTo>
                    <a:pt x="136" y="256"/>
                    <a:pt x="169" y="239"/>
                    <a:pt x="206" y="202"/>
                  </a:cubicBezTo>
                  <a:cubicBezTo>
                    <a:pt x="239" y="169"/>
                    <a:pt x="256" y="120"/>
                    <a:pt x="239" y="66"/>
                  </a:cubicBezTo>
                  <a:cubicBezTo>
                    <a:pt x="223" y="50"/>
                    <a:pt x="223" y="33"/>
                    <a:pt x="206" y="33"/>
                  </a:cubicBezTo>
                  <a:cubicBezTo>
                    <a:pt x="190" y="10"/>
                    <a:pt x="16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078925" y="2841000"/>
              <a:ext cx="6000" cy="6600"/>
            </a:xfrm>
            <a:custGeom>
              <a:avLst/>
              <a:gdLst/>
              <a:ahLst/>
              <a:cxnLst/>
              <a:rect l="l" t="t" r="r" b="b"/>
              <a:pathLst>
                <a:path w="240" h="264" extrusionOk="0">
                  <a:moveTo>
                    <a:pt x="128" y="1"/>
                  </a:moveTo>
                  <a:cubicBezTo>
                    <a:pt x="71" y="1"/>
                    <a:pt x="17" y="49"/>
                    <a:pt x="17" y="107"/>
                  </a:cubicBezTo>
                  <a:cubicBezTo>
                    <a:pt x="0" y="160"/>
                    <a:pt x="17" y="193"/>
                    <a:pt x="33" y="210"/>
                  </a:cubicBezTo>
                  <a:cubicBezTo>
                    <a:pt x="50" y="247"/>
                    <a:pt x="71" y="247"/>
                    <a:pt x="87" y="263"/>
                  </a:cubicBezTo>
                  <a:cubicBezTo>
                    <a:pt x="120" y="263"/>
                    <a:pt x="153" y="263"/>
                    <a:pt x="174" y="226"/>
                  </a:cubicBezTo>
                  <a:cubicBezTo>
                    <a:pt x="207" y="210"/>
                    <a:pt x="223" y="177"/>
                    <a:pt x="223" y="144"/>
                  </a:cubicBezTo>
                  <a:cubicBezTo>
                    <a:pt x="240" y="107"/>
                    <a:pt x="240" y="90"/>
                    <a:pt x="223" y="57"/>
                  </a:cubicBezTo>
                  <a:cubicBezTo>
                    <a:pt x="207" y="41"/>
                    <a:pt x="207" y="41"/>
                    <a:pt x="207" y="20"/>
                  </a:cubicBezTo>
                  <a:lnTo>
                    <a:pt x="190" y="20"/>
                  </a:lnTo>
                  <a:cubicBezTo>
                    <a:pt x="174" y="4"/>
                    <a:pt x="153" y="4"/>
                    <a:pt x="153" y="4"/>
                  </a:cubicBez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4083675" y="2748425"/>
              <a:ext cx="6000" cy="6400"/>
            </a:xfrm>
            <a:custGeom>
              <a:avLst/>
              <a:gdLst/>
              <a:ahLst/>
              <a:cxnLst/>
              <a:rect l="l" t="t" r="r" b="b"/>
              <a:pathLst>
                <a:path w="240" h="256" extrusionOk="0">
                  <a:moveTo>
                    <a:pt x="139" y="0"/>
                  </a:moveTo>
                  <a:cubicBezTo>
                    <a:pt x="124" y="0"/>
                    <a:pt x="111" y="4"/>
                    <a:pt x="103" y="13"/>
                  </a:cubicBezTo>
                  <a:cubicBezTo>
                    <a:pt x="33" y="33"/>
                    <a:pt x="0" y="99"/>
                    <a:pt x="17" y="169"/>
                  </a:cubicBezTo>
                  <a:cubicBezTo>
                    <a:pt x="17" y="202"/>
                    <a:pt x="50" y="239"/>
                    <a:pt x="66" y="239"/>
                  </a:cubicBezTo>
                  <a:cubicBezTo>
                    <a:pt x="103" y="256"/>
                    <a:pt x="120" y="256"/>
                    <a:pt x="153" y="256"/>
                  </a:cubicBezTo>
                  <a:cubicBezTo>
                    <a:pt x="190" y="239"/>
                    <a:pt x="206" y="202"/>
                    <a:pt x="223" y="186"/>
                  </a:cubicBezTo>
                  <a:cubicBezTo>
                    <a:pt x="239" y="153"/>
                    <a:pt x="239" y="116"/>
                    <a:pt x="239" y="83"/>
                  </a:cubicBezTo>
                  <a:cubicBezTo>
                    <a:pt x="223" y="66"/>
                    <a:pt x="223" y="50"/>
                    <a:pt x="206" y="33"/>
                  </a:cubicBezTo>
                  <a:cubicBezTo>
                    <a:pt x="206" y="13"/>
                    <a:pt x="190" y="13"/>
                    <a:pt x="190" y="13"/>
                  </a:cubicBez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4090975" y="2782750"/>
              <a:ext cx="5600" cy="6475"/>
            </a:xfrm>
            <a:custGeom>
              <a:avLst/>
              <a:gdLst/>
              <a:ahLst/>
              <a:cxnLst/>
              <a:rect l="l" t="t" r="r" b="b"/>
              <a:pathLst>
                <a:path w="224" h="259" extrusionOk="0">
                  <a:moveTo>
                    <a:pt x="104" y="0"/>
                  </a:moveTo>
                  <a:cubicBezTo>
                    <a:pt x="67" y="17"/>
                    <a:pt x="17" y="50"/>
                    <a:pt x="1" y="103"/>
                  </a:cubicBezTo>
                  <a:cubicBezTo>
                    <a:pt x="1" y="136"/>
                    <a:pt x="1" y="169"/>
                    <a:pt x="17" y="206"/>
                  </a:cubicBezTo>
                  <a:cubicBezTo>
                    <a:pt x="34" y="239"/>
                    <a:pt x="50" y="256"/>
                    <a:pt x="83" y="256"/>
                  </a:cubicBezTo>
                  <a:cubicBezTo>
                    <a:pt x="90" y="258"/>
                    <a:pt x="98" y="259"/>
                    <a:pt x="105" y="259"/>
                  </a:cubicBezTo>
                  <a:cubicBezTo>
                    <a:pt x="154" y="259"/>
                    <a:pt x="209" y="214"/>
                    <a:pt x="224" y="153"/>
                  </a:cubicBezTo>
                  <a:lnTo>
                    <a:pt x="224" y="120"/>
                  </a:lnTo>
                  <a:cubicBezTo>
                    <a:pt x="224" y="83"/>
                    <a:pt x="207"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4075925" y="2777700"/>
              <a:ext cx="6425" cy="6600"/>
            </a:xfrm>
            <a:custGeom>
              <a:avLst/>
              <a:gdLst/>
              <a:ahLst/>
              <a:cxnLst/>
              <a:rect l="l" t="t" r="r" b="b"/>
              <a:pathLst>
                <a:path w="257" h="264" extrusionOk="0">
                  <a:moveTo>
                    <a:pt x="140" y="0"/>
                  </a:moveTo>
                  <a:cubicBezTo>
                    <a:pt x="125" y="0"/>
                    <a:pt x="112" y="4"/>
                    <a:pt x="104" y="12"/>
                  </a:cubicBezTo>
                  <a:cubicBezTo>
                    <a:pt x="34" y="45"/>
                    <a:pt x="1" y="116"/>
                    <a:pt x="17" y="181"/>
                  </a:cubicBezTo>
                  <a:cubicBezTo>
                    <a:pt x="34" y="219"/>
                    <a:pt x="50" y="235"/>
                    <a:pt x="67" y="252"/>
                  </a:cubicBezTo>
                  <a:cubicBezTo>
                    <a:pt x="85" y="260"/>
                    <a:pt x="103" y="264"/>
                    <a:pt x="118" y="264"/>
                  </a:cubicBezTo>
                  <a:cubicBezTo>
                    <a:pt x="133" y="264"/>
                    <a:pt x="145" y="260"/>
                    <a:pt x="153" y="252"/>
                  </a:cubicBezTo>
                  <a:cubicBezTo>
                    <a:pt x="224" y="219"/>
                    <a:pt x="257" y="149"/>
                    <a:pt x="240" y="78"/>
                  </a:cubicBezTo>
                  <a:cubicBezTo>
                    <a:pt x="240" y="62"/>
                    <a:pt x="224" y="45"/>
                    <a:pt x="207" y="29"/>
                  </a:cubicBezTo>
                  <a:lnTo>
                    <a:pt x="191" y="12"/>
                  </a:lnTo>
                  <a:cubicBezTo>
                    <a:pt x="172" y="4"/>
                    <a:pt x="155"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4042025" y="2755925"/>
              <a:ext cx="6425" cy="6650"/>
            </a:xfrm>
            <a:custGeom>
              <a:avLst/>
              <a:gdLst/>
              <a:ahLst/>
              <a:cxnLst/>
              <a:rect l="l" t="t" r="r" b="b"/>
              <a:pathLst>
                <a:path w="257" h="266" extrusionOk="0">
                  <a:moveTo>
                    <a:pt x="144" y="0"/>
                  </a:moveTo>
                  <a:cubicBezTo>
                    <a:pt x="108" y="0"/>
                    <a:pt x="70" y="17"/>
                    <a:pt x="50" y="59"/>
                  </a:cubicBezTo>
                  <a:cubicBezTo>
                    <a:pt x="0" y="108"/>
                    <a:pt x="0" y="195"/>
                    <a:pt x="50" y="228"/>
                  </a:cubicBezTo>
                  <a:cubicBezTo>
                    <a:pt x="66" y="249"/>
                    <a:pt x="83" y="249"/>
                    <a:pt x="104" y="265"/>
                  </a:cubicBezTo>
                  <a:cubicBezTo>
                    <a:pt x="137" y="265"/>
                    <a:pt x="170" y="249"/>
                    <a:pt x="207" y="211"/>
                  </a:cubicBezTo>
                  <a:cubicBezTo>
                    <a:pt x="240" y="178"/>
                    <a:pt x="256" y="125"/>
                    <a:pt x="240" y="75"/>
                  </a:cubicBezTo>
                  <a:cubicBezTo>
                    <a:pt x="223" y="59"/>
                    <a:pt x="223" y="42"/>
                    <a:pt x="207" y="22"/>
                  </a:cubicBezTo>
                  <a:cubicBezTo>
                    <a:pt x="192" y="8"/>
                    <a:pt x="168"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4078500" y="2797375"/>
              <a:ext cx="6025" cy="6300"/>
            </a:xfrm>
            <a:custGeom>
              <a:avLst/>
              <a:gdLst/>
              <a:ahLst/>
              <a:cxnLst/>
              <a:rect l="l" t="t" r="r" b="b"/>
              <a:pathLst>
                <a:path w="241" h="252" extrusionOk="0">
                  <a:moveTo>
                    <a:pt x="134" y="1"/>
                  </a:moveTo>
                  <a:cubicBezTo>
                    <a:pt x="100" y="1"/>
                    <a:pt x="65" y="19"/>
                    <a:pt x="34" y="50"/>
                  </a:cubicBezTo>
                  <a:cubicBezTo>
                    <a:pt x="1" y="100"/>
                    <a:pt x="1" y="186"/>
                    <a:pt x="34" y="219"/>
                  </a:cubicBezTo>
                  <a:cubicBezTo>
                    <a:pt x="57" y="242"/>
                    <a:pt x="82" y="252"/>
                    <a:pt x="107" y="252"/>
                  </a:cubicBezTo>
                  <a:cubicBezTo>
                    <a:pt x="141" y="252"/>
                    <a:pt x="176" y="233"/>
                    <a:pt x="207" y="203"/>
                  </a:cubicBezTo>
                  <a:cubicBezTo>
                    <a:pt x="240" y="153"/>
                    <a:pt x="240" y="67"/>
                    <a:pt x="207" y="34"/>
                  </a:cubicBezTo>
                  <a:cubicBezTo>
                    <a:pt x="184" y="11"/>
                    <a:pt x="15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4079325" y="2733200"/>
              <a:ext cx="6025" cy="6250"/>
            </a:xfrm>
            <a:custGeom>
              <a:avLst/>
              <a:gdLst/>
              <a:ahLst/>
              <a:cxnLst/>
              <a:rect l="l" t="t" r="r" b="b"/>
              <a:pathLst>
                <a:path w="241" h="250" extrusionOk="0">
                  <a:moveTo>
                    <a:pt x="118" y="0"/>
                  </a:moveTo>
                  <a:cubicBezTo>
                    <a:pt x="71" y="0"/>
                    <a:pt x="15" y="48"/>
                    <a:pt x="1" y="106"/>
                  </a:cubicBezTo>
                  <a:cubicBezTo>
                    <a:pt x="1" y="143"/>
                    <a:pt x="1" y="176"/>
                    <a:pt x="17" y="193"/>
                  </a:cubicBezTo>
                  <a:cubicBezTo>
                    <a:pt x="34" y="230"/>
                    <a:pt x="55" y="246"/>
                    <a:pt x="88" y="246"/>
                  </a:cubicBezTo>
                  <a:cubicBezTo>
                    <a:pt x="96" y="248"/>
                    <a:pt x="105" y="249"/>
                    <a:pt x="113" y="249"/>
                  </a:cubicBezTo>
                  <a:cubicBezTo>
                    <a:pt x="169" y="249"/>
                    <a:pt x="209" y="201"/>
                    <a:pt x="224" y="143"/>
                  </a:cubicBezTo>
                  <a:cubicBezTo>
                    <a:pt x="240" y="90"/>
                    <a:pt x="224" y="57"/>
                    <a:pt x="191" y="24"/>
                  </a:cubicBezTo>
                  <a:cubicBezTo>
                    <a:pt x="191" y="3"/>
                    <a:pt x="174" y="3"/>
                    <a:pt x="137" y="3"/>
                  </a:cubicBezTo>
                  <a:cubicBezTo>
                    <a:pt x="131" y="1"/>
                    <a:pt x="124"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115000" y="2757075"/>
              <a:ext cx="6000" cy="6425"/>
            </a:xfrm>
            <a:custGeom>
              <a:avLst/>
              <a:gdLst/>
              <a:ahLst/>
              <a:cxnLst/>
              <a:rect l="l" t="t" r="r" b="b"/>
              <a:pathLst>
                <a:path w="240" h="257" extrusionOk="0">
                  <a:moveTo>
                    <a:pt x="135" y="1"/>
                  </a:moveTo>
                  <a:cubicBezTo>
                    <a:pt x="120" y="1"/>
                    <a:pt x="104" y="5"/>
                    <a:pt x="87" y="13"/>
                  </a:cubicBezTo>
                  <a:cubicBezTo>
                    <a:pt x="50" y="29"/>
                    <a:pt x="33" y="46"/>
                    <a:pt x="17" y="79"/>
                  </a:cubicBezTo>
                  <a:cubicBezTo>
                    <a:pt x="1" y="116"/>
                    <a:pt x="1" y="149"/>
                    <a:pt x="17" y="182"/>
                  </a:cubicBezTo>
                  <a:cubicBezTo>
                    <a:pt x="31" y="226"/>
                    <a:pt x="69" y="256"/>
                    <a:pt x="120" y="256"/>
                  </a:cubicBezTo>
                  <a:cubicBezTo>
                    <a:pt x="130" y="256"/>
                    <a:pt x="141" y="255"/>
                    <a:pt x="153" y="252"/>
                  </a:cubicBezTo>
                  <a:cubicBezTo>
                    <a:pt x="207" y="219"/>
                    <a:pt x="240" y="149"/>
                    <a:pt x="223" y="79"/>
                  </a:cubicBezTo>
                  <a:cubicBezTo>
                    <a:pt x="223" y="62"/>
                    <a:pt x="207" y="46"/>
                    <a:pt x="207" y="29"/>
                  </a:cubicBezTo>
                  <a:cubicBezTo>
                    <a:pt x="190" y="29"/>
                    <a:pt x="190" y="13"/>
                    <a:pt x="174"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4112000" y="2798700"/>
              <a:ext cx="6025" cy="6175"/>
            </a:xfrm>
            <a:custGeom>
              <a:avLst/>
              <a:gdLst/>
              <a:ahLst/>
              <a:cxnLst/>
              <a:rect l="l" t="t" r="r" b="b"/>
              <a:pathLst>
                <a:path w="241" h="247" extrusionOk="0">
                  <a:moveTo>
                    <a:pt x="135" y="0"/>
                  </a:moveTo>
                  <a:cubicBezTo>
                    <a:pt x="100" y="0"/>
                    <a:pt x="65" y="18"/>
                    <a:pt x="34" y="47"/>
                  </a:cubicBezTo>
                  <a:cubicBezTo>
                    <a:pt x="34" y="63"/>
                    <a:pt x="17" y="84"/>
                    <a:pt x="17" y="100"/>
                  </a:cubicBezTo>
                  <a:cubicBezTo>
                    <a:pt x="1" y="150"/>
                    <a:pt x="17" y="187"/>
                    <a:pt x="34" y="220"/>
                  </a:cubicBezTo>
                  <a:cubicBezTo>
                    <a:pt x="53" y="239"/>
                    <a:pt x="80" y="247"/>
                    <a:pt x="105" y="247"/>
                  </a:cubicBezTo>
                  <a:cubicBezTo>
                    <a:pt x="123" y="247"/>
                    <a:pt x="140" y="243"/>
                    <a:pt x="153" y="236"/>
                  </a:cubicBezTo>
                  <a:cubicBezTo>
                    <a:pt x="170" y="236"/>
                    <a:pt x="191" y="220"/>
                    <a:pt x="207" y="203"/>
                  </a:cubicBezTo>
                  <a:cubicBezTo>
                    <a:pt x="240" y="150"/>
                    <a:pt x="240" y="63"/>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4069850" y="2760600"/>
              <a:ext cx="5700" cy="6300"/>
            </a:xfrm>
            <a:custGeom>
              <a:avLst/>
              <a:gdLst/>
              <a:ahLst/>
              <a:cxnLst/>
              <a:rect l="l" t="t" r="r" b="b"/>
              <a:pathLst>
                <a:path w="228" h="252" extrusionOk="0">
                  <a:moveTo>
                    <a:pt x="119" y="1"/>
                  </a:moveTo>
                  <a:cubicBezTo>
                    <a:pt x="102" y="1"/>
                    <a:pt x="82" y="8"/>
                    <a:pt x="71" y="8"/>
                  </a:cubicBezTo>
                  <a:cubicBezTo>
                    <a:pt x="38" y="24"/>
                    <a:pt x="21" y="62"/>
                    <a:pt x="1" y="111"/>
                  </a:cubicBezTo>
                  <a:cubicBezTo>
                    <a:pt x="1" y="144"/>
                    <a:pt x="1" y="181"/>
                    <a:pt x="21" y="198"/>
                  </a:cubicBezTo>
                  <a:cubicBezTo>
                    <a:pt x="38" y="231"/>
                    <a:pt x="54" y="247"/>
                    <a:pt x="87" y="247"/>
                  </a:cubicBezTo>
                  <a:cubicBezTo>
                    <a:pt x="95" y="250"/>
                    <a:pt x="103" y="252"/>
                    <a:pt x="111" y="252"/>
                  </a:cubicBezTo>
                  <a:cubicBezTo>
                    <a:pt x="156" y="252"/>
                    <a:pt x="196" y="207"/>
                    <a:pt x="227" y="165"/>
                  </a:cubicBezTo>
                  <a:lnTo>
                    <a:pt x="227" y="144"/>
                  </a:lnTo>
                  <a:cubicBezTo>
                    <a:pt x="227" y="95"/>
                    <a:pt x="227" y="62"/>
                    <a:pt x="190" y="24"/>
                  </a:cubicBezTo>
                  <a:cubicBezTo>
                    <a:pt x="174" y="8"/>
                    <a:pt x="157" y="8"/>
                    <a:pt x="141" y="8"/>
                  </a:cubicBezTo>
                  <a:cubicBezTo>
                    <a:pt x="135" y="2"/>
                    <a:pt x="128"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4113650" y="2815425"/>
              <a:ext cx="6125" cy="6400"/>
            </a:xfrm>
            <a:custGeom>
              <a:avLst/>
              <a:gdLst/>
              <a:ahLst/>
              <a:cxnLst/>
              <a:rect l="l" t="t" r="r" b="b"/>
              <a:pathLst>
                <a:path w="245" h="256" extrusionOk="0">
                  <a:moveTo>
                    <a:pt x="149" y="0"/>
                  </a:moveTo>
                  <a:cubicBezTo>
                    <a:pt x="136" y="0"/>
                    <a:pt x="123" y="4"/>
                    <a:pt x="104" y="12"/>
                  </a:cubicBezTo>
                  <a:cubicBezTo>
                    <a:pt x="38" y="33"/>
                    <a:pt x="1" y="116"/>
                    <a:pt x="22" y="169"/>
                  </a:cubicBezTo>
                  <a:cubicBezTo>
                    <a:pt x="38" y="202"/>
                    <a:pt x="55" y="239"/>
                    <a:pt x="71" y="239"/>
                  </a:cubicBezTo>
                  <a:cubicBezTo>
                    <a:pt x="104" y="256"/>
                    <a:pt x="141" y="256"/>
                    <a:pt x="158" y="256"/>
                  </a:cubicBezTo>
                  <a:cubicBezTo>
                    <a:pt x="191" y="239"/>
                    <a:pt x="207" y="202"/>
                    <a:pt x="228" y="186"/>
                  </a:cubicBezTo>
                  <a:cubicBezTo>
                    <a:pt x="244" y="153"/>
                    <a:pt x="244" y="116"/>
                    <a:pt x="244" y="83"/>
                  </a:cubicBezTo>
                  <a:cubicBezTo>
                    <a:pt x="244" y="66"/>
                    <a:pt x="228" y="50"/>
                    <a:pt x="207" y="33"/>
                  </a:cubicBezTo>
                  <a:cubicBezTo>
                    <a:pt x="207" y="12"/>
                    <a:pt x="191" y="12"/>
                    <a:pt x="191" y="12"/>
                  </a:cubicBezTo>
                  <a:cubicBezTo>
                    <a:pt x="174" y="4"/>
                    <a:pt x="16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4091400" y="2828200"/>
              <a:ext cx="6000" cy="6400"/>
            </a:xfrm>
            <a:custGeom>
              <a:avLst/>
              <a:gdLst/>
              <a:ahLst/>
              <a:cxnLst/>
              <a:rect l="l" t="t" r="r" b="b"/>
              <a:pathLst>
                <a:path w="240" h="256" extrusionOk="0">
                  <a:moveTo>
                    <a:pt x="103" y="0"/>
                  </a:moveTo>
                  <a:cubicBezTo>
                    <a:pt x="87" y="0"/>
                    <a:pt x="50" y="17"/>
                    <a:pt x="33" y="54"/>
                  </a:cubicBezTo>
                  <a:cubicBezTo>
                    <a:pt x="17" y="70"/>
                    <a:pt x="0" y="103"/>
                    <a:pt x="0" y="120"/>
                  </a:cubicBezTo>
                  <a:cubicBezTo>
                    <a:pt x="0" y="173"/>
                    <a:pt x="17" y="206"/>
                    <a:pt x="33" y="223"/>
                  </a:cubicBezTo>
                  <a:cubicBezTo>
                    <a:pt x="56" y="246"/>
                    <a:pt x="81" y="256"/>
                    <a:pt x="106" y="256"/>
                  </a:cubicBezTo>
                  <a:cubicBezTo>
                    <a:pt x="141" y="256"/>
                    <a:pt x="176" y="237"/>
                    <a:pt x="207" y="206"/>
                  </a:cubicBezTo>
                  <a:cubicBezTo>
                    <a:pt x="239" y="157"/>
                    <a:pt x="239" y="70"/>
                    <a:pt x="190" y="17"/>
                  </a:cubicBezTo>
                  <a:cubicBezTo>
                    <a:pt x="169"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4087475" y="2720075"/>
              <a:ext cx="6100" cy="6400"/>
            </a:xfrm>
            <a:custGeom>
              <a:avLst/>
              <a:gdLst/>
              <a:ahLst/>
              <a:cxnLst/>
              <a:rect l="l" t="t" r="r" b="b"/>
              <a:pathLst>
                <a:path w="244" h="256" extrusionOk="0">
                  <a:moveTo>
                    <a:pt x="137" y="0"/>
                  </a:moveTo>
                  <a:cubicBezTo>
                    <a:pt x="121" y="0"/>
                    <a:pt x="104" y="5"/>
                    <a:pt x="87" y="13"/>
                  </a:cubicBezTo>
                  <a:cubicBezTo>
                    <a:pt x="71" y="13"/>
                    <a:pt x="38" y="50"/>
                    <a:pt x="17" y="83"/>
                  </a:cubicBezTo>
                  <a:cubicBezTo>
                    <a:pt x="1" y="116"/>
                    <a:pt x="1" y="153"/>
                    <a:pt x="17" y="169"/>
                  </a:cubicBezTo>
                  <a:cubicBezTo>
                    <a:pt x="17" y="202"/>
                    <a:pt x="38" y="240"/>
                    <a:pt x="71" y="240"/>
                  </a:cubicBezTo>
                  <a:cubicBezTo>
                    <a:pt x="87" y="256"/>
                    <a:pt x="120" y="256"/>
                    <a:pt x="157" y="256"/>
                  </a:cubicBezTo>
                  <a:cubicBezTo>
                    <a:pt x="207" y="219"/>
                    <a:pt x="244" y="153"/>
                    <a:pt x="223" y="83"/>
                  </a:cubicBezTo>
                  <a:cubicBezTo>
                    <a:pt x="223" y="66"/>
                    <a:pt x="207" y="50"/>
                    <a:pt x="207" y="33"/>
                  </a:cubicBezTo>
                  <a:cubicBezTo>
                    <a:pt x="190" y="13"/>
                    <a:pt x="190" y="13"/>
                    <a:pt x="174" y="13"/>
                  </a:cubicBezTo>
                  <a:cubicBezTo>
                    <a:pt x="166" y="5"/>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4086250" y="2764700"/>
              <a:ext cx="6000" cy="6500"/>
            </a:xfrm>
            <a:custGeom>
              <a:avLst/>
              <a:gdLst/>
              <a:ahLst/>
              <a:cxnLst/>
              <a:rect l="l" t="t" r="r" b="b"/>
              <a:pathLst>
                <a:path w="240" h="260" extrusionOk="0">
                  <a:moveTo>
                    <a:pt x="153" y="1"/>
                  </a:moveTo>
                  <a:cubicBezTo>
                    <a:pt x="87" y="1"/>
                    <a:pt x="33" y="50"/>
                    <a:pt x="17" y="120"/>
                  </a:cubicBezTo>
                  <a:cubicBezTo>
                    <a:pt x="0" y="153"/>
                    <a:pt x="17" y="186"/>
                    <a:pt x="33" y="207"/>
                  </a:cubicBezTo>
                  <a:cubicBezTo>
                    <a:pt x="33" y="240"/>
                    <a:pt x="66" y="256"/>
                    <a:pt x="103" y="256"/>
                  </a:cubicBezTo>
                  <a:cubicBezTo>
                    <a:pt x="110" y="258"/>
                    <a:pt x="117" y="259"/>
                    <a:pt x="124" y="259"/>
                  </a:cubicBezTo>
                  <a:cubicBezTo>
                    <a:pt x="170" y="259"/>
                    <a:pt x="225" y="214"/>
                    <a:pt x="239" y="153"/>
                  </a:cubicBezTo>
                  <a:cubicBezTo>
                    <a:pt x="239" y="120"/>
                    <a:pt x="239" y="83"/>
                    <a:pt x="223" y="50"/>
                  </a:cubicBezTo>
                  <a:lnTo>
                    <a:pt x="206" y="34"/>
                  </a:ln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4095200" y="2736350"/>
              <a:ext cx="6125" cy="6600"/>
            </a:xfrm>
            <a:custGeom>
              <a:avLst/>
              <a:gdLst/>
              <a:ahLst/>
              <a:cxnLst/>
              <a:rect l="l" t="t" r="r" b="b"/>
              <a:pathLst>
                <a:path w="245" h="264" extrusionOk="0">
                  <a:moveTo>
                    <a:pt x="158" y="1"/>
                  </a:moveTo>
                  <a:cubicBezTo>
                    <a:pt x="87" y="1"/>
                    <a:pt x="17" y="50"/>
                    <a:pt x="17" y="120"/>
                  </a:cubicBezTo>
                  <a:cubicBezTo>
                    <a:pt x="1" y="153"/>
                    <a:pt x="1" y="186"/>
                    <a:pt x="17" y="207"/>
                  </a:cubicBezTo>
                  <a:cubicBezTo>
                    <a:pt x="38" y="240"/>
                    <a:pt x="71" y="256"/>
                    <a:pt x="87" y="256"/>
                  </a:cubicBezTo>
                  <a:cubicBezTo>
                    <a:pt x="97" y="261"/>
                    <a:pt x="107" y="263"/>
                    <a:pt x="117" y="263"/>
                  </a:cubicBezTo>
                  <a:cubicBezTo>
                    <a:pt x="140" y="263"/>
                    <a:pt x="162" y="252"/>
                    <a:pt x="174" y="240"/>
                  </a:cubicBezTo>
                  <a:cubicBezTo>
                    <a:pt x="207" y="223"/>
                    <a:pt x="224" y="186"/>
                    <a:pt x="224" y="153"/>
                  </a:cubicBezTo>
                  <a:cubicBezTo>
                    <a:pt x="244" y="120"/>
                    <a:pt x="244" y="83"/>
                    <a:pt x="224" y="50"/>
                  </a:cubicBezTo>
                  <a:cubicBezTo>
                    <a:pt x="207" y="50"/>
                    <a:pt x="207" y="34"/>
                    <a:pt x="207" y="34"/>
                  </a:cubicBezTo>
                  <a:cubicBezTo>
                    <a:pt x="191"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4074175" y="2822725"/>
              <a:ext cx="6525" cy="6575"/>
            </a:xfrm>
            <a:custGeom>
              <a:avLst/>
              <a:gdLst/>
              <a:ahLst/>
              <a:cxnLst/>
              <a:rect l="l" t="t" r="r" b="b"/>
              <a:pathLst>
                <a:path w="261" h="263" extrusionOk="0">
                  <a:moveTo>
                    <a:pt x="141" y="1"/>
                  </a:moveTo>
                  <a:cubicBezTo>
                    <a:pt x="126" y="1"/>
                    <a:pt x="112" y="5"/>
                    <a:pt x="104" y="13"/>
                  </a:cubicBezTo>
                  <a:cubicBezTo>
                    <a:pt x="34" y="50"/>
                    <a:pt x="1" y="116"/>
                    <a:pt x="17" y="186"/>
                  </a:cubicBezTo>
                  <a:cubicBezTo>
                    <a:pt x="30" y="240"/>
                    <a:pt x="74" y="262"/>
                    <a:pt x="118" y="262"/>
                  </a:cubicBezTo>
                  <a:cubicBezTo>
                    <a:pt x="132" y="262"/>
                    <a:pt x="145" y="260"/>
                    <a:pt x="158" y="256"/>
                  </a:cubicBezTo>
                  <a:cubicBezTo>
                    <a:pt x="223" y="219"/>
                    <a:pt x="261" y="153"/>
                    <a:pt x="240" y="83"/>
                  </a:cubicBezTo>
                  <a:cubicBezTo>
                    <a:pt x="223" y="67"/>
                    <a:pt x="223" y="50"/>
                    <a:pt x="207" y="30"/>
                  </a:cubicBezTo>
                  <a:cubicBezTo>
                    <a:pt x="190" y="30"/>
                    <a:pt x="190" y="13"/>
                    <a:pt x="190" y="13"/>
                  </a:cubicBezTo>
                  <a:cubicBezTo>
                    <a:pt x="174" y="5"/>
                    <a:pt x="156"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4034300" y="2771750"/>
              <a:ext cx="6000" cy="6425"/>
            </a:xfrm>
            <a:custGeom>
              <a:avLst/>
              <a:gdLst/>
              <a:ahLst/>
              <a:cxnLst/>
              <a:rect l="l" t="t" r="r" b="b"/>
              <a:pathLst>
                <a:path w="240" h="257" extrusionOk="0">
                  <a:moveTo>
                    <a:pt x="131" y="0"/>
                  </a:moveTo>
                  <a:cubicBezTo>
                    <a:pt x="122" y="0"/>
                    <a:pt x="113" y="2"/>
                    <a:pt x="103" y="7"/>
                  </a:cubicBezTo>
                  <a:cubicBezTo>
                    <a:pt x="83" y="7"/>
                    <a:pt x="50" y="28"/>
                    <a:pt x="33" y="44"/>
                  </a:cubicBezTo>
                  <a:cubicBezTo>
                    <a:pt x="17" y="77"/>
                    <a:pt x="0" y="94"/>
                    <a:pt x="0" y="131"/>
                  </a:cubicBezTo>
                  <a:cubicBezTo>
                    <a:pt x="0" y="164"/>
                    <a:pt x="17" y="197"/>
                    <a:pt x="33" y="234"/>
                  </a:cubicBezTo>
                  <a:cubicBezTo>
                    <a:pt x="55" y="248"/>
                    <a:pt x="81" y="257"/>
                    <a:pt x="107" y="257"/>
                  </a:cubicBezTo>
                  <a:cubicBezTo>
                    <a:pt x="141" y="257"/>
                    <a:pt x="176" y="243"/>
                    <a:pt x="206" y="213"/>
                  </a:cubicBezTo>
                  <a:cubicBezTo>
                    <a:pt x="239" y="147"/>
                    <a:pt x="239" y="77"/>
                    <a:pt x="186" y="28"/>
                  </a:cubicBezTo>
                  <a:cubicBezTo>
                    <a:pt x="174" y="13"/>
                    <a:pt x="154"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4028625" y="2755975"/>
              <a:ext cx="6100" cy="6250"/>
            </a:xfrm>
            <a:custGeom>
              <a:avLst/>
              <a:gdLst/>
              <a:ahLst/>
              <a:cxnLst/>
              <a:rect l="l" t="t" r="r" b="b"/>
              <a:pathLst>
                <a:path w="244" h="250" extrusionOk="0">
                  <a:moveTo>
                    <a:pt x="131" y="0"/>
                  </a:moveTo>
                  <a:cubicBezTo>
                    <a:pt x="72" y="0"/>
                    <a:pt x="21" y="49"/>
                    <a:pt x="21" y="106"/>
                  </a:cubicBezTo>
                  <a:cubicBezTo>
                    <a:pt x="1" y="143"/>
                    <a:pt x="1" y="176"/>
                    <a:pt x="21" y="193"/>
                  </a:cubicBezTo>
                  <a:cubicBezTo>
                    <a:pt x="38" y="226"/>
                    <a:pt x="71" y="247"/>
                    <a:pt x="87" y="247"/>
                  </a:cubicBezTo>
                  <a:cubicBezTo>
                    <a:pt x="96" y="249"/>
                    <a:pt x="104" y="250"/>
                    <a:pt x="112" y="250"/>
                  </a:cubicBezTo>
                  <a:cubicBezTo>
                    <a:pt x="169" y="250"/>
                    <a:pt x="209" y="201"/>
                    <a:pt x="227" y="143"/>
                  </a:cubicBezTo>
                  <a:cubicBezTo>
                    <a:pt x="244" y="106"/>
                    <a:pt x="227" y="73"/>
                    <a:pt x="227" y="57"/>
                  </a:cubicBezTo>
                  <a:cubicBezTo>
                    <a:pt x="207" y="40"/>
                    <a:pt x="207" y="40"/>
                    <a:pt x="207" y="20"/>
                  </a:cubicBezTo>
                  <a:cubicBezTo>
                    <a:pt x="190" y="3"/>
                    <a:pt x="174" y="3"/>
                    <a:pt x="157" y="3"/>
                  </a:cubicBezTo>
                  <a:cubicBezTo>
                    <a:pt x="148" y="1"/>
                    <a:pt x="140"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4037700" y="2850150"/>
              <a:ext cx="3425" cy="425"/>
            </a:xfrm>
            <a:custGeom>
              <a:avLst/>
              <a:gdLst/>
              <a:ahLst/>
              <a:cxnLst/>
              <a:rect l="l" t="t" r="r" b="b"/>
              <a:pathLst>
                <a:path w="137" h="17" extrusionOk="0">
                  <a:moveTo>
                    <a:pt x="87" y="0"/>
                  </a:moveTo>
                  <a:cubicBezTo>
                    <a:pt x="50" y="0"/>
                    <a:pt x="33" y="0"/>
                    <a:pt x="0" y="17"/>
                  </a:cubicBezTo>
                  <a:lnTo>
                    <a:pt x="136" y="17"/>
                  </a:lnTo>
                  <a:cubicBezTo>
                    <a:pt x="120" y="17"/>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035950" y="2788650"/>
              <a:ext cx="6100" cy="6475"/>
            </a:xfrm>
            <a:custGeom>
              <a:avLst/>
              <a:gdLst/>
              <a:ahLst/>
              <a:cxnLst/>
              <a:rect l="l" t="t" r="r" b="b"/>
              <a:pathLst>
                <a:path w="244" h="259" extrusionOk="0">
                  <a:moveTo>
                    <a:pt x="130" y="0"/>
                  </a:moveTo>
                  <a:cubicBezTo>
                    <a:pt x="74" y="0"/>
                    <a:pt x="35" y="45"/>
                    <a:pt x="17" y="106"/>
                  </a:cubicBezTo>
                  <a:cubicBezTo>
                    <a:pt x="0" y="139"/>
                    <a:pt x="0" y="176"/>
                    <a:pt x="17" y="209"/>
                  </a:cubicBezTo>
                  <a:cubicBezTo>
                    <a:pt x="37" y="226"/>
                    <a:pt x="70" y="242"/>
                    <a:pt x="87" y="259"/>
                  </a:cubicBezTo>
                  <a:cubicBezTo>
                    <a:pt x="157" y="259"/>
                    <a:pt x="206" y="209"/>
                    <a:pt x="223" y="139"/>
                  </a:cubicBezTo>
                  <a:cubicBezTo>
                    <a:pt x="243" y="106"/>
                    <a:pt x="243" y="73"/>
                    <a:pt x="223"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036875" y="2804500"/>
              <a:ext cx="6000" cy="6300"/>
            </a:xfrm>
            <a:custGeom>
              <a:avLst/>
              <a:gdLst/>
              <a:ahLst/>
              <a:cxnLst/>
              <a:rect l="l" t="t" r="r" b="b"/>
              <a:pathLst>
                <a:path w="240" h="252" extrusionOk="0">
                  <a:moveTo>
                    <a:pt x="133" y="1"/>
                  </a:moveTo>
                  <a:cubicBezTo>
                    <a:pt x="86" y="1"/>
                    <a:pt x="31" y="46"/>
                    <a:pt x="17" y="107"/>
                  </a:cubicBezTo>
                  <a:cubicBezTo>
                    <a:pt x="0" y="177"/>
                    <a:pt x="33" y="243"/>
                    <a:pt x="103" y="243"/>
                  </a:cubicBezTo>
                  <a:cubicBezTo>
                    <a:pt x="113" y="249"/>
                    <a:pt x="122" y="252"/>
                    <a:pt x="129" y="252"/>
                  </a:cubicBezTo>
                  <a:cubicBezTo>
                    <a:pt x="148" y="252"/>
                    <a:pt x="163" y="238"/>
                    <a:pt x="186" y="227"/>
                  </a:cubicBezTo>
                  <a:cubicBezTo>
                    <a:pt x="206" y="210"/>
                    <a:pt x="223" y="177"/>
                    <a:pt x="239" y="140"/>
                  </a:cubicBezTo>
                  <a:cubicBezTo>
                    <a:pt x="239" y="107"/>
                    <a:pt x="239" y="74"/>
                    <a:pt x="223" y="58"/>
                  </a:cubicBezTo>
                  <a:cubicBezTo>
                    <a:pt x="223" y="37"/>
                    <a:pt x="223" y="37"/>
                    <a:pt x="206" y="21"/>
                  </a:cubicBezTo>
                  <a:cubicBezTo>
                    <a:pt x="186" y="4"/>
                    <a:pt x="169" y="4"/>
                    <a:pt x="153" y="4"/>
                  </a:cubicBezTo>
                  <a:cubicBezTo>
                    <a:pt x="146" y="2"/>
                    <a:pt x="140"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030375" y="2818300"/>
              <a:ext cx="6000" cy="6525"/>
            </a:xfrm>
            <a:custGeom>
              <a:avLst/>
              <a:gdLst/>
              <a:ahLst/>
              <a:cxnLst/>
              <a:rect l="l" t="t" r="r" b="b"/>
              <a:pathLst>
                <a:path w="240" h="261" extrusionOk="0">
                  <a:moveTo>
                    <a:pt x="157" y="1"/>
                  </a:moveTo>
                  <a:cubicBezTo>
                    <a:pt x="87" y="1"/>
                    <a:pt x="17" y="38"/>
                    <a:pt x="1" y="124"/>
                  </a:cubicBezTo>
                  <a:cubicBezTo>
                    <a:pt x="1" y="141"/>
                    <a:pt x="1" y="174"/>
                    <a:pt x="17" y="207"/>
                  </a:cubicBezTo>
                  <a:cubicBezTo>
                    <a:pt x="34" y="244"/>
                    <a:pt x="71" y="260"/>
                    <a:pt x="87" y="260"/>
                  </a:cubicBezTo>
                  <a:cubicBezTo>
                    <a:pt x="120" y="260"/>
                    <a:pt x="157" y="260"/>
                    <a:pt x="174" y="244"/>
                  </a:cubicBezTo>
                  <a:cubicBezTo>
                    <a:pt x="207" y="207"/>
                    <a:pt x="223" y="190"/>
                    <a:pt x="223" y="157"/>
                  </a:cubicBezTo>
                  <a:cubicBezTo>
                    <a:pt x="240" y="124"/>
                    <a:pt x="223" y="87"/>
                    <a:pt x="223" y="54"/>
                  </a:cubicBezTo>
                  <a:cubicBezTo>
                    <a:pt x="207" y="54"/>
                    <a:pt x="207" y="38"/>
                    <a:pt x="190" y="38"/>
                  </a:cubicBezTo>
                  <a:cubicBezTo>
                    <a:pt x="190" y="21"/>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4034300" y="2832850"/>
              <a:ext cx="5575" cy="6600"/>
            </a:xfrm>
            <a:custGeom>
              <a:avLst/>
              <a:gdLst/>
              <a:ahLst/>
              <a:cxnLst/>
              <a:rect l="l" t="t" r="r" b="b"/>
              <a:pathLst>
                <a:path w="223" h="264" extrusionOk="0">
                  <a:moveTo>
                    <a:pt x="115" y="1"/>
                  </a:moveTo>
                  <a:cubicBezTo>
                    <a:pt x="66" y="1"/>
                    <a:pt x="15" y="46"/>
                    <a:pt x="0" y="107"/>
                  </a:cubicBezTo>
                  <a:cubicBezTo>
                    <a:pt x="0" y="140"/>
                    <a:pt x="0" y="177"/>
                    <a:pt x="17" y="210"/>
                  </a:cubicBezTo>
                  <a:cubicBezTo>
                    <a:pt x="33" y="227"/>
                    <a:pt x="50" y="264"/>
                    <a:pt x="83" y="264"/>
                  </a:cubicBezTo>
                  <a:cubicBezTo>
                    <a:pt x="120" y="264"/>
                    <a:pt x="136" y="264"/>
                    <a:pt x="169" y="227"/>
                  </a:cubicBezTo>
                  <a:cubicBezTo>
                    <a:pt x="186" y="210"/>
                    <a:pt x="223" y="194"/>
                    <a:pt x="223" y="161"/>
                  </a:cubicBezTo>
                  <a:cubicBezTo>
                    <a:pt x="223" y="124"/>
                    <a:pt x="223" y="91"/>
                    <a:pt x="206" y="58"/>
                  </a:cubicBezTo>
                  <a:cubicBezTo>
                    <a:pt x="206" y="37"/>
                    <a:pt x="206" y="37"/>
                    <a:pt x="186" y="37"/>
                  </a:cubicBezTo>
                  <a:cubicBezTo>
                    <a:pt x="169" y="20"/>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4064300" y="2791225"/>
              <a:ext cx="6100" cy="6475"/>
            </a:xfrm>
            <a:custGeom>
              <a:avLst/>
              <a:gdLst/>
              <a:ahLst/>
              <a:cxnLst/>
              <a:rect l="l" t="t" r="r" b="b"/>
              <a:pathLst>
                <a:path w="244" h="259" extrusionOk="0">
                  <a:moveTo>
                    <a:pt x="130" y="0"/>
                  </a:moveTo>
                  <a:cubicBezTo>
                    <a:pt x="74" y="0"/>
                    <a:pt x="34" y="45"/>
                    <a:pt x="17" y="106"/>
                  </a:cubicBezTo>
                  <a:cubicBezTo>
                    <a:pt x="0" y="139"/>
                    <a:pt x="17" y="176"/>
                    <a:pt x="37" y="209"/>
                  </a:cubicBezTo>
                  <a:cubicBezTo>
                    <a:pt x="37" y="226"/>
                    <a:pt x="70" y="242"/>
                    <a:pt x="103" y="259"/>
                  </a:cubicBezTo>
                  <a:cubicBezTo>
                    <a:pt x="157" y="259"/>
                    <a:pt x="223" y="209"/>
                    <a:pt x="243" y="139"/>
                  </a:cubicBezTo>
                  <a:cubicBezTo>
                    <a:pt x="243" y="106"/>
                    <a:pt x="243" y="73"/>
                    <a:pt x="223" y="53"/>
                  </a:cubicBezTo>
                  <a:cubicBezTo>
                    <a:pt x="223"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4059125" y="2821275"/>
              <a:ext cx="6125" cy="6200"/>
            </a:xfrm>
            <a:custGeom>
              <a:avLst/>
              <a:gdLst/>
              <a:ahLst/>
              <a:cxnLst/>
              <a:rect l="l" t="t" r="r" b="b"/>
              <a:pathLst>
                <a:path w="245" h="248" extrusionOk="0">
                  <a:moveTo>
                    <a:pt x="128" y="1"/>
                  </a:moveTo>
                  <a:cubicBezTo>
                    <a:pt x="74" y="1"/>
                    <a:pt x="35" y="48"/>
                    <a:pt x="17" y="108"/>
                  </a:cubicBezTo>
                  <a:cubicBezTo>
                    <a:pt x="1" y="141"/>
                    <a:pt x="1" y="174"/>
                    <a:pt x="17" y="211"/>
                  </a:cubicBezTo>
                  <a:cubicBezTo>
                    <a:pt x="38" y="228"/>
                    <a:pt x="71" y="244"/>
                    <a:pt x="87" y="244"/>
                  </a:cubicBezTo>
                  <a:cubicBezTo>
                    <a:pt x="97" y="246"/>
                    <a:pt x="105" y="248"/>
                    <a:pt x="114" y="248"/>
                  </a:cubicBezTo>
                  <a:cubicBezTo>
                    <a:pt x="170" y="248"/>
                    <a:pt x="209" y="202"/>
                    <a:pt x="224" y="141"/>
                  </a:cubicBezTo>
                  <a:cubicBezTo>
                    <a:pt x="244" y="108"/>
                    <a:pt x="244" y="71"/>
                    <a:pt x="224" y="55"/>
                  </a:cubicBezTo>
                  <a:cubicBezTo>
                    <a:pt x="207" y="38"/>
                    <a:pt x="207" y="38"/>
                    <a:pt x="207" y="22"/>
                  </a:cubicBezTo>
                  <a:cubicBezTo>
                    <a:pt x="191" y="5"/>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4064300" y="2837275"/>
              <a:ext cx="5575" cy="6475"/>
            </a:xfrm>
            <a:custGeom>
              <a:avLst/>
              <a:gdLst/>
              <a:ahLst/>
              <a:cxnLst/>
              <a:rect l="l" t="t" r="r" b="b"/>
              <a:pathLst>
                <a:path w="223" h="259" extrusionOk="0">
                  <a:moveTo>
                    <a:pt x="140" y="0"/>
                  </a:moveTo>
                  <a:cubicBezTo>
                    <a:pt x="120" y="0"/>
                    <a:pt x="87" y="17"/>
                    <a:pt x="54" y="33"/>
                  </a:cubicBezTo>
                  <a:cubicBezTo>
                    <a:pt x="37" y="50"/>
                    <a:pt x="17" y="87"/>
                    <a:pt x="0" y="120"/>
                  </a:cubicBezTo>
                  <a:cubicBezTo>
                    <a:pt x="0" y="153"/>
                    <a:pt x="0" y="190"/>
                    <a:pt x="17" y="206"/>
                  </a:cubicBezTo>
                  <a:cubicBezTo>
                    <a:pt x="37" y="239"/>
                    <a:pt x="54" y="256"/>
                    <a:pt x="87" y="256"/>
                  </a:cubicBezTo>
                  <a:cubicBezTo>
                    <a:pt x="96" y="258"/>
                    <a:pt x="105" y="259"/>
                    <a:pt x="113" y="259"/>
                  </a:cubicBezTo>
                  <a:cubicBezTo>
                    <a:pt x="169" y="259"/>
                    <a:pt x="208" y="214"/>
                    <a:pt x="223" y="153"/>
                  </a:cubicBezTo>
                  <a:cubicBezTo>
                    <a:pt x="223" y="120"/>
                    <a:pt x="223" y="87"/>
                    <a:pt x="206" y="50"/>
                  </a:cubicBezTo>
                  <a:cubicBezTo>
                    <a:pt x="206" y="50"/>
                    <a:pt x="206" y="33"/>
                    <a:pt x="190" y="33"/>
                  </a:cubicBezTo>
                  <a:cubicBezTo>
                    <a:pt x="173" y="17"/>
                    <a:pt x="157" y="17"/>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4051825" y="2804500"/>
              <a:ext cx="6100" cy="6200"/>
            </a:xfrm>
            <a:custGeom>
              <a:avLst/>
              <a:gdLst/>
              <a:ahLst/>
              <a:cxnLst/>
              <a:rect l="l" t="t" r="r" b="b"/>
              <a:pathLst>
                <a:path w="244" h="248" extrusionOk="0">
                  <a:moveTo>
                    <a:pt x="119" y="1"/>
                  </a:moveTo>
                  <a:cubicBezTo>
                    <a:pt x="70" y="1"/>
                    <a:pt x="18" y="46"/>
                    <a:pt x="0" y="107"/>
                  </a:cubicBezTo>
                  <a:cubicBezTo>
                    <a:pt x="0" y="140"/>
                    <a:pt x="0" y="177"/>
                    <a:pt x="21" y="194"/>
                  </a:cubicBezTo>
                  <a:cubicBezTo>
                    <a:pt x="37" y="227"/>
                    <a:pt x="54" y="243"/>
                    <a:pt x="87" y="243"/>
                  </a:cubicBezTo>
                  <a:cubicBezTo>
                    <a:pt x="97" y="246"/>
                    <a:pt x="107" y="248"/>
                    <a:pt x="116" y="248"/>
                  </a:cubicBezTo>
                  <a:cubicBezTo>
                    <a:pt x="171" y="248"/>
                    <a:pt x="209" y="200"/>
                    <a:pt x="227" y="140"/>
                  </a:cubicBezTo>
                  <a:cubicBezTo>
                    <a:pt x="243" y="107"/>
                    <a:pt x="227" y="74"/>
                    <a:pt x="206" y="58"/>
                  </a:cubicBezTo>
                  <a:cubicBezTo>
                    <a:pt x="206" y="37"/>
                    <a:pt x="206" y="37"/>
                    <a:pt x="190" y="21"/>
                  </a:cubicBezTo>
                  <a:cubicBezTo>
                    <a:pt x="190" y="4"/>
                    <a:pt x="173" y="4"/>
                    <a:pt x="140" y="4"/>
                  </a:cubicBezTo>
                  <a:cubicBezTo>
                    <a:pt x="133" y="2"/>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4062125" y="2775700"/>
              <a:ext cx="6100" cy="6525"/>
            </a:xfrm>
            <a:custGeom>
              <a:avLst/>
              <a:gdLst/>
              <a:ahLst/>
              <a:cxnLst/>
              <a:rect l="l" t="t" r="r" b="b"/>
              <a:pathLst>
                <a:path w="244" h="261" extrusionOk="0">
                  <a:moveTo>
                    <a:pt x="137" y="1"/>
                  </a:moveTo>
                  <a:cubicBezTo>
                    <a:pt x="103" y="1"/>
                    <a:pt x="67" y="17"/>
                    <a:pt x="38" y="55"/>
                  </a:cubicBezTo>
                  <a:cubicBezTo>
                    <a:pt x="0" y="109"/>
                    <a:pt x="0" y="179"/>
                    <a:pt x="38" y="229"/>
                  </a:cubicBezTo>
                  <a:cubicBezTo>
                    <a:pt x="58" y="251"/>
                    <a:pt x="82" y="260"/>
                    <a:pt x="107" y="260"/>
                  </a:cubicBezTo>
                  <a:cubicBezTo>
                    <a:pt x="141" y="260"/>
                    <a:pt x="178" y="241"/>
                    <a:pt x="207" y="212"/>
                  </a:cubicBezTo>
                  <a:cubicBezTo>
                    <a:pt x="244" y="158"/>
                    <a:pt x="244" y="76"/>
                    <a:pt x="207" y="22"/>
                  </a:cubicBezTo>
                  <a:cubicBezTo>
                    <a:pt x="186" y="9"/>
                    <a:pt x="16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4056550" y="2758850"/>
              <a:ext cx="6125" cy="6600"/>
            </a:xfrm>
            <a:custGeom>
              <a:avLst/>
              <a:gdLst/>
              <a:ahLst/>
              <a:cxnLst/>
              <a:rect l="l" t="t" r="r" b="b"/>
              <a:pathLst>
                <a:path w="245" h="264" extrusionOk="0">
                  <a:moveTo>
                    <a:pt x="135" y="1"/>
                  </a:moveTo>
                  <a:cubicBezTo>
                    <a:pt x="126" y="1"/>
                    <a:pt x="116" y="2"/>
                    <a:pt x="104" y="8"/>
                  </a:cubicBezTo>
                  <a:cubicBezTo>
                    <a:pt x="38" y="45"/>
                    <a:pt x="1" y="111"/>
                    <a:pt x="17" y="181"/>
                  </a:cubicBezTo>
                  <a:cubicBezTo>
                    <a:pt x="38" y="214"/>
                    <a:pt x="54" y="235"/>
                    <a:pt x="71" y="251"/>
                  </a:cubicBezTo>
                  <a:cubicBezTo>
                    <a:pt x="87" y="259"/>
                    <a:pt x="105" y="263"/>
                    <a:pt x="120" y="263"/>
                  </a:cubicBezTo>
                  <a:cubicBezTo>
                    <a:pt x="136" y="263"/>
                    <a:pt x="149" y="259"/>
                    <a:pt x="157" y="251"/>
                  </a:cubicBezTo>
                  <a:cubicBezTo>
                    <a:pt x="190" y="235"/>
                    <a:pt x="207" y="214"/>
                    <a:pt x="223" y="181"/>
                  </a:cubicBezTo>
                  <a:cubicBezTo>
                    <a:pt x="244" y="148"/>
                    <a:pt x="244" y="111"/>
                    <a:pt x="244" y="78"/>
                  </a:cubicBezTo>
                  <a:cubicBezTo>
                    <a:pt x="244" y="61"/>
                    <a:pt x="223" y="45"/>
                    <a:pt x="207" y="28"/>
                  </a:cubicBezTo>
                  <a:cubicBezTo>
                    <a:pt x="207" y="28"/>
                    <a:pt x="190" y="28"/>
                    <a:pt x="190" y="8"/>
                  </a:cubicBezTo>
                  <a:cubicBezTo>
                    <a:pt x="168" y="8"/>
                    <a:pt x="154"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4069025" y="2745725"/>
              <a:ext cx="5600" cy="6600"/>
            </a:xfrm>
            <a:custGeom>
              <a:avLst/>
              <a:gdLst/>
              <a:ahLst/>
              <a:cxnLst/>
              <a:rect l="l" t="t" r="r" b="b"/>
              <a:pathLst>
                <a:path w="224" h="264" extrusionOk="0">
                  <a:moveTo>
                    <a:pt x="137" y="1"/>
                  </a:moveTo>
                  <a:cubicBezTo>
                    <a:pt x="120" y="1"/>
                    <a:pt x="87" y="1"/>
                    <a:pt x="54" y="38"/>
                  </a:cubicBezTo>
                  <a:cubicBezTo>
                    <a:pt x="34" y="55"/>
                    <a:pt x="17" y="71"/>
                    <a:pt x="1" y="104"/>
                  </a:cubicBezTo>
                  <a:cubicBezTo>
                    <a:pt x="1" y="141"/>
                    <a:pt x="1" y="174"/>
                    <a:pt x="17" y="207"/>
                  </a:cubicBezTo>
                  <a:cubicBezTo>
                    <a:pt x="34" y="244"/>
                    <a:pt x="54" y="261"/>
                    <a:pt x="87" y="261"/>
                  </a:cubicBezTo>
                  <a:cubicBezTo>
                    <a:pt x="93" y="263"/>
                    <a:pt x="100" y="264"/>
                    <a:pt x="106" y="264"/>
                  </a:cubicBezTo>
                  <a:cubicBezTo>
                    <a:pt x="153" y="264"/>
                    <a:pt x="209" y="215"/>
                    <a:pt x="223" y="158"/>
                  </a:cubicBezTo>
                  <a:cubicBezTo>
                    <a:pt x="223" y="121"/>
                    <a:pt x="223" y="88"/>
                    <a:pt x="207" y="55"/>
                  </a:cubicBezTo>
                  <a:cubicBezTo>
                    <a:pt x="207" y="55"/>
                    <a:pt x="207" y="38"/>
                    <a:pt x="190" y="38"/>
                  </a:cubicBezTo>
                  <a:cubicBezTo>
                    <a:pt x="174" y="17"/>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4066050" y="2806825"/>
              <a:ext cx="6400" cy="6300"/>
            </a:xfrm>
            <a:custGeom>
              <a:avLst/>
              <a:gdLst/>
              <a:ahLst/>
              <a:cxnLst/>
              <a:rect l="l" t="t" r="r" b="b"/>
              <a:pathLst>
                <a:path w="256" h="252" extrusionOk="0">
                  <a:moveTo>
                    <a:pt x="144" y="1"/>
                  </a:moveTo>
                  <a:cubicBezTo>
                    <a:pt x="109" y="1"/>
                    <a:pt x="71" y="18"/>
                    <a:pt x="50" y="47"/>
                  </a:cubicBezTo>
                  <a:cubicBezTo>
                    <a:pt x="0" y="101"/>
                    <a:pt x="0" y="187"/>
                    <a:pt x="50" y="220"/>
                  </a:cubicBezTo>
                  <a:cubicBezTo>
                    <a:pt x="65" y="243"/>
                    <a:pt x="89" y="252"/>
                    <a:pt x="114" y="252"/>
                  </a:cubicBezTo>
                  <a:cubicBezTo>
                    <a:pt x="149" y="252"/>
                    <a:pt x="187" y="233"/>
                    <a:pt x="206" y="204"/>
                  </a:cubicBezTo>
                  <a:cubicBezTo>
                    <a:pt x="256" y="150"/>
                    <a:pt x="256" y="68"/>
                    <a:pt x="206" y="31"/>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4123975" y="2739275"/>
              <a:ext cx="6100" cy="6475"/>
            </a:xfrm>
            <a:custGeom>
              <a:avLst/>
              <a:gdLst/>
              <a:ahLst/>
              <a:cxnLst/>
              <a:rect l="l" t="t" r="r" b="b"/>
              <a:pathLst>
                <a:path w="244" h="259" extrusionOk="0">
                  <a:moveTo>
                    <a:pt x="130" y="0"/>
                  </a:moveTo>
                  <a:cubicBezTo>
                    <a:pt x="74" y="0"/>
                    <a:pt x="35" y="46"/>
                    <a:pt x="21" y="106"/>
                  </a:cubicBezTo>
                  <a:cubicBezTo>
                    <a:pt x="0" y="139"/>
                    <a:pt x="21" y="172"/>
                    <a:pt x="21" y="210"/>
                  </a:cubicBezTo>
                  <a:cubicBezTo>
                    <a:pt x="37" y="226"/>
                    <a:pt x="70" y="242"/>
                    <a:pt x="87" y="259"/>
                  </a:cubicBezTo>
                  <a:cubicBezTo>
                    <a:pt x="157" y="259"/>
                    <a:pt x="227" y="210"/>
                    <a:pt x="227" y="139"/>
                  </a:cubicBezTo>
                  <a:cubicBezTo>
                    <a:pt x="243" y="106"/>
                    <a:pt x="243" y="90"/>
                    <a:pt x="227"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3885250" y="2760300"/>
              <a:ext cx="6000" cy="6500"/>
            </a:xfrm>
            <a:custGeom>
              <a:avLst/>
              <a:gdLst/>
              <a:ahLst/>
              <a:cxnLst/>
              <a:rect l="l" t="t" r="r" b="b"/>
              <a:pathLst>
                <a:path w="240" h="260" extrusionOk="0">
                  <a:moveTo>
                    <a:pt x="128" y="0"/>
                  </a:moveTo>
                  <a:cubicBezTo>
                    <a:pt x="74" y="0"/>
                    <a:pt x="31" y="46"/>
                    <a:pt x="17" y="107"/>
                  </a:cubicBezTo>
                  <a:cubicBezTo>
                    <a:pt x="1" y="139"/>
                    <a:pt x="1" y="177"/>
                    <a:pt x="17" y="210"/>
                  </a:cubicBezTo>
                  <a:cubicBezTo>
                    <a:pt x="34" y="226"/>
                    <a:pt x="67" y="243"/>
                    <a:pt x="87" y="259"/>
                  </a:cubicBezTo>
                  <a:cubicBezTo>
                    <a:pt x="153" y="259"/>
                    <a:pt x="207" y="210"/>
                    <a:pt x="223" y="139"/>
                  </a:cubicBezTo>
                  <a:cubicBezTo>
                    <a:pt x="240" y="107"/>
                    <a:pt x="240" y="74"/>
                    <a:pt x="223" y="53"/>
                  </a:cubicBezTo>
                  <a:cubicBezTo>
                    <a:pt x="207" y="36"/>
                    <a:pt x="207" y="36"/>
                    <a:pt x="207" y="20"/>
                  </a:cubicBezTo>
                  <a:cubicBezTo>
                    <a:pt x="190" y="20"/>
                    <a:pt x="170" y="3"/>
                    <a:pt x="153" y="3"/>
                  </a:cubicBezTo>
                  <a:cubicBezTo>
                    <a:pt x="144" y="1"/>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3880100" y="2790350"/>
              <a:ext cx="6000" cy="6200"/>
            </a:xfrm>
            <a:custGeom>
              <a:avLst/>
              <a:gdLst/>
              <a:ahLst/>
              <a:cxnLst/>
              <a:rect l="l" t="t" r="r" b="b"/>
              <a:pathLst>
                <a:path w="240" h="248" extrusionOk="0">
                  <a:moveTo>
                    <a:pt x="113" y="1"/>
                  </a:moveTo>
                  <a:cubicBezTo>
                    <a:pt x="68" y="1"/>
                    <a:pt x="14" y="49"/>
                    <a:pt x="0" y="108"/>
                  </a:cubicBezTo>
                  <a:cubicBezTo>
                    <a:pt x="0" y="141"/>
                    <a:pt x="0" y="174"/>
                    <a:pt x="17" y="191"/>
                  </a:cubicBezTo>
                  <a:cubicBezTo>
                    <a:pt x="33" y="228"/>
                    <a:pt x="50" y="244"/>
                    <a:pt x="87" y="244"/>
                  </a:cubicBezTo>
                  <a:cubicBezTo>
                    <a:pt x="96" y="247"/>
                    <a:pt x="104" y="248"/>
                    <a:pt x="112" y="248"/>
                  </a:cubicBezTo>
                  <a:cubicBezTo>
                    <a:pt x="166" y="248"/>
                    <a:pt x="209" y="202"/>
                    <a:pt x="223" y="141"/>
                  </a:cubicBezTo>
                  <a:cubicBezTo>
                    <a:pt x="240" y="108"/>
                    <a:pt x="223" y="71"/>
                    <a:pt x="207" y="55"/>
                  </a:cubicBezTo>
                  <a:cubicBezTo>
                    <a:pt x="207" y="38"/>
                    <a:pt x="207" y="38"/>
                    <a:pt x="190" y="22"/>
                  </a:cubicBezTo>
                  <a:cubicBezTo>
                    <a:pt x="190" y="5"/>
                    <a:pt x="169" y="5"/>
                    <a:pt x="136" y="5"/>
                  </a:cubicBezTo>
                  <a:cubicBezTo>
                    <a:pt x="129" y="2"/>
                    <a:pt x="121"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3875775" y="2837750"/>
              <a:ext cx="6000" cy="6350"/>
            </a:xfrm>
            <a:custGeom>
              <a:avLst/>
              <a:gdLst/>
              <a:ahLst/>
              <a:cxnLst/>
              <a:rect l="l" t="t" r="r" b="b"/>
              <a:pathLst>
                <a:path w="240" h="254" extrusionOk="0">
                  <a:moveTo>
                    <a:pt x="136" y="1"/>
                  </a:moveTo>
                  <a:cubicBezTo>
                    <a:pt x="101" y="1"/>
                    <a:pt x="64" y="18"/>
                    <a:pt x="33" y="47"/>
                  </a:cubicBezTo>
                  <a:cubicBezTo>
                    <a:pt x="0" y="101"/>
                    <a:pt x="0" y="187"/>
                    <a:pt x="33" y="220"/>
                  </a:cubicBezTo>
                  <a:cubicBezTo>
                    <a:pt x="54" y="237"/>
                    <a:pt x="70" y="237"/>
                    <a:pt x="87" y="253"/>
                  </a:cubicBezTo>
                  <a:cubicBezTo>
                    <a:pt x="120" y="253"/>
                    <a:pt x="173" y="237"/>
                    <a:pt x="206" y="204"/>
                  </a:cubicBezTo>
                  <a:cubicBezTo>
                    <a:pt x="223" y="171"/>
                    <a:pt x="239" y="117"/>
                    <a:pt x="223" y="68"/>
                  </a:cubicBezTo>
                  <a:cubicBezTo>
                    <a:pt x="223" y="47"/>
                    <a:pt x="206" y="31"/>
                    <a:pt x="206" y="31"/>
                  </a:cubicBezTo>
                  <a:cubicBezTo>
                    <a:pt x="186" y="10"/>
                    <a:pt x="161"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3890000" y="2714825"/>
              <a:ext cx="5575" cy="6500"/>
            </a:xfrm>
            <a:custGeom>
              <a:avLst/>
              <a:gdLst/>
              <a:ahLst/>
              <a:cxnLst/>
              <a:rect l="l" t="t" r="r" b="b"/>
              <a:pathLst>
                <a:path w="223" h="260" extrusionOk="0">
                  <a:moveTo>
                    <a:pt x="136" y="0"/>
                  </a:moveTo>
                  <a:cubicBezTo>
                    <a:pt x="103" y="0"/>
                    <a:pt x="83" y="0"/>
                    <a:pt x="50" y="17"/>
                  </a:cubicBezTo>
                  <a:cubicBezTo>
                    <a:pt x="33" y="54"/>
                    <a:pt x="0" y="70"/>
                    <a:pt x="0" y="103"/>
                  </a:cubicBezTo>
                  <a:cubicBezTo>
                    <a:pt x="0" y="140"/>
                    <a:pt x="0" y="173"/>
                    <a:pt x="17" y="206"/>
                  </a:cubicBezTo>
                  <a:cubicBezTo>
                    <a:pt x="33" y="223"/>
                    <a:pt x="50" y="260"/>
                    <a:pt x="83" y="260"/>
                  </a:cubicBezTo>
                  <a:cubicBezTo>
                    <a:pt x="136" y="260"/>
                    <a:pt x="206" y="223"/>
                    <a:pt x="223" y="157"/>
                  </a:cubicBezTo>
                  <a:cubicBezTo>
                    <a:pt x="223" y="120"/>
                    <a:pt x="223" y="87"/>
                    <a:pt x="206" y="54"/>
                  </a:cubicBezTo>
                  <a:cubicBezTo>
                    <a:pt x="206" y="37"/>
                    <a:pt x="186" y="37"/>
                    <a:pt x="186" y="37"/>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3890400" y="2729450"/>
              <a:ext cx="6000" cy="6525"/>
            </a:xfrm>
            <a:custGeom>
              <a:avLst/>
              <a:gdLst/>
              <a:ahLst/>
              <a:cxnLst/>
              <a:rect l="l" t="t" r="r" b="b"/>
              <a:pathLst>
                <a:path w="240" h="261" extrusionOk="0">
                  <a:moveTo>
                    <a:pt x="153" y="1"/>
                  </a:moveTo>
                  <a:cubicBezTo>
                    <a:pt x="120" y="1"/>
                    <a:pt x="104" y="1"/>
                    <a:pt x="87" y="17"/>
                  </a:cubicBezTo>
                  <a:cubicBezTo>
                    <a:pt x="50" y="34"/>
                    <a:pt x="17" y="71"/>
                    <a:pt x="17" y="120"/>
                  </a:cubicBezTo>
                  <a:cubicBezTo>
                    <a:pt x="1" y="153"/>
                    <a:pt x="17" y="190"/>
                    <a:pt x="17" y="207"/>
                  </a:cubicBezTo>
                  <a:cubicBezTo>
                    <a:pt x="34" y="240"/>
                    <a:pt x="67" y="256"/>
                    <a:pt x="104" y="256"/>
                  </a:cubicBezTo>
                  <a:cubicBezTo>
                    <a:pt x="111" y="259"/>
                    <a:pt x="119" y="261"/>
                    <a:pt x="126" y="261"/>
                  </a:cubicBezTo>
                  <a:cubicBezTo>
                    <a:pt x="169" y="261"/>
                    <a:pt x="209" y="216"/>
                    <a:pt x="223" y="174"/>
                  </a:cubicBezTo>
                  <a:cubicBezTo>
                    <a:pt x="223" y="153"/>
                    <a:pt x="223" y="153"/>
                    <a:pt x="240" y="153"/>
                  </a:cubicBezTo>
                  <a:cubicBezTo>
                    <a:pt x="240" y="104"/>
                    <a:pt x="223" y="71"/>
                    <a:pt x="207" y="34"/>
                  </a:cubicBezTo>
                  <a:cubicBezTo>
                    <a:pt x="19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874525" y="2822550"/>
              <a:ext cx="6000" cy="6600"/>
            </a:xfrm>
            <a:custGeom>
              <a:avLst/>
              <a:gdLst/>
              <a:ahLst/>
              <a:cxnLst/>
              <a:rect l="l" t="t" r="r" b="b"/>
              <a:pathLst>
                <a:path w="240" h="264" extrusionOk="0">
                  <a:moveTo>
                    <a:pt x="126" y="0"/>
                  </a:moveTo>
                  <a:cubicBezTo>
                    <a:pt x="67" y="0"/>
                    <a:pt x="17" y="46"/>
                    <a:pt x="17" y="107"/>
                  </a:cubicBezTo>
                  <a:cubicBezTo>
                    <a:pt x="1" y="140"/>
                    <a:pt x="1" y="177"/>
                    <a:pt x="17" y="210"/>
                  </a:cubicBezTo>
                  <a:cubicBezTo>
                    <a:pt x="34" y="226"/>
                    <a:pt x="67" y="263"/>
                    <a:pt x="83" y="263"/>
                  </a:cubicBezTo>
                  <a:cubicBezTo>
                    <a:pt x="120" y="263"/>
                    <a:pt x="153" y="263"/>
                    <a:pt x="170" y="226"/>
                  </a:cubicBezTo>
                  <a:cubicBezTo>
                    <a:pt x="207" y="210"/>
                    <a:pt x="223" y="193"/>
                    <a:pt x="223" y="160"/>
                  </a:cubicBezTo>
                  <a:cubicBezTo>
                    <a:pt x="240" y="123"/>
                    <a:pt x="223" y="90"/>
                    <a:pt x="223" y="57"/>
                  </a:cubicBezTo>
                  <a:lnTo>
                    <a:pt x="207" y="37"/>
                  </a:lnTo>
                  <a:cubicBezTo>
                    <a:pt x="186" y="20"/>
                    <a:pt x="170" y="4"/>
                    <a:pt x="153" y="4"/>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886900" y="2823150"/>
              <a:ext cx="6100" cy="6575"/>
            </a:xfrm>
            <a:custGeom>
              <a:avLst/>
              <a:gdLst/>
              <a:ahLst/>
              <a:cxnLst/>
              <a:rect l="l" t="t" r="r" b="b"/>
              <a:pathLst>
                <a:path w="244" h="263" extrusionOk="0">
                  <a:moveTo>
                    <a:pt x="137" y="0"/>
                  </a:moveTo>
                  <a:cubicBezTo>
                    <a:pt x="104" y="0"/>
                    <a:pt x="73" y="19"/>
                    <a:pt x="54" y="50"/>
                  </a:cubicBezTo>
                  <a:cubicBezTo>
                    <a:pt x="1" y="99"/>
                    <a:pt x="1" y="186"/>
                    <a:pt x="54" y="239"/>
                  </a:cubicBezTo>
                  <a:cubicBezTo>
                    <a:pt x="71" y="239"/>
                    <a:pt x="71" y="256"/>
                    <a:pt x="87" y="256"/>
                  </a:cubicBezTo>
                  <a:cubicBezTo>
                    <a:pt x="100" y="260"/>
                    <a:pt x="112" y="262"/>
                    <a:pt x="123" y="262"/>
                  </a:cubicBezTo>
                  <a:cubicBezTo>
                    <a:pt x="157" y="262"/>
                    <a:pt x="182" y="243"/>
                    <a:pt x="207" y="202"/>
                  </a:cubicBezTo>
                  <a:cubicBezTo>
                    <a:pt x="244" y="169"/>
                    <a:pt x="244" y="116"/>
                    <a:pt x="244" y="83"/>
                  </a:cubicBezTo>
                  <a:cubicBezTo>
                    <a:pt x="227" y="66"/>
                    <a:pt x="227" y="50"/>
                    <a:pt x="207" y="33"/>
                  </a:cubicBezTo>
                  <a:cubicBezTo>
                    <a:pt x="186" y="10"/>
                    <a:pt x="161"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3892575" y="2840575"/>
              <a:ext cx="6000" cy="6200"/>
            </a:xfrm>
            <a:custGeom>
              <a:avLst/>
              <a:gdLst/>
              <a:ahLst/>
              <a:cxnLst/>
              <a:rect l="l" t="t" r="r" b="b"/>
              <a:pathLst>
                <a:path w="240" h="248" extrusionOk="0">
                  <a:moveTo>
                    <a:pt x="115" y="1"/>
                  </a:moveTo>
                  <a:cubicBezTo>
                    <a:pt x="66" y="1"/>
                    <a:pt x="15" y="46"/>
                    <a:pt x="0" y="107"/>
                  </a:cubicBezTo>
                  <a:cubicBezTo>
                    <a:pt x="0" y="140"/>
                    <a:pt x="0" y="177"/>
                    <a:pt x="17" y="194"/>
                  </a:cubicBezTo>
                  <a:cubicBezTo>
                    <a:pt x="33" y="227"/>
                    <a:pt x="50" y="243"/>
                    <a:pt x="83" y="243"/>
                  </a:cubicBezTo>
                  <a:cubicBezTo>
                    <a:pt x="91" y="246"/>
                    <a:pt x="99" y="248"/>
                    <a:pt x="107" y="248"/>
                  </a:cubicBezTo>
                  <a:cubicBezTo>
                    <a:pt x="156" y="248"/>
                    <a:pt x="209" y="200"/>
                    <a:pt x="223" y="140"/>
                  </a:cubicBezTo>
                  <a:cubicBezTo>
                    <a:pt x="239" y="91"/>
                    <a:pt x="223" y="58"/>
                    <a:pt x="186" y="21"/>
                  </a:cubicBezTo>
                  <a:cubicBezTo>
                    <a:pt x="169" y="4"/>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3871025" y="2808125"/>
              <a:ext cx="6100" cy="6300"/>
            </a:xfrm>
            <a:custGeom>
              <a:avLst/>
              <a:gdLst/>
              <a:ahLst/>
              <a:cxnLst/>
              <a:rect l="l" t="t" r="r" b="b"/>
              <a:pathLst>
                <a:path w="244" h="252" extrusionOk="0">
                  <a:moveTo>
                    <a:pt x="130" y="0"/>
                  </a:moveTo>
                  <a:cubicBezTo>
                    <a:pt x="117" y="0"/>
                    <a:pt x="104" y="6"/>
                    <a:pt x="87" y="16"/>
                  </a:cubicBezTo>
                  <a:cubicBezTo>
                    <a:pt x="54" y="16"/>
                    <a:pt x="38" y="49"/>
                    <a:pt x="17" y="65"/>
                  </a:cubicBezTo>
                  <a:cubicBezTo>
                    <a:pt x="1" y="98"/>
                    <a:pt x="1" y="135"/>
                    <a:pt x="1" y="168"/>
                  </a:cubicBezTo>
                  <a:cubicBezTo>
                    <a:pt x="13" y="220"/>
                    <a:pt x="54" y="251"/>
                    <a:pt x="96" y="251"/>
                  </a:cubicBezTo>
                  <a:cubicBezTo>
                    <a:pt x="111" y="251"/>
                    <a:pt x="127" y="247"/>
                    <a:pt x="141" y="238"/>
                  </a:cubicBezTo>
                  <a:cubicBezTo>
                    <a:pt x="207" y="222"/>
                    <a:pt x="244" y="152"/>
                    <a:pt x="223" y="82"/>
                  </a:cubicBezTo>
                  <a:cubicBezTo>
                    <a:pt x="223" y="49"/>
                    <a:pt x="207" y="32"/>
                    <a:pt x="190" y="32"/>
                  </a:cubicBezTo>
                  <a:cubicBezTo>
                    <a:pt x="190" y="16"/>
                    <a:pt x="174" y="16"/>
                    <a:pt x="174" y="16"/>
                  </a:cubicBezTo>
                  <a:cubicBezTo>
                    <a:pt x="157" y="6"/>
                    <a:pt x="144"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4152300" y="2792925"/>
              <a:ext cx="6125" cy="6525"/>
            </a:xfrm>
            <a:custGeom>
              <a:avLst/>
              <a:gdLst/>
              <a:ahLst/>
              <a:cxnLst/>
              <a:rect l="l" t="t" r="r" b="b"/>
              <a:pathLst>
                <a:path w="245" h="261" extrusionOk="0">
                  <a:moveTo>
                    <a:pt x="128" y="1"/>
                  </a:moveTo>
                  <a:cubicBezTo>
                    <a:pt x="74" y="1"/>
                    <a:pt x="36" y="49"/>
                    <a:pt x="22" y="108"/>
                  </a:cubicBezTo>
                  <a:cubicBezTo>
                    <a:pt x="1" y="141"/>
                    <a:pt x="1" y="174"/>
                    <a:pt x="22" y="212"/>
                  </a:cubicBezTo>
                  <a:cubicBezTo>
                    <a:pt x="38" y="228"/>
                    <a:pt x="71" y="245"/>
                    <a:pt x="88" y="261"/>
                  </a:cubicBezTo>
                  <a:cubicBezTo>
                    <a:pt x="125" y="261"/>
                    <a:pt x="158" y="245"/>
                    <a:pt x="174" y="228"/>
                  </a:cubicBezTo>
                  <a:cubicBezTo>
                    <a:pt x="207" y="212"/>
                    <a:pt x="228" y="174"/>
                    <a:pt x="228" y="141"/>
                  </a:cubicBezTo>
                  <a:cubicBezTo>
                    <a:pt x="244" y="108"/>
                    <a:pt x="244" y="71"/>
                    <a:pt x="228" y="55"/>
                  </a:cubicBezTo>
                  <a:cubicBezTo>
                    <a:pt x="207" y="38"/>
                    <a:pt x="207" y="38"/>
                    <a:pt x="207" y="22"/>
                  </a:cubicBezTo>
                  <a:cubicBezTo>
                    <a:pt x="191" y="22"/>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4136450" y="2789475"/>
              <a:ext cx="6100" cy="6575"/>
            </a:xfrm>
            <a:custGeom>
              <a:avLst/>
              <a:gdLst/>
              <a:ahLst/>
              <a:cxnLst/>
              <a:rect l="l" t="t" r="r" b="b"/>
              <a:pathLst>
                <a:path w="244" h="263" extrusionOk="0">
                  <a:moveTo>
                    <a:pt x="131" y="0"/>
                  </a:moveTo>
                  <a:cubicBezTo>
                    <a:pt x="70" y="0"/>
                    <a:pt x="15" y="48"/>
                    <a:pt x="0" y="106"/>
                  </a:cubicBezTo>
                  <a:cubicBezTo>
                    <a:pt x="0" y="143"/>
                    <a:pt x="0" y="176"/>
                    <a:pt x="17" y="209"/>
                  </a:cubicBezTo>
                  <a:cubicBezTo>
                    <a:pt x="37" y="226"/>
                    <a:pt x="54" y="246"/>
                    <a:pt x="87" y="263"/>
                  </a:cubicBezTo>
                  <a:cubicBezTo>
                    <a:pt x="157" y="263"/>
                    <a:pt x="206" y="226"/>
                    <a:pt x="223" y="160"/>
                  </a:cubicBezTo>
                  <a:cubicBezTo>
                    <a:pt x="243" y="106"/>
                    <a:pt x="223" y="57"/>
                    <a:pt x="190" y="40"/>
                  </a:cubicBezTo>
                  <a:cubicBezTo>
                    <a:pt x="190" y="20"/>
                    <a:pt x="173"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4156225" y="2807500"/>
              <a:ext cx="6000" cy="6350"/>
            </a:xfrm>
            <a:custGeom>
              <a:avLst/>
              <a:gdLst/>
              <a:ahLst/>
              <a:cxnLst/>
              <a:rect l="l" t="t" r="r" b="b"/>
              <a:pathLst>
                <a:path w="240" h="254" extrusionOk="0">
                  <a:moveTo>
                    <a:pt x="118" y="1"/>
                  </a:moveTo>
                  <a:cubicBezTo>
                    <a:pt x="71" y="1"/>
                    <a:pt x="15" y="49"/>
                    <a:pt x="1" y="107"/>
                  </a:cubicBezTo>
                  <a:cubicBezTo>
                    <a:pt x="1" y="144"/>
                    <a:pt x="1" y="177"/>
                    <a:pt x="17" y="210"/>
                  </a:cubicBezTo>
                  <a:cubicBezTo>
                    <a:pt x="34" y="226"/>
                    <a:pt x="50" y="247"/>
                    <a:pt x="87" y="247"/>
                  </a:cubicBezTo>
                  <a:cubicBezTo>
                    <a:pt x="97" y="252"/>
                    <a:pt x="106" y="254"/>
                    <a:pt x="115" y="254"/>
                  </a:cubicBezTo>
                  <a:cubicBezTo>
                    <a:pt x="138" y="254"/>
                    <a:pt x="159" y="241"/>
                    <a:pt x="174" y="226"/>
                  </a:cubicBezTo>
                  <a:cubicBezTo>
                    <a:pt x="207" y="210"/>
                    <a:pt x="223" y="177"/>
                    <a:pt x="223" y="144"/>
                  </a:cubicBezTo>
                  <a:cubicBezTo>
                    <a:pt x="240" y="107"/>
                    <a:pt x="223" y="74"/>
                    <a:pt x="207" y="57"/>
                  </a:cubicBezTo>
                  <a:cubicBezTo>
                    <a:pt x="207" y="41"/>
                    <a:pt x="207" y="41"/>
                    <a:pt x="190" y="20"/>
                  </a:cubicBezTo>
                  <a:cubicBezTo>
                    <a:pt x="190" y="4"/>
                    <a:pt x="174" y="4"/>
                    <a:pt x="137" y="4"/>
                  </a:cubicBezTo>
                  <a:cubicBezTo>
                    <a:pt x="131" y="2"/>
                    <a:pt x="124"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4197875" y="2752325"/>
              <a:ext cx="6525" cy="6325"/>
            </a:xfrm>
            <a:custGeom>
              <a:avLst/>
              <a:gdLst/>
              <a:ahLst/>
              <a:cxnLst/>
              <a:rect l="l" t="t" r="r" b="b"/>
              <a:pathLst>
                <a:path w="261" h="253" extrusionOk="0">
                  <a:moveTo>
                    <a:pt x="147" y="1"/>
                  </a:moveTo>
                  <a:cubicBezTo>
                    <a:pt x="133" y="1"/>
                    <a:pt x="120" y="5"/>
                    <a:pt x="103" y="13"/>
                  </a:cubicBezTo>
                  <a:cubicBezTo>
                    <a:pt x="33" y="30"/>
                    <a:pt x="0" y="116"/>
                    <a:pt x="17" y="166"/>
                  </a:cubicBezTo>
                  <a:cubicBezTo>
                    <a:pt x="33" y="203"/>
                    <a:pt x="54" y="236"/>
                    <a:pt x="70" y="252"/>
                  </a:cubicBezTo>
                  <a:lnTo>
                    <a:pt x="157" y="252"/>
                  </a:lnTo>
                  <a:cubicBezTo>
                    <a:pt x="223" y="219"/>
                    <a:pt x="260" y="149"/>
                    <a:pt x="239" y="83"/>
                  </a:cubicBezTo>
                  <a:cubicBezTo>
                    <a:pt x="239" y="63"/>
                    <a:pt x="223" y="46"/>
                    <a:pt x="206" y="30"/>
                  </a:cubicBezTo>
                  <a:cubicBezTo>
                    <a:pt x="206" y="13"/>
                    <a:pt x="190" y="13"/>
                    <a:pt x="190" y="13"/>
                  </a:cubicBezTo>
                  <a:cubicBezTo>
                    <a:pt x="173" y="5"/>
                    <a:pt x="16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3886900" y="2775900"/>
              <a:ext cx="6525" cy="6325"/>
            </a:xfrm>
            <a:custGeom>
              <a:avLst/>
              <a:gdLst/>
              <a:ahLst/>
              <a:cxnLst/>
              <a:rect l="l" t="t" r="r" b="b"/>
              <a:pathLst>
                <a:path w="261" h="253" extrusionOk="0">
                  <a:moveTo>
                    <a:pt x="138" y="1"/>
                  </a:moveTo>
                  <a:cubicBezTo>
                    <a:pt x="105" y="1"/>
                    <a:pt x="73" y="19"/>
                    <a:pt x="54" y="47"/>
                  </a:cubicBezTo>
                  <a:cubicBezTo>
                    <a:pt x="1" y="101"/>
                    <a:pt x="1" y="188"/>
                    <a:pt x="54" y="221"/>
                  </a:cubicBezTo>
                  <a:cubicBezTo>
                    <a:pt x="68" y="243"/>
                    <a:pt x="88" y="252"/>
                    <a:pt x="110" y="252"/>
                  </a:cubicBezTo>
                  <a:cubicBezTo>
                    <a:pt x="142" y="252"/>
                    <a:pt x="178" y="233"/>
                    <a:pt x="207" y="204"/>
                  </a:cubicBezTo>
                  <a:cubicBezTo>
                    <a:pt x="260" y="150"/>
                    <a:pt x="260" y="68"/>
                    <a:pt x="207" y="31"/>
                  </a:cubicBezTo>
                  <a:cubicBezTo>
                    <a:pt x="186" y="10"/>
                    <a:pt x="162"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4200450" y="2771775"/>
              <a:ext cx="6000" cy="6400"/>
            </a:xfrm>
            <a:custGeom>
              <a:avLst/>
              <a:gdLst/>
              <a:ahLst/>
              <a:cxnLst/>
              <a:rect l="l" t="t" r="r" b="b"/>
              <a:pathLst>
                <a:path w="240" h="256" extrusionOk="0">
                  <a:moveTo>
                    <a:pt x="132" y="1"/>
                  </a:moveTo>
                  <a:cubicBezTo>
                    <a:pt x="101" y="1"/>
                    <a:pt x="72" y="14"/>
                    <a:pt x="54" y="43"/>
                  </a:cubicBezTo>
                  <a:cubicBezTo>
                    <a:pt x="0" y="109"/>
                    <a:pt x="0" y="179"/>
                    <a:pt x="54" y="233"/>
                  </a:cubicBezTo>
                  <a:cubicBezTo>
                    <a:pt x="68" y="247"/>
                    <a:pt x="90" y="256"/>
                    <a:pt x="114" y="256"/>
                  </a:cubicBezTo>
                  <a:cubicBezTo>
                    <a:pt x="145" y="256"/>
                    <a:pt x="179" y="242"/>
                    <a:pt x="207" y="212"/>
                  </a:cubicBezTo>
                  <a:cubicBezTo>
                    <a:pt x="240" y="146"/>
                    <a:pt x="240" y="76"/>
                    <a:pt x="207" y="27"/>
                  </a:cubicBezTo>
                  <a:cubicBezTo>
                    <a:pt x="184" y="10"/>
                    <a:pt x="157"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3872775" y="2773600"/>
              <a:ext cx="5600" cy="6175"/>
            </a:xfrm>
            <a:custGeom>
              <a:avLst/>
              <a:gdLst/>
              <a:ahLst/>
              <a:cxnLst/>
              <a:rect l="l" t="t" r="r" b="b"/>
              <a:pathLst>
                <a:path w="224" h="247" extrusionOk="0">
                  <a:moveTo>
                    <a:pt x="116" y="0"/>
                  </a:moveTo>
                  <a:cubicBezTo>
                    <a:pt x="70" y="0"/>
                    <a:pt x="15" y="45"/>
                    <a:pt x="1" y="106"/>
                  </a:cubicBezTo>
                  <a:cubicBezTo>
                    <a:pt x="1" y="139"/>
                    <a:pt x="1" y="176"/>
                    <a:pt x="17" y="193"/>
                  </a:cubicBezTo>
                  <a:cubicBezTo>
                    <a:pt x="34" y="226"/>
                    <a:pt x="50" y="242"/>
                    <a:pt x="87" y="242"/>
                  </a:cubicBezTo>
                  <a:cubicBezTo>
                    <a:pt x="95" y="245"/>
                    <a:pt x="102" y="247"/>
                    <a:pt x="110" y="247"/>
                  </a:cubicBezTo>
                  <a:cubicBezTo>
                    <a:pt x="156" y="247"/>
                    <a:pt x="209" y="199"/>
                    <a:pt x="223" y="139"/>
                  </a:cubicBezTo>
                  <a:cubicBezTo>
                    <a:pt x="223" y="106"/>
                    <a:pt x="223" y="73"/>
                    <a:pt x="207" y="36"/>
                  </a:cubicBezTo>
                  <a:cubicBezTo>
                    <a:pt x="207" y="36"/>
                    <a:pt x="207" y="20"/>
                    <a:pt x="190" y="20"/>
                  </a:cubicBezTo>
                  <a:cubicBezTo>
                    <a:pt x="174" y="3"/>
                    <a:pt x="153" y="3"/>
                    <a:pt x="137" y="3"/>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4158800" y="2778825"/>
              <a:ext cx="6425" cy="6525"/>
            </a:xfrm>
            <a:custGeom>
              <a:avLst/>
              <a:gdLst/>
              <a:ahLst/>
              <a:cxnLst/>
              <a:rect l="l" t="t" r="r" b="b"/>
              <a:pathLst>
                <a:path w="257" h="261" extrusionOk="0">
                  <a:moveTo>
                    <a:pt x="153" y="0"/>
                  </a:moveTo>
                  <a:cubicBezTo>
                    <a:pt x="104" y="0"/>
                    <a:pt x="34" y="54"/>
                    <a:pt x="17" y="120"/>
                  </a:cubicBezTo>
                  <a:cubicBezTo>
                    <a:pt x="1" y="190"/>
                    <a:pt x="50" y="260"/>
                    <a:pt x="104" y="260"/>
                  </a:cubicBezTo>
                  <a:cubicBezTo>
                    <a:pt x="137" y="260"/>
                    <a:pt x="174" y="260"/>
                    <a:pt x="190" y="240"/>
                  </a:cubicBezTo>
                  <a:cubicBezTo>
                    <a:pt x="223" y="223"/>
                    <a:pt x="240" y="190"/>
                    <a:pt x="240" y="157"/>
                  </a:cubicBezTo>
                  <a:cubicBezTo>
                    <a:pt x="256" y="120"/>
                    <a:pt x="240" y="87"/>
                    <a:pt x="223" y="54"/>
                  </a:cubicBezTo>
                  <a:cubicBezTo>
                    <a:pt x="223" y="54"/>
                    <a:pt x="223" y="33"/>
                    <a:pt x="207" y="33"/>
                  </a:cubicBezTo>
                  <a:cubicBezTo>
                    <a:pt x="190"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4228800" y="2757900"/>
              <a:ext cx="6000" cy="6700"/>
            </a:xfrm>
            <a:custGeom>
              <a:avLst/>
              <a:gdLst/>
              <a:ahLst/>
              <a:cxnLst/>
              <a:rect l="l" t="t" r="r" b="b"/>
              <a:pathLst>
                <a:path w="240" h="268" extrusionOk="0">
                  <a:moveTo>
                    <a:pt x="140" y="0"/>
                  </a:moveTo>
                  <a:cubicBezTo>
                    <a:pt x="125" y="0"/>
                    <a:pt x="112" y="5"/>
                    <a:pt x="103" y="13"/>
                  </a:cubicBezTo>
                  <a:cubicBezTo>
                    <a:pt x="33" y="29"/>
                    <a:pt x="0" y="116"/>
                    <a:pt x="17" y="186"/>
                  </a:cubicBezTo>
                  <a:cubicBezTo>
                    <a:pt x="33" y="203"/>
                    <a:pt x="54" y="235"/>
                    <a:pt x="70" y="252"/>
                  </a:cubicBezTo>
                  <a:cubicBezTo>
                    <a:pt x="87" y="262"/>
                    <a:pt x="103" y="267"/>
                    <a:pt x="118" y="267"/>
                  </a:cubicBezTo>
                  <a:cubicBezTo>
                    <a:pt x="133" y="267"/>
                    <a:pt x="147" y="262"/>
                    <a:pt x="157" y="252"/>
                  </a:cubicBezTo>
                  <a:cubicBezTo>
                    <a:pt x="190" y="235"/>
                    <a:pt x="206" y="219"/>
                    <a:pt x="223" y="186"/>
                  </a:cubicBezTo>
                  <a:cubicBezTo>
                    <a:pt x="239" y="149"/>
                    <a:pt x="239" y="116"/>
                    <a:pt x="239" y="83"/>
                  </a:cubicBezTo>
                  <a:cubicBezTo>
                    <a:pt x="223" y="66"/>
                    <a:pt x="223" y="46"/>
                    <a:pt x="206" y="29"/>
                  </a:cubicBezTo>
                  <a:lnTo>
                    <a:pt x="190" y="13"/>
                  </a:lnTo>
                  <a:cubicBezTo>
                    <a:pt x="173" y="5"/>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3855150" y="2801925"/>
              <a:ext cx="5600" cy="6600"/>
            </a:xfrm>
            <a:custGeom>
              <a:avLst/>
              <a:gdLst/>
              <a:ahLst/>
              <a:cxnLst/>
              <a:rect l="l" t="t" r="r" b="b"/>
              <a:pathLst>
                <a:path w="224" h="264" extrusionOk="0">
                  <a:moveTo>
                    <a:pt x="116" y="1"/>
                  </a:moveTo>
                  <a:cubicBezTo>
                    <a:pt x="70" y="1"/>
                    <a:pt x="15" y="46"/>
                    <a:pt x="1" y="107"/>
                  </a:cubicBezTo>
                  <a:cubicBezTo>
                    <a:pt x="1" y="140"/>
                    <a:pt x="1" y="177"/>
                    <a:pt x="17" y="210"/>
                  </a:cubicBezTo>
                  <a:cubicBezTo>
                    <a:pt x="34" y="227"/>
                    <a:pt x="54" y="243"/>
                    <a:pt x="87" y="264"/>
                  </a:cubicBezTo>
                  <a:cubicBezTo>
                    <a:pt x="104" y="264"/>
                    <a:pt x="137" y="243"/>
                    <a:pt x="174" y="227"/>
                  </a:cubicBezTo>
                  <a:cubicBezTo>
                    <a:pt x="190" y="210"/>
                    <a:pt x="207" y="177"/>
                    <a:pt x="223" y="140"/>
                  </a:cubicBezTo>
                  <a:cubicBezTo>
                    <a:pt x="223" y="107"/>
                    <a:pt x="223" y="74"/>
                    <a:pt x="207" y="58"/>
                  </a:cubicBezTo>
                  <a:cubicBezTo>
                    <a:pt x="207" y="37"/>
                    <a:pt x="190" y="37"/>
                    <a:pt x="190" y="21"/>
                  </a:cubicBezTo>
                  <a:cubicBezTo>
                    <a:pt x="174" y="21"/>
                    <a:pt x="157" y="4"/>
                    <a:pt x="137"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3851350" y="2787375"/>
              <a:ext cx="5575" cy="6525"/>
            </a:xfrm>
            <a:custGeom>
              <a:avLst/>
              <a:gdLst/>
              <a:ahLst/>
              <a:cxnLst/>
              <a:rect l="l" t="t" r="r" b="b"/>
              <a:pathLst>
                <a:path w="223" h="261" extrusionOk="0">
                  <a:moveTo>
                    <a:pt x="136" y="1"/>
                  </a:moveTo>
                  <a:cubicBezTo>
                    <a:pt x="83" y="1"/>
                    <a:pt x="17" y="38"/>
                    <a:pt x="0" y="104"/>
                  </a:cubicBezTo>
                  <a:cubicBezTo>
                    <a:pt x="0" y="141"/>
                    <a:pt x="0" y="174"/>
                    <a:pt x="17" y="207"/>
                  </a:cubicBezTo>
                  <a:cubicBezTo>
                    <a:pt x="33" y="244"/>
                    <a:pt x="50" y="260"/>
                    <a:pt x="83" y="260"/>
                  </a:cubicBezTo>
                  <a:cubicBezTo>
                    <a:pt x="120" y="260"/>
                    <a:pt x="136" y="260"/>
                    <a:pt x="169" y="227"/>
                  </a:cubicBezTo>
                  <a:cubicBezTo>
                    <a:pt x="206" y="207"/>
                    <a:pt x="223" y="190"/>
                    <a:pt x="223" y="157"/>
                  </a:cubicBezTo>
                  <a:cubicBezTo>
                    <a:pt x="223" y="124"/>
                    <a:pt x="223" y="87"/>
                    <a:pt x="206" y="54"/>
                  </a:cubicBezTo>
                  <a:cubicBezTo>
                    <a:pt x="206" y="54"/>
                    <a:pt x="206" y="38"/>
                    <a:pt x="186" y="38"/>
                  </a:cubicBezTo>
                  <a:cubicBezTo>
                    <a:pt x="169" y="2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3860725" y="2710375"/>
              <a:ext cx="6100" cy="6300"/>
            </a:xfrm>
            <a:custGeom>
              <a:avLst/>
              <a:gdLst/>
              <a:ahLst/>
              <a:cxnLst/>
              <a:rect l="l" t="t" r="r" b="b"/>
              <a:pathLst>
                <a:path w="244" h="252" extrusionOk="0">
                  <a:moveTo>
                    <a:pt x="125" y="0"/>
                  </a:moveTo>
                  <a:cubicBezTo>
                    <a:pt x="102" y="0"/>
                    <a:pt x="82" y="14"/>
                    <a:pt x="70" y="26"/>
                  </a:cubicBezTo>
                  <a:cubicBezTo>
                    <a:pt x="37" y="42"/>
                    <a:pt x="17" y="75"/>
                    <a:pt x="17" y="112"/>
                  </a:cubicBezTo>
                  <a:cubicBezTo>
                    <a:pt x="0" y="145"/>
                    <a:pt x="17" y="178"/>
                    <a:pt x="37" y="195"/>
                  </a:cubicBezTo>
                  <a:cubicBezTo>
                    <a:pt x="54" y="232"/>
                    <a:pt x="70" y="248"/>
                    <a:pt x="103" y="248"/>
                  </a:cubicBezTo>
                  <a:cubicBezTo>
                    <a:pt x="110" y="250"/>
                    <a:pt x="118" y="251"/>
                    <a:pt x="125" y="251"/>
                  </a:cubicBezTo>
                  <a:cubicBezTo>
                    <a:pt x="173" y="251"/>
                    <a:pt x="226" y="206"/>
                    <a:pt x="244" y="145"/>
                  </a:cubicBezTo>
                  <a:cubicBezTo>
                    <a:pt x="244" y="112"/>
                    <a:pt x="244" y="75"/>
                    <a:pt x="223" y="59"/>
                  </a:cubicBezTo>
                  <a:cubicBezTo>
                    <a:pt x="223" y="42"/>
                    <a:pt x="206" y="42"/>
                    <a:pt x="206" y="26"/>
                  </a:cubicBezTo>
                  <a:cubicBezTo>
                    <a:pt x="190" y="9"/>
                    <a:pt x="173" y="9"/>
                    <a:pt x="157" y="9"/>
                  </a:cubicBezTo>
                  <a:cubicBezTo>
                    <a:pt x="146" y="3"/>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3838450" y="2735425"/>
              <a:ext cx="5600" cy="6450"/>
            </a:xfrm>
            <a:custGeom>
              <a:avLst/>
              <a:gdLst/>
              <a:ahLst/>
              <a:cxnLst/>
              <a:rect l="l" t="t" r="r" b="b"/>
              <a:pathLst>
                <a:path w="224" h="258" extrusionOk="0">
                  <a:moveTo>
                    <a:pt x="67" y="1"/>
                  </a:moveTo>
                  <a:cubicBezTo>
                    <a:pt x="34" y="17"/>
                    <a:pt x="17" y="54"/>
                    <a:pt x="1" y="87"/>
                  </a:cubicBezTo>
                  <a:lnTo>
                    <a:pt x="1" y="190"/>
                  </a:lnTo>
                  <a:cubicBezTo>
                    <a:pt x="13" y="229"/>
                    <a:pt x="51" y="257"/>
                    <a:pt x="91" y="257"/>
                  </a:cubicBezTo>
                  <a:cubicBezTo>
                    <a:pt x="106" y="257"/>
                    <a:pt x="122" y="253"/>
                    <a:pt x="137" y="244"/>
                  </a:cubicBezTo>
                  <a:cubicBezTo>
                    <a:pt x="186" y="223"/>
                    <a:pt x="223" y="141"/>
                    <a:pt x="207" y="87"/>
                  </a:cubicBezTo>
                  <a:cubicBezTo>
                    <a:pt x="207" y="54"/>
                    <a:pt x="186" y="38"/>
                    <a:pt x="186" y="38"/>
                  </a:cubicBezTo>
                  <a:cubicBezTo>
                    <a:pt x="170" y="17"/>
                    <a:pt x="170" y="17"/>
                    <a:pt x="153" y="17"/>
                  </a:cubicBezTo>
                  <a:cubicBezTo>
                    <a:pt x="137" y="1"/>
                    <a:pt x="104" y="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4233950" y="2773100"/>
              <a:ext cx="6000" cy="6425"/>
            </a:xfrm>
            <a:custGeom>
              <a:avLst/>
              <a:gdLst/>
              <a:ahLst/>
              <a:cxnLst/>
              <a:rect l="l" t="t" r="r" b="b"/>
              <a:pathLst>
                <a:path w="240" h="257" extrusionOk="0">
                  <a:moveTo>
                    <a:pt x="131" y="0"/>
                  </a:moveTo>
                  <a:cubicBezTo>
                    <a:pt x="97" y="0"/>
                    <a:pt x="63" y="13"/>
                    <a:pt x="33" y="40"/>
                  </a:cubicBezTo>
                  <a:cubicBezTo>
                    <a:pt x="33" y="56"/>
                    <a:pt x="17" y="77"/>
                    <a:pt x="17" y="110"/>
                  </a:cubicBezTo>
                  <a:cubicBezTo>
                    <a:pt x="0" y="143"/>
                    <a:pt x="17" y="196"/>
                    <a:pt x="54" y="229"/>
                  </a:cubicBezTo>
                  <a:cubicBezTo>
                    <a:pt x="64" y="249"/>
                    <a:pt x="85" y="257"/>
                    <a:pt x="108" y="257"/>
                  </a:cubicBezTo>
                  <a:cubicBezTo>
                    <a:pt x="124" y="257"/>
                    <a:pt x="142" y="253"/>
                    <a:pt x="157" y="246"/>
                  </a:cubicBezTo>
                  <a:cubicBezTo>
                    <a:pt x="173" y="229"/>
                    <a:pt x="190" y="229"/>
                    <a:pt x="206" y="213"/>
                  </a:cubicBezTo>
                  <a:cubicBezTo>
                    <a:pt x="239" y="143"/>
                    <a:pt x="239" y="77"/>
                    <a:pt x="206" y="23"/>
                  </a:cubicBezTo>
                  <a:cubicBezTo>
                    <a:pt x="184" y="8"/>
                    <a:pt x="158"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3895550" y="2689975"/>
              <a:ext cx="2600" cy="1250"/>
            </a:xfrm>
            <a:custGeom>
              <a:avLst/>
              <a:gdLst/>
              <a:ahLst/>
              <a:cxnLst/>
              <a:rect l="l" t="t" r="r" b="b"/>
              <a:pathLst>
                <a:path w="104" h="50" extrusionOk="0">
                  <a:moveTo>
                    <a:pt x="1" y="0"/>
                  </a:moveTo>
                  <a:cubicBezTo>
                    <a:pt x="1" y="1"/>
                    <a:pt x="1" y="17"/>
                    <a:pt x="17" y="17"/>
                  </a:cubicBezTo>
                  <a:cubicBezTo>
                    <a:pt x="34" y="33"/>
                    <a:pt x="50" y="50"/>
                    <a:pt x="67" y="50"/>
                  </a:cubicBezTo>
                  <a:lnTo>
                    <a:pt x="104" y="50"/>
                  </a:lnTo>
                  <a:cubicBezTo>
                    <a:pt x="67" y="33"/>
                    <a:pt x="34" y="1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4205600" y="2722950"/>
              <a:ext cx="6000" cy="6425"/>
            </a:xfrm>
            <a:custGeom>
              <a:avLst/>
              <a:gdLst/>
              <a:ahLst/>
              <a:cxnLst/>
              <a:rect l="l" t="t" r="r" b="b"/>
              <a:pathLst>
                <a:path w="240" h="257" extrusionOk="0">
                  <a:moveTo>
                    <a:pt x="104" y="1"/>
                  </a:moveTo>
                  <a:cubicBezTo>
                    <a:pt x="34" y="38"/>
                    <a:pt x="1" y="104"/>
                    <a:pt x="17" y="174"/>
                  </a:cubicBezTo>
                  <a:cubicBezTo>
                    <a:pt x="34" y="207"/>
                    <a:pt x="54" y="228"/>
                    <a:pt x="71" y="244"/>
                  </a:cubicBezTo>
                  <a:cubicBezTo>
                    <a:pt x="87" y="252"/>
                    <a:pt x="104" y="256"/>
                    <a:pt x="119" y="256"/>
                  </a:cubicBezTo>
                  <a:cubicBezTo>
                    <a:pt x="133" y="256"/>
                    <a:pt x="147" y="252"/>
                    <a:pt x="157" y="244"/>
                  </a:cubicBezTo>
                  <a:cubicBezTo>
                    <a:pt x="190" y="228"/>
                    <a:pt x="207" y="207"/>
                    <a:pt x="223" y="174"/>
                  </a:cubicBezTo>
                  <a:cubicBezTo>
                    <a:pt x="240" y="141"/>
                    <a:pt x="240" y="104"/>
                    <a:pt x="240" y="87"/>
                  </a:cubicBezTo>
                  <a:cubicBezTo>
                    <a:pt x="240" y="54"/>
                    <a:pt x="223" y="38"/>
                    <a:pt x="207" y="21"/>
                  </a:cubicBezTo>
                  <a:cubicBezTo>
                    <a:pt x="207" y="21"/>
                    <a:pt x="190" y="2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4208600" y="2739275"/>
              <a:ext cx="5575" cy="6475"/>
            </a:xfrm>
            <a:custGeom>
              <a:avLst/>
              <a:gdLst/>
              <a:ahLst/>
              <a:cxnLst/>
              <a:rect l="l" t="t" r="r" b="b"/>
              <a:pathLst>
                <a:path w="223" h="259" extrusionOk="0">
                  <a:moveTo>
                    <a:pt x="119" y="0"/>
                  </a:moveTo>
                  <a:cubicBezTo>
                    <a:pt x="69" y="0"/>
                    <a:pt x="14" y="46"/>
                    <a:pt x="0" y="106"/>
                  </a:cubicBezTo>
                  <a:cubicBezTo>
                    <a:pt x="0" y="139"/>
                    <a:pt x="0" y="172"/>
                    <a:pt x="17" y="210"/>
                  </a:cubicBezTo>
                  <a:cubicBezTo>
                    <a:pt x="37" y="226"/>
                    <a:pt x="54" y="242"/>
                    <a:pt x="87" y="259"/>
                  </a:cubicBezTo>
                  <a:cubicBezTo>
                    <a:pt x="140" y="259"/>
                    <a:pt x="206" y="226"/>
                    <a:pt x="223" y="139"/>
                  </a:cubicBezTo>
                  <a:cubicBezTo>
                    <a:pt x="223" y="106"/>
                    <a:pt x="223" y="90"/>
                    <a:pt x="206" y="53"/>
                  </a:cubicBezTo>
                  <a:cubicBezTo>
                    <a:pt x="206" y="36"/>
                    <a:pt x="190" y="36"/>
                    <a:pt x="190" y="36"/>
                  </a:cubicBezTo>
                  <a:cubicBezTo>
                    <a:pt x="173" y="20"/>
                    <a:pt x="157" y="3"/>
                    <a:pt x="140" y="3"/>
                  </a:cubicBezTo>
                  <a:cubicBezTo>
                    <a:pt x="133" y="1"/>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3899375" y="2766225"/>
              <a:ext cx="6100" cy="6550"/>
            </a:xfrm>
            <a:custGeom>
              <a:avLst/>
              <a:gdLst/>
              <a:ahLst/>
              <a:cxnLst/>
              <a:rect l="l" t="t" r="r" b="b"/>
              <a:pathLst>
                <a:path w="244" h="262" extrusionOk="0">
                  <a:moveTo>
                    <a:pt x="135" y="1"/>
                  </a:moveTo>
                  <a:cubicBezTo>
                    <a:pt x="103" y="1"/>
                    <a:pt x="67" y="18"/>
                    <a:pt x="37" y="59"/>
                  </a:cubicBezTo>
                  <a:cubicBezTo>
                    <a:pt x="0" y="109"/>
                    <a:pt x="0" y="179"/>
                    <a:pt x="37" y="228"/>
                  </a:cubicBezTo>
                  <a:cubicBezTo>
                    <a:pt x="59" y="251"/>
                    <a:pt x="83" y="261"/>
                    <a:pt x="109" y="261"/>
                  </a:cubicBezTo>
                  <a:cubicBezTo>
                    <a:pt x="143" y="261"/>
                    <a:pt x="178" y="243"/>
                    <a:pt x="207" y="212"/>
                  </a:cubicBezTo>
                  <a:cubicBezTo>
                    <a:pt x="244" y="162"/>
                    <a:pt x="244" y="76"/>
                    <a:pt x="190" y="22"/>
                  </a:cubicBezTo>
                  <a:cubicBezTo>
                    <a:pt x="177" y="9"/>
                    <a:pt x="157"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3895150" y="2791800"/>
              <a:ext cx="6000" cy="6525"/>
            </a:xfrm>
            <a:custGeom>
              <a:avLst/>
              <a:gdLst/>
              <a:ahLst/>
              <a:cxnLst/>
              <a:rect l="l" t="t" r="r" b="b"/>
              <a:pathLst>
                <a:path w="240" h="261" extrusionOk="0">
                  <a:moveTo>
                    <a:pt x="134" y="1"/>
                  </a:moveTo>
                  <a:cubicBezTo>
                    <a:pt x="119" y="1"/>
                    <a:pt x="101" y="5"/>
                    <a:pt x="83" y="13"/>
                  </a:cubicBezTo>
                  <a:cubicBezTo>
                    <a:pt x="33" y="30"/>
                    <a:pt x="0" y="116"/>
                    <a:pt x="17" y="186"/>
                  </a:cubicBezTo>
                  <a:cubicBezTo>
                    <a:pt x="31" y="228"/>
                    <a:pt x="67" y="261"/>
                    <a:pt x="120" y="261"/>
                  </a:cubicBezTo>
                  <a:cubicBezTo>
                    <a:pt x="130" y="261"/>
                    <a:pt x="141" y="259"/>
                    <a:pt x="153" y="257"/>
                  </a:cubicBezTo>
                  <a:cubicBezTo>
                    <a:pt x="206" y="219"/>
                    <a:pt x="239" y="153"/>
                    <a:pt x="223" y="83"/>
                  </a:cubicBezTo>
                  <a:cubicBezTo>
                    <a:pt x="223" y="67"/>
                    <a:pt x="223" y="50"/>
                    <a:pt x="206" y="30"/>
                  </a:cubicBezTo>
                  <a:cubicBezTo>
                    <a:pt x="186" y="30"/>
                    <a:pt x="186" y="13"/>
                    <a:pt x="169"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3900700" y="2827475"/>
              <a:ext cx="6025" cy="6300"/>
            </a:xfrm>
            <a:custGeom>
              <a:avLst/>
              <a:gdLst/>
              <a:ahLst/>
              <a:cxnLst/>
              <a:rect l="l" t="t" r="r" b="b"/>
              <a:pathLst>
                <a:path w="241" h="252" extrusionOk="0">
                  <a:moveTo>
                    <a:pt x="129" y="0"/>
                  </a:moveTo>
                  <a:cubicBezTo>
                    <a:pt x="116" y="0"/>
                    <a:pt x="104" y="5"/>
                    <a:pt x="88" y="13"/>
                  </a:cubicBezTo>
                  <a:cubicBezTo>
                    <a:pt x="50" y="29"/>
                    <a:pt x="34" y="46"/>
                    <a:pt x="17" y="83"/>
                  </a:cubicBezTo>
                  <a:cubicBezTo>
                    <a:pt x="1" y="116"/>
                    <a:pt x="1" y="149"/>
                    <a:pt x="1" y="169"/>
                  </a:cubicBezTo>
                  <a:cubicBezTo>
                    <a:pt x="17" y="202"/>
                    <a:pt x="34" y="235"/>
                    <a:pt x="67" y="252"/>
                  </a:cubicBezTo>
                  <a:lnTo>
                    <a:pt x="154" y="252"/>
                  </a:lnTo>
                  <a:cubicBezTo>
                    <a:pt x="207" y="219"/>
                    <a:pt x="240" y="149"/>
                    <a:pt x="224" y="83"/>
                  </a:cubicBezTo>
                  <a:cubicBezTo>
                    <a:pt x="224" y="66"/>
                    <a:pt x="207" y="46"/>
                    <a:pt x="191" y="29"/>
                  </a:cubicBezTo>
                  <a:cubicBezTo>
                    <a:pt x="191" y="29"/>
                    <a:pt x="191" y="13"/>
                    <a:pt x="170" y="13"/>
                  </a:cubicBezTo>
                  <a:cubicBezTo>
                    <a:pt x="154" y="5"/>
                    <a:pt x="141"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4212925" y="2757375"/>
              <a:ext cx="5575" cy="6425"/>
            </a:xfrm>
            <a:custGeom>
              <a:avLst/>
              <a:gdLst/>
              <a:ahLst/>
              <a:cxnLst/>
              <a:rect l="l" t="t" r="r" b="b"/>
              <a:pathLst>
                <a:path w="223" h="257" extrusionOk="0">
                  <a:moveTo>
                    <a:pt x="120" y="1"/>
                  </a:moveTo>
                  <a:cubicBezTo>
                    <a:pt x="70" y="1"/>
                    <a:pt x="17" y="50"/>
                    <a:pt x="0" y="104"/>
                  </a:cubicBezTo>
                  <a:cubicBezTo>
                    <a:pt x="0" y="137"/>
                    <a:pt x="0" y="170"/>
                    <a:pt x="17" y="207"/>
                  </a:cubicBezTo>
                  <a:cubicBezTo>
                    <a:pt x="33" y="224"/>
                    <a:pt x="50" y="240"/>
                    <a:pt x="87" y="256"/>
                  </a:cubicBezTo>
                  <a:cubicBezTo>
                    <a:pt x="136" y="256"/>
                    <a:pt x="206" y="207"/>
                    <a:pt x="223" y="137"/>
                  </a:cubicBezTo>
                  <a:lnTo>
                    <a:pt x="223" y="104"/>
                  </a:lnTo>
                  <a:cubicBezTo>
                    <a:pt x="223" y="67"/>
                    <a:pt x="206" y="50"/>
                    <a:pt x="190" y="17"/>
                  </a:cubicBezTo>
                  <a:cubicBezTo>
                    <a:pt x="173"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3885250" y="2806350"/>
              <a:ext cx="5600" cy="6500"/>
            </a:xfrm>
            <a:custGeom>
              <a:avLst/>
              <a:gdLst/>
              <a:ahLst/>
              <a:cxnLst/>
              <a:rect l="l" t="t" r="r" b="b"/>
              <a:pathLst>
                <a:path w="224" h="260" extrusionOk="0">
                  <a:moveTo>
                    <a:pt x="137" y="0"/>
                  </a:moveTo>
                  <a:cubicBezTo>
                    <a:pt x="104" y="0"/>
                    <a:pt x="87" y="17"/>
                    <a:pt x="50" y="33"/>
                  </a:cubicBezTo>
                  <a:cubicBezTo>
                    <a:pt x="34" y="50"/>
                    <a:pt x="17" y="87"/>
                    <a:pt x="1" y="120"/>
                  </a:cubicBezTo>
                  <a:cubicBezTo>
                    <a:pt x="1" y="153"/>
                    <a:pt x="1" y="190"/>
                    <a:pt x="17" y="206"/>
                  </a:cubicBezTo>
                  <a:cubicBezTo>
                    <a:pt x="34" y="239"/>
                    <a:pt x="50" y="256"/>
                    <a:pt x="87" y="256"/>
                  </a:cubicBezTo>
                  <a:cubicBezTo>
                    <a:pt x="94" y="258"/>
                    <a:pt x="100" y="259"/>
                    <a:pt x="107" y="259"/>
                  </a:cubicBezTo>
                  <a:cubicBezTo>
                    <a:pt x="154" y="259"/>
                    <a:pt x="209" y="214"/>
                    <a:pt x="223" y="153"/>
                  </a:cubicBezTo>
                  <a:cubicBezTo>
                    <a:pt x="223" y="120"/>
                    <a:pt x="223" y="87"/>
                    <a:pt x="207" y="50"/>
                  </a:cubicBezTo>
                  <a:lnTo>
                    <a:pt x="190"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3899775" y="2810075"/>
              <a:ext cx="6125" cy="6600"/>
            </a:xfrm>
            <a:custGeom>
              <a:avLst/>
              <a:gdLst/>
              <a:ahLst/>
              <a:cxnLst/>
              <a:rect l="l" t="t" r="r" b="b"/>
              <a:pathLst>
                <a:path w="245" h="264" extrusionOk="0">
                  <a:moveTo>
                    <a:pt x="121" y="1"/>
                  </a:moveTo>
                  <a:cubicBezTo>
                    <a:pt x="72" y="1"/>
                    <a:pt x="19" y="49"/>
                    <a:pt x="1" y="107"/>
                  </a:cubicBezTo>
                  <a:cubicBezTo>
                    <a:pt x="1" y="144"/>
                    <a:pt x="1" y="193"/>
                    <a:pt x="21" y="210"/>
                  </a:cubicBezTo>
                  <a:cubicBezTo>
                    <a:pt x="38" y="226"/>
                    <a:pt x="71" y="247"/>
                    <a:pt x="87" y="264"/>
                  </a:cubicBezTo>
                  <a:cubicBezTo>
                    <a:pt x="125" y="264"/>
                    <a:pt x="158" y="247"/>
                    <a:pt x="174" y="226"/>
                  </a:cubicBezTo>
                  <a:cubicBezTo>
                    <a:pt x="207" y="210"/>
                    <a:pt x="228" y="177"/>
                    <a:pt x="228" y="144"/>
                  </a:cubicBezTo>
                  <a:cubicBezTo>
                    <a:pt x="244" y="107"/>
                    <a:pt x="228" y="74"/>
                    <a:pt x="207" y="57"/>
                  </a:cubicBezTo>
                  <a:cubicBezTo>
                    <a:pt x="207" y="41"/>
                    <a:pt x="207" y="41"/>
                    <a:pt x="191" y="20"/>
                  </a:cubicBezTo>
                  <a:cubicBezTo>
                    <a:pt x="174" y="4"/>
                    <a:pt x="158" y="4"/>
                    <a:pt x="141" y="4"/>
                  </a:cubicBezTo>
                  <a:cubicBezTo>
                    <a:pt x="134" y="2"/>
                    <a:pt x="128"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4158400" y="2824625"/>
              <a:ext cx="5575" cy="6250"/>
            </a:xfrm>
            <a:custGeom>
              <a:avLst/>
              <a:gdLst/>
              <a:ahLst/>
              <a:cxnLst/>
              <a:rect l="l" t="t" r="r" b="b"/>
              <a:pathLst>
                <a:path w="223" h="250" extrusionOk="0">
                  <a:moveTo>
                    <a:pt x="111" y="0"/>
                  </a:moveTo>
                  <a:cubicBezTo>
                    <a:pt x="92" y="0"/>
                    <a:pt x="76" y="12"/>
                    <a:pt x="50" y="24"/>
                  </a:cubicBezTo>
                  <a:cubicBezTo>
                    <a:pt x="33" y="40"/>
                    <a:pt x="17" y="77"/>
                    <a:pt x="0" y="110"/>
                  </a:cubicBezTo>
                  <a:cubicBezTo>
                    <a:pt x="0" y="143"/>
                    <a:pt x="0" y="180"/>
                    <a:pt x="17" y="197"/>
                  </a:cubicBezTo>
                  <a:cubicBezTo>
                    <a:pt x="33" y="230"/>
                    <a:pt x="50" y="246"/>
                    <a:pt x="87" y="246"/>
                  </a:cubicBezTo>
                  <a:cubicBezTo>
                    <a:pt x="93" y="249"/>
                    <a:pt x="100" y="250"/>
                    <a:pt x="107" y="250"/>
                  </a:cubicBezTo>
                  <a:cubicBezTo>
                    <a:pt x="154" y="250"/>
                    <a:pt x="209" y="204"/>
                    <a:pt x="223" y="143"/>
                  </a:cubicBezTo>
                  <a:cubicBezTo>
                    <a:pt x="223" y="110"/>
                    <a:pt x="223" y="77"/>
                    <a:pt x="206" y="57"/>
                  </a:cubicBezTo>
                  <a:cubicBezTo>
                    <a:pt x="206" y="40"/>
                    <a:pt x="206" y="40"/>
                    <a:pt x="190" y="24"/>
                  </a:cubicBezTo>
                  <a:cubicBezTo>
                    <a:pt x="169" y="7"/>
                    <a:pt x="153" y="7"/>
                    <a:pt x="136" y="7"/>
                  </a:cubicBez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4156225" y="2746150"/>
              <a:ext cx="6000" cy="6425"/>
            </a:xfrm>
            <a:custGeom>
              <a:avLst/>
              <a:gdLst/>
              <a:ahLst/>
              <a:cxnLst/>
              <a:rect l="l" t="t" r="r" b="b"/>
              <a:pathLst>
                <a:path w="240" h="257" extrusionOk="0">
                  <a:moveTo>
                    <a:pt x="104" y="0"/>
                  </a:moveTo>
                  <a:cubicBezTo>
                    <a:pt x="87" y="21"/>
                    <a:pt x="50" y="38"/>
                    <a:pt x="34" y="54"/>
                  </a:cubicBezTo>
                  <a:cubicBezTo>
                    <a:pt x="17" y="71"/>
                    <a:pt x="17" y="104"/>
                    <a:pt x="1" y="141"/>
                  </a:cubicBezTo>
                  <a:cubicBezTo>
                    <a:pt x="1" y="174"/>
                    <a:pt x="17" y="207"/>
                    <a:pt x="34" y="227"/>
                  </a:cubicBezTo>
                  <a:cubicBezTo>
                    <a:pt x="56" y="248"/>
                    <a:pt x="80" y="257"/>
                    <a:pt x="104" y="257"/>
                  </a:cubicBezTo>
                  <a:cubicBezTo>
                    <a:pt x="140" y="257"/>
                    <a:pt x="175" y="238"/>
                    <a:pt x="207" y="207"/>
                  </a:cubicBezTo>
                  <a:cubicBezTo>
                    <a:pt x="240" y="157"/>
                    <a:pt x="240" y="71"/>
                    <a:pt x="207" y="38"/>
                  </a:cubicBezTo>
                  <a:cubicBezTo>
                    <a:pt x="174"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4150675" y="2730275"/>
              <a:ext cx="6000" cy="6600"/>
            </a:xfrm>
            <a:custGeom>
              <a:avLst/>
              <a:gdLst/>
              <a:ahLst/>
              <a:cxnLst/>
              <a:rect l="l" t="t" r="r" b="b"/>
              <a:pathLst>
                <a:path w="240" h="264" extrusionOk="0">
                  <a:moveTo>
                    <a:pt x="153" y="1"/>
                  </a:moveTo>
                  <a:cubicBezTo>
                    <a:pt x="87" y="1"/>
                    <a:pt x="33" y="54"/>
                    <a:pt x="17" y="120"/>
                  </a:cubicBezTo>
                  <a:cubicBezTo>
                    <a:pt x="0" y="157"/>
                    <a:pt x="0" y="190"/>
                    <a:pt x="17" y="207"/>
                  </a:cubicBezTo>
                  <a:cubicBezTo>
                    <a:pt x="33" y="244"/>
                    <a:pt x="66" y="260"/>
                    <a:pt x="87" y="260"/>
                  </a:cubicBezTo>
                  <a:cubicBezTo>
                    <a:pt x="95" y="262"/>
                    <a:pt x="103" y="263"/>
                    <a:pt x="111" y="263"/>
                  </a:cubicBezTo>
                  <a:cubicBezTo>
                    <a:pt x="169" y="263"/>
                    <a:pt x="223" y="215"/>
                    <a:pt x="223" y="157"/>
                  </a:cubicBezTo>
                  <a:cubicBezTo>
                    <a:pt x="239" y="120"/>
                    <a:pt x="239" y="87"/>
                    <a:pt x="223" y="54"/>
                  </a:cubicBezTo>
                  <a:cubicBezTo>
                    <a:pt x="206" y="54"/>
                    <a:pt x="206" y="38"/>
                    <a:pt x="206" y="38"/>
                  </a:cubicBez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4157975" y="2762950"/>
              <a:ext cx="6000" cy="6525"/>
            </a:xfrm>
            <a:custGeom>
              <a:avLst/>
              <a:gdLst/>
              <a:ahLst/>
              <a:cxnLst/>
              <a:rect l="l" t="t" r="r" b="b"/>
              <a:pathLst>
                <a:path w="240" h="261" extrusionOk="0">
                  <a:moveTo>
                    <a:pt x="153" y="1"/>
                  </a:moveTo>
                  <a:cubicBezTo>
                    <a:pt x="83" y="1"/>
                    <a:pt x="34" y="50"/>
                    <a:pt x="17" y="120"/>
                  </a:cubicBezTo>
                  <a:cubicBezTo>
                    <a:pt x="1" y="153"/>
                    <a:pt x="17" y="190"/>
                    <a:pt x="34" y="207"/>
                  </a:cubicBezTo>
                  <a:cubicBezTo>
                    <a:pt x="34" y="240"/>
                    <a:pt x="67" y="256"/>
                    <a:pt x="104" y="256"/>
                  </a:cubicBezTo>
                  <a:cubicBezTo>
                    <a:pt x="111" y="259"/>
                    <a:pt x="119" y="261"/>
                    <a:pt x="127" y="261"/>
                  </a:cubicBezTo>
                  <a:cubicBezTo>
                    <a:pt x="173" y="261"/>
                    <a:pt x="226" y="213"/>
                    <a:pt x="240" y="153"/>
                  </a:cubicBezTo>
                  <a:cubicBezTo>
                    <a:pt x="240" y="120"/>
                    <a:pt x="240" y="87"/>
                    <a:pt x="223" y="50"/>
                  </a:cubicBezTo>
                  <a:lnTo>
                    <a:pt x="207" y="33"/>
                  </a:lnTo>
                  <a:cubicBezTo>
                    <a:pt x="186"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4163950" y="2730550"/>
              <a:ext cx="6425" cy="6400"/>
            </a:xfrm>
            <a:custGeom>
              <a:avLst/>
              <a:gdLst/>
              <a:ahLst/>
              <a:cxnLst/>
              <a:rect l="l" t="t" r="r" b="b"/>
              <a:pathLst>
                <a:path w="257" h="256" extrusionOk="0">
                  <a:moveTo>
                    <a:pt x="144" y="1"/>
                  </a:moveTo>
                  <a:cubicBezTo>
                    <a:pt x="114" y="1"/>
                    <a:pt x="80" y="14"/>
                    <a:pt x="50" y="43"/>
                  </a:cubicBezTo>
                  <a:cubicBezTo>
                    <a:pt x="1" y="109"/>
                    <a:pt x="17" y="179"/>
                    <a:pt x="50" y="233"/>
                  </a:cubicBezTo>
                  <a:cubicBezTo>
                    <a:pt x="71" y="249"/>
                    <a:pt x="87" y="249"/>
                    <a:pt x="104" y="249"/>
                  </a:cubicBezTo>
                  <a:cubicBezTo>
                    <a:pt x="113" y="254"/>
                    <a:pt x="123" y="256"/>
                    <a:pt x="133" y="256"/>
                  </a:cubicBezTo>
                  <a:cubicBezTo>
                    <a:pt x="163" y="256"/>
                    <a:pt x="195" y="240"/>
                    <a:pt x="207" y="212"/>
                  </a:cubicBezTo>
                  <a:cubicBezTo>
                    <a:pt x="240" y="163"/>
                    <a:pt x="256" y="109"/>
                    <a:pt x="240" y="76"/>
                  </a:cubicBezTo>
                  <a:cubicBezTo>
                    <a:pt x="240" y="60"/>
                    <a:pt x="224" y="43"/>
                    <a:pt x="207" y="27"/>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4190975" y="2720375"/>
              <a:ext cx="6100" cy="6525"/>
            </a:xfrm>
            <a:custGeom>
              <a:avLst/>
              <a:gdLst/>
              <a:ahLst/>
              <a:cxnLst/>
              <a:rect l="l" t="t" r="r" b="b"/>
              <a:pathLst>
                <a:path w="244" h="261" extrusionOk="0">
                  <a:moveTo>
                    <a:pt x="140" y="1"/>
                  </a:moveTo>
                  <a:cubicBezTo>
                    <a:pt x="124" y="1"/>
                    <a:pt x="87" y="1"/>
                    <a:pt x="54" y="21"/>
                  </a:cubicBezTo>
                  <a:cubicBezTo>
                    <a:pt x="37" y="38"/>
                    <a:pt x="21" y="71"/>
                    <a:pt x="0" y="104"/>
                  </a:cubicBezTo>
                  <a:cubicBezTo>
                    <a:pt x="0" y="141"/>
                    <a:pt x="0" y="174"/>
                    <a:pt x="21" y="207"/>
                  </a:cubicBezTo>
                  <a:cubicBezTo>
                    <a:pt x="37" y="228"/>
                    <a:pt x="54" y="244"/>
                    <a:pt x="87" y="260"/>
                  </a:cubicBezTo>
                  <a:cubicBezTo>
                    <a:pt x="157" y="260"/>
                    <a:pt x="206" y="207"/>
                    <a:pt x="227" y="141"/>
                  </a:cubicBezTo>
                  <a:cubicBezTo>
                    <a:pt x="243" y="104"/>
                    <a:pt x="227" y="71"/>
                    <a:pt x="206" y="54"/>
                  </a:cubicBezTo>
                  <a:cubicBezTo>
                    <a:pt x="206" y="38"/>
                    <a:pt x="206" y="38"/>
                    <a:pt x="190" y="21"/>
                  </a:cubicBezTo>
                  <a:cubicBezTo>
                    <a:pt x="190" y="21"/>
                    <a:pt x="17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4162200" y="2715750"/>
              <a:ext cx="5600" cy="6500"/>
            </a:xfrm>
            <a:custGeom>
              <a:avLst/>
              <a:gdLst/>
              <a:ahLst/>
              <a:cxnLst/>
              <a:rect l="l" t="t" r="r" b="b"/>
              <a:pathLst>
                <a:path w="224" h="260" extrusionOk="0">
                  <a:moveTo>
                    <a:pt x="141" y="0"/>
                  </a:moveTo>
                  <a:cubicBezTo>
                    <a:pt x="120" y="0"/>
                    <a:pt x="87" y="17"/>
                    <a:pt x="54" y="33"/>
                  </a:cubicBezTo>
                  <a:cubicBezTo>
                    <a:pt x="38" y="50"/>
                    <a:pt x="17" y="83"/>
                    <a:pt x="1" y="120"/>
                  </a:cubicBezTo>
                  <a:cubicBezTo>
                    <a:pt x="1" y="153"/>
                    <a:pt x="1" y="186"/>
                    <a:pt x="17" y="206"/>
                  </a:cubicBezTo>
                  <a:cubicBezTo>
                    <a:pt x="38" y="239"/>
                    <a:pt x="54" y="256"/>
                    <a:pt x="87" y="256"/>
                  </a:cubicBezTo>
                  <a:cubicBezTo>
                    <a:pt x="97" y="258"/>
                    <a:pt x="105" y="259"/>
                    <a:pt x="114" y="259"/>
                  </a:cubicBezTo>
                  <a:cubicBezTo>
                    <a:pt x="170" y="259"/>
                    <a:pt x="209" y="214"/>
                    <a:pt x="223" y="153"/>
                  </a:cubicBezTo>
                  <a:cubicBezTo>
                    <a:pt x="223" y="120"/>
                    <a:pt x="223" y="83"/>
                    <a:pt x="207" y="50"/>
                  </a:cubicBezTo>
                  <a:cubicBezTo>
                    <a:pt x="207" y="50"/>
                    <a:pt x="207" y="33"/>
                    <a:pt x="190" y="33"/>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4148075" y="2839425"/>
              <a:ext cx="5600" cy="6075"/>
            </a:xfrm>
            <a:custGeom>
              <a:avLst/>
              <a:gdLst/>
              <a:ahLst/>
              <a:cxnLst/>
              <a:rect l="l" t="t" r="r" b="b"/>
              <a:pathLst>
                <a:path w="224" h="243" extrusionOk="0">
                  <a:moveTo>
                    <a:pt x="121" y="1"/>
                  </a:moveTo>
                  <a:cubicBezTo>
                    <a:pt x="67" y="1"/>
                    <a:pt x="17" y="34"/>
                    <a:pt x="1" y="104"/>
                  </a:cubicBezTo>
                  <a:cubicBezTo>
                    <a:pt x="1" y="137"/>
                    <a:pt x="1" y="170"/>
                    <a:pt x="17" y="186"/>
                  </a:cubicBezTo>
                  <a:cubicBezTo>
                    <a:pt x="34" y="223"/>
                    <a:pt x="50" y="240"/>
                    <a:pt x="88" y="240"/>
                  </a:cubicBezTo>
                  <a:cubicBezTo>
                    <a:pt x="94" y="242"/>
                    <a:pt x="101" y="243"/>
                    <a:pt x="108" y="243"/>
                  </a:cubicBezTo>
                  <a:cubicBezTo>
                    <a:pt x="154" y="243"/>
                    <a:pt x="209" y="198"/>
                    <a:pt x="224" y="137"/>
                  </a:cubicBezTo>
                  <a:lnTo>
                    <a:pt x="224" y="104"/>
                  </a:lnTo>
                  <a:cubicBezTo>
                    <a:pt x="224" y="67"/>
                    <a:pt x="207" y="34"/>
                    <a:pt x="191" y="17"/>
                  </a:cubicBezTo>
                  <a:cubicBezTo>
                    <a:pt x="170"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4140775" y="2804700"/>
              <a:ext cx="6000" cy="6725"/>
            </a:xfrm>
            <a:custGeom>
              <a:avLst/>
              <a:gdLst/>
              <a:ahLst/>
              <a:cxnLst/>
              <a:rect l="l" t="t" r="r" b="b"/>
              <a:pathLst>
                <a:path w="240" h="269" extrusionOk="0">
                  <a:moveTo>
                    <a:pt x="139" y="0"/>
                  </a:moveTo>
                  <a:cubicBezTo>
                    <a:pt x="124" y="0"/>
                    <a:pt x="112" y="4"/>
                    <a:pt x="103" y="13"/>
                  </a:cubicBezTo>
                  <a:cubicBezTo>
                    <a:pt x="33" y="50"/>
                    <a:pt x="0" y="116"/>
                    <a:pt x="17" y="186"/>
                  </a:cubicBezTo>
                  <a:cubicBezTo>
                    <a:pt x="33" y="219"/>
                    <a:pt x="50" y="235"/>
                    <a:pt x="70" y="256"/>
                  </a:cubicBezTo>
                  <a:cubicBezTo>
                    <a:pt x="87" y="264"/>
                    <a:pt x="99" y="268"/>
                    <a:pt x="112" y="268"/>
                  </a:cubicBezTo>
                  <a:cubicBezTo>
                    <a:pt x="124" y="268"/>
                    <a:pt x="136" y="264"/>
                    <a:pt x="153" y="256"/>
                  </a:cubicBezTo>
                  <a:cubicBezTo>
                    <a:pt x="190" y="235"/>
                    <a:pt x="206" y="219"/>
                    <a:pt x="223" y="186"/>
                  </a:cubicBezTo>
                  <a:cubicBezTo>
                    <a:pt x="239" y="153"/>
                    <a:pt x="239" y="116"/>
                    <a:pt x="239" y="83"/>
                  </a:cubicBezTo>
                  <a:cubicBezTo>
                    <a:pt x="223" y="66"/>
                    <a:pt x="223" y="50"/>
                    <a:pt x="206" y="29"/>
                  </a:cubicBezTo>
                  <a:lnTo>
                    <a:pt x="190" y="13"/>
                  </a:ln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4143350" y="2715325"/>
              <a:ext cx="6000" cy="6325"/>
            </a:xfrm>
            <a:custGeom>
              <a:avLst/>
              <a:gdLst/>
              <a:ahLst/>
              <a:cxnLst/>
              <a:rect l="l" t="t" r="r" b="b"/>
              <a:pathLst>
                <a:path w="240" h="253" extrusionOk="0">
                  <a:moveTo>
                    <a:pt x="133" y="1"/>
                  </a:moveTo>
                  <a:cubicBezTo>
                    <a:pt x="99" y="1"/>
                    <a:pt x="64" y="19"/>
                    <a:pt x="33" y="50"/>
                  </a:cubicBezTo>
                  <a:cubicBezTo>
                    <a:pt x="0" y="100"/>
                    <a:pt x="0" y="186"/>
                    <a:pt x="50" y="223"/>
                  </a:cubicBezTo>
                  <a:cubicBezTo>
                    <a:pt x="65" y="244"/>
                    <a:pt x="85" y="253"/>
                    <a:pt x="107" y="253"/>
                  </a:cubicBezTo>
                  <a:cubicBezTo>
                    <a:pt x="139" y="253"/>
                    <a:pt x="175" y="234"/>
                    <a:pt x="206" y="203"/>
                  </a:cubicBezTo>
                  <a:cubicBezTo>
                    <a:pt x="239" y="153"/>
                    <a:pt x="239" y="67"/>
                    <a:pt x="206" y="34"/>
                  </a:cubicBezTo>
                  <a:cubicBezTo>
                    <a:pt x="184" y="11"/>
                    <a:pt x="159"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4140775" y="2695950"/>
              <a:ext cx="6400" cy="6325"/>
            </a:xfrm>
            <a:custGeom>
              <a:avLst/>
              <a:gdLst/>
              <a:ahLst/>
              <a:cxnLst/>
              <a:rect l="l" t="t" r="r" b="b"/>
              <a:pathLst>
                <a:path w="256" h="253" extrusionOk="0">
                  <a:moveTo>
                    <a:pt x="103" y="1"/>
                  </a:moveTo>
                  <a:cubicBezTo>
                    <a:pt x="33" y="34"/>
                    <a:pt x="0" y="104"/>
                    <a:pt x="17" y="174"/>
                  </a:cubicBezTo>
                  <a:cubicBezTo>
                    <a:pt x="33" y="207"/>
                    <a:pt x="50" y="223"/>
                    <a:pt x="70" y="240"/>
                  </a:cubicBezTo>
                  <a:cubicBezTo>
                    <a:pt x="87" y="248"/>
                    <a:pt x="103" y="252"/>
                    <a:pt x="118" y="252"/>
                  </a:cubicBezTo>
                  <a:cubicBezTo>
                    <a:pt x="132" y="252"/>
                    <a:pt x="145" y="248"/>
                    <a:pt x="153" y="240"/>
                  </a:cubicBezTo>
                  <a:cubicBezTo>
                    <a:pt x="223" y="223"/>
                    <a:pt x="256" y="137"/>
                    <a:pt x="239" y="87"/>
                  </a:cubicBezTo>
                  <a:cubicBezTo>
                    <a:pt x="239" y="50"/>
                    <a:pt x="223" y="34"/>
                    <a:pt x="206" y="17"/>
                  </a:cubicBezTo>
                  <a:cubicBezTo>
                    <a:pt x="206" y="17"/>
                    <a:pt x="190" y="17"/>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4139025" y="2741000"/>
              <a:ext cx="6500" cy="6425"/>
            </a:xfrm>
            <a:custGeom>
              <a:avLst/>
              <a:gdLst/>
              <a:ahLst/>
              <a:cxnLst/>
              <a:rect l="l" t="t" r="r" b="b"/>
              <a:pathLst>
                <a:path w="260" h="257" extrusionOk="0">
                  <a:moveTo>
                    <a:pt x="103" y="0"/>
                  </a:moveTo>
                  <a:cubicBezTo>
                    <a:pt x="37" y="37"/>
                    <a:pt x="0" y="103"/>
                    <a:pt x="17" y="173"/>
                  </a:cubicBezTo>
                  <a:cubicBezTo>
                    <a:pt x="32" y="225"/>
                    <a:pt x="71" y="256"/>
                    <a:pt x="113" y="256"/>
                  </a:cubicBezTo>
                  <a:cubicBezTo>
                    <a:pt x="127" y="256"/>
                    <a:pt x="143" y="252"/>
                    <a:pt x="157" y="244"/>
                  </a:cubicBezTo>
                  <a:cubicBezTo>
                    <a:pt x="223" y="227"/>
                    <a:pt x="260" y="141"/>
                    <a:pt x="243" y="70"/>
                  </a:cubicBezTo>
                  <a:cubicBezTo>
                    <a:pt x="223" y="54"/>
                    <a:pt x="223" y="37"/>
                    <a:pt x="206" y="21"/>
                  </a:cubicBezTo>
                  <a:cubicBezTo>
                    <a:pt x="206" y="21"/>
                    <a:pt x="190"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4144575" y="2776350"/>
              <a:ext cx="6125" cy="6725"/>
            </a:xfrm>
            <a:custGeom>
              <a:avLst/>
              <a:gdLst/>
              <a:ahLst/>
              <a:cxnLst/>
              <a:rect l="l" t="t" r="r" b="b"/>
              <a:pathLst>
                <a:path w="245" h="269" extrusionOk="0">
                  <a:moveTo>
                    <a:pt x="138" y="0"/>
                  </a:moveTo>
                  <a:cubicBezTo>
                    <a:pt x="123" y="0"/>
                    <a:pt x="106" y="5"/>
                    <a:pt x="87" y="13"/>
                  </a:cubicBezTo>
                  <a:cubicBezTo>
                    <a:pt x="71" y="29"/>
                    <a:pt x="38" y="50"/>
                    <a:pt x="21" y="83"/>
                  </a:cubicBezTo>
                  <a:cubicBezTo>
                    <a:pt x="1" y="116"/>
                    <a:pt x="1" y="153"/>
                    <a:pt x="21" y="186"/>
                  </a:cubicBezTo>
                  <a:cubicBezTo>
                    <a:pt x="21" y="219"/>
                    <a:pt x="38" y="235"/>
                    <a:pt x="71" y="256"/>
                  </a:cubicBezTo>
                  <a:cubicBezTo>
                    <a:pt x="79" y="264"/>
                    <a:pt x="93" y="268"/>
                    <a:pt x="108" y="268"/>
                  </a:cubicBezTo>
                  <a:cubicBezTo>
                    <a:pt x="123" y="268"/>
                    <a:pt x="141" y="264"/>
                    <a:pt x="157" y="256"/>
                  </a:cubicBezTo>
                  <a:cubicBezTo>
                    <a:pt x="207" y="235"/>
                    <a:pt x="244" y="153"/>
                    <a:pt x="228" y="83"/>
                  </a:cubicBezTo>
                  <a:cubicBezTo>
                    <a:pt x="228" y="66"/>
                    <a:pt x="228" y="50"/>
                    <a:pt x="207" y="29"/>
                  </a:cubicBezTo>
                  <a:cubicBezTo>
                    <a:pt x="190" y="29"/>
                    <a:pt x="190" y="29"/>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4143750" y="2759025"/>
              <a:ext cx="6000" cy="6525"/>
            </a:xfrm>
            <a:custGeom>
              <a:avLst/>
              <a:gdLst/>
              <a:ahLst/>
              <a:cxnLst/>
              <a:rect l="l" t="t" r="r" b="b"/>
              <a:pathLst>
                <a:path w="240" h="261" extrusionOk="0">
                  <a:moveTo>
                    <a:pt x="157" y="1"/>
                  </a:moveTo>
                  <a:cubicBezTo>
                    <a:pt x="87" y="1"/>
                    <a:pt x="34" y="38"/>
                    <a:pt x="17" y="104"/>
                  </a:cubicBezTo>
                  <a:cubicBezTo>
                    <a:pt x="1" y="158"/>
                    <a:pt x="17" y="190"/>
                    <a:pt x="34" y="228"/>
                  </a:cubicBezTo>
                  <a:cubicBezTo>
                    <a:pt x="54" y="244"/>
                    <a:pt x="71" y="261"/>
                    <a:pt x="87" y="261"/>
                  </a:cubicBezTo>
                  <a:cubicBezTo>
                    <a:pt x="120" y="261"/>
                    <a:pt x="157" y="261"/>
                    <a:pt x="174" y="244"/>
                  </a:cubicBezTo>
                  <a:cubicBezTo>
                    <a:pt x="207" y="207"/>
                    <a:pt x="223" y="190"/>
                    <a:pt x="223" y="158"/>
                  </a:cubicBezTo>
                  <a:cubicBezTo>
                    <a:pt x="240" y="125"/>
                    <a:pt x="240" y="87"/>
                    <a:pt x="223" y="54"/>
                  </a:cubicBezTo>
                  <a:cubicBezTo>
                    <a:pt x="207" y="54"/>
                    <a:pt x="207" y="38"/>
                    <a:pt x="207" y="38"/>
                  </a:cubicBezTo>
                  <a:lnTo>
                    <a:pt x="190" y="21"/>
                  </a:lnTo>
                  <a:cubicBezTo>
                    <a:pt x="174" y="21"/>
                    <a:pt x="157"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4163950" y="2839950"/>
              <a:ext cx="6025" cy="6300"/>
            </a:xfrm>
            <a:custGeom>
              <a:avLst/>
              <a:gdLst/>
              <a:ahLst/>
              <a:cxnLst/>
              <a:rect l="l" t="t" r="r" b="b"/>
              <a:pathLst>
                <a:path w="241" h="252" extrusionOk="0">
                  <a:moveTo>
                    <a:pt x="140" y="0"/>
                  </a:moveTo>
                  <a:cubicBezTo>
                    <a:pt x="125" y="0"/>
                    <a:pt x="112" y="4"/>
                    <a:pt x="104" y="13"/>
                  </a:cubicBezTo>
                  <a:cubicBezTo>
                    <a:pt x="34" y="29"/>
                    <a:pt x="1" y="116"/>
                    <a:pt x="17" y="165"/>
                  </a:cubicBezTo>
                  <a:cubicBezTo>
                    <a:pt x="17" y="202"/>
                    <a:pt x="50" y="235"/>
                    <a:pt x="71" y="235"/>
                  </a:cubicBezTo>
                  <a:cubicBezTo>
                    <a:pt x="104" y="252"/>
                    <a:pt x="120" y="252"/>
                    <a:pt x="153" y="252"/>
                  </a:cubicBezTo>
                  <a:cubicBezTo>
                    <a:pt x="191" y="235"/>
                    <a:pt x="207" y="202"/>
                    <a:pt x="224" y="186"/>
                  </a:cubicBezTo>
                  <a:cubicBezTo>
                    <a:pt x="240" y="149"/>
                    <a:pt x="240" y="116"/>
                    <a:pt x="240" y="83"/>
                  </a:cubicBezTo>
                  <a:cubicBezTo>
                    <a:pt x="224" y="62"/>
                    <a:pt x="224" y="46"/>
                    <a:pt x="207" y="29"/>
                  </a:cubicBezTo>
                  <a:cubicBezTo>
                    <a:pt x="207" y="13"/>
                    <a:pt x="191" y="13"/>
                    <a:pt x="191" y="13"/>
                  </a:cubicBezTo>
                  <a:cubicBezTo>
                    <a:pt x="172" y="4"/>
                    <a:pt x="154"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4143350" y="2821275"/>
              <a:ext cx="6000" cy="6525"/>
            </a:xfrm>
            <a:custGeom>
              <a:avLst/>
              <a:gdLst/>
              <a:ahLst/>
              <a:cxnLst/>
              <a:rect l="l" t="t" r="r" b="b"/>
              <a:pathLst>
                <a:path w="240" h="261" extrusionOk="0">
                  <a:moveTo>
                    <a:pt x="125" y="1"/>
                  </a:moveTo>
                  <a:cubicBezTo>
                    <a:pt x="72" y="1"/>
                    <a:pt x="31" y="48"/>
                    <a:pt x="17" y="108"/>
                  </a:cubicBezTo>
                  <a:cubicBezTo>
                    <a:pt x="0" y="141"/>
                    <a:pt x="17" y="174"/>
                    <a:pt x="33" y="211"/>
                  </a:cubicBezTo>
                  <a:cubicBezTo>
                    <a:pt x="50" y="228"/>
                    <a:pt x="70" y="244"/>
                    <a:pt x="103" y="261"/>
                  </a:cubicBezTo>
                  <a:cubicBezTo>
                    <a:pt x="153" y="261"/>
                    <a:pt x="223" y="211"/>
                    <a:pt x="239" y="141"/>
                  </a:cubicBezTo>
                  <a:cubicBezTo>
                    <a:pt x="239" y="108"/>
                    <a:pt x="239" y="71"/>
                    <a:pt x="223" y="55"/>
                  </a:cubicBezTo>
                  <a:cubicBezTo>
                    <a:pt x="223" y="38"/>
                    <a:pt x="206" y="38"/>
                    <a:pt x="206" y="22"/>
                  </a:cubicBezTo>
                  <a:cubicBezTo>
                    <a:pt x="190" y="5"/>
                    <a:pt x="173" y="5"/>
                    <a:pt x="153" y="5"/>
                  </a:cubicBezTo>
                  <a:cubicBezTo>
                    <a:pt x="143"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186750" y="2765850"/>
              <a:ext cx="5575" cy="6200"/>
            </a:xfrm>
            <a:custGeom>
              <a:avLst/>
              <a:gdLst/>
              <a:ahLst/>
              <a:cxnLst/>
              <a:rect l="l" t="t" r="r" b="b"/>
              <a:pathLst>
                <a:path w="223" h="248" extrusionOk="0">
                  <a:moveTo>
                    <a:pt x="110" y="1"/>
                  </a:moveTo>
                  <a:cubicBezTo>
                    <a:pt x="54" y="1"/>
                    <a:pt x="14" y="46"/>
                    <a:pt x="0" y="107"/>
                  </a:cubicBezTo>
                  <a:cubicBezTo>
                    <a:pt x="0" y="140"/>
                    <a:pt x="0" y="177"/>
                    <a:pt x="17" y="194"/>
                  </a:cubicBezTo>
                  <a:cubicBezTo>
                    <a:pt x="33" y="227"/>
                    <a:pt x="50" y="243"/>
                    <a:pt x="87" y="243"/>
                  </a:cubicBezTo>
                  <a:cubicBezTo>
                    <a:pt x="94" y="246"/>
                    <a:pt x="102" y="248"/>
                    <a:pt x="110" y="248"/>
                  </a:cubicBezTo>
                  <a:cubicBezTo>
                    <a:pt x="156" y="248"/>
                    <a:pt x="209" y="200"/>
                    <a:pt x="223" y="140"/>
                  </a:cubicBezTo>
                  <a:cubicBezTo>
                    <a:pt x="223" y="107"/>
                    <a:pt x="223" y="74"/>
                    <a:pt x="206" y="58"/>
                  </a:cubicBezTo>
                  <a:cubicBezTo>
                    <a:pt x="206" y="37"/>
                    <a:pt x="190" y="37"/>
                    <a:pt x="190" y="21"/>
                  </a:cubicBezTo>
                  <a:cubicBezTo>
                    <a:pt x="169" y="4"/>
                    <a:pt x="153" y="4"/>
                    <a:pt x="136" y="4"/>
                  </a:cubicBezTo>
                  <a:cubicBezTo>
                    <a:pt x="127" y="2"/>
                    <a:pt x="118"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4178600" y="2733400"/>
              <a:ext cx="6400" cy="6375"/>
            </a:xfrm>
            <a:custGeom>
              <a:avLst/>
              <a:gdLst/>
              <a:ahLst/>
              <a:cxnLst/>
              <a:rect l="l" t="t" r="r" b="b"/>
              <a:pathLst>
                <a:path w="256" h="255" extrusionOk="0">
                  <a:moveTo>
                    <a:pt x="145" y="0"/>
                  </a:moveTo>
                  <a:cubicBezTo>
                    <a:pt x="132" y="0"/>
                    <a:pt x="120" y="5"/>
                    <a:pt x="103" y="16"/>
                  </a:cubicBezTo>
                  <a:cubicBezTo>
                    <a:pt x="33" y="32"/>
                    <a:pt x="0" y="119"/>
                    <a:pt x="17" y="185"/>
                  </a:cubicBezTo>
                  <a:cubicBezTo>
                    <a:pt x="33" y="201"/>
                    <a:pt x="50" y="238"/>
                    <a:pt x="66" y="255"/>
                  </a:cubicBezTo>
                  <a:lnTo>
                    <a:pt x="153" y="255"/>
                  </a:lnTo>
                  <a:cubicBezTo>
                    <a:pt x="186" y="238"/>
                    <a:pt x="223" y="222"/>
                    <a:pt x="223" y="185"/>
                  </a:cubicBezTo>
                  <a:cubicBezTo>
                    <a:pt x="239" y="152"/>
                    <a:pt x="256" y="119"/>
                    <a:pt x="239" y="82"/>
                  </a:cubicBezTo>
                  <a:cubicBezTo>
                    <a:pt x="239" y="65"/>
                    <a:pt x="223" y="49"/>
                    <a:pt x="206" y="32"/>
                  </a:cubicBezTo>
                  <a:lnTo>
                    <a:pt x="186" y="16"/>
                  </a:lnTo>
                  <a:cubicBezTo>
                    <a:pt x="169" y="5"/>
                    <a:pt x="157"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4184575" y="2704775"/>
              <a:ext cx="6000" cy="6400"/>
            </a:xfrm>
            <a:custGeom>
              <a:avLst/>
              <a:gdLst/>
              <a:ahLst/>
              <a:cxnLst/>
              <a:rect l="l" t="t" r="r" b="b"/>
              <a:pathLst>
                <a:path w="240" h="256" extrusionOk="0">
                  <a:moveTo>
                    <a:pt x="130" y="1"/>
                  </a:moveTo>
                  <a:cubicBezTo>
                    <a:pt x="99" y="1"/>
                    <a:pt x="70" y="14"/>
                    <a:pt x="50" y="43"/>
                  </a:cubicBezTo>
                  <a:cubicBezTo>
                    <a:pt x="0" y="109"/>
                    <a:pt x="0" y="179"/>
                    <a:pt x="50" y="233"/>
                  </a:cubicBezTo>
                  <a:cubicBezTo>
                    <a:pt x="50" y="233"/>
                    <a:pt x="71" y="250"/>
                    <a:pt x="87" y="250"/>
                  </a:cubicBezTo>
                  <a:cubicBezTo>
                    <a:pt x="100" y="254"/>
                    <a:pt x="112" y="256"/>
                    <a:pt x="124" y="256"/>
                  </a:cubicBezTo>
                  <a:cubicBezTo>
                    <a:pt x="156" y="256"/>
                    <a:pt x="182" y="240"/>
                    <a:pt x="207" y="212"/>
                  </a:cubicBezTo>
                  <a:cubicBezTo>
                    <a:pt x="240" y="163"/>
                    <a:pt x="240" y="109"/>
                    <a:pt x="240" y="76"/>
                  </a:cubicBezTo>
                  <a:cubicBezTo>
                    <a:pt x="223" y="60"/>
                    <a:pt x="223" y="43"/>
                    <a:pt x="207" y="27"/>
                  </a:cubicBezTo>
                  <a:cubicBezTo>
                    <a:pt x="182" y="10"/>
                    <a:pt x="15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4173850" y="2778825"/>
              <a:ext cx="6000" cy="6600"/>
            </a:xfrm>
            <a:custGeom>
              <a:avLst/>
              <a:gdLst/>
              <a:ahLst/>
              <a:cxnLst/>
              <a:rect l="l" t="t" r="r" b="b"/>
              <a:pathLst>
                <a:path w="240" h="264" extrusionOk="0">
                  <a:moveTo>
                    <a:pt x="153" y="0"/>
                  </a:moveTo>
                  <a:cubicBezTo>
                    <a:pt x="87" y="0"/>
                    <a:pt x="17" y="54"/>
                    <a:pt x="17" y="120"/>
                  </a:cubicBezTo>
                  <a:cubicBezTo>
                    <a:pt x="1" y="157"/>
                    <a:pt x="1" y="190"/>
                    <a:pt x="17" y="207"/>
                  </a:cubicBezTo>
                  <a:cubicBezTo>
                    <a:pt x="34" y="240"/>
                    <a:pt x="67" y="260"/>
                    <a:pt x="87" y="260"/>
                  </a:cubicBezTo>
                  <a:cubicBezTo>
                    <a:pt x="95" y="262"/>
                    <a:pt x="103" y="263"/>
                    <a:pt x="111" y="263"/>
                  </a:cubicBezTo>
                  <a:cubicBezTo>
                    <a:pt x="166" y="263"/>
                    <a:pt x="209" y="215"/>
                    <a:pt x="223" y="157"/>
                  </a:cubicBezTo>
                  <a:cubicBezTo>
                    <a:pt x="240" y="120"/>
                    <a:pt x="223" y="87"/>
                    <a:pt x="223" y="54"/>
                  </a:cubicBezTo>
                  <a:cubicBezTo>
                    <a:pt x="207" y="54"/>
                    <a:pt x="207" y="33"/>
                    <a:pt x="207" y="33"/>
                  </a:cubicBezTo>
                  <a:cubicBezTo>
                    <a:pt x="19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4171700" y="2762375"/>
              <a:ext cx="6400" cy="6500"/>
            </a:xfrm>
            <a:custGeom>
              <a:avLst/>
              <a:gdLst/>
              <a:ahLst/>
              <a:cxnLst/>
              <a:rect l="l" t="t" r="r" b="b"/>
              <a:pathLst>
                <a:path w="256" h="260" extrusionOk="0">
                  <a:moveTo>
                    <a:pt x="130" y="1"/>
                  </a:moveTo>
                  <a:cubicBezTo>
                    <a:pt x="99" y="1"/>
                    <a:pt x="70" y="13"/>
                    <a:pt x="50" y="40"/>
                  </a:cubicBezTo>
                  <a:cubicBezTo>
                    <a:pt x="0" y="110"/>
                    <a:pt x="0" y="176"/>
                    <a:pt x="50" y="230"/>
                  </a:cubicBezTo>
                  <a:cubicBezTo>
                    <a:pt x="65" y="250"/>
                    <a:pt x="89" y="260"/>
                    <a:pt x="115" y="260"/>
                  </a:cubicBezTo>
                  <a:cubicBezTo>
                    <a:pt x="150" y="260"/>
                    <a:pt x="187" y="242"/>
                    <a:pt x="206" y="213"/>
                  </a:cubicBezTo>
                  <a:cubicBezTo>
                    <a:pt x="256" y="160"/>
                    <a:pt x="256" y="73"/>
                    <a:pt x="206" y="24"/>
                  </a:cubicBezTo>
                  <a:cubicBezTo>
                    <a:pt x="182" y="9"/>
                    <a:pt x="15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4167775" y="2793975"/>
              <a:ext cx="6525" cy="6300"/>
            </a:xfrm>
            <a:custGeom>
              <a:avLst/>
              <a:gdLst/>
              <a:ahLst/>
              <a:cxnLst/>
              <a:rect l="l" t="t" r="r" b="b"/>
              <a:pathLst>
                <a:path w="261" h="252" extrusionOk="0">
                  <a:moveTo>
                    <a:pt x="142" y="0"/>
                  </a:moveTo>
                  <a:cubicBezTo>
                    <a:pt x="127" y="0"/>
                    <a:pt x="114" y="5"/>
                    <a:pt x="103" y="13"/>
                  </a:cubicBezTo>
                  <a:cubicBezTo>
                    <a:pt x="38" y="29"/>
                    <a:pt x="0" y="116"/>
                    <a:pt x="21" y="186"/>
                  </a:cubicBezTo>
                  <a:cubicBezTo>
                    <a:pt x="21" y="203"/>
                    <a:pt x="54" y="236"/>
                    <a:pt x="71" y="252"/>
                  </a:cubicBezTo>
                  <a:lnTo>
                    <a:pt x="157" y="252"/>
                  </a:lnTo>
                  <a:cubicBezTo>
                    <a:pt x="227" y="219"/>
                    <a:pt x="260" y="149"/>
                    <a:pt x="244" y="83"/>
                  </a:cubicBezTo>
                  <a:cubicBezTo>
                    <a:pt x="227" y="66"/>
                    <a:pt x="227" y="46"/>
                    <a:pt x="207" y="29"/>
                  </a:cubicBezTo>
                  <a:lnTo>
                    <a:pt x="190" y="13"/>
                  </a:lnTo>
                  <a:cubicBezTo>
                    <a:pt x="174" y="5"/>
                    <a:pt x="157"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4184150" y="2750150"/>
              <a:ext cx="6025" cy="6525"/>
            </a:xfrm>
            <a:custGeom>
              <a:avLst/>
              <a:gdLst/>
              <a:ahLst/>
              <a:cxnLst/>
              <a:rect l="l" t="t" r="r" b="b"/>
              <a:pathLst>
                <a:path w="241" h="261" extrusionOk="0">
                  <a:moveTo>
                    <a:pt x="135" y="0"/>
                  </a:moveTo>
                  <a:cubicBezTo>
                    <a:pt x="100" y="0"/>
                    <a:pt x="65" y="18"/>
                    <a:pt x="34" y="47"/>
                  </a:cubicBezTo>
                  <a:cubicBezTo>
                    <a:pt x="1" y="100"/>
                    <a:pt x="1" y="187"/>
                    <a:pt x="50" y="236"/>
                  </a:cubicBezTo>
                  <a:cubicBezTo>
                    <a:pt x="66" y="252"/>
                    <a:pt x="87" y="261"/>
                    <a:pt x="110" y="261"/>
                  </a:cubicBezTo>
                  <a:cubicBezTo>
                    <a:pt x="141" y="261"/>
                    <a:pt x="176" y="244"/>
                    <a:pt x="207" y="203"/>
                  </a:cubicBezTo>
                  <a:cubicBezTo>
                    <a:pt x="240" y="150"/>
                    <a:pt x="240" y="84"/>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4176850" y="2716650"/>
              <a:ext cx="6000" cy="6200"/>
            </a:xfrm>
            <a:custGeom>
              <a:avLst/>
              <a:gdLst/>
              <a:ahLst/>
              <a:cxnLst/>
              <a:rect l="l" t="t" r="r" b="b"/>
              <a:pathLst>
                <a:path w="240" h="248" extrusionOk="0">
                  <a:moveTo>
                    <a:pt x="134" y="0"/>
                  </a:moveTo>
                  <a:cubicBezTo>
                    <a:pt x="100" y="0"/>
                    <a:pt x="64" y="18"/>
                    <a:pt x="33" y="47"/>
                  </a:cubicBezTo>
                  <a:cubicBezTo>
                    <a:pt x="33" y="67"/>
                    <a:pt x="17" y="84"/>
                    <a:pt x="17" y="100"/>
                  </a:cubicBezTo>
                  <a:cubicBezTo>
                    <a:pt x="0" y="150"/>
                    <a:pt x="17" y="203"/>
                    <a:pt x="33" y="220"/>
                  </a:cubicBezTo>
                  <a:cubicBezTo>
                    <a:pt x="55" y="239"/>
                    <a:pt x="81" y="247"/>
                    <a:pt x="105" y="247"/>
                  </a:cubicBezTo>
                  <a:cubicBezTo>
                    <a:pt x="123" y="247"/>
                    <a:pt x="139" y="243"/>
                    <a:pt x="153" y="236"/>
                  </a:cubicBezTo>
                  <a:cubicBezTo>
                    <a:pt x="173" y="236"/>
                    <a:pt x="190" y="220"/>
                    <a:pt x="206" y="203"/>
                  </a:cubicBezTo>
                  <a:cubicBezTo>
                    <a:pt x="239" y="150"/>
                    <a:pt x="239" y="67"/>
                    <a:pt x="206"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4187975" y="2781275"/>
              <a:ext cx="6525" cy="6550"/>
            </a:xfrm>
            <a:custGeom>
              <a:avLst/>
              <a:gdLst/>
              <a:ahLst/>
              <a:cxnLst/>
              <a:rect l="l" t="t" r="r" b="b"/>
              <a:pathLst>
                <a:path w="261" h="262" extrusionOk="0">
                  <a:moveTo>
                    <a:pt x="152" y="1"/>
                  </a:moveTo>
                  <a:cubicBezTo>
                    <a:pt x="120" y="1"/>
                    <a:pt x="83" y="18"/>
                    <a:pt x="54" y="59"/>
                  </a:cubicBezTo>
                  <a:cubicBezTo>
                    <a:pt x="1" y="109"/>
                    <a:pt x="1" y="179"/>
                    <a:pt x="54" y="228"/>
                  </a:cubicBezTo>
                  <a:cubicBezTo>
                    <a:pt x="75" y="251"/>
                    <a:pt x="100" y="261"/>
                    <a:pt x="124" y="261"/>
                  </a:cubicBezTo>
                  <a:cubicBezTo>
                    <a:pt x="156" y="261"/>
                    <a:pt x="188" y="242"/>
                    <a:pt x="207" y="212"/>
                  </a:cubicBezTo>
                  <a:cubicBezTo>
                    <a:pt x="260" y="162"/>
                    <a:pt x="260" y="76"/>
                    <a:pt x="207" y="22"/>
                  </a:cubicBezTo>
                  <a:cubicBezTo>
                    <a:pt x="193" y="9"/>
                    <a:pt x="174"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4181175" y="2795625"/>
              <a:ext cx="6000" cy="6500"/>
            </a:xfrm>
            <a:custGeom>
              <a:avLst/>
              <a:gdLst/>
              <a:ahLst/>
              <a:cxnLst/>
              <a:rect l="l" t="t" r="r" b="b"/>
              <a:pathLst>
                <a:path w="240" h="260" extrusionOk="0">
                  <a:moveTo>
                    <a:pt x="153" y="0"/>
                  </a:moveTo>
                  <a:cubicBezTo>
                    <a:pt x="83" y="0"/>
                    <a:pt x="33" y="50"/>
                    <a:pt x="17" y="120"/>
                  </a:cubicBezTo>
                  <a:cubicBezTo>
                    <a:pt x="0" y="153"/>
                    <a:pt x="17" y="186"/>
                    <a:pt x="17" y="207"/>
                  </a:cubicBezTo>
                  <a:cubicBezTo>
                    <a:pt x="33" y="240"/>
                    <a:pt x="66" y="256"/>
                    <a:pt x="83" y="256"/>
                  </a:cubicBezTo>
                  <a:cubicBezTo>
                    <a:pt x="92" y="258"/>
                    <a:pt x="101" y="259"/>
                    <a:pt x="110" y="259"/>
                  </a:cubicBezTo>
                  <a:cubicBezTo>
                    <a:pt x="170" y="259"/>
                    <a:pt x="225" y="214"/>
                    <a:pt x="240" y="153"/>
                  </a:cubicBezTo>
                  <a:cubicBezTo>
                    <a:pt x="240" y="120"/>
                    <a:pt x="240" y="83"/>
                    <a:pt x="223" y="50"/>
                  </a:cubicBezTo>
                  <a:lnTo>
                    <a:pt x="207" y="33"/>
                  </a:lnTo>
                  <a:cubicBezTo>
                    <a:pt x="186"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4186325" y="2811900"/>
              <a:ext cx="6000" cy="6425"/>
            </a:xfrm>
            <a:custGeom>
              <a:avLst/>
              <a:gdLst/>
              <a:ahLst/>
              <a:cxnLst/>
              <a:rect l="l" t="t" r="r" b="b"/>
              <a:pathLst>
                <a:path w="240" h="257" extrusionOk="0">
                  <a:moveTo>
                    <a:pt x="137" y="1"/>
                  </a:moveTo>
                  <a:cubicBezTo>
                    <a:pt x="120" y="1"/>
                    <a:pt x="83" y="1"/>
                    <a:pt x="50" y="34"/>
                  </a:cubicBezTo>
                  <a:cubicBezTo>
                    <a:pt x="34" y="50"/>
                    <a:pt x="17" y="71"/>
                    <a:pt x="1" y="104"/>
                  </a:cubicBezTo>
                  <a:cubicBezTo>
                    <a:pt x="1" y="137"/>
                    <a:pt x="1" y="174"/>
                    <a:pt x="17" y="207"/>
                  </a:cubicBezTo>
                  <a:cubicBezTo>
                    <a:pt x="34" y="240"/>
                    <a:pt x="50" y="257"/>
                    <a:pt x="83" y="257"/>
                  </a:cubicBezTo>
                  <a:cubicBezTo>
                    <a:pt x="153" y="257"/>
                    <a:pt x="207" y="224"/>
                    <a:pt x="223" y="153"/>
                  </a:cubicBezTo>
                  <a:cubicBezTo>
                    <a:pt x="240" y="120"/>
                    <a:pt x="223" y="87"/>
                    <a:pt x="207" y="50"/>
                  </a:cubicBezTo>
                  <a:cubicBezTo>
                    <a:pt x="207" y="50"/>
                    <a:pt x="207" y="34"/>
                    <a:pt x="186" y="34"/>
                  </a:cubicBezTo>
                  <a:cubicBezTo>
                    <a:pt x="186" y="17"/>
                    <a:pt x="170"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4176850" y="2843125"/>
              <a:ext cx="6000" cy="6325"/>
            </a:xfrm>
            <a:custGeom>
              <a:avLst/>
              <a:gdLst/>
              <a:ahLst/>
              <a:cxnLst/>
              <a:rect l="l" t="t" r="r" b="b"/>
              <a:pathLst>
                <a:path w="240" h="253" extrusionOk="0">
                  <a:moveTo>
                    <a:pt x="138" y="0"/>
                  </a:moveTo>
                  <a:cubicBezTo>
                    <a:pt x="104" y="0"/>
                    <a:pt x="72" y="17"/>
                    <a:pt x="50" y="59"/>
                  </a:cubicBezTo>
                  <a:cubicBezTo>
                    <a:pt x="0" y="108"/>
                    <a:pt x="0" y="178"/>
                    <a:pt x="50" y="228"/>
                  </a:cubicBezTo>
                  <a:cubicBezTo>
                    <a:pt x="50" y="244"/>
                    <a:pt x="70" y="244"/>
                    <a:pt x="87" y="244"/>
                  </a:cubicBezTo>
                  <a:cubicBezTo>
                    <a:pt x="96" y="250"/>
                    <a:pt x="107" y="253"/>
                    <a:pt x="118" y="253"/>
                  </a:cubicBezTo>
                  <a:cubicBezTo>
                    <a:pt x="148" y="253"/>
                    <a:pt x="183" y="235"/>
                    <a:pt x="206" y="211"/>
                  </a:cubicBezTo>
                  <a:cubicBezTo>
                    <a:pt x="239" y="178"/>
                    <a:pt x="239" y="108"/>
                    <a:pt x="223" y="75"/>
                  </a:cubicBezTo>
                  <a:cubicBezTo>
                    <a:pt x="223" y="59"/>
                    <a:pt x="223" y="38"/>
                    <a:pt x="206" y="22"/>
                  </a:cubicBezTo>
                  <a:cubicBezTo>
                    <a:pt x="185" y="8"/>
                    <a:pt x="161"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4169525" y="2745850"/>
              <a:ext cx="6000" cy="6525"/>
            </a:xfrm>
            <a:custGeom>
              <a:avLst/>
              <a:gdLst/>
              <a:ahLst/>
              <a:cxnLst/>
              <a:rect l="l" t="t" r="r" b="b"/>
              <a:pathLst>
                <a:path w="240" h="261" extrusionOk="0">
                  <a:moveTo>
                    <a:pt x="135" y="0"/>
                  </a:moveTo>
                  <a:cubicBezTo>
                    <a:pt x="101" y="0"/>
                    <a:pt x="64" y="19"/>
                    <a:pt x="33" y="50"/>
                  </a:cubicBezTo>
                  <a:cubicBezTo>
                    <a:pt x="1" y="99"/>
                    <a:pt x="1" y="186"/>
                    <a:pt x="33" y="239"/>
                  </a:cubicBezTo>
                  <a:cubicBezTo>
                    <a:pt x="55" y="253"/>
                    <a:pt x="80" y="261"/>
                    <a:pt x="105" y="261"/>
                  </a:cubicBezTo>
                  <a:cubicBezTo>
                    <a:pt x="141" y="261"/>
                    <a:pt x="177" y="244"/>
                    <a:pt x="207" y="202"/>
                  </a:cubicBezTo>
                  <a:cubicBezTo>
                    <a:pt x="240" y="153"/>
                    <a:pt x="240" y="66"/>
                    <a:pt x="207" y="33"/>
                  </a:cubicBezTo>
                  <a:cubicBezTo>
                    <a:pt x="186" y="10"/>
                    <a:pt x="161"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4175500" y="2828125"/>
              <a:ext cx="6100" cy="6600"/>
            </a:xfrm>
            <a:custGeom>
              <a:avLst/>
              <a:gdLst/>
              <a:ahLst/>
              <a:cxnLst/>
              <a:rect l="l" t="t" r="r" b="b"/>
              <a:pathLst>
                <a:path w="244" h="264" extrusionOk="0">
                  <a:moveTo>
                    <a:pt x="132" y="0"/>
                  </a:moveTo>
                  <a:cubicBezTo>
                    <a:pt x="75" y="0"/>
                    <a:pt x="36" y="49"/>
                    <a:pt x="21" y="106"/>
                  </a:cubicBezTo>
                  <a:cubicBezTo>
                    <a:pt x="1" y="143"/>
                    <a:pt x="21" y="176"/>
                    <a:pt x="38" y="209"/>
                  </a:cubicBezTo>
                  <a:cubicBezTo>
                    <a:pt x="38" y="226"/>
                    <a:pt x="71" y="247"/>
                    <a:pt x="104" y="263"/>
                  </a:cubicBezTo>
                  <a:cubicBezTo>
                    <a:pt x="124" y="263"/>
                    <a:pt x="157" y="247"/>
                    <a:pt x="190" y="226"/>
                  </a:cubicBezTo>
                  <a:cubicBezTo>
                    <a:pt x="207" y="209"/>
                    <a:pt x="227" y="176"/>
                    <a:pt x="244" y="143"/>
                  </a:cubicBezTo>
                  <a:cubicBezTo>
                    <a:pt x="244" y="106"/>
                    <a:pt x="244" y="73"/>
                    <a:pt x="227" y="57"/>
                  </a:cubicBezTo>
                  <a:cubicBezTo>
                    <a:pt x="227" y="40"/>
                    <a:pt x="207" y="40"/>
                    <a:pt x="207" y="20"/>
                  </a:cubicBezTo>
                  <a:cubicBezTo>
                    <a:pt x="190" y="20"/>
                    <a:pt x="174" y="3"/>
                    <a:pt x="157"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4171700" y="2701525"/>
              <a:ext cx="6000" cy="6375"/>
            </a:xfrm>
            <a:custGeom>
              <a:avLst/>
              <a:gdLst/>
              <a:ahLst/>
              <a:cxnLst/>
              <a:rect l="l" t="t" r="r" b="b"/>
              <a:pathLst>
                <a:path w="240" h="255" extrusionOk="0">
                  <a:moveTo>
                    <a:pt x="103" y="0"/>
                  </a:moveTo>
                  <a:cubicBezTo>
                    <a:pt x="33" y="33"/>
                    <a:pt x="0" y="103"/>
                    <a:pt x="17" y="173"/>
                  </a:cubicBezTo>
                  <a:cubicBezTo>
                    <a:pt x="33" y="206"/>
                    <a:pt x="50" y="223"/>
                    <a:pt x="70" y="239"/>
                  </a:cubicBezTo>
                  <a:cubicBezTo>
                    <a:pt x="87" y="250"/>
                    <a:pt x="99" y="255"/>
                    <a:pt x="111" y="255"/>
                  </a:cubicBezTo>
                  <a:cubicBezTo>
                    <a:pt x="124" y="255"/>
                    <a:pt x="136" y="250"/>
                    <a:pt x="153" y="239"/>
                  </a:cubicBezTo>
                  <a:cubicBezTo>
                    <a:pt x="190" y="239"/>
                    <a:pt x="206" y="206"/>
                    <a:pt x="223" y="173"/>
                  </a:cubicBezTo>
                  <a:cubicBezTo>
                    <a:pt x="239" y="157"/>
                    <a:pt x="239" y="120"/>
                    <a:pt x="239" y="87"/>
                  </a:cubicBezTo>
                  <a:cubicBezTo>
                    <a:pt x="223" y="54"/>
                    <a:pt x="223" y="33"/>
                    <a:pt x="206" y="33"/>
                  </a:cubicBezTo>
                  <a:cubicBezTo>
                    <a:pt x="206" y="17"/>
                    <a:pt x="190" y="17"/>
                    <a:pt x="190"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4172100" y="2813650"/>
              <a:ext cx="6000" cy="6325"/>
            </a:xfrm>
            <a:custGeom>
              <a:avLst/>
              <a:gdLst/>
              <a:ahLst/>
              <a:cxnLst/>
              <a:rect l="l" t="t" r="r" b="b"/>
              <a:pathLst>
                <a:path w="240" h="253" extrusionOk="0">
                  <a:moveTo>
                    <a:pt x="87" y="1"/>
                  </a:moveTo>
                  <a:cubicBezTo>
                    <a:pt x="71" y="17"/>
                    <a:pt x="34" y="34"/>
                    <a:pt x="17" y="67"/>
                  </a:cubicBezTo>
                  <a:cubicBezTo>
                    <a:pt x="1" y="104"/>
                    <a:pt x="1" y="137"/>
                    <a:pt x="17" y="170"/>
                  </a:cubicBezTo>
                  <a:cubicBezTo>
                    <a:pt x="29" y="221"/>
                    <a:pt x="61" y="253"/>
                    <a:pt x="105" y="253"/>
                  </a:cubicBezTo>
                  <a:cubicBezTo>
                    <a:pt x="121" y="253"/>
                    <a:pt x="139" y="249"/>
                    <a:pt x="157" y="240"/>
                  </a:cubicBezTo>
                  <a:cubicBezTo>
                    <a:pt x="207" y="224"/>
                    <a:pt x="240" y="137"/>
                    <a:pt x="223" y="83"/>
                  </a:cubicBezTo>
                  <a:cubicBezTo>
                    <a:pt x="223" y="50"/>
                    <a:pt x="207" y="34"/>
                    <a:pt x="207" y="17"/>
                  </a:cubicBezTo>
                  <a:cubicBezTo>
                    <a:pt x="190" y="17"/>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4085825" y="2812325"/>
              <a:ext cx="6000" cy="6525"/>
            </a:xfrm>
            <a:custGeom>
              <a:avLst/>
              <a:gdLst/>
              <a:ahLst/>
              <a:cxnLst/>
              <a:rect l="l" t="t" r="r" b="b"/>
              <a:pathLst>
                <a:path w="240" h="261" extrusionOk="0">
                  <a:moveTo>
                    <a:pt x="153" y="0"/>
                  </a:moveTo>
                  <a:cubicBezTo>
                    <a:pt x="83" y="0"/>
                    <a:pt x="17" y="33"/>
                    <a:pt x="17" y="103"/>
                  </a:cubicBezTo>
                  <a:cubicBezTo>
                    <a:pt x="1" y="136"/>
                    <a:pt x="1" y="174"/>
                    <a:pt x="17" y="207"/>
                  </a:cubicBezTo>
                  <a:cubicBezTo>
                    <a:pt x="34" y="240"/>
                    <a:pt x="67" y="260"/>
                    <a:pt x="83" y="260"/>
                  </a:cubicBezTo>
                  <a:cubicBezTo>
                    <a:pt x="153" y="260"/>
                    <a:pt x="207" y="223"/>
                    <a:pt x="223" y="157"/>
                  </a:cubicBezTo>
                  <a:cubicBezTo>
                    <a:pt x="240" y="120"/>
                    <a:pt x="240" y="87"/>
                    <a:pt x="223" y="54"/>
                  </a:cubicBezTo>
                  <a:cubicBezTo>
                    <a:pt x="207" y="54"/>
                    <a:pt x="207" y="33"/>
                    <a:pt x="207" y="33"/>
                  </a:cubicBezTo>
                  <a:cubicBezTo>
                    <a:pt x="186"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4193550" y="2845825"/>
              <a:ext cx="6100" cy="4750"/>
            </a:xfrm>
            <a:custGeom>
              <a:avLst/>
              <a:gdLst/>
              <a:ahLst/>
              <a:cxnLst/>
              <a:rect l="l" t="t" r="r" b="b"/>
              <a:pathLst>
                <a:path w="244" h="190" extrusionOk="0">
                  <a:moveTo>
                    <a:pt x="157" y="0"/>
                  </a:moveTo>
                  <a:cubicBezTo>
                    <a:pt x="87" y="0"/>
                    <a:pt x="21" y="54"/>
                    <a:pt x="21" y="120"/>
                  </a:cubicBezTo>
                  <a:cubicBezTo>
                    <a:pt x="0" y="136"/>
                    <a:pt x="0" y="173"/>
                    <a:pt x="21" y="190"/>
                  </a:cubicBezTo>
                  <a:lnTo>
                    <a:pt x="206" y="190"/>
                  </a:lnTo>
                  <a:cubicBezTo>
                    <a:pt x="227" y="190"/>
                    <a:pt x="227" y="173"/>
                    <a:pt x="227" y="157"/>
                  </a:cubicBezTo>
                  <a:cubicBezTo>
                    <a:pt x="243" y="103"/>
                    <a:pt x="227" y="70"/>
                    <a:pt x="190" y="33"/>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4219300" y="2772425"/>
              <a:ext cx="6125" cy="6425"/>
            </a:xfrm>
            <a:custGeom>
              <a:avLst/>
              <a:gdLst/>
              <a:ahLst/>
              <a:cxnLst/>
              <a:rect l="l" t="t" r="r" b="b"/>
              <a:pathLst>
                <a:path w="245" h="257" extrusionOk="0">
                  <a:moveTo>
                    <a:pt x="141" y="1"/>
                  </a:moveTo>
                  <a:cubicBezTo>
                    <a:pt x="125" y="1"/>
                    <a:pt x="87" y="1"/>
                    <a:pt x="54" y="17"/>
                  </a:cubicBezTo>
                  <a:cubicBezTo>
                    <a:pt x="38" y="34"/>
                    <a:pt x="21" y="67"/>
                    <a:pt x="1" y="104"/>
                  </a:cubicBezTo>
                  <a:cubicBezTo>
                    <a:pt x="1" y="137"/>
                    <a:pt x="1" y="170"/>
                    <a:pt x="21" y="207"/>
                  </a:cubicBezTo>
                  <a:cubicBezTo>
                    <a:pt x="38" y="223"/>
                    <a:pt x="54" y="240"/>
                    <a:pt x="87" y="256"/>
                  </a:cubicBezTo>
                  <a:cubicBezTo>
                    <a:pt x="158" y="256"/>
                    <a:pt x="207" y="207"/>
                    <a:pt x="228" y="137"/>
                  </a:cubicBezTo>
                  <a:cubicBezTo>
                    <a:pt x="244" y="104"/>
                    <a:pt x="228" y="67"/>
                    <a:pt x="207" y="50"/>
                  </a:cubicBezTo>
                  <a:cubicBezTo>
                    <a:pt x="207" y="34"/>
                    <a:pt x="207" y="34"/>
                    <a:pt x="191" y="17"/>
                  </a:cubicBezTo>
                  <a:cubicBezTo>
                    <a:pt x="174" y="17"/>
                    <a:pt x="158"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4213325" y="2802675"/>
              <a:ext cx="6000" cy="6425"/>
            </a:xfrm>
            <a:custGeom>
              <a:avLst/>
              <a:gdLst/>
              <a:ahLst/>
              <a:cxnLst/>
              <a:rect l="l" t="t" r="r" b="b"/>
              <a:pathLst>
                <a:path w="240" h="257" extrusionOk="0">
                  <a:moveTo>
                    <a:pt x="133" y="0"/>
                  </a:moveTo>
                  <a:cubicBezTo>
                    <a:pt x="123" y="0"/>
                    <a:pt x="113" y="2"/>
                    <a:pt x="104" y="7"/>
                  </a:cubicBezTo>
                  <a:cubicBezTo>
                    <a:pt x="87" y="7"/>
                    <a:pt x="54" y="28"/>
                    <a:pt x="34" y="44"/>
                  </a:cubicBezTo>
                  <a:cubicBezTo>
                    <a:pt x="17" y="77"/>
                    <a:pt x="17" y="94"/>
                    <a:pt x="1" y="131"/>
                  </a:cubicBezTo>
                  <a:cubicBezTo>
                    <a:pt x="1" y="164"/>
                    <a:pt x="17" y="197"/>
                    <a:pt x="34" y="234"/>
                  </a:cubicBezTo>
                  <a:cubicBezTo>
                    <a:pt x="57" y="248"/>
                    <a:pt x="84" y="256"/>
                    <a:pt x="111" y="256"/>
                  </a:cubicBezTo>
                  <a:cubicBezTo>
                    <a:pt x="145" y="256"/>
                    <a:pt x="179" y="243"/>
                    <a:pt x="207" y="213"/>
                  </a:cubicBezTo>
                  <a:cubicBezTo>
                    <a:pt x="240" y="147"/>
                    <a:pt x="240" y="77"/>
                    <a:pt x="207" y="28"/>
                  </a:cubicBezTo>
                  <a:cubicBezTo>
                    <a:pt x="183" y="13"/>
                    <a:pt x="158"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4215075" y="2819550"/>
              <a:ext cx="6000" cy="6500"/>
            </a:xfrm>
            <a:custGeom>
              <a:avLst/>
              <a:gdLst/>
              <a:ahLst/>
              <a:cxnLst/>
              <a:rect l="l" t="t" r="r" b="b"/>
              <a:pathLst>
                <a:path w="240" h="260" extrusionOk="0">
                  <a:moveTo>
                    <a:pt x="128" y="1"/>
                  </a:moveTo>
                  <a:cubicBezTo>
                    <a:pt x="74" y="1"/>
                    <a:pt x="32" y="46"/>
                    <a:pt x="17" y="107"/>
                  </a:cubicBezTo>
                  <a:cubicBezTo>
                    <a:pt x="1" y="140"/>
                    <a:pt x="17" y="177"/>
                    <a:pt x="34" y="210"/>
                  </a:cubicBezTo>
                  <a:cubicBezTo>
                    <a:pt x="34" y="227"/>
                    <a:pt x="67" y="243"/>
                    <a:pt x="104" y="260"/>
                  </a:cubicBezTo>
                  <a:cubicBezTo>
                    <a:pt x="153" y="260"/>
                    <a:pt x="223" y="210"/>
                    <a:pt x="240" y="140"/>
                  </a:cubicBezTo>
                  <a:cubicBezTo>
                    <a:pt x="240" y="107"/>
                    <a:pt x="240" y="74"/>
                    <a:pt x="223" y="54"/>
                  </a:cubicBezTo>
                  <a:cubicBezTo>
                    <a:pt x="223" y="37"/>
                    <a:pt x="207" y="37"/>
                    <a:pt x="207" y="21"/>
                  </a:cubicBezTo>
                  <a:cubicBezTo>
                    <a:pt x="190" y="21"/>
                    <a:pt x="170" y="4"/>
                    <a:pt x="153" y="4"/>
                  </a:cubicBezTo>
                  <a:cubicBezTo>
                    <a:pt x="145" y="2"/>
                    <a:pt x="136"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4207775" y="2786900"/>
              <a:ext cx="6000" cy="6575"/>
            </a:xfrm>
            <a:custGeom>
              <a:avLst/>
              <a:gdLst/>
              <a:ahLst/>
              <a:cxnLst/>
              <a:rect l="l" t="t" r="r" b="b"/>
              <a:pathLst>
                <a:path w="240" h="263" extrusionOk="0">
                  <a:moveTo>
                    <a:pt x="129" y="0"/>
                  </a:moveTo>
                  <a:cubicBezTo>
                    <a:pt x="74" y="0"/>
                    <a:pt x="31" y="48"/>
                    <a:pt x="17" y="106"/>
                  </a:cubicBezTo>
                  <a:cubicBezTo>
                    <a:pt x="0" y="143"/>
                    <a:pt x="17" y="176"/>
                    <a:pt x="17" y="209"/>
                  </a:cubicBezTo>
                  <a:cubicBezTo>
                    <a:pt x="33" y="226"/>
                    <a:pt x="70" y="246"/>
                    <a:pt x="87" y="263"/>
                  </a:cubicBezTo>
                  <a:cubicBezTo>
                    <a:pt x="153" y="263"/>
                    <a:pt x="223" y="209"/>
                    <a:pt x="223" y="143"/>
                  </a:cubicBezTo>
                  <a:cubicBezTo>
                    <a:pt x="239" y="106"/>
                    <a:pt x="239" y="73"/>
                    <a:pt x="223" y="57"/>
                  </a:cubicBezTo>
                  <a:cubicBezTo>
                    <a:pt x="206" y="40"/>
                    <a:pt x="206" y="40"/>
                    <a:pt x="206" y="20"/>
                  </a:cubicBezTo>
                  <a:cubicBezTo>
                    <a:pt x="190" y="20"/>
                    <a:pt x="173" y="3"/>
                    <a:pt x="153" y="3"/>
                  </a:cubicBezTo>
                  <a:cubicBezTo>
                    <a:pt x="144" y="1"/>
                    <a:pt x="136"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3857725" y="2773600"/>
              <a:ext cx="6000" cy="6300"/>
            </a:xfrm>
            <a:custGeom>
              <a:avLst/>
              <a:gdLst/>
              <a:ahLst/>
              <a:cxnLst/>
              <a:rect l="l" t="t" r="r" b="b"/>
              <a:pathLst>
                <a:path w="240" h="252" extrusionOk="0">
                  <a:moveTo>
                    <a:pt x="131" y="0"/>
                  </a:moveTo>
                  <a:cubicBezTo>
                    <a:pt x="74" y="0"/>
                    <a:pt x="32" y="45"/>
                    <a:pt x="17" y="106"/>
                  </a:cubicBezTo>
                  <a:cubicBezTo>
                    <a:pt x="1" y="176"/>
                    <a:pt x="34" y="242"/>
                    <a:pt x="104" y="242"/>
                  </a:cubicBezTo>
                  <a:cubicBezTo>
                    <a:pt x="109" y="249"/>
                    <a:pt x="116" y="251"/>
                    <a:pt x="123" y="251"/>
                  </a:cubicBezTo>
                  <a:cubicBezTo>
                    <a:pt x="142" y="251"/>
                    <a:pt x="167" y="237"/>
                    <a:pt x="190" y="226"/>
                  </a:cubicBezTo>
                  <a:cubicBezTo>
                    <a:pt x="207" y="209"/>
                    <a:pt x="223" y="176"/>
                    <a:pt x="240" y="139"/>
                  </a:cubicBezTo>
                  <a:cubicBezTo>
                    <a:pt x="240" y="106"/>
                    <a:pt x="240" y="73"/>
                    <a:pt x="223" y="57"/>
                  </a:cubicBezTo>
                  <a:cubicBezTo>
                    <a:pt x="223" y="36"/>
                    <a:pt x="207" y="36"/>
                    <a:pt x="207" y="20"/>
                  </a:cubicBezTo>
                  <a:cubicBezTo>
                    <a:pt x="190" y="3"/>
                    <a:pt x="174"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3868875" y="2849500"/>
              <a:ext cx="4350" cy="1075"/>
            </a:xfrm>
            <a:custGeom>
              <a:avLst/>
              <a:gdLst/>
              <a:ahLst/>
              <a:cxnLst/>
              <a:rect l="l" t="t" r="r" b="b"/>
              <a:pathLst>
                <a:path w="174" h="43" extrusionOk="0">
                  <a:moveTo>
                    <a:pt x="94" y="0"/>
                  </a:moveTo>
                  <a:cubicBezTo>
                    <a:pt x="63" y="0"/>
                    <a:pt x="29" y="14"/>
                    <a:pt x="0" y="43"/>
                  </a:cubicBezTo>
                  <a:lnTo>
                    <a:pt x="173" y="43"/>
                  </a:lnTo>
                  <a:cubicBezTo>
                    <a:pt x="173" y="43"/>
                    <a:pt x="173" y="26"/>
                    <a:pt x="157" y="26"/>
                  </a:cubicBezTo>
                  <a:cubicBezTo>
                    <a:pt x="142" y="10"/>
                    <a:pt x="119"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3856900" y="2819225"/>
              <a:ext cx="6000" cy="6425"/>
            </a:xfrm>
            <a:custGeom>
              <a:avLst/>
              <a:gdLst/>
              <a:ahLst/>
              <a:cxnLst/>
              <a:rect l="l" t="t" r="r" b="b"/>
              <a:pathLst>
                <a:path w="240" h="257" extrusionOk="0">
                  <a:moveTo>
                    <a:pt x="153" y="1"/>
                  </a:moveTo>
                  <a:cubicBezTo>
                    <a:pt x="120" y="1"/>
                    <a:pt x="87" y="1"/>
                    <a:pt x="67" y="17"/>
                  </a:cubicBezTo>
                  <a:cubicBezTo>
                    <a:pt x="34" y="34"/>
                    <a:pt x="17" y="67"/>
                    <a:pt x="17" y="104"/>
                  </a:cubicBezTo>
                  <a:cubicBezTo>
                    <a:pt x="1" y="137"/>
                    <a:pt x="17" y="170"/>
                    <a:pt x="34" y="207"/>
                  </a:cubicBezTo>
                  <a:cubicBezTo>
                    <a:pt x="34" y="223"/>
                    <a:pt x="67" y="240"/>
                    <a:pt x="104" y="256"/>
                  </a:cubicBezTo>
                  <a:cubicBezTo>
                    <a:pt x="153" y="256"/>
                    <a:pt x="223" y="207"/>
                    <a:pt x="240" y="137"/>
                  </a:cubicBezTo>
                  <a:cubicBezTo>
                    <a:pt x="240" y="104"/>
                    <a:pt x="240" y="67"/>
                    <a:pt x="223" y="50"/>
                  </a:cubicBezTo>
                  <a:cubicBezTo>
                    <a:pt x="223" y="34"/>
                    <a:pt x="207" y="34"/>
                    <a:pt x="207" y="17"/>
                  </a:cubicBezTo>
                  <a:cubicBezTo>
                    <a:pt x="19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3868050" y="2740425"/>
              <a:ext cx="6500" cy="6400"/>
            </a:xfrm>
            <a:custGeom>
              <a:avLst/>
              <a:gdLst/>
              <a:ahLst/>
              <a:cxnLst/>
              <a:rect l="l" t="t" r="r" b="b"/>
              <a:pathLst>
                <a:path w="260" h="256" extrusionOk="0">
                  <a:moveTo>
                    <a:pt x="141" y="1"/>
                  </a:moveTo>
                  <a:cubicBezTo>
                    <a:pt x="107" y="1"/>
                    <a:pt x="72" y="14"/>
                    <a:pt x="54" y="44"/>
                  </a:cubicBezTo>
                  <a:cubicBezTo>
                    <a:pt x="0" y="93"/>
                    <a:pt x="0" y="180"/>
                    <a:pt x="54" y="229"/>
                  </a:cubicBezTo>
                  <a:cubicBezTo>
                    <a:pt x="76" y="246"/>
                    <a:pt x="103" y="256"/>
                    <a:pt x="128" y="256"/>
                  </a:cubicBezTo>
                  <a:cubicBezTo>
                    <a:pt x="159" y="256"/>
                    <a:pt x="188" y="242"/>
                    <a:pt x="206" y="213"/>
                  </a:cubicBezTo>
                  <a:cubicBezTo>
                    <a:pt x="260" y="147"/>
                    <a:pt x="260" y="77"/>
                    <a:pt x="206" y="23"/>
                  </a:cubicBezTo>
                  <a:cubicBezTo>
                    <a:pt x="192" y="9"/>
                    <a:pt x="16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3870625" y="2696050"/>
              <a:ext cx="6000" cy="6325"/>
            </a:xfrm>
            <a:custGeom>
              <a:avLst/>
              <a:gdLst/>
              <a:ahLst/>
              <a:cxnLst/>
              <a:rect l="l" t="t" r="r" b="b"/>
              <a:pathLst>
                <a:path w="240" h="253" extrusionOk="0">
                  <a:moveTo>
                    <a:pt x="136" y="1"/>
                  </a:moveTo>
                  <a:cubicBezTo>
                    <a:pt x="121" y="1"/>
                    <a:pt x="103" y="5"/>
                    <a:pt x="87" y="13"/>
                  </a:cubicBezTo>
                  <a:cubicBezTo>
                    <a:pt x="33" y="30"/>
                    <a:pt x="0" y="116"/>
                    <a:pt x="17" y="170"/>
                  </a:cubicBezTo>
                  <a:cubicBezTo>
                    <a:pt x="17" y="203"/>
                    <a:pt x="33" y="236"/>
                    <a:pt x="70" y="236"/>
                  </a:cubicBezTo>
                  <a:cubicBezTo>
                    <a:pt x="87" y="252"/>
                    <a:pt x="120" y="252"/>
                    <a:pt x="157" y="252"/>
                  </a:cubicBezTo>
                  <a:cubicBezTo>
                    <a:pt x="190" y="236"/>
                    <a:pt x="206" y="203"/>
                    <a:pt x="223" y="186"/>
                  </a:cubicBezTo>
                  <a:cubicBezTo>
                    <a:pt x="239" y="149"/>
                    <a:pt x="239" y="116"/>
                    <a:pt x="223" y="83"/>
                  </a:cubicBezTo>
                  <a:cubicBezTo>
                    <a:pt x="223" y="67"/>
                    <a:pt x="206" y="46"/>
                    <a:pt x="206" y="30"/>
                  </a:cubicBezTo>
                  <a:cubicBezTo>
                    <a:pt x="190" y="13"/>
                    <a:pt x="190" y="13"/>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3862875" y="2834375"/>
              <a:ext cx="6025" cy="6500"/>
            </a:xfrm>
            <a:custGeom>
              <a:avLst/>
              <a:gdLst/>
              <a:ahLst/>
              <a:cxnLst/>
              <a:rect l="l" t="t" r="r" b="b"/>
              <a:pathLst>
                <a:path w="241" h="260" extrusionOk="0">
                  <a:moveTo>
                    <a:pt x="137" y="1"/>
                  </a:moveTo>
                  <a:cubicBezTo>
                    <a:pt x="121" y="1"/>
                    <a:pt x="104" y="5"/>
                    <a:pt x="87" y="13"/>
                  </a:cubicBezTo>
                  <a:cubicBezTo>
                    <a:pt x="34" y="30"/>
                    <a:pt x="1" y="116"/>
                    <a:pt x="17" y="182"/>
                  </a:cubicBezTo>
                  <a:cubicBezTo>
                    <a:pt x="17" y="203"/>
                    <a:pt x="34" y="236"/>
                    <a:pt x="71" y="252"/>
                  </a:cubicBezTo>
                  <a:cubicBezTo>
                    <a:pt x="82" y="252"/>
                    <a:pt x="100" y="260"/>
                    <a:pt x="122" y="260"/>
                  </a:cubicBezTo>
                  <a:cubicBezTo>
                    <a:pt x="133" y="260"/>
                    <a:pt x="145" y="258"/>
                    <a:pt x="158" y="252"/>
                  </a:cubicBezTo>
                  <a:cubicBezTo>
                    <a:pt x="174" y="236"/>
                    <a:pt x="207" y="219"/>
                    <a:pt x="224" y="182"/>
                  </a:cubicBezTo>
                  <a:cubicBezTo>
                    <a:pt x="240" y="149"/>
                    <a:pt x="240" y="116"/>
                    <a:pt x="224" y="79"/>
                  </a:cubicBezTo>
                  <a:cubicBezTo>
                    <a:pt x="224" y="63"/>
                    <a:pt x="207" y="46"/>
                    <a:pt x="207" y="30"/>
                  </a:cubicBezTo>
                  <a:cubicBezTo>
                    <a:pt x="191" y="30"/>
                    <a:pt x="191" y="13"/>
                    <a:pt x="174" y="13"/>
                  </a:cubicBezTo>
                  <a:cubicBezTo>
                    <a:pt x="166"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3882250" y="2686475"/>
              <a:ext cx="6025" cy="4350"/>
            </a:xfrm>
            <a:custGeom>
              <a:avLst/>
              <a:gdLst/>
              <a:ahLst/>
              <a:cxnLst/>
              <a:rect l="l" t="t" r="r" b="b"/>
              <a:pathLst>
                <a:path w="241" h="174" extrusionOk="0">
                  <a:moveTo>
                    <a:pt x="17" y="0"/>
                  </a:moveTo>
                  <a:lnTo>
                    <a:pt x="17" y="17"/>
                  </a:lnTo>
                  <a:cubicBezTo>
                    <a:pt x="1" y="54"/>
                    <a:pt x="1" y="87"/>
                    <a:pt x="17" y="120"/>
                  </a:cubicBezTo>
                  <a:cubicBezTo>
                    <a:pt x="34" y="140"/>
                    <a:pt x="67" y="157"/>
                    <a:pt x="83" y="173"/>
                  </a:cubicBezTo>
                  <a:cubicBezTo>
                    <a:pt x="121" y="173"/>
                    <a:pt x="154" y="157"/>
                    <a:pt x="170" y="140"/>
                  </a:cubicBezTo>
                  <a:cubicBezTo>
                    <a:pt x="207" y="120"/>
                    <a:pt x="224" y="87"/>
                    <a:pt x="224" y="54"/>
                  </a:cubicBezTo>
                  <a:lnTo>
                    <a:pt x="240" y="37"/>
                  </a:lnTo>
                  <a:cubicBezTo>
                    <a:pt x="154" y="17"/>
                    <a:pt x="83"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4223225" y="2742750"/>
              <a:ext cx="5600" cy="6525"/>
            </a:xfrm>
            <a:custGeom>
              <a:avLst/>
              <a:gdLst/>
              <a:ahLst/>
              <a:cxnLst/>
              <a:rect l="l" t="t" r="r" b="b"/>
              <a:pathLst>
                <a:path w="224" h="261" extrusionOk="0">
                  <a:moveTo>
                    <a:pt x="137" y="0"/>
                  </a:moveTo>
                  <a:cubicBezTo>
                    <a:pt x="120" y="0"/>
                    <a:pt x="87" y="0"/>
                    <a:pt x="50" y="17"/>
                  </a:cubicBezTo>
                  <a:cubicBezTo>
                    <a:pt x="34" y="33"/>
                    <a:pt x="17" y="71"/>
                    <a:pt x="1" y="103"/>
                  </a:cubicBezTo>
                  <a:cubicBezTo>
                    <a:pt x="1" y="136"/>
                    <a:pt x="1" y="174"/>
                    <a:pt x="17" y="207"/>
                  </a:cubicBezTo>
                  <a:cubicBezTo>
                    <a:pt x="34" y="223"/>
                    <a:pt x="50" y="240"/>
                    <a:pt x="87" y="260"/>
                  </a:cubicBezTo>
                  <a:cubicBezTo>
                    <a:pt x="153" y="260"/>
                    <a:pt x="207" y="207"/>
                    <a:pt x="223" y="136"/>
                  </a:cubicBezTo>
                  <a:cubicBezTo>
                    <a:pt x="223" y="103"/>
                    <a:pt x="223" y="71"/>
                    <a:pt x="207" y="54"/>
                  </a:cubicBezTo>
                  <a:cubicBezTo>
                    <a:pt x="207" y="33"/>
                    <a:pt x="207" y="33"/>
                    <a:pt x="190" y="17"/>
                  </a:cubicBezTo>
                  <a:cubicBezTo>
                    <a:pt x="174"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4221475" y="2787075"/>
              <a:ext cx="6100" cy="6400"/>
            </a:xfrm>
            <a:custGeom>
              <a:avLst/>
              <a:gdLst/>
              <a:ahLst/>
              <a:cxnLst/>
              <a:rect l="l" t="t" r="r" b="b"/>
              <a:pathLst>
                <a:path w="244" h="256" extrusionOk="0">
                  <a:moveTo>
                    <a:pt x="132" y="0"/>
                  </a:moveTo>
                  <a:cubicBezTo>
                    <a:pt x="101" y="0"/>
                    <a:pt x="66" y="19"/>
                    <a:pt x="38" y="50"/>
                  </a:cubicBezTo>
                  <a:cubicBezTo>
                    <a:pt x="0" y="99"/>
                    <a:pt x="0" y="186"/>
                    <a:pt x="38" y="219"/>
                  </a:cubicBezTo>
                  <a:cubicBezTo>
                    <a:pt x="54" y="239"/>
                    <a:pt x="71" y="239"/>
                    <a:pt x="87" y="256"/>
                  </a:cubicBezTo>
                  <a:cubicBezTo>
                    <a:pt x="120" y="256"/>
                    <a:pt x="174" y="239"/>
                    <a:pt x="190" y="202"/>
                  </a:cubicBezTo>
                  <a:cubicBezTo>
                    <a:pt x="223" y="169"/>
                    <a:pt x="244" y="116"/>
                    <a:pt x="223" y="66"/>
                  </a:cubicBezTo>
                  <a:cubicBezTo>
                    <a:pt x="223" y="50"/>
                    <a:pt x="207"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4215900" y="2835425"/>
              <a:ext cx="6525" cy="6600"/>
            </a:xfrm>
            <a:custGeom>
              <a:avLst/>
              <a:gdLst/>
              <a:ahLst/>
              <a:cxnLst/>
              <a:rect l="l" t="t" r="r" b="b"/>
              <a:pathLst>
                <a:path w="261" h="264" extrusionOk="0">
                  <a:moveTo>
                    <a:pt x="136" y="1"/>
                  </a:moveTo>
                  <a:cubicBezTo>
                    <a:pt x="86" y="1"/>
                    <a:pt x="32" y="46"/>
                    <a:pt x="17" y="107"/>
                  </a:cubicBezTo>
                  <a:cubicBezTo>
                    <a:pt x="1" y="177"/>
                    <a:pt x="54" y="243"/>
                    <a:pt x="104" y="264"/>
                  </a:cubicBezTo>
                  <a:cubicBezTo>
                    <a:pt x="137" y="264"/>
                    <a:pt x="174" y="243"/>
                    <a:pt x="190" y="227"/>
                  </a:cubicBezTo>
                  <a:cubicBezTo>
                    <a:pt x="223" y="210"/>
                    <a:pt x="240" y="177"/>
                    <a:pt x="240" y="140"/>
                  </a:cubicBezTo>
                  <a:cubicBezTo>
                    <a:pt x="261" y="107"/>
                    <a:pt x="240" y="74"/>
                    <a:pt x="223" y="58"/>
                  </a:cubicBezTo>
                  <a:cubicBezTo>
                    <a:pt x="223" y="37"/>
                    <a:pt x="223" y="37"/>
                    <a:pt x="207" y="21"/>
                  </a:cubicBezTo>
                  <a:cubicBezTo>
                    <a:pt x="207" y="21"/>
                    <a:pt x="190" y="4"/>
                    <a:pt x="157" y="4"/>
                  </a:cubicBezTo>
                  <a:cubicBezTo>
                    <a:pt x="150" y="2"/>
                    <a:pt x="14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4221050" y="2729050"/>
              <a:ext cx="2200" cy="3000"/>
            </a:xfrm>
            <a:custGeom>
              <a:avLst/>
              <a:gdLst/>
              <a:ahLst/>
              <a:cxnLst/>
              <a:rect l="l" t="t" r="r" b="b"/>
              <a:pathLst>
                <a:path w="88" h="120" extrusionOk="0">
                  <a:moveTo>
                    <a:pt x="1" y="0"/>
                  </a:moveTo>
                  <a:cubicBezTo>
                    <a:pt x="1" y="17"/>
                    <a:pt x="17" y="50"/>
                    <a:pt x="17" y="66"/>
                  </a:cubicBezTo>
                  <a:cubicBezTo>
                    <a:pt x="34" y="87"/>
                    <a:pt x="55" y="103"/>
                    <a:pt x="88" y="120"/>
                  </a:cubicBezTo>
                  <a:cubicBezTo>
                    <a:pt x="88" y="103"/>
                    <a:pt x="88" y="103"/>
                    <a:pt x="71" y="87"/>
                  </a:cubicBezTo>
                  <a:cubicBezTo>
                    <a:pt x="55" y="66"/>
                    <a:pt x="34"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166525" y="2691625"/>
              <a:ext cx="3450" cy="950"/>
            </a:xfrm>
            <a:custGeom>
              <a:avLst/>
              <a:gdLst/>
              <a:ahLst/>
              <a:cxnLst/>
              <a:rect l="l" t="t" r="r" b="b"/>
              <a:pathLst>
                <a:path w="138" h="38" extrusionOk="0">
                  <a:moveTo>
                    <a:pt x="1" y="0"/>
                  </a:moveTo>
                  <a:cubicBezTo>
                    <a:pt x="17" y="17"/>
                    <a:pt x="50" y="38"/>
                    <a:pt x="71" y="38"/>
                  </a:cubicBezTo>
                  <a:cubicBezTo>
                    <a:pt x="88" y="38"/>
                    <a:pt x="121" y="38"/>
                    <a:pt x="137" y="17"/>
                  </a:cubicBezTo>
                  <a:cubicBezTo>
                    <a:pt x="104" y="17"/>
                    <a:pt x="50"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3916175" y="2706250"/>
              <a:ext cx="5175" cy="5600"/>
            </a:xfrm>
            <a:custGeom>
              <a:avLst/>
              <a:gdLst/>
              <a:ahLst/>
              <a:cxnLst/>
              <a:rect l="l" t="t" r="r" b="b"/>
              <a:pathLst>
                <a:path w="207" h="224" extrusionOk="0">
                  <a:moveTo>
                    <a:pt x="50" y="1"/>
                  </a:moveTo>
                  <a:cubicBezTo>
                    <a:pt x="33" y="34"/>
                    <a:pt x="17" y="50"/>
                    <a:pt x="0" y="87"/>
                  </a:cubicBezTo>
                  <a:cubicBezTo>
                    <a:pt x="0" y="120"/>
                    <a:pt x="0" y="153"/>
                    <a:pt x="17" y="174"/>
                  </a:cubicBezTo>
                  <a:cubicBezTo>
                    <a:pt x="33" y="207"/>
                    <a:pt x="50" y="224"/>
                    <a:pt x="87" y="224"/>
                  </a:cubicBezTo>
                  <a:cubicBezTo>
                    <a:pt x="120" y="224"/>
                    <a:pt x="153" y="224"/>
                    <a:pt x="169" y="207"/>
                  </a:cubicBezTo>
                  <a:cubicBezTo>
                    <a:pt x="190" y="191"/>
                    <a:pt x="190" y="191"/>
                    <a:pt x="207" y="174"/>
                  </a:cubicBezTo>
                  <a:cubicBezTo>
                    <a:pt x="153" y="120"/>
                    <a:pt x="103" y="7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3904525" y="2717500"/>
              <a:ext cx="6100" cy="6300"/>
            </a:xfrm>
            <a:custGeom>
              <a:avLst/>
              <a:gdLst/>
              <a:ahLst/>
              <a:cxnLst/>
              <a:rect l="l" t="t" r="r" b="b"/>
              <a:pathLst>
                <a:path w="244" h="252" extrusionOk="0">
                  <a:moveTo>
                    <a:pt x="137" y="0"/>
                  </a:moveTo>
                  <a:cubicBezTo>
                    <a:pt x="121" y="0"/>
                    <a:pt x="104" y="4"/>
                    <a:pt x="87" y="13"/>
                  </a:cubicBezTo>
                  <a:cubicBezTo>
                    <a:pt x="38" y="33"/>
                    <a:pt x="1" y="99"/>
                    <a:pt x="17" y="169"/>
                  </a:cubicBezTo>
                  <a:cubicBezTo>
                    <a:pt x="17" y="202"/>
                    <a:pt x="38" y="239"/>
                    <a:pt x="71" y="239"/>
                  </a:cubicBezTo>
                  <a:cubicBezTo>
                    <a:pt x="79" y="248"/>
                    <a:pt x="91" y="252"/>
                    <a:pt x="106" y="252"/>
                  </a:cubicBezTo>
                  <a:cubicBezTo>
                    <a:pt x="121" y="252"/>
                    <a:pt x="139" y="248"/>
                    <a:pt x="157" y="239"/>
                  </a:cubicBezTo>
                  <a:cubicBezTo>
                    <a:pt x="190" y="239"/>
                    <a:pt x="207" y="202"/>
                    <a:pt x="223" y="169"/>
                  </a:cubicBezTo>
                  <a:cubicBezTo>
                    <a:pt x="244" y="153"/>
                    <a:pt x="244" y="116"/>
                    <a:pt x="244" y="83"/>
                  </a:cubicBezTo>
                  <a:cubicBezTo>
                    <a:pt x="223" y="50"/>
                    <a:pt x="223" y="33"/>
                    <a:pt x="207" y="33"/>
                  </a:cubicBezTo>
                  <a:cubicBezTo>
                    <a:pt x="190" y="13"/>
                    <a:pt x="190" y="13"/>
                    <a:pt x="174" y="13"/>
                  </a:cubicBezTo>
                  <a:cubicBezTo>
                    <a:pt x="165" y="4"/>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866800" y="2788400"/>
              <a:ext cx="6000" cy="6625"/>
            </a:xfrm>
            <a:custGeom>
              <a:avLst/>
              <a:gdLst/>
              <a:ahLst/>
              <a:cxnLst/>
              <a:rect l="l" t="t" r="r" b="b"/>
              <a:pathLst>
                <a:path w="240" h="265" extrusionOk="0">
                  <a:moveTo>
                    <a:pt x="134" y="1"/>
                  </a:moveTo>
                  <a:cubicBezTo>
                    <a:pt x="119" y="1"/>
                    <a:pt x="102" y="5"/>
                    <a:pt x="83" y="13"/>
                  </a:cubicBezTo>
                  <a:cubicBezTo>
                    <a:pt x="34" y="46"/>
                    <a:pt x="1" y="116"/>
                    <a:pt x="17" y="186"/>
                  </a:cubicBezTo>
                  <a:cubicBezTo>
                    <a:pt x="17" y="219"/>
                    <a:pt x="34" y="236"/>
                    <a:pt x="67" y="252"/>
                  </a:cubicBezTo>
                  <a:cubicBezTo>
                    <a:pt x="75" y="261"/>
                    <a:pt x="88" y="265"/>
                    <a:pt x="104" y="265"/>
                  </a:cubicBezTo>
                  <a:cubicBezTo>
                    <a:pt x="119" y="265"/>
                    <a:pt x="137" y="261"/>
                    <a:pt x="153" y="252"/>
                  </a:cubicBezTo>
                  <a:cubicBezTo>
                    <a:pt x="207" y="219"/>
                    <a:pt x="240" y="149"/>
                    <a:pt x="223" y="83"/>
                  </a:cubicBezTo>
                  <a:cubicBezTo>
                    <a:pt x="223" y="63"/>
                    <a:pt x="207" y="46"/>
                    <a:pt x="207" y="30"/>
                  </a:cubicBezTo>
                  <a:cubicBezTo>
                    <a:pt x="186" y="30"/>
                    <a:pt x="186" y="13"/>
                    <a:pt x="170"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911425" y="2751825"/>
              <a:ext cx="6000" cy="6400"/>
            </a:xfrm>
            <a:custGeom>
              <a:avLst/>
              <a:gdLst/>
              <a:ahLst/>
              <a:cxnLst/>
              <a:rect l="l" t="t" r="r" b="b"/>
              <a:pathLst>
                <a:path w="240" h="256" extrusionOk="0">
                  <a:moveTo>
                    <a:pt x="120" y="0"/>
                  </a:moveTo>
                  <a:cubicBezTo>
                    <a:pt x="71" y="0"/>
                    <a:pt x="34" y="50"/>
                    <a:pt x="17" y="103"/>
                  </a:cubicBezTo>
                  <a:cubicBezTo>
                    <a:pt x="1" y="136"/>
                    <a:pt x="17" y="169"/>
                    <a:pt x="34" y="206"/>
                  </a:cubicBezTo>
                  <a:cubicBezTo>
                    <a:pt x="34" y="223"/>
                    <a:pt x="71" y="256"/>
                    <a:pt x="104" y="256"/>
                  </a:cubicBezTo>
                  <a:cubicBezTo>
                    <a:pt x="153" y="256"/>
                    <a:pt x="223" y="223"/>
                    <a:pt x="240" y="153"/>
                  </a:cubicBezTo>
                  <a:lnTo>
                    <a:pt x="240" y="120"/>
                  </a:lnTo>
                  <a:cubicBezTo>
                    <a:pt x="240" y="83"/>
                    <a:pt x="223" y="50"/>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201275" y="2708825"/>
              <a:ext cx="5175" cy="5200"/>
            </a:xfrm>
            <a:custGeom>
              <a:avLst/>
              <a:gdLst/>
              <a:ahLst/>
              <a:cxnLst/>
              <a:rect l="l" t="t" r="r" b="b"/>
              <a:pathLst>
                <a:path w="207" h="208" extrusionOk="0">
                  <a:moveTo>
                    <a:pt x="37" y="1"/>
                  </a:moveTo>
                  <a:cubicBezTo>
                    <a:pt x="37" y="17"/>
                    <a:pt x="21" y="34"/>
                    <a:pt x="21" y="71"/>
                  </a:cubicBezTo>
                  <a:cubicBezTo>
                    <a:pt x="0" y="88"/>
                    <a:pt x="0" y="121"/>
                    <a:pt x="21" y="154"/>
                  </a:cubicBezTo>
                  <a:cubicBezTo>
                    <a:pt x="37" y="191"/>
                    <a:pt x="70" y="207"/>
                    <a:pt x="87" y="207"/>
                  </a:cubicBezTo>
                  <a:cubicBezTo>
                    <a:pt x="141" y="207"/>
                    <a:pt x="174" y="191"/>
                    <a:pt x="207" y="154"/>
                  </a:cubicBezTo>
                  <a:cubicBezTo>
                    <a:pt x="157" y="104"/>
                    <a:pt x="103" y="50"/>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155825" y="2700700"/>
              <a:ext cx="5575" cy="6500"/>
            </a:xfrm>
            <a:custGeom>
              <a:avLst/>
              <a:gdLst/>
              <a:ahLst/>
              <a:cxnLst/>
              <a:rect l="l" t="t" r="r" b="b"/>
              <a:pathLst>
                <a:path w="223" h="260" extrusionOk="0">
                  <a:moveTo>
                    <a:pt x="120" y="0"/>
                  </a:moveTo>
                  <a:cubicBezTo>
                    <a:pt x="66" y="17"/>
                    <a:pt x="17" y="50"/>
                    <a:pt x="0" y="120"/>
                  </a:cubicBezTo>
                  <a:cubicBezTo>
                    <a:pt x="0" y="153"/>
                    <a:pt x="0" y="190"/>
                    <a:pt x="17" y="206"/>
                  </a:cubicBezTo>
                  <a:cubicBezTo>
                    <a:pt x="33" y="239"/>
                    <a:pt x="50" y="256"/>
                    <a:pt x="87" y="256"/>
                  </a:cubicBezTo>
                  <a:cubicBezTo>
                    <a:pt x="93" y="258"/>
                    <a:pt x="100" y="259"/>
                    <a:pt x="107" y="259"/>
                  </a:cubicBezTo>
                  <a:cubicBezTo>
                    <a:pt x="154" y="259"/>
                    <a:pt x="208" y="214"/>
                    <a:pt x="223" y="153"/>
                  </a:cubicBezTo>
                  <a:lnTo>
                    <a:pt x="223" y="120"/>
                  </a:lnTo>
                  <a:cubicBezTo>
                    <a:pt x="223" y="87"/>
                    <a:pt x="206" y="50"/>
                    <a:pt x="190" y="33"/>
                  </a:cubicBezTo>
                  <a:cubicBezTo>
                    <a:pt x="169" y="17"/>
                    <a:pt x="153"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127475" y="2695550"/>
              <a:ext cx="5600" cy="4650"/>
            </a:xfrm>
            <a:custGeom>
              <a:avLst/>
              <a:gdLst/>
              <a:ahLst/>
              <a:cxnLst/>
              <a:rect l="l" t="t" r="r" b="b"/>
              <a:pathLst>
                <a:path w="224" h="186" extrusionOk="0">
                  <a:moveTo>
                    <a:pt x="207" y="0"/>
                  </a:moveTo>
                  <a:lnTo>
                    <a:pt x="207" y="0"/>
                  </a:lnTo>
                  <a:cubicBezTo>
                    <a:pt x="136" y="33"/>
                    <a:pt x="66" y="50"/>
                    <a:pt x="0" y="87"/>
                  </a:cubicBezTo>
                  <a:cubicBezTo>
                    <a:pt x="0" y="103"/>
                    <a:pt x="0" y="136"/>
                    <a:pt x="17" y="153"/>
                  </a:cubicBezTo>
                  <a:cubicBezTo>
                    <a:pt x="38" y="175"/>
                    <a:pt x="63" y="186"/>
                    <a:pt x="88" y="186"/>
                  </a:cubicBezTo>
                  <a:cubicBezTo>
                    <a:pt x="123" y="186"/>
                    <a:pt x="159" y="167"/>
                    <a:pt x="190" y="136"/>
                  </a:cubicBezTo>
                  <a:cubicBezTo>
                    <a:pt x="223" y="103"/>
                    <a:pt x="223" y="5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3907100" y="2733775"/>
              <a:ext cx="6100" cy="6500"/>
            </a:xfrm>
            <a:custGeom>
              <a:avLst/>
              <a:gdLst/>
              <a:ahLst/>
              <a:cxnLst/>
              <a:rect l="l" t="t" r="r" b="b"/>
              <a:pathLst>
                <a:path w="244" h="260" extrusionOk="0">
                  <a:moveTo>
                    <a:pt x="157" y="1"/>
                  </a:moveTo>
                  <a:cubicBezTo>
                    <a:pt x="87" y="1"/>
                    <a:pt x="38" y="34"/>
                    <a:pt x="17" y="104"/>
                  </a:cubicBezTo>
                  <a:cubicBezTo>
                    <a:pt x="1" y="137"/>
                    <a:pt x="17" y="170"/>
                    <a:pt x="17" y="207"/>
                  </a:cubicBezTo>
                  <a:cubicBezTo>
                    <a:pt x="38" y="240"/>
                    <a:pt x="71" y="256"/>
                    <a:pt x="87" y="256"/>
                  </a:cubicBezTo>
                  <a:cubicBezTo>
                    <a:pt x="96" y="259"/>
                    <a:pt x="105" y="260"/>
                    <a:pt x="114" y="260"/>
                  </a:cubicBezTo>
                  <a:cubicBezTo>
                    <a:pt x="173" y="260"/>
                    <a:pt x="223" y="214"/>
                    <a:pt x="223" y="153"/>
                  </a:cubicBezTo>
                  <a:cubicBezTo>
                    <a:pt x="244" y="120"/>
                    <a:pt x="244"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3877525" y="2727800"/>
              <a:ext cx="6000" cy="6725"/>
            </a:xfrm>
            <a:custGeom>
              <a:avLst/>
              <a:gdLst/>
              <a:ahLst/>
              <a:cxnLst/>
              <a:rect l="l" t="t" r="r" b="b"/>
              <a:pathLst>
                <a:path w="240" h="269" extrusionOk="0">
                  <a:moveTo>
                    <a:pt x="139" y="1"/>
                  </a:moveTo>
                  <a:cubicBezTo>
                    <a:pt x="124" y="1"/>
                    <a:pt x="112" y="5"/>
                    <a:pt x="103" y="13"/>
                  </a:cubicBezTo>
                  <a:cubicBezTo>
                    <a:pt x="33" y="50"/>
                    <a:pt x="0" y="116"/>
                    <a:pt x="17" y="186"/>
                  </a:cubicBezTo>
                  <a:cubicBezTo>
                    <a:pt x="33" y="219"/>
                    <a:pt x="50" y="240"/>
                    <a:pt x="66" y="256"/>
                  </a:cubicBezTo>
                  <a:cubicBezTo>
                    <a:pt x="85" y="264"/>
                    <a:pt x="98" y="269"/>
                    <a:pt x="111" y="269"/>
                  </a:cubicBezTo>
                  <a:cubicBezTo>
                    <a:pt x="124" y="269"/>
                    <a:pt x="136" y="264"/>
                    <a:pt x="153" y="256"/>
                  </a:cubicBezTo>
                  <a:cubicBezTo>
                    <a:pt x="190" y="240"/>
                    <a:pt x="206" y="219"/>
                    <a:pt x="223" y="186"/>
                  </a:cubicBezTo>
                  <a:cubicBezTo>
                    <a:pt x="239" y="153"/>
                    <a:pt x="239" y="116"/>
                    <a:pt x="239" y="83"/>
                  </a:cubicBezTo>
                  <a:cubicBezTo>
                    <a:pt x="223" y="67"/>
                    <a:pt x="223" y="50"/>
                    <a:pt x="206" y="34"/>
                  </a:cubicBezTo>
                  <a:lnTo>
                    <a:pt x="190" y="13"/>
                  </a:ln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3900300" y="2701925"/>
              <a:ext cx="6000" cy="6600"/>
            </a:xfrm>
            <a:custGeom>
              <a:avLst/>
              <a:gdLst/>
              <a:ahLst/>
              <a:cxnLst/>
              <a:rect l="l" t="t" r="r" b="b"/>
              <a:pathLst>
                <a:path w="240" h="264" extrusionOk="0">
                  <a:moveTo>
                    <a:pt x="137" y="1"/>
                  </a:moveTo>
                  <a:cubicBezTo>
                    <a:pt x="83" y="1"/>
                    <a:pt x="17" y="54"/>
                    <a:pt x="0" y="120"/>
                  </a:cubicBezTo>
                  <a:cubicBezTo>
                    <a:pt x="0" y="157"/>
                    <a:pt x="0" y="190"/>
                    <a:pt x="17" y="207"/>
                  </a:cubicBezTo>
                  <a:cubicBezTo>
                    <a:pt x="33" y="244"/>
                    <a:pt x="50" y="260"/>
                    <a:pt x="83" y="260"/>
                  </a:cubicBezTo>
                  <a:cubicBezTo>
                    <a:pt x="90" y="263"/>
                    <a:pt x="97" y="264"/>
                    <a:pt x="104" y="264"/>
                  </a:cubicBezTo>
                  <a:cubicBezTo>
                    <a:pt x="153" y="264"/>
                    <a:pt x="209" y="215"/>
                    <a:pt x="223" y="157"/>
                  </a:cubicBezTo>
                  <a:cubicBezTo>
                    <a:pt x="240" y="104"/>
                    <a:pt x="223" y="71"/>
                    <a:pt x="186" y="38"/>
                  </a:cubicBezTo>
                  <a:cubicBezTo>
                    <a:pt x="170" y="17"/>
                    <a:pt x="153"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3870625" y="2756775"/>
              <a:ext cx="6000" cy="6525"/>
            </a:xfrm>
            <a:custGeom>
              <a:avLst/>
              <a:gdLst/>
              <a:ahLst/>
              <a:cxnLst/>
              <a:rect l="l" t="t" r="r" b="b"/>
              <a:pathLst>
                <a:path w="240" h="261" extrusionOk="0">
                  <a:moveTo>
                    <a:pt x="136" y="0"/>
                  </a:moveTo>
                  <a:cubicBezTo>
                    <a:pt x="101" y="0"/>
                    <a:pt x="64" y="17"/>
                    <a:pt x="33" y="58"/>
                  </a:cubicBezTo>
                  <a:cubicBezTo>
                    <a:pt x="0" y="111"/>
                    <a:pt x="0" y="194"/>
                    <a:pt x="33" y="231"/>
                  </a:cubicBezTo>
                  <a:cubicBezTo>
                    <a:pt x="56" y="252"/>
                    <a:pt x="81" y="261"/>
                    <a:pt x="106" y="261"/>
                  </a:cubicBezTo>
                  <a:cubicBezTo>
                    <a:pt x="142" y="261"/>
                    <a:pt x="177" y="243"/>
                    <a:pt x="206" y="215"/>
                  </a:cubicBezTo>
                  <a:cubicBezTo>
                    <a:pt x="239" y="161"/>
                    <a:pt x="239" y="74"/>
                    <a:pt x="206" y="25"/>
                  </a:cubicBezTo>
                  <a:cubicBezTo>
                    <a:pt x="185" y="9"/>
                    <a:pt x="161"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3875775" y="2711075"/>
              <a:ext cx="6000" cy="6525"/>
            </a:xfrm>
            <a:custGeom>
              <a:avLst/>
              <a:gdLst/>
              <a:ahLst/>
              <a:cxnLst/>
              <a:rect l="l" t="t" r="r" b="b"/>
              <a:pathLst>
                <a:path w="240" h="261" extrusionOk="0">
                  <a:moveTo>
                    <a:pt x="133" y="1"/>
                  </a:moveTo>
                  <a:cubicBezTo>
                    <a:pt x="101" y="1"/>
                    <a:pt x="64" y="18"/>
                    <a:pt x="33" y="47"/>
                  </a:cubicBezTo>
                  <a:cubicBezTo>
                    <a:pt x="17" y="64"/>
                    <a:pt x="17" y="84"/>
                    <a:pt x="0" y="101"/>
                  </a:cubicBezTo>
                  <a:cubicBezTo>
                    <a:pt x="0" y="150"/>
                    <a:pt x="0" y="204"/>
                    <a:pt x="33" y="237"/>
                  </a:cubicBezTo>
                  <a:cubicBezTo>
                    <a:pt x="59" y="248"/>
                    <a:pt x="92" y="260"/>
                    <a:pt x="122" y="260"/>
                  </a:cubicBezTo>
                  <a:cubicBezTo>
                    <a:pt x="134" y="260"/>
                    <a:pt x="146" y="258"/>
                    <a:pt x="157" y="253"/>
                  </a:cubicBezTo>
                  <a:cubicBezTo>
                    <a:pt x="173" y="237"/>
                    <a:pt x="190" y="220"/>
                    <a:pt x="190" y="204"/>
                  </a:cubicBezTo>
                  <a:cubicBezTo>
                    <a:pt x="239" y="150"/>
                    <a:pt x="239" y="84"/>
                    <a:pt x="190" y="31"/>
                  </a:cubicBezTo>
                  <a:cubicBezTo>
                    <a:pt x="176" y="10"/>
                    <a:pt x="156"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3896800" y="2746775"/>
              <a:ext cx="6525" cy="6625"/>
            </a:xfrm>
            <a:custGeom>
              <a:avLst/>
              <a:gdLst/>
              <a:ahLst/>
              <a:cxnLst/>
              <a:rect l="l" t="t" r="r" b="b"/>
              <a:pathLst>
                <a:path w="261" h="265" extrusionOk="0">
                  <a:moveTo>
                    <a:pt x="140" y="0"/>
                  </a:moveTo>
                  <a:cubicBezTo>
                    <a:pt x="125" y="0"/>
                    <a:pt x="112" y="4"/>
                    <a:pt x="103" y="13"/>
                  </a:cubicBezTo>
                  <a:cubicBezTo>
                    <a:pt x="37" y="29"/>
                    <a:pt x="0" y="116"/>
                    <a:pt x="17" y="182"/>
                  </a:cubicBezTo>
                  <a:cubicBezTo>
                    <a:pt x="17" y="202"/>
                    <a:pt x="54" y="235"/>
                    <a:pt x="70" y="252"/>
                  </a:cubicBezTo>
                  <a:cubicBezTo>
                    <a:pt x="87" y="260"/>
                    <a:pt x="99" y="264"/>
                    <a:pt x="112" y="264"/>
                  </a:cubicBezTo>
                  <a:cubicBezTo>
                    <a:pt x="125" y="264"/>
                    <a:pt x="138" y="260"/>
                    <a:pt x="157" y="252"/>
                  </a:cubicBezTo>
                  <a:cubicBezTo>
                    <a:pt x="223" y="219"/>
                    <a:pt x="260" y="149"/>
                    <a:pt x="244" y="79"/>
                  </a:cubicBezTo>
                  <a:cubicBezTo>
                    <a:pt x="223" y="62"/>
                    <a:pt x="223" y="46"/>
                    <a:pt x="206" y="29"/>
                  </a:cubicBezTo>
                  <a:lnTo>
                    <a:pt x="190" y="13"/>
                  </a:lnTo>
                  <a:cubicBezTo>
                    <a:pt x="173" y="4"/>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3883075" y="2744750"/>
              <a:ext cx="6025" cy="6325"/>
            </a:xfrm>
            <a:custGeom>
              <a:avLst/>
              <a:gdLst/>
              <a:ahLst/>
              <a:cxnLst/>
              <a:rect l="l" t="t" r="r" b="b"/>
              <a:pathLst>
                <a:path w="241" h="253" extrusionOk="0">
                  <a:moveTo>
                    <a:pt x="127" y="1"/>
                  </a:moveTo>
                  <a:cubicBezTo>
                    <a:pt x="97" y="1"/>
                    <a:pt x="63" y="13"/>
                    <a:pt x="34" y="40"/>
                  </a:cubicBezTo>
                  <a:cubicBezTo>
                    <a:pt x="1" y="110"/>
                    <a:pt x="1" y="180"/>
                    <a:pt x="34" y="230"/>
                  </a:cubicBezTo>
                  <a:cubicBezTo>
                    <a:pt x="58" y="244"/>
                    <a:pt x="85" y="253"/>
                    <a:pt x="111" y="253"/>
                  </a:cubicBezTo>
                  <a:cubicBezTo>
                    <a:pt x="144" y="253"/>
                    <a:pt x="178" y="240"/>
                    <a:pt x="207" y="213"/>
                  </a:cubicBezTo>
                  <a:cubicBezTo>
                    <a:pt x="240" y="143"/>
                    <a:pt x="240" y="77"/>
                    <a:pt x="191" y="23"/>
                  </a:cubicBezTo>
                  <a:cubicBezTo>
                    <a:pt x="174" y="9"/>
                    <a:pt x="15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3883500" y="2699225"/>
              <a:ext cx="6000" cy="6400"/>
            </a:xfrm>
            <a:custGeom>
              <a:avLst/>
              <a:gdLst/>
              <a:ahLst/>
              <a:cxnLst/>
              <a:rect l="l" t="t" r="r" b="b"/>
              <a:pathLst>
                <a:path w="240" h="256" extrusionOk="0">
                  <a:moveTo>
                    <a:pt x="138" y="1"/>
                  </a:moveTo>
                  <a:cubicBezTo>
                    <a:pt x="103" y="1"/>
                    <a:pt x="65" y="18"/>
                    <a:pt x="33" y="59"/>
                  </a:cubicBezTo>
                  <a:cubicBezTo>
                    <a:pt x="0" y="109"/>
                    <a:pt x="0" y="179"/>
                    <a:pt x="33" y="228"/>
                  </a:cubicBezTo>
                  <a:cubicBezTo>
                    <a:pt x="54" y="249"/>
                    <a:pt x="71" y="249"/>
                    <a:pt x="87" y="249"/>
                  </a:cubicBezTo>
                  <a:cubicBezTo>
                    <a:pt x="96" y="253"/>
                    <a:pt x="106" y="255"/>
                    <a:pt x="117" y="255"/>
                  </a:cubicBezTo>
                  <a:cubicBezTo>
                    <a:pt x="147" y="255"/>
                    <a:pt x="182" y="239"/>
                    <a:pt x="207" y="212"/>
                  </a:cubicBezTo>
                  <a:cubicBezTo>
                    <a:pt x="240" y="162"/>
                    <a:pt x="240" y="109"/>
                    <a:pt x="223" y="76"/>
                  </a:cubicBezTo>
                  <a:cubicBezTo>
                    <a:pt x="223" y="59"/>
                    <a:pt x="207" y="43"/>
                    <a:pt x="207" y="22"/>
                  </a:cubicBezTo>
                  <a:cubicBezTo>
                    <a:pt x="186" y="9"/>
                    <a:pt x="16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3862875" y="2725000"/>
              <a:ext cx="6025" cy="6400"/>
            </a:xfrm>
            <a:custGeom>
              <a:avLst/>
              <a:gdLst/>
              <a:ahLst/>
              <a:cxnLst/>
              <a:rect l="l" t="t" r="r" b="b"/>
              <a:pathLst>
                <a:path w="241" h="256" extrusionOk="0">
                  <a:moveTo>
                    <a:pt x="140" y="1"/>
                  </a:moveTo>
                  <a:cubicBezTo>
                    <a:pt x="107" y="1"/>
                    <a:pt x="74" y="17"/>
                    <a:pt x="54" y="59"/>
                  </a:cubicBezTo>
                  <a:cubicBezTo>
                    <a:pt x="1" y="108"/>
                    <a:pt x="1" y="179"/>
                    <a:pt x="54" y="228"/>
                  </a:cubicBezTo>
                  <a:cubicBezTo>
                    <a:pt x="71" y="249"/>
                    <a:pt x="71" y="249"/>
                    <a:pt x="87" y="249"/>
                  </a:cubicBezTo>
                  <a:cubicBezTo>
                    <a:pt x="100" y="253"/>
                    <a:pt x="113" y="255"/>
                    <a:pt x="124" y="255"/>
                  </a:cubicBezTo>
                  <a:cubicBezTo>
                    <a:pt x="156" y="255"/>
                    <a:pt x="183" y="239"/>
                    <a:pt x="207" y="212"/>
                  </a:cubicBezTo>
                  <a:cubicBezTo>
                    <a:pt x="240" y="179"/>
                    <a:pt x="240" y="125"/>
                    <a:pt x="240" y="75"/>
                  </a:cubicBezTo>
                  <a:cubicBezTo>
                    <a:pt x="224" y="59"/>
                    <a:pt x="224" y="43"/>
                    <a:pt x="207" y="22"/>
                  </a:cubicBezTo>
                  <a:cubicBezTo>
                    <a:pt x="187" y="8"/>
                    <a:pt x="16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245075" y="2837750"/>
              <a:ext cx="6525" cy="6550"/>
            </a:xfrm>
            <a:custGeom>
              <a:avLst/>
              <a:gdLst/>
              <a:ahLst/>
              <a:cxnLst/>
              <a:rect l="l" t="t" r="r" b="b"/>
              <a:pathLst>
                <a:path w="261" h="262" extrusionOk="0">
                  <a:moveTo>
                    <a:pt x="150" y="1"/>
                  </a:moveTo>
                  <a:cubicBezTo>
                    <a:pt x="119" y="1"/>
                    <a:pt x="83" y="18"/>
                    <a:pt x="54" y="47"/>
                  </a:cubicBezTo>
                  <a:cubicBezTo>
                    <a:pt x="1" y="101"/>
                    <a:pt x="1" y="187"/>
                    <a:pt x="54" y="237"/>
                  </a:cubicBezTo>
                  <a:cubicBezTo>
                    <a:pt x="75" y="252"/>
                    <a:pt x="100" y="261"/>
                    <a:pt x="123" y="261"/>
                  </a:cubicBezTo>
                  <a:cubicBezTo>
                    <a:pt x="156" y="261"/>
                    <a:pt x="188" y="244"/>
                    <a:pt x="207" y="204"/>
                  </a:cubicBezTo>
                  <a:cubicBezTo>
                    <a:pt x="260" y="150"/>
                    <a:pt x="260" y="68"/>
                    <a:pt x="207" y="31"/>
                  </a:cubicBezTo>
                  <a:cubicBezTo>
                    <a:pt x="193" y="10"/>
                    <a:pt x="173"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249000" y="2791525"/>
              <a:ext cx="6000" cy="6300"/>
            </a:xfrm>
            <a:custGeom>
              <a:avLst/>
              <a:gdLst/>
              <a:ahLst/>
              <a:cxnLst/>
              <a:rect l="l" t="t" r="r" b="b"/>
              <a:pathLst>
                <a:path w="240" h="252" extrusionOk="0">
                  <a:moveTo>
                    <a:pt x="116" y="0"/>
                  </a:moveTo>
                  <a:cubicBezTo>
                    <a:pt x="100" y="0"/>
                    <a:pt x="81" y="8"/>
                    <a:pt x="70" y="8"/>
                  </a:cubicBezTo>
                  <a:cubicBezTo>
                    <a:pt x="33" y="24"/>
                    <a:pt x="17" y="61"/>
                    <a:pt x="0" y="111"/>
                  </a:cubicBezTo>
                  <a:cubicBezTo>
                    <a:pt x="0" y="144"/>
                    <a:pt x="0" y="181"/>
                    <a:pt x="17" y="197"/>
                  </a:cubicBezTo>
                  <a:cubicBezTo>
                    <a:pt x="33" y="230"/>
                    <a:pt x="50" y="247"/>
                    <a:pt x="87" y="247"/>
                  </a:cubicBezTo>
                  <a:cubicBezTo>
                    <a:pt x="94" y="250"/>
                    <a:pt x="102" y="251"/>
                    <a:pt x="110" y="251"/>
                  </a:cubicBezTo>
                  <a:cubicBezTo>
                    <a:pt x="156" y="251"/>
                    <a:pt x="209" y="206"/>
                    <a:pt x="223" y="164"/>
                  </a:cubicBezTo>
                  <a:lnTo>
                    <a:pt x="223" y="144"/>
                  </a:lnTo>
                  <a:cubicBezTo>
                    <a:pt x="239" y="94"/>
                    <a:pt x="223" y="61"/>
                    <a:pt x="190" y="24"/>
                  </a:cubicBezTo>
                  <a:cubicBezTo>
                    <a:pt x="173" y="8"/>
                    <a:pt x="153" y="8"/>
                    <a:pt x="136" y="8"/>
                  </a:cubicBezTo>
                  <a:cubicBezTo>
                    <a:pt x="131" y="2"/>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248175" y="2776650"/>
              <a:ext cx="6000" cy="6600"/>
            </a:xfrm>
            <a:custGeom>
              <a:avLst/>
              <a:gdLst/>
              <a:ahLst/>
              <a:cxnLst/>
              <a:rect l="l" t="t" r="r" b="b"/>
              <a:pathLst>
                <a:path w="240" h="264" extrusionOk="0">
                  <a:moveTo>
                    <a:pt x="136" y="1"/>
                  </a:moveTo>
                  <a:cubicBezTo>
                    <a:pt x="120" y="1"/>
                    <a:pt x="83" y="17"/>
                    <a:pt x="50" y="38"/>
                  </a:cubicBezTo>
                  <a:cubicBezTo>
                    <a:pt x="33" y="54"/>
                    <a:pt x="17" y="87"/>
                    <a:pt x="0" y="120"/>
                  </a:cubicBezTo>
                  <a:cubicBezTo>
                    <a:pt x="0" y="158"/>
                    <a:pt x="0" y="191"/>
                    <a:pt x="17" y="207"/>
                  </a:cubicBezTo>
                  <a:cubicBezTo>
                    <a:pt x="33" y="244"/>
                    <a:pt x="50" y="261"/>
                    <a:pt x="83" y="261"/>
                  </a:cubicBezTo>
                  <a:cubicBezTo>
                    <a:pt x="91" y="263"/>
                    <a:pt x="100" y="264"/>
                    <a:pt x="108" y="264"/>
                  </a:cubicBezTo>
                  <a:cubicBezTo>
                    <a:pt x="166" y="264"/>
                    <a:pt x="208" y="215"/>
                    <a:pt x="223" y="158"/>
                  </a:cubicBezTo>
                  <a:cubicBezTo>
                    <a:pt x="239" y="120"/>
                    <a:pt x="223" y="87"/>
                    <a:pt x="206" y="54"/>
                  </a:cubicBezTo>
                  <a:cubicBezTo>
                    <a:pt x="206" y="54"/>
                    <a:pt x="206" y="38"/>
                    <a:pt x="186" y="38"/>
                  </a:cubicBezTo>
                  <a:cubicBezTo>
                    <a:pt x="186" y="17"/>
                    <a:pt x="169"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241675" y="2761200"/>
              <a:ext cx="5600" cy="6525"/>
            </a:xfrm>
            <a:custGeom>
              <a:avLst/>
              <a:gdLst/>
              <a:ahLst/>
              <a:cxnLst/>
              <a:rect l="l" t="t" r="r" b="b"/>
              <a:pathLst>
                <a:path w="224" h="261" extrusionOk="0">
                  <a:moveTo>
                    <a:pt x="104" y="0"/>
                  </a:moveTo>
                  <a:cubicBezTo>
                    <a:pt x="87" y="17"/>
                    <a:pt x="71" y="38"/>
                    <a:pt x="54" y="54"/>
                  </a:cubicBezTo>
                  <a:cubicBezTo>
                    <a:pt x="1" y="103"/>
                    <a:pt x="1" y="190"/>
                    <a:pt x="54" y="223"/>
                  </a:cubicBezTo>
                  <a:cubicBezTo>
                    <a:pt x="54" y="244"/>
                    <a:pt x="71" y="244"/>
                    <a:pt x="87" y="260"/>
                  </a:cubicBezTo>
                  <a:cubicBezTo>
                    <a:pt x="137" y="260"/>
                    <a:pt x="174" y="244"/>
                    <a:pt x="207" y="207"/>
                  </a:cubicBezTo>
                  <a:cubicBezTo>
                    <a:pt x="207" y="207"/>
                    <a:pt x="207" y="190"/>
                    <a:pt x="223" y="190"/>
                  </a:cubicBezTo>
                  <a:cubicBezTo>
                    <a:pt x="174" y="141"/>
                    <a:pt x="137" y="71"/>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235700" y="2789950"/>
              <a:ext cx="6425" cy="6425"/>
            </a:xfrm>
            <a:custGeom>
              <a:avLst/>
              <a:gdLst/>
              <a:ahLst/>
              <a:cxnLst/>
              <a:rect l="l" t="t" r="r" b="b"/>
              <a:pathLst>
                <a:path w="257" h="257" extrusionOk="0">
                  <a:moveTo>
                    <a:pt x="103" y="1"/>
                  </a:moveTo>
                  <a:cubicBezTo>
                    <a:pt x="50" y="38"/>
                    <a:pt x="0" y="104"/>
                    <a:pt x="17" y="174"/>
                  </a:cubicBezTo>
                  <a:cubicBezTo>
                    <a:pt x="33" y="207"/>
                    <a:pt x="50" y="227"/>
                    <a:pt x="87" y="244"/>
                  </a:cubicBezTo>
                  <a:cubicBezTo>
                    <a:pt x="95" y="252"/>
                    <a:pt x="108" y="256"/>
                    <a:pt x="122" y="256"/>
                  </a:cubicBezTo>
                  <a:cubicBezTo>
                    <a:pt x="136" y="256"/>
                    <a:pt x="153" y="252"/>
                    <a:pt x="169" y="244"/>
                  </a:cubicBezTo>
                  <a:cubicBezTo>
                    <a:pt x="190" y="227"/>
                    <a:pt x="223" y="207"/>
                    <a:pt x="240" y="174"/>
                  </a:cubicBezTo>
                  <a:cubicBezTo>
                    <a:pt x="240" y="141"/>
                    <a:pt x="256" y="104"/>
                    <a:pt x="240" y="87"/>
                  </a:cubicBezTo>
                  <a:cubicBezTo>
                    <a:pt x="240" y="54"/>
                    <a:pt x="223" y="38"/>
                    <a:pt x="207" y="21"/>
                  </a:cubicBezTo>
                  <a:lnTo>
                    <a:pt x="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243850" y="2822125"/>
              <a:ext cx="5575" cy="6500"/>
            </a:xfrm>
            <a:custGeom>
              <a:avLst/>
              <a:gdLst/>
              <a:ahLst/>
              <a:cxnLst/>
              <a:rect l="l" t="t" r="r" b="b"/>
              <a:pathLst>
                <a:path w="223" h="260" extrusionOk="0">
                  <a:moveTo>
                    <a:pt x="116" y="1"/>
                  </a:moveTo>
                  <a:cubicBezTo>
                    <a:pt x="69" y="1"/>
                    <a:pt x="14" y="46"/>
                    <a:pt x="0" y="107"/>
                  </a:cubicBezTo>
                  <a:cubicBezTo>
                    <a:pt x="0" y="140"/>
                    <a:pt x="0" y="177"/>
                    <a:pt x="17" y="210"/>
                  </a:cubicBezTo>
                  <a:cubicBezTo>
                    <a:pt x="33" y="227"/>
                    <a:pt x="50" y="260"/>
                    <a:pt x="87" y="260"/>
                  </a:cubicBezTo>
                  <a:cubicBezTo>
                    <a:pt x="136" y="260"/>
                    <a:pt x="206" y="227"/>
                    <a:pt x="223" y="157"/>
                  </a:cubicBezTo>
                  <a:cubicBezTo>
                    <a:pt x="223" y="124"/>
                    <a:pt x="223" y="91"/>
                    <a:pt x="206" y="54"/>
                  </a:cubicBezTo>
                  <a:cubicBezTo>
                    <a:pt x="206" y="37"/>
                    <a:pt x="190" y="37"/>
                    <a:pt x="190" y="37"/>
                  </a:cubicBezTo>
                  <a:cubicBezTo>
                    <a:pt x="173" y="21"/>
                    <a:pt x="153" y="4"/>
                    <a:pt x="136"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241275" y="2806625"/>
              <a:ext cx="6000" cy="6500"/>
            </a:xfrm>
            <a:custGeom>
              <a:avLst/>
              <a:gdLst/>
              <a:ahLst/>
              <a:cxnLst/>
              <a:rect l="l" t="t" r="r" b="b"/>
              <a:pathLst>
                <a:path w="240" h="260" extrusionOk="0">
                  <a:moveTo>
                    <a:pt x="136" y="1"/>
                  </a:moveTo>
                  <a:cubicBezTo>
                    <a:pt x="103" y="1"/>
                    <a:pt x="71" y="17"/>
                    <a:pt x="50" y="55"/>
                  </a:cubicBezTo>
                  <a:cubicBezTo>
                    <a:pt x="0" y="109"/>
                    <a:pt x="0" y="195"/>
                    <a:pt x="50" y="228"/>
                  </a:cubicBezTo>
                  <a:cubicBezTo>
                    <a:pt x="65" y="251"/>
                    <a:pt x="85" y="260"/>
                    <a:pt x="107" y="260"/>
                  </a:cubicBezTo>
                  <a:cubicBezTo>
                    <a:pt x="139" y="260"/>
                    <a:pt x="175" y="241"/>
                    <a:pt x="206" y="212"/>
                  </a:cubicBezTo>
                  <a:cubicBezTo>
                    <a:pt x="239" y="158"/>
                    <a:pt x="239" y="76"/>
                    <a:pt x="206" y="22"/>
                  </a:cubicBezTo>
                  <a:cubicBezTo>
                    <a:pt x="184" y="9"/>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227550" y="2850550"/>
              <a:ext cx="1675" cy="25"/>
            </a:xfrm>
            <a:custGeom>
              <a:avLst/>
              <a:gdLst/>
              <a:ahLst/>
              <a:cxnLst/>
              <a:rect l="l" t="t" r="r" b="b"/>
              <a:pathLst>
                <a:path w="67" h="1" extrusionOk="0">
                  <a:moveTo>
                    <a:pt x="1" y="1"/>
                  </a:move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3866800" y="2686475"/>
              <a:ext cx="2100" cy="650"/>
            </a:xfrm>
            <a:custGeom>
              <a:avLst/>
              <a:gdLst/>
              <a:ahLst/>
              <a:cxnLst/>
              <a:rect l="l" t="t" r="r" b="b"/>
              <a:pathLst>
                <a:path w="84" h="26" extrusionOk="0">
                  <a:moveTo>
                    <a:pt x="83" y="0"/>
                  </a:moveTo>
                  <a:cubicBezTo>
                    <a:pt x="50" y="0"/>
                    <a:pt x="34" y="17"/>
                    <a:pt x="1" y="17"/>
                  </a:cubicBezTo>
                  <a:lnTo>
                    <a:pt x="17" y="17"/>
                  </a:lnTo>
                  <a:cubicBezTo>
                    <a:pt x="22" y="23"/>
                    <a:pt x="28" y="25"/>
                    <a:pt x="35" y="25"/>
                  </a:cubicBezTo>
                  <a:cubicBezTo>
                    <a:pt x="52" y="25"/>
                    <a:pt x="71" y="12"/>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3840100" y="2692025"/>
              <a:ext cx="6100" cy="4675"/>
            </a:xfrm>
            <a:custGeom>
              <a:avLst/>
              <a:gdLst/>
              <a:ahLst/>
              <a:cxnLst/>
              <a:rect l="l" t="t" r="r" b="b"/>
              <a:pathLst>
                <a:path w="244" h="187" extrusionOk="0">
                  <a:moveTo>
                    <a:pt x="207" y="1"/>
                  </a:moveTo>
                  <a:cubicBezTo>
                    <a:pt x="120" y="38"/>
                    <a:pt x="54" y="71"/>
                    <a:pt x="1" y="88"/>
                  </a:cubicBezTo>
                  <a:lnTo>
                    <a:pt x="1" y="104"/>
                  </a:lnTo>
                  <a:cubicBezTo>
                    <a:pt x="1" y="141"/>
                    <a:pt x="17" y="158"/>
                    <a:pt x="54" y="174"/>
                  </a:cubicBezTo>
                  <a:cubicBezTo>
                    <a:pt x="71" y="182"/>
                    <a:pt x="83" y="186"/>
                    <a:pt x="96" y="186"/>
                  </a:cubicBezTo>
                  <a:cubicBezTo>
                    <a:pt x="109" y="186"/>
                    <a:pt x="122" y="182"/>
                    <a:pt x="141" y="174"/>
                  </a:cubicBezTo>
                  <a:cubicBezTo>
                    <a:pt x="190" y="158"/>
                    <a:pt x="244" y="88"/>
                    <a:pt x="223" y="22"/>
                  </a:cubicBezTo>
                  <a:lnTo>
                    <a:pt x="2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230950" y="2835425"/>
              <a:ext cx="6000" cy="6600"/>
            </a:xfrm>
            <a:custGeom>
              <a:avLst/>
              <a:gdLst/>
              <a:ahLst/>
              <a:cxnLst/>
              <a:rect l="l" t="t" r="r" b="b"/>
              <a:pathLst>
                <a:path w="240" h="264" extrusionOk="0">
                  <a:moveTo>
                    <a:pt x="127" y="1"/>
                  </a:moveTo>
                  <a:cubicBezTo>
                    <a:pt x="70" y="1"/>
                    <a:pt x="17" y="46"/>
                    <a:pt x="17" y="107"/>
                  </a:cubicBezTo>
                  <a:cubicBezTo>
                    <a:pt x="1" y="140"/>
                    <a:pt x="1" y="177"/>
                    <a:pt x="17" y="210"/>
                  </a:cubicBezTo>
                  <a:cubicBezTo>
                    <a:pt x="34" y="227"/>
                    <a:pt x="71" y="243"/>
                    <a:pt x="87" y="264"/>
                  </a:cubicBezTo>
                  <a:cubicBezTo>
                    <a:pt x="153" y="264"/>
                    <a:pt x="207" y="210"/>
                    <a:pt x="223" y="140"/>
                  </a:cubicBezTo>
                  <a:cubicBezTo>
                    <a:pt x="240" y="107"/>
                    <a:pt x="240" y="74"/>
                    <a:pt x="223" y="58"/>
                  </a:cubicBezTo>
                  <a:cubicBezTo>
                    <a:pt x="207" y="37"/>
                    <a:pt x="207" y="37"/>
                    <a:pt x="207" y="21"/>
                  </a:cubicBezTo>
                  <a:cubicBezTo>
                    <a:pt x="190" y="21"/>
                    <a:pt x="174" y="4"/>
                    <a:pt x="153" y="4"/>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270025" y="2814900"/>
              <a:ext cx="2600" cy="5175"/>
            </a:xfrm>
            <a:custGeom>
              <a:avLst/>
              <a:gdLst/>
              <a:ahLst/>
              <a:cxnLst/>
              <a:rect l="l" t="t" r="r" b="b"/>
              <a:pathLst>
                <a:path w="104" h="207" extrusionOk="0">
                  <a:moveTo>
                    <a:pt x="33" y="0"/>
                  </a:moveTo>
                  <a:cubicBezTo>
                    <a:pt x="17" y="17"/>
                    <a:pt x="17" y="33"/>
                    <a:pt x="0" y="71"/>
                  </a:cubicBezTo>
                  <a:cubicBezTo>
                    <a:pt x="0" y="104"/>
                    <a:pt x="0" y="137"/>
                    <a:pt x="17" y="157"/>
                  </a:cubicBezTo>
                  <a:cubicBezTo>
                    <a:pt x="33" y="190"/>
                    <a:pt x="54" y="207"/>
                    <a:pt x="87" y="207"/>
                  </a:cubicBezTo>
                  <a:lnTo>
                    <a:pt x="103" y="207"/>
                  </a:lnTo>
                  <a:cubicBezTo>
                    <a:pt x="70" y="137"/>
                    <a:pt x="54" y="71"/>
                    <a:pt x="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116750" y="2722475"/>
              <a:ext cx="6000" cy="6600"/>
            </a:xfrm>
            <a:custGeom>
              <a:avLst/>
              <a:gdLst/>
              <a:ahLst/>
              <a:cxnLst/>
              <a:rect l="l" t="t" r="r" b="b"/>
              <a:pathLst>
                <a:path w="240" h="264" extrusionOk="0">
                  <a:moveTo>
                    <a:pt x="127" y="0"/>
                  </a:moveTo>
                  <a:cubicBezTo>
                    <a:pt x="67" y="0"/>
                    <a:pt x="15" y="49"/>
                    <a:pt x="1" y="106"/>
                  </a:cubicBezTo>
                  <a:cubicBezTo>
                    <a:pt x="1" y="144"/>
                    <a:pt x="1" y="176"/>
                    <a:pt x="17" y="209"/>
                  </a:cubicBezTo>
                  <a:cubicBezTo>
                    <a:pt x="34" y="226"/>
                    <a:pt x="67" y="247"/>
                    <a:pt x="83" y="263"/>
                  </a:cubicBezTo>
                  <a:cubicBezTo>
                    <a:pt x="153" y="263"/>
                    <a:pt x="207" y="209"/>
                    <a:pt x="223" y="144"/>
                  </a:cubicBezTo>
                  <a:cubicBezTo>
                    <a:pt x="240" y="106"/>
                    <a:pt x="223" y="73"/>
                    <a:pt x="223" y="57"/>
                  </a:cubicBezTo>
                  <a:lnTo>
                    <a:pt x="186" y="20"/>
                  </a:lnTo>
                  <a:cubicBezTo>
                    <a:pt x="186" y="20"/>
                    <a:pt x="170" y="3"/>
                    <a:pt x="153" y="3"/>
                  </a:cubicBezTo>
                  <a:cubicBezTo>
                    <a:pt x="144"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254975" y="2808725"/>
              <a:ext cx="6525" cy="6500"/>
            </a:xfrm>
            <a:custGeom>
              <a:avLst/>
              <a:gdLst/>
              <a:ahLst/>
              <a:cxnLst/>
              <a:rect l="l" t="t" r="r" b="b"/>
              <a:pathLst>
                <a:path w="261" h="260" extrusionOk="0">
                  <a:moveTo>
                    <a:pt x="135" y="1"/>
                  </a:moveTo>
                  <a:cubicBezTo>
                    <a:pt x="126" y="1"/>
                    <a:pt x="116" y="3"/>
                    <a:pt x="103" y="8"/>
                  </a:cubicBezTo>
                  <a:cubicBezTo>
                    <a:pt x="38" y="41"/>
                    <a:pt x="0" y="111"/>
                    <a:pt x="17" y="177"/>
                  </a:cubicBezTo>
                  <a:cubicBezTo>
                    <a:pt x="38" y="214"/>
                    <a:pt x="54" y="231"/>
                    <a:pt x="70" y="247"/>
                  </a:cubicBezTo>
                  <a:cubicBezTo>
                    <a:pt x="87" y="256"/>
                    <a:pt x="105" y="260"/>
                    <a:pt x="120" y="260"/>
                  </a:cubicBezTo>
                  <a:cubicBezTo>
                    <a:pt x="135" y="260"/>
                    <a:pt x="149" y="256"/>
                    <a:pt x="157" y="247"/>
                  </a:cubicBezTo>
                  <a:cubicBezTo>
                    <a:pt x="223" y="231"/>
                    <a:pt x="260" y="144"/>
                    <a:pt x="244" y="74"/>
                  </a:cubicBezTo>
                  <a:cubicBezTo>
                    <a:pt x="244" y="58"/>
                    <a:pt x="223" y="41"/>
                    <a:pt x="207" y="25"/>
                  </a:cubicBezTo>
                  <a:cubicBezTo>
                    <a:pt x="207" y="25"/>
                    <a:pt x="190" y="25"/>
                    <a:pt x="190" y="8"/>
                  </a:cubicBezTo>
                  <a:cubicBezTo>
                    <a:pt x="168" y="8"/>
                    <a:pt x="153"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264875" y="2843250"/>
              <a:ext cx="6000" cy="6575"/>
            </a:xfrm>
            <a:custGeom>
              <a:avLst/>
              <a:gdLst/>
              <a:ahLst/>
              <a:cxnLst/>
              <a:rect l="l" t="t" r="r" b="b"/>
              <a:pathLst>
                <a:path w="240" h="263" extrusionOk="0">
                  <a:moveTo>
                    <a:pt x="157" y="0"/>
                  </a:moveTo>
                  <a:cubicBezTo>
                    <a:pt x="87" y="0"/>
                    <a:pt x="33" y="33"/>
                    <a:pt x="17" y="120"/>
                  </a:cubicBezTo>
                  <a:cubicBezTo>
                    <a:pt x="0" y="136"/>
                    <a:pt x="17" y="173"/>
                    <a:pt x="17" y="206"/>
                  </a:cubicBezTo>
                  <a:cubicBezTo>
                    <a:pt x="33" y="239"/>
                    <a:pt x="70" y="260"/>
                    <a:pt x="103" y="260"/>
                  </a:cubicBezTo>
                  <a:cubicBezTo>
                    <a:pt x="110" y="262"/>
                    <a:pt x="117" y="263"/>
                    <a:pt x="124" y="263"/>
                  </a:cubicBezTo>
                  <a:cubicBezTo>
                    <a:pt x="172" y="263"/>
                    <a:pt x="225" y="215"/>
                    <a:pt x="239" y="157"/>
                  </a:cubicBezTo>
                  <a:cubicBezTo>
                    <a:pt x="239" y="120"/>
                    <a:pt x="239" y="87"/>
                    <a:pt x="223" y="54"/>
                  </a:cubicBezTo>
                  <a:lnTo>
                    <a:pt x="206" y="33"/>
                  </a:ln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842275" y="2815650"/>
              <a:ext cx="6000" cy="6600"/>
            </a:xfrm>
            <a:custGeom>
              <a:avLst/>
              <a:gdLst/>
              <a:ahLst/>
              <a:cxnLst/>
              <a:rect l="l" t="t" r="r" b="b"/>
              <a:pathLst>
                <a:path w="240" h="264" extrusionOk="0">
                  <a:moveTo>
                    <a:pt x="132" y="0"/>
                  </a:moveTo>
                  <a:cubicBezTo>
                    <a:pt x="74" y="0"/>
                    <a:pt x="31" y="49"/>
                    <a:pt x="17" y="107"/>
                  </a:cubicBezTo>
                  <a:cubicBezTo>
                    <a:pt x="0" y="144"/>
                    <a:pt x="0" y="177"/>
                    <a:pt x="17" y="210"/>
                  </a:cubicBezTo>
                  <a:cubicBezTo>
                    <a:pt x="33" y="230"/>
                    <a:pt x="70" y="247"/>
                    <a:pt x="87" y="263"/>
                  </a:cubicBezTo>
                  <a:cubicBezTo>
                    <a:pt x="157" y="263"/>
                    <a:pt x="206" y="210"/>
                    <a:pt x="223" y="144"/>
                  </a:cubicBezTo>
                  <a:cubicBezTo>
                    <a:pt x="239" y="107"/>
                    <a:pt x="239" y="90"/>
                    <a:pt x="223" y="57"/>
                  </a:cubicBezTo>
                  <a:cubicBezTo>
                    <a:pt x="206" y="41"/>
                    <a:pt x="206" y="41"/>
                    <a:pt x="206" y="24"/>
                  </a:cubicBezTo>
                  <a:cubicBezTo>
                    <a:pt x="190" y="24"/>
                    <a:pt x="173" y="3"/>
                    <a:pt x="157" y="3"/>
                  </a:cubicBezTo>
                  <a:cubicBezTo>
                    <a:pt x="148"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3856900" y="2757725"/>
              <a:ext cx="6000" cy="6150"/>
            </a:xfrm>
            <a:custGeom>
              <a:avLst/>
              <a:gdLst/>
              <a:ahLst/>
              <a:cxnLst/>
              <a:rect l="l" t="t" r="r" b="b"/>
              <a:pathLst>
                <a:path w="240" h="246" extrusionOk="0">
                  <a:moveTo>
                    <a:pt x="116" y="0"/>
                  </a:moveTo>
                  <a:cubicBezTo>
                    <a:pt x="70" y="0"/>
                    <a:pt x="15" y="46"/>
                    <a:pt x="1" y="106"/>
                  </a:cubicBezTo>
                  <a:cubicBezTo>
                    <a:pt x="1" y="139"/>
                    <a:pt x="1" y="177"/>
                    <a:pt x="17" y="193"/>
                  </a:cubicBezTo>
                  <a:cubicBezTo>
                    <a:pt x="34" y="226"/>
                    <a:pt x="50" y="242"/>
                    <a:pt x="87" y="242"/>
                  </a:cubicBezTo>
                  <a:cubicBezTo>
                    <a:pt x="96" y="245"/>
                    <a:pt x="104" y="246"/>
                    <a:pt x="113" y="246"/>
                  </a:cubicBezTo>
                  <a:cubicBezTo>
                    <a:pt x="167" y="246"/>
                    <a:pt x="209" y="200"/>
                    <a:pt x="223" y="139"/>
                  </a:cubicBezTo>
                  <a:cubicBezTo>
                    <a:pt x="240" y="106"/>
                    <a:pt x="223" y="73"/>
                    <a:pt x="223" y="53"/>
                  </a:cubicBezTo>
                  <a:cubicBezTo>
                    <a:pt x="207" y="36"/>
                    <a:pt x="207" y="36"/>
                    <a:pt x="190" y="20"/>
                  </a:cubicBezTo>
                  <a:cubicBezTo>
                    <a:pt x="190" y="3"/>
                    <a:pt x="170" y="3"/>
                    <a:pt x="137" y="3"/>
                  </a:cubicBezTo>
                  <a:cubicBezTo>
                    <a:pt x="130" y="1"/>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3846600" y="2833750"/>
              <a:ext cx="6000" cy="6525"/>
            </a:xfrm>
            <a:custGeom>
              <a:avLst/>
              <a:gdLst/>
              <a:ahLst/>
              <a:cxnLst/>
              <a:rect l="l" t="t" r="r" b="b"/>
              <a:pathLst>
                <a:path w="240" h="261" extrusionOk="0">
                  <a:moveTo>
                    <a:pt x="120" y="1"/>
                  </a:moveTo>
                  <a:cubicBezTo>
                    <a:pt x="66" y="1"/>
                    <a:pt x="33" y="55"/>
                    <a:pt x="17" y="104"/>
                  </a:cubicBezTo>
                  <a:cubicBezTo>
                    <a:pt x="0" y="141"/>
                    <a:pt x="17" y="174"/>
                    <a:pt x="17" y="207"/>
                  </a:cubicBezTo>
                  <a:cubicBezTo>
                    <a:pt x="33" y="228"/>
                    <a:pt x="66" y="244"/>
                    <a:pt x="104" y="261"/>
                  </a:cubicBezTo>
                  <a:cubicBezTo>
                    <a:pt x="153" y="261"/>
                    <a:pt x="223" y="207"/>
                    <a:pt x="240" y="141"/>
                  </a:cubicBezTo>
                  <a:lnTo>
                    <a:pt x="240" y="104"/>
                  </a:lnTo>
                  <a:cubicBezTo>
                    <a:pt x="240" y="71"/>
                    <a:pt x="223" y="55"/>
                    <a:pt x="207" y="22"/>
                  </a:cubicBezTo>
                  <a:cubicBezTo>
                    <a:pt x="190" y="22"/>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3838450" y="2783975"/>
              <a:ext cx="2600" cy="6525"/>
            </a:xfrm>
            <a:custGeom>
              <a:avLst/>
              <a:gdLst/>
              <a:ahLst/>
              <a:cxnLst/>
              <a:rect l="l" t="t" r="r" b="b"/>
              <a:pathLst>
                <a:path w="104" h="261" extrusionOk="0">
                  <a:moveTo>
                    <a:pt x="1" y="1"/>
                  </a:moveTo>
                  <a:lnTo>
                    <a:pt x="1" y="260"/>
                  </a:lnTo>
                  <a:cubicBezTo>
                    <a:pt x="50" y="240"/>
                    <a:pt x="83" y="207"/>
                    <a:pt x="104" y="157"/>
                  </a:cubicBezTo>
                  <a:cubicBezTo>
                    <a:pt x="104" y="104"/>
                    <a:pt x="104" y="54"/>
                    <a:pt x="67" y="34"/>
                  </a:cubicBezTo>
                  <a:cubicBezTo>
                    <a:pt x="50" y="17"/>
                    <a:pt x="34"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3839700" y="2799450"/>
              <a:ext cx="6000" cy="6375"/>
            </a:xfrm>
            <a:custGeom>
              <a:avLst/>
              <a:gdLst/>
              <a:ahLst/>
              <a:cxnLst/>
              <a:rect l="l" t="t" r="r" b="b"/>
              <a:pathLst>
                <a:path w="240" h="255" extrusionOk="0">
                  <a:moveTo>
                    <a:pt x="87" y="0"/>
                  </a:moveTo>
                  <a:cubicBezTo>
                    <a:pt x="33" y="33"/>
                    <a:pt x="0" y="103"/>
                    <a:pt x="17" y="173"/>
                  </a:cubicBezTo>
                  <a:cubicBezTo>
                    <a:pt x="17" y="206"/>
                    <a:pt x="33" y="223"/>
                    <a:pt x="70" y="239"/>
                  </a:cubicBezTo>
                  <a:cubicBezTo>
                    <a:pt x="79" y="249"/>
                    <a:pt x="91" y="255"/>
                    <a:pt x="106" y="255"/>
                  </a:cubicBezTo>
                  <a:cubicBezTo>
                    <a:pt x="121" y="255"/>
                    <a:pt x="138" y="249"/>
                    <a:pt x="157" y="239"/>
                  </a:cubicBezTo>
                  <a:cubicBezTo>
                    <a:pt x="190" y="223"/>
                    <a:pt x="206" y="206"/>
                    <a:pt x="223" y="173"/>
                  </a:cubicBezTo>
                  <a:cubicBezTo>
                    <a:pt x="239" y="136"/>
                    <a:pt x="239" y="103"/>
                    <a:pt x="223" y="87"/>
                  </a:cubicBezTo>
                  <a:cubicBezTo>
                    <a:pt x="223" y="54"/>
                    <a:pt x="223" y="33"/>
                    <a:pt x="206" y="17"/>
                  </a:cubicBezTo>
                  <a:cubicBezTo>
                    <a:pt x="190" y="17"/>
                    <a:pt x="190" y="17"/>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3849600" y="2725050"/>
              <a:ext cx="6000" cy="6250"/>
            </a:xfrm>
            <a:custGeom>
              <a:avLst/>
              <a:gdLst/>
              <a:ahLst/>
              <a:cxnLst/>
              <a:rect l="l" t="t" r="r" b="b"/>
              <a:pathLst>
                <a:path w="240" h="250" extrusionOk="0">
                  <a:moveTo>
                    <a:pt x="117" y="0"/>
                  </a:moveTo>
                  <a:cubicBezTo>
                    <a:pt x="70" y="0"/>
                    <a:pt x="14" y="49"/>
                    <a:pt x="0" y="106"/>
                  </a:cubicBezTo>
                  <a:cubicBezTo>
                    <a:pt x="0" y="144"/>
                    <a:pt x="0" y="177"/>
                    <a:pt x="17" y="193"/>
                  </a:cubicBezTo>
                  <a:cubicBezTo>
                    <a:pt x="33" y="226"/>
                    <a:pt x="50" y="247"/>
                    <a:pt x="87" y="247"/>
                  </a:cubicBezTo>
                  <a:cubicBezTo>
                    <a:pt x="95" y="249"/>
                    <a:pt x="103" y="250"/>
                    <a:pt x="111" y="250"/>
                  </a:cubicBezTo>
                  <a:cubicBezTo>
                    <a:pt x="165" y="250"/>
                    <a:pt x="208" y="201"/>
                    <a:pt x="223" y="144"/>
                  </a:cubicBezTo>
                  <a:cubicBezTo>
                    <a:pt x="239" y="106"/>
                    <a:pt x="223" y="73"/>
                    <a:pt x="206" y="41"/>
                  </a:cubicBezTo>
                  <a:cubicBezTo>
                    <a:pt x="206" y="41"/>
                    <a:pt x="206" y="20"/>
                    <a:pt x="190" y="20"/>
                  </a:cubicBezTo>
                  <a:cubicBezTo>
                    <a:pt x="190" y="3"/>
                    <a:pt x="17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3855150" y="2740725"/>
              <a:ext cx="6000" cy="6500"/>
            </a:xfrm>
            <a:custGeom>
              <a:avLst/>
              <a:gdLst/>
              <a:ahLst/>
              <a:cxnLst/>
              <a:rect l="l" t="t" r="r" b="b"/>
              <a:pathLst>
                <a:path w="240" h="260" extrusionOk="0">
                  <a:moveTo>
                    <a:pt x="144" y="1"/>
                  </a:moveTo>
                  <a:cubicBezTo>
                    <a:pt x="131" y="1"/>
                    <a:pt x="117" y="5"/>
                    <a:pt x="104" y="11"/>
                  </a:cubicBezTo>
                  <a:cubicBezTo>
                    <a:pt x="71" y="11"/>
                    <a:pt x="54" y="32"/>
                    <a:pt x="34" y="48"/>
                  </a:cubicBezTo>
                  <a:cubicBezTo>
                    <a:pt x="17" y="65"/>
                    <a:pt x="1" y="98"/>
                    <a:pt x="1" y="135"/>
                  </a:cubicBezTo>
                  <a:cubicBezTo>
                    <a:pt x="1" y="168"/>
                    <a:pt x="17" y="201"/>
                    <a:pt x="34" y="238"/>
                  </a:cubicBezTo>
                  <a:cubicBezTo>
                    <a:pt x="55" y="252"/>
                    <a:pt x="80" y="259"/>
                    <a:pt x="104" y="259"/>
                  </a:cubicBezTo>
                  <a:cubicBezTo>
                    <a:pt x="138" y="259"/>
                    <a:pt x="171" y="243"/>
                    <a:pt x="190" y="201"/>
                  </a:cubicBezTo>
                  <a:cubicBezTo>
                    <a:pt x="240" y="152"/>
                    <a:pt x="240" y="65"/>
                    <a:pt x="190" y="32"/>
                  </a:cubicBezTo>
                  <a:cubicBezTo>
                    <a:pt x="180" y="10"/>
                    <a:pt x="16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3854325" y="2695550"/>
              <a:ext cx="6000" cy="6075"/>
            </a:xfrm>
            <a:custGeom>
              <a:avLst/>
              <a:gdLst/>
              <a:ahLst/>
              <a:cxnLst/>
              <a:rect l="l" t="t" r="r" b="b"/>
              <a:pathLst>
                <a:path w="240" h="243" extrusionOk="0">
                  <a:moveTo>
                    <a:pt x="120" y="0"/>
                  </a:moveTo>
                  <a:cubicBezTo>
                    <a:pt x="67" y="0"/>
                    <a:pt x="34" y="33"/>
                    <a:pt x="17" y="103"/>
                  </a:cubicBezTo>
                  <a:cubicBezTo>
                    <a:pt x="1" y="136"/>
                    <a:pt x="17" y="169"/>
                    <a:pt x="34" y="190"/>
                  </a:cubicBezTo>
                  <a:cubicBezTo>
                    <a:pt x="34" y="223"/>
                    <a:pt x="67" y="239"/>
                    <a:pt x="104" y="239"/>
                  </a:cubicBezTo>
                  <a:cubicBezTo>
                    <a:pt x="110" y="241"/>
                    <a:pt x="117" y="242"/>
                    <a:pt x="124" y="242"/>
                  </a:cubicBezTo>
                  <a:cubicBezTo>
                    <a:pt x="171" y="242"/>
                    <a:pt x="225" y="197"/>
                    <a:pt x="240" y="136"/>
                  </a:cubicBezTo>
                  <a:lnTo>
                    <a:pt x="240" y="103"/>
                  </a:lnTo>
                  <a:cubicBezTo>
                    <a:pt x="240" y="66"/>
                    <a:pt x="223" y="33"/>
                    <a:pt x="207" y="17"/>
                  </a:cubicBezTo>
                  <a:cubicBezTo>
                    <a:pt x="190" y="0"/>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3853925" y="2848800"/>
              <a:ext cx="4650" cy="1775"/>
            </a:xfrm>
            <a:custGeom>
              <a:avLst/>
              <a:gdLst/>
              <a:ahLst/>
              <a:cxnLst/>
              <a:rect l="l" t="t" r="r" b="b"/>
              <a:pathLst>
                <a:path w="186" h="71" extrusionOk="0">
                  <a:moveTo>
                    <a:pt x="120" y="1"/>
                  </a:moveTo>
                  <a:cubicBezTo>
                    <a:pt x="83" y="1"/>
                    <a:pt x="50" y="1"/>
                    <a:pt x="33" y="17"/>
                  </a:cubicBezTo>
                  <a:cubicBezTo>
                    <a:pt x="17" y="38"/>
                    <a:pt x="0" y="54"/>
                    <a:pt x="0" y="71"/>
                  </a:cubicBezTo>
                  <a:lnTo>
                    <a:pt x="186" y="71"/>
                  </a:lnTo>
                  <a:lnTo>
                    <a:pt x="186" y="54"/>
                  </a:lnTo>
                  <a:cubicBezTo>
                    <a:pt x="186" y="38"/>
                    <a:pt x="169" y="38"/>
                    <a:pt x="169"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210350" y="2849225"/>
              <a:ext cx="4750" cy="1350"/>
            </a:xfrm>
            <a:custGeom>
              <a:avLst/>
              <a:gdLst/>
              <a:ahLst/>
              <a:cxnLst/>
              <a:rect l="l" t="t" r="r" b="b"/>
              <a:pathLst>
                <a:path w="190" h="54" extrusionOk="0">
                  <a:moveTo>
                    <a:pt x="120" y="0"/>
                  </a:moveTo>
                  <a:cubicBezTo>
                    <a:pt x="70" y="0"/>
                    <a:pt x="33" y="21"/>
                    <a:pt x="0" y="54"/>
                  </a:cubicBezTo>
                  <a:lnTo>
                    <a:pt x="190" y="54"/>
                  </a:lnTo>
                  <a:cubicBezTo>
                    <a:pt x="173" y="54"/>
                    <a:pt x="173" y="37"/>
                    <a:pt x="173" y="37"/>
                  </a:cubicBezTo>
                  <a:cubicBezTo>
                    <a:pt x="153" y="21"/>
                    <a:pt x="136"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226625" y="2802300"/>
              <a:ext cx="6100" cy="6550"/>
            </a:xfrm>
            <a:custGeom>
              <a:avLst/>
              <a:gdLst/>
              <a:ahLst/>
              <a:cxnLst/>
              <a:rect l="l" t="t" r="r" b="b"/>
              <a:pathLst>
                <a:path w="244" h="262" extrusionOk="0">
                  <a:moveTo>
                    <a:pt x="139" y="1"/>
                  </a:moveTo>
                  <a:cubicBezTo>
                    <a:pt x="104" y="1"/>
                    <a:pt x="67" y="18"/>
                    <a:pt x="38" y="59"/>
                  </a:cubicBezTo>
                  <a:cubicBezTo>
                    <a:pt x="1" y="109"/>
                    <a:pt x="1" y="179"/>
                    <a:pt x="38" y="228"/>
                  </a:cubicBezTo>
                  <a:cubicBezTo>
                    <a:pt x="59" y="251"/>
                    <a:pt x="83" y="261"/>
                    <a:pt x="109" y="261"/>
                  </a:cubicBezTo>
                  <a:cubicBezTo>
                    <a:pt x="143" y="261"/>
                    <a:pt x="178" y="243"/>
                    <a:pt x="207" y="212"/>
                  </a:cubicBezTo>
                  <a:cubicBezTo>
                    <a:pt x="244" y="162"/>
                    <a:pt x="244" y="76"/>
                    <a:pt x="207" y="22"/>
                  </a:cubicBezTo>
                  <a:cubicBezTo>
                    <a:pt x="187" y="9"/>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228800" y="2818850"/>
              <a:ext cx="6500" cy="6300"/>
            </a:xfrm>
            <a:custGeom>
              <a:avLst/>
              <a:gdLst/>
              <a:ahLst/>
              <a:cxnLst/>
              <a:rect l="l" t="t" r="r" b="b"/>
              <a:pathLst>
                <a:path w="260" h="252" extrusionOk="0">
                  <a:moveTo>
                    <a:pt x="138" y="0"/>
                  </a:moveTo>
                  <a:cubicBezTo>
                    <a:pt x="105" y="0"/>
                    <a:pt x="73" y="20"/>
                    <a:pt x="54" y="49"/>
                  </a:cubicBezTo>
                  <a:cubicBezTo>
                    <a:pt x="0" y="102"/>
                    <a:pt x="0" y="185"/>
                    <a:pt x="54" y="222"/>
                  </a:cubicBezTo>
                  <a:cubicBezTo>
                    <a:pt x="68" y="242"/>
                    <a:pt x="91" y="252"/>
                    <a:pt x="116" y="252"/>
                  </a:cubicBezTo>
                  <a:cubicBezTo>
                    <a:pt x="150" y="252"/>
                    <a:pt x="187" y="234"/>
                    <a:pt x="206" y="205"/>
                  </a:cubicBezTo>
                  <a:cubicBezTo>
                    <a:pt x="260" y="152"/>
                    <a:pt x="260" y="65"/>
                    <a:pt x="206" y="32"/>
                  </a:cubicBezTo>
                  <a:cubicBezTo>
                    <a:pt x="186" y="10"/>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3838450" y="2848400"/>
              <a:ext cx="1675" cy="2175"/>
            </a:xfrm>
            <a:custGeom>
              <a:avLst/>
              <a:gdLst/>
              <a:ahLst/>
              <a:cxnLst/>
              <a:rect l="l" t="t" r="r" b="b"/>
              <a:pathLst>
                <a:path w="67" h="87" extrusionOk="0">
                  <a:moveTo>
                    <a:pt x="1" y="0"/>
                  </a:moveTo>
                  <a:lnTo>
                    <a:pt x="1" y="87"/>
                  </a:lnTo>
                  <a:lnTo>
                    <a:pt x="67" y="87"/>
                  </a:lnTo>
                  <a:cubicBezTo>
                    <a:pt x="67" y="70"/>
                    <a:pt x="50" y="33"/>
                    <a:pt x="34" y="17"/>
                  </a:cubicBezTo>
                  <a:cubicBezTo>
                    <a:pt x="34" y="17"/>
                    <a:pt x="17"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3842675" y="2753475"/>
              <a:ext cx="6125" cy="6500"/>
            </a:xfrm>
            <a:custGeom>
              <a:avLst/>
              <a:gdLst/>
              <a:ahLst/>
              <a:cxnLst/>
              <a:rect l="l" t="t" r="r" b="b"/>
              <a:pathLst>
                <a:path w="245" h="260" extrusionOk="0">
                  <a:moveTo>
                    <a:pt x="141" y="0"/>
                  </a:moveTo>
                  <a:cubicBezTo>
                    <a:pt x="87" y="0"/>
                    <a:pt x="17" y="54"/>
                    <a:pt x="1" y="120"/>
                  </a:cubicBezTo>
                  <a:cubicBezTo>
                    <a:pt x="1" y="157"/>
                    <a:pt x="1" y="190"/>
                    <a:pt x="17" y="223"/>
                  </a:cubicBezTo>
                  <a:cubicBezTo>
                    <a:pt x="38" y="243"/>
                    <a:pt x="71" y="260"/>
                    <a:pt x="87" y="260"/>
                  </a:cubicBezTo>
                  <a:cubicBezTo>
                    <a:pt x="120" y="260"/>
                    <a:pt x="157" y="260"/>
                    <a:pt x="174" y="243"/>
                  </a:cubicBezTo>
                  <a:cubicBezTo>
                    <a:pt x="207" y="223"/>
                    <a:pt x="223" y="190"/>
                    <a:pt x="223" y="157"/>
                  </a:cubicBezTo>
                  <a:cubicBezTo>
                    <a:pt x="244" y="120"/>
                    <a:pt x="223" y="87"/>
                    <a:pt x="207" y="54"/>
                  </a:cubicBezTo>
                  <a:cubicBezTo>
                    <a:pt x="207" y="54"/>
                    <a:pt x="207" y="37"/>
                    <a:pt x="190" y="37"/>
                  </a:cubicBezTo>
                  <a:cubicBezTo>
                    <a:pt x="190" y="37"/>
                    <a:pt x="190" y="17"/>
                    <a:pt x="174" y="17"/>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3843600" y="2771100"/>
              <a:ext cx="6025" cy="6375"/>
            </a:xfrm>
            <a:custGeom>
              <a:avLst/>
              <a:gdLst/>
              <a:ahLst/>
              <a:cxnLst/>
              <a:rect l="l" t="t" r="r" b="b"/>
              <a:pathLst>
                <a:path w="241" h="255" extrusionOk="0">
                  <a:moveTo>
                    <a:pt x="83" y="0"/>
                  </a:moveTo>
                  <a:cubicBezTo>
                    <a:pt x="50" y="17"/>
                    <a:pt x="34" y="54"/>
                    <a:pt x="17" y="70"/>
                  </a:cubicBezTo>
                  <a:cubicBezTo>
                    <a:pt x="1" y="103"/>
                    <a:pt x="1" y="136"/>
                    <a:pt x="1" y="173"/>
                  </a:cubicBezTo>
                  <a:cubicBezTo>
                    <a:pt x="17" y="206"/>
                    <a:pt x="34" y="223"/>
                    <a:pt x="50" y="239"/>
                  </a:cubicBezTo>
                  <a:cubicBezTo>
                    <a:pt x="67" y="250"/>
                    <a:pt x="84" y="255"/>
                    <a:pt x="100" y="255"/>
                  </a:cubicBezTo>
                  <a:cubicBezTo>
                    <a:pt x="115" y="255"/>
                    <a:pt x="129" y="250"/>
                    <a:pt x="137" y="239"/>
                  </a:cubicBezTo>
                  <a:cubicBezTo>
                    <a:pt x="207" y="223"/>
                    <a:pt x="240" y="136"/>
                    <a:pt x="224" y="87"/>
                  </a:cubicBezTo>
                  <a:cubicBezTo>
                    <a:pt x="224" y="54"/>
                    <a:pt x="207" y="33"/>
                    <a:pt x="186" y="17"/>
                  </a:cubicBezTo>
                  <a:cubicBezTo>
                    <a:pt x="186" y="17"/>
                    <a:pt x="17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3842275" y="2709775"/>
              <a:ext cx="6000" cy="6525"/>
            </a:xfrm>
            <a:custGeom>
              <a:avLst/>
              <a:gdLst/>
              <a:ahLst/>
              <a:cxnLst/>
              <a:rect l="l" t="t" r="r" b="b"/>
              <a:pathLst>
                <a:path w="240" h="261" extrusionOk="0">
                  <a:moveTo>
                    <a:pt x="132" y="0"/>
                  </a:moveTo>
                  <a:cubicBezTo>
                    <a:pt x="100" y="0"/>
                    <a:pt x="64" y="19"/>
                    <a:pt x="33" y="50"/>
                  </a:cubicBezTo>
                  <a:cubicBezTo>
                    <a:pt x="0" y="99"/>
                    <a:pt x="0" y="186"/>
                    <a:pt x="33" y="239"/>
                  </a:cubicBezTo>
                  <a:cubicBezTo>
                    <a:pt x="55" y="253"/>
                    <a:pt x="80" y="261"/>
                    <a:pt x="104" y="261"/>
                  </a:cubicBezTo>
                  <a:cubicBezTo>
                    <a:pt x="141" y="261"/>
                    <a:pt x="177" y="244"/>
                    <a:pt x="206" y="202"/>
                  </a:cubicBezTo>
                  <a:cubicBezTo>
                    <a:pt x="239" y="153"/>
                    <a:pt x="239" y="8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257550" y="2828300"/>
              <a:ext cx="6100" cy="6300"/>
            </a:xfrm>
            <a:custGeom>
              <a:avLst/>
              <a:gdLst/>
              <a:ahLst/>
              <a:cxnLst/>
              <a:rect l="l" t="t" r="r" b="b"/>
              <a:pathLst>
                <a:path w="244" h="252" extrusionOk="0">
                  <a:moveTo>
                    <a:pt x="137" y="1"/>
                  </a:moveTo>
                  <a:cubicBezTo>
                    <a:pt x="104" y="1"/>
                    <a:pt x="73" y="19"/>
                    <a:pt x="54" y="50"/>
                  </a:cubicBezTo>
                  <a:cubicBezTo>
                    <a:pt x="0" y="99"/>
                    <a:pt x="0" y="186"/>
                    <a:pt x="54" y="219"/>
                  </a:cubicBezTo>
                  <a:cubicBezTo>
                    <a:pt x="68" y="242"/>
                    <a:pt x="89" y="252"/>
                    <a:pt x="112" y="252"/>
                  </a:cubicBezTo>
                  <a:cubicBezTo>
                    <a:pt x="143" y="252"/>
                    <a:pt x="178" y="233"/>
                    <a:pt x="207" y="202"/>
                  </a:cubicBezTo>
                  <a:cubicBezTo>
                    <a:pt x="244" y="153"/>
                    <a:pt x="244" y="66"/>
                    <a:pt x="207" y="33"/>
                  </a:cubicBezTo>
                  <a:cubicBezTo>
                    <a:pt x="186" y="11"/>
                    <a:pt x="16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3979675" y="2747900"/>
              <a:ext cx="6100" cy="6525"/>
            </a:xfrm>
            <a:custGeom>
              <a:avLst/>
              <a:gdLst/>
              <a:ahLst/>
              <a:cxnLst/>
              <a:rect l="l" t="t" r="r" b="b"/>
              <a:pathLst>
                <a:path w="244" h="261" extrusionOk="0">
                  <a:moveTo>
                    <a:pt x="103" y="1"/>
                  </a:moveTo>
                  <a:cubicBezTo>
                    <a:pt x="70" y="17"/>
                    <a:pt x="37" y="71"/>
                    <a:pt x="21" y="120"/>
                  </a:cubicBezTo>
                  <a:cubicBezTo>
                    <a:pt x="0" y="190"/>
                    <a:pt x="37" y="240"/>
                    <a:pt x="103" y="260"/>
                  </a:cubicBezTo>
                  <a:cubicBezTo>
                    <a:pt x="140" y="260"/>
                    <a:pt x="157" y="260"/>
                    <a:pt x="190" y="240"/>
                  </a:cubicBezTo>
                  <a:cubicBezTo>
                    <a:pt x="206" y="207"/>
                    <a:pt x="227" y="190"/>
                    <a:pt x="243" y="157"/>
                  </a:cubicBezTo>
                  <a:cubicBezTo>
                    <a:pt x="243" y="120"/>
                    <a:pt x="243" y="87"/>
                    <a:pt x="227" y="54"/>
                  </a:cubicBezTo>
                  <a:cubicBezTo>
                    <a:pt x="227" y="54"/>
                    <a:pt x="227" y="34"/>
                    <a:pt x="206" y="34"/>
                  </a:cubicBezTo>
                  <a:cubicBezTo>
                    <a:pt x="206" y="34"/>
                    <a:pt x="206" y="17"/>
                    <a:pt x="190" y="17"/>
                  </a:cubicBezTo>
                  <a:cubicBezTo>
                    <a:pt x="173" y="17"/>
                    <a:pt x="140" y="1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3944100" y="2832200"/>
              <a:ext cx="6425" cy="6500"/>
            </a:xfrm>
            <a:custGeom>
              <a:avLst/>
              <a:gdLst/>
              <a:ahLst/>
              <a:cxnLst/>
              <a:rect l="l" t="t" r="r" b="b"/>
              <a:pathLst>
                <a:path w="257" h="260" extrusionOk="0">
                  <a:moveTo>
                    <a:pt x="135" y="0"/>
                  </a:moveTo>
                  <a:cubicBezTo>
                    <a:pt x="101" y="0"/>
                    <a:pt x="69" y="18"/>
                    <a:pt x="50" y="46"/>
                  </a:cubicBezTo>
                  <a:cubicBezTo>
                    <a:pt x="1" y="100"/>
                    <a:pt x="1" y="187"/>
                    <a:pt x="50" y="236"/>
                  </a:cubicBezTo>
                  <a:cubicBezTo>
                    <a:pt x="65" y="251"/>
                    <a:pt x="91" y="259"/>
                    <a:pt x="118" y="259"/>
                  </a:cubicBezTo>
                  <a:cubicBezTo>
                    <a:pt x="151" y="259"/>
                    <a:pt x="186" y="247"/>
                    <a:pt x="207" y="220"/>
                  </a:cubicBezTo>
                  <a:cubicBezTo>
                    <a:pt x="256" y="150"/>
                    <a:pt x="256" y="84"/>
                    <a:pt x="207" y="30"/>
                  </a:cubicBezTo>
                  <a:cubicBezTo>
                    <a:pt x="184" y="9"/>
                    <a:pt x="15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940200" y="2801275"/>
              <a:ext cx="6000" cy="6250"/>
            </a:xfrm>
            <a:custGeom>
              <a:avLst/>
              <a:gdLst/>
              <a:ahLst/>
              <a:cxnLst/>
              <a:rect l="l" t="t" r="r" b="b"/>
              <a:pathLst>
                <a:path w="240" h="250" extrusionOk="0">
                  <a:moveTo>
                    <a:pt x="133" y="0"/>
                  </a:moveTo>
                  <a:cubicBezTo>
                    <a:pt x="101" y="0"/>
                    <a:pt x="64" y="18"/>
                    <a:pt x="33" y="47"/>
                  </a:cubicBezTo>
                  <a:cubicBezTo>
                    <a:pt x="0" y="100"/>
                    <a:pt x="0" y="187"/>
                    <a:pt x="33" y="220"/>
                  </a:cubicBezTo>
                  <a:cubicBezTo>
                    <a:pt x="55" y="240"/>
                    <a:pt x="81" y="250"/>
                    <a:pt x="106" y="250"/>
                  </a:cubicBezTo>
                  <a:cubicBezTo>
                    <a:pt x="142" y="250"/>
                    <a:pt x="177" y="232"/>
                    <a:pt x="206" y="203"/>
                  </a:cubicBezTo>
                  <a:cubicBezTo>
                    <a:pt x="239" y="150"/>
                    <a:pt x="239" y="63"/>
                    <a:pt x="190" y="30"/>
                  </a:cubicBezTo>
                  <a:cubicBezTo>
                    <a:pt x="176" y="9"/>
                    <a:pt x="156"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940600" y="2755725"/>
              <a:ext cx="6100" cy="6425"/>
            </a:xfrm>
            <a:custGeom>
              <a:avLst/>
              <a:gdLst/>
              <a:ahLst/>
              <a:cxnLst/>
              <a:rect l="l" t="t" r="r" b="b"/>
              <a:pathLst>
                <a:path w="244" h="257" extrusionOk="0">
                  <a:moveTo>
                    <a:pt x="138" y="0"/>
                  </a:moveTo>
                  <a:cubicBezTo>
                    <a:pt x="103" y="0"/>
                    <a:pt x="67" y="19"/>
                    <a:pt x="38" y="50"/>
                  </a:cubicBezTo>
                  <a:cubicBezTo>
                    <a:pt x="1" y="100"/>
                    <a:pt x="1" y="186"/>
                    <a:pt x="38" y="219"/>
                  </a:cubicBezTo>
                  <a:cubicBezTo>
                    <a:pt x="54" y="236"/>
                    <a:pt x="71" y="257"/>
                    <a:pt x="87" y="257"/>
                  </a:cubicBezTo>
                  <a:cubicBezTo>
                    <a:pt x="120" y="257"/>
                    <a:pt x="174" y="257"/>
                    <a:pt x="207" y="203"/>
                  </a:cubicBezTo>
                  <a:cubicBezTo>
                    <a:pt x="244" y="170"/>
                    <a:pt x="244" y="116"/>
                    <a:pt x="223" y="67"/>
                  </a:cubicBezTo>
                  <a:cubicBezTo>
                    <a:pt x="223" y="50"/>
                    <a:pt x="207" y="30"/>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925150" y="2796950"/>
              <a:ext cx="6500" cy="6325"/>
            </a:xfrm>
            <a:custGeom>
              <a:avLst/>
              <a:gdLst/>
              <a:ahLst/>
              <a:cxnLst/>
              <a:rect l="l" t="t" r="r" b="b"/>
              <a:pathLst>
                <a:path w="260" h="253" extrusionOk="0">
                  <a:moveTo>
                    <a:pt x="151" y="0"/>
                  </a:moveTo>
                  <a:cubicBezTo>
                    <a:pt x="119" y="0"/>
                    <a:pt x="83" y="19"/>
                    <a:pt x="54" y="51"/>
                  </a:cubicBezTo>
                  <a:cubicBezTo>
                    <a:pt x="0" y="100"/>
                    <a:pt x="0" y="187"/>
                    <a:pt x="54" y="220"/>
                  </a:cubicBezTo>
                  <a:cubicBezTo>
                    <a:pt x="75" y="242"/>
                    <a:pt x="99" y="252"/>
                    <a:pt x="124" y="252"/>
                  </a:cubicBezTo>
                  <a:cubicBezTo>
                    <a:pt x="156" y="252"/>
                    <a:pt x="187" y="234"/>
                    <a:pt x="206" y="203"/>
                  </a:cubicBezTo>
                  <a:cubicBezTo>
                    <a:pt x="260" y="154"/>
                    <a:pt x="260" y="67"/>
                    <a:pt x="206" y="30"/>
                  </a:cubicBezTo>
                  <a:cubicBezTo>
                    <a:pt x="193" y="10"/>
                    <a:pt x="173"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3921750" y="2737175"/>
              <a:ext cx="6000" cy="6425"/>
            </a:xfrm>
            <a:custGeom>
              <a:avLst/>
              <a:gdLst/>
              <a:ahLst/>
              <a:cxnLst/>
              <a:rect l="l" t="t" r="r" b="b"/>
              <a:pathLst>
                <a:path w="240" h="257" extrusionOk="0">
                  <a:moveTo>
                    <a:pt x="153" y="1"/>
                  </a:moveTo>
                  <a:cubicBezTo>
                    <a:pt x="120" y="1"/>
                    <a:pt x="87" y="1"/>
                    <a:pt x="70" y="17"/>
                  </a:cubicBezTo>
                  <a:cubicBezTo>
                    <a:pt x="33" y="50"/>
                    <a:pt x="17" y="71"/>
                    <a:pt x="17" y="104"/>
                  </a:cubicBezTo>
                  <a:cubicBezTo>
                    <a:pt x="0" y="137"/>
                    <a:pt x="17" y="174"/>
                    <a:pt x="33" y="207"/>
                  </a:cubicBezTo>
                  <a:cubicBezTo>
                    <a:pt x="50" y="223"/>
                    <a:pt x="70" y="240"/>
                    <a:pt x="103" y="256"/>
                  </a:cubicBezTo>
                  <a:cubicBezTo>
                    <a:pt x="153" y="256"/>
                    <a:pt x="223" y="223"/>
                    <a:pt x="239" y="137"/>
                  </a:cubicBezTo>
                  <a:cubicBezTo>
                    <a:pt x="239" y="120"/>
                    <a:pt x="239" y="87"/>
                    <a:pt x="223" y="50"/>
                  </a:cubicBezTo>
                  <a:cubicBezTo>
                    <a:pt x="223" y="34"/>
                    <a:pt x="206" y="34"/>
                    <a:pt x="206" y="34"/>
                  </a:cubicBezTo>
                  <a:cubicBezTo>
                    <a:pt x="190"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3919975" y="2781475"/>
              <a:ext cx="6125" cy="6450"/>
            </a:xfrm>
            <a:custGeom>
              <a:avLst/>
              <a:gdLst/>
              <a:ahLst/>
              <a:cxnLst/>
              <a:rect l="l" t="t" r="r" b="b"/>
              <a:pathLst>
                <a:path w="245" h="258" extrusionOk="0">
                  <a:moveTo>
                    <a:pt x="139" y="1"/>
                  </a:moveTo>
                  <a:cubicBezTo>
                    <a:pt x="106" y="1"/>
                    <a:pt x="74" y="20"/>
                    <a:pt x="55" y="51"/>
                  </a:cubicBezTo>
                  <a:cubicBezTo>
                    <a:pt x="1" y="101"/>
                    <a:pt x="1" y="187"/>
                    <a:pt x="55" y="220"/>
                  </a:cubicBezTo>
                  <a:cubicBezTo>
                    <a:pt x="71" y="237"/>
                    <a:pt x="71" y="257"/>
                    <a:pt x="88" y="257"/>
                  </a:cubicBezTo>
                  <a:cubicBezTo>
                    <a:pt x="141" y="257"/>
                    <a:pt x="174" y="257"/>
                    <a:pt x="207" y="204"/>
                  </a:cubicBezTo>
                  <a:cubicBezTo>
                    <a:pt x="244" y="171"/>
                    <a:pt x="244" y="117"/>
                    <a:pt x="244" y="68"/>
                  </a:cubicBezTo>
                  <a:cubicBezTo>
                    <a:pt x="224" y="51"/>
                    <a:pt x="224" y="51"/>
                    <a:pt x="207" y="30"/>
                  </a:cubicBezTo>
                  <a:cubicBezTo>
                    <a:pt x="187" y="10"/>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3914825" y="2829875"/>
              <a:ext cx="6125" cy="6475"/>
            </a:xfrm>
            <a:custGeom>
              <a:avLst/>
              <a:gdLst/>
              <a:ahLst/>
              <a:cxnLst/>
              <a:rect l="l" t="t" r="r" b="b"/>
              <a:pathLst>
                <a:path w="245" h="259" extrusionOk="0">
                  <a:moveTo>
                    <a:pt x="136" y="0"/>
                  </a:moveTo>
                  <a:cubicBezTo>
                    <a:pt x="87" y="0"/>
                    <a:pt x="35" y="46"/>
                    <a:pt x="17" y="106"/>
                  </a:cubicBezTo>
                  <a:cubicBezTo>
                    <a:pt x="1" y="177"/>
                    <a:pt x="38" y="243"/>
                    <a:pt x="104" y="259"/>
                  </a:cubicBezTo>
                  <a:cubicBezTo>
                    <a:pt x="120" y="259"/>
                    <a:pt x="157" y="259"/>
                    <a:pt x="190" y="226"/>
                  </a:cubicBezTo>
                  <a:cubicBezTo>
                    <a:pt x="207" y="210"/>
                    <a:pt x="223" y="193"/>
                    <a:pt x="244" y="156"/>
                  </a:cubicBezTo>
                  <a:cubicBezTo>
                    <a:pt x="244" y="123"/>
                    <a:pt x="244" y="90"/>
                    <a:pt x="223" y="53"/>
                  </a:cubicBezTo>
                  <a:cubicBezTo>
                    <a:pt x="223" y="36"/>
                    <a:pt x="207" y="36"/>
                    <a:pt x="207" y="36"/>
                  </a:cubicBezTo>
                  <a:cubicBezTo>
                    <a:pt x="190" y="20"/>
                    <a:pt x="174" y="3"/>
                    <a:pt x="157" y="3"/>
                  </a:cubicBezTo>
                  <a:cubicBezTo>
                    <a:pt x="150" y="1"/>
                    <a:pt x="14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3942350" y="2816650"/>
              <a:ext cx="6000" cy="6500"/>
            </a:xfrm>
            <a:custGeom>
              <a:avLst/>
              <a:gdLst/>
              <a:ahLst/>
              <a:cxnLst/>
              <a:rect l="l" t="t" r="r" b="b"/>
              <a:pathLst>
                <a:path w="240" h="260" extrusionOk="0">
                  <a:moveTo>
                    <a:pt x="153" y="1"/>
                  </a:moveTo>
                  <a:cubicBezTo>
                    <a:pt x="87" y="1"/>
                    <a:pt x="34" y="34"/>
                    <a:pt x="17" y="120"/>
                  </a:cubicBezTo>
                  <a:cubicBezTo>
                    <a:pt x="1" y="137"/>
                    <a:pt x="1" y="170"/>
                    <a:pt x="17" y="207"/>
                  </a:cubicBezTo>
                  <a:cubicBezTo>
                    <a:pt x="34" y="240"/>
                    <a:pt x="71" y="256"/>
                    <a:pt x="87" y="256"/>
                  </a:cubicBezTo>
                  <a:cubicBezTo>
                    <a:pt x="96" y="258"/>
                    <a:pt x="104" y="259"/>
                    <a:pt x="112" y="259"/>
                  </a:cubicBezTo>
                  <a:cubicBezTo>
                    <a:pt x="167" y="259"/>
                    <a:pt x="209" y="214"/>
                    <a:pt x="223" y="153"/>
                  </a:cubicBezTo>
                  <a:cubicBezTo>
                    <a:pt x="240" y="120"/>
                    <a:pt x="240" y="87"/>
                    <a:pt x="223" y="50"/>
                  </a:cubicBezTo>
                  <a:cubicBezTo>
                    <a:pt x="207" y="50"/>
                    <a:pt x="207" y="34"/>
                    <a:pt x="207" y="34"/>
                  </a:cubicBezTo>
                  <a:cubicBezTo>
                    <a:pt x="190" y="17"/>
                    <a:pt x="174"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3927725" y="2813250"/>
              <a:ext cx="6100" cy="6525"/>
            </a:xfrm>
            <a:custGeom>
              <a:avLst/>
              <a:gdLst/>
              <a:ahLst/>
              <a:cxnLst/>
              <a:rect l="l" t="t" r="r" b="b"/>
              <a:pathLst>
                <a:path w="244" h="261" extrusionOk="0">
                  <a:moveTo>
                    <a:pt x="135" y="1"/>
                  </a:moveTo>
                  <a:cubicBezTo>
                    <a:pt x="101" y="1"/>
                    <a:pt x="66" y="19"/>
                    <a:pt x="37" y="50"/>
                  </a:cubicBezTo>
                  <a:cubicBezTo>
                    <a:pt x="0" y="99"/>
                    <a:pt x="0" y="186"/>
                    <a:pt x="37" y="240"/>
                  </a:cubicBezTo>
                  <a:cubicBezTo>
                    <a:pt x="57" y="253"/>
                    <a:pt x="81" y="261"/>
                    <a:pt x="105" y="261"/>
                  </a:cubicBezTo>
                  <a:cubicBezTo>
                    <a:pt x="140" y="261"/>
                    <a:pt x="177" y="244"/>
                    <a:pt x="206" y="203"/>
                  </a:cubicBezTo>
                  <a:cubicBezTo>
                    <a:pt x="243" y="153"/>
                    <a:pt x="243" y="83"/>
                    <a:pt x="206" y="33"/>
                  </a:cubicBezTo>
                  <a:cubicBezTo>
                    <a:pt x="185" y="11"/>
                    <a:pt x="161"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3927725" y="2752325"/>
              <a:ext cx="6100" cy="6625"/>
            </a:xfrm>
            <a:custGeom>
              <a:avLst/>
              <a:gdLst/>
              <a:ahLst/>
              <a:cxnLst/>
              <a:rect l="l" t="t" r="r" b="b"/>
              <a:pathLst>
                <a:path w="244" h="265" extrusionOk="0">
                  <a:moveTo>
                    <a:pt x="136" y="1"/>
                  </a:moveTo>
                  <a:cubicBezTo>
                    <a:pt x="121" y="1"/>
                    <a:pt x="103" y="5"/>
                    <a:pt x="87" y="13"/>
                  </a:cubicBezTo>
                  <a:cubicBezTo>
                    <a:pt x="37" y="46"/>
                    <a:pt x="0" y="116"/>
                    <a:pt x="17" y="186"/>
                  </a:cubicBezTo>
                  <a:cubicBezTo>
                    <a:pt x="17" y="219"/>
                    <a:pt x="37" y="236"/>
                    <a:pt x="70" y="252"/>
                  </a:cubicBezTo>
                  <a:cubicBezTo>
                    <a:pt x="79" y="261"/>
                    <a:pt x="91" y="265"/>
                    <a:pt x="106" y="265"/>
                  </a:cubicBezTo>
                  <a:cubicBezTo>
                    <a:pt x="121" y="265"/>
                    <a:pt x="138" y="261"/>
                    <a:pt x="157" y="252"/>
                  </a:cubicBezTo>
                  <a:cubicBezTo>
                    <a:pt x="190" y="236"/>
                    <a:pt x="206" y="219"/>
                    <a:pt x="223" y="186"/>
                  </a:cubicBezTo>
                  <a:cubicBezTo>
                    <a:pt x="243" y="149"/>
                    <a:pt x="243" y="116"/>
                    <a:pt x="223"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3929875" y="2829875"/>
              <a:ext cx="5600" cy="6475"/>
            </a:xfrm>
            <a:custGeom>
              <a:avLst/>
              <a:gdLst/>
              <a:ahLst/>
              <a:cxnLst/>
              <a:rect l="l" t="t" r="r" b="b"/>
              <a:pathLst>
                <a:path w="224" h="259" extrusionOk="0">
                  <a:moveTo>
                    <a:pt x="117" y="0"/>
                  </a:moveTo>
                  <a:cubicBezTo>
                    <a:pt x="70" y="0"/>
                    <a:pt x="15" y="46"/>
                    <a:pt x="1" y="106"/>
                  </a:cubicBezTo>
                  <a:cubicBezTo>
                    <a:pt x="1" y="139"/>
                    <a:pt x="1" y="177"/>
                    <a:pt x="17" y="210"/>
                  </a:cubicBezTo>
                  <a:cubicBezTo>
                    <a:pt x="34" y="226"/>
                    <a:pt x="54" y="243"/>
                    <a:pt x="87" y="259"/>
                  </a:cubicBezTo>
                  <a:cubicBezTo>
                    <a:pt x="137" y="259"/>
                    <a:pt x="207" y="226"/>
                    <a:pt x="223" y="139"/>
                  </a:cubicBezTo>
                  <a:cubicBezTo>
                    <a:pt x="223" y="123"/>
                    <a:pt x="223" y="90"/>
                    <a:pt x="207" y="53"/>
                  </a:cubicBezTo>
                  <a:cubicBezTo>
                    <a:pt x="207" y="36"/>
                    <a:pt x="207" y="36"/>
                    <a:pt x="190" y="36"/>
                  </a:cubicBezTo>
                  <a:cubicBezTo>
                    <a:pt x="174" y="20"/>
                    <a:pt x="157"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3932875" y="2767550"/>
              <a:ext cx="6100" cy="6425"/>
            </a:xfrm>
            <a:custGeom>
              <a:avLst/>
              <a:gdLst/>
              <a:ahLst/>
              <a:cxnLst/>
              <a:rect l="l" t="t" r="r" b="b"/>
              <a:pathLst>
                <a:path w="244" h="257" extrusionOk="0">
                  <a:moveTo>
                    <a:pt x="134" y="1"/>
                  </a:moveTo>
                  <a:cubicBezTo>
                    <a:pt x="102" y="1"/>
                    <a:pt x="66" y="17"/>
                    <a:pt x="37" y="56"/>
                  </a:cubicBezTo>
                  <a:cubicBezTo>
                    <a:pt x="17" y="72"/>
                    <a:pt x="17" y="93"/>
                    <a:pt x="17" y="109"/>
                  </a:cubicBezTo>
                  <a:cubicBezTo>
                    <a:pt x="0" y="142"/>
                    <a:pt x="0" y="196"/>
                    <a:pt x="37" y="229"/>
                  </a:cubicBezTo>
                  <a:cubicBezTo>
                    <a:pt x="57" y="248"/>
                    <a:pt x="82" y="256"/>
                    <a:pt x="107" y="256"/>
                  </a:cubicBezTo>
                  <a:cubicBezTo>
                    <a:pt x="124" y="256"/>
                    <a:pt x="142" y="252"/>
                    <a:pt x="157" y="245"/>
                  </a:cubicBezTo>
                  <a:cubicBezTo>
                    <a:pt x="173" y="245"/>
                    <a:pt x="190" y="229"/>
                    <a:pt x="190" y="212"/>
                  </a:cubicBezTo>
                  <a:cubicBezTo>
                    <a:pt x="244" y="159"/>
                    <a:pt x="244" y="72"/>
                    <a:pt x="190" y="23"/>
                  </a:cubicBezTo>
                  <a:cubicBezTo>
                    <a:pt x="176" y="9"/>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3947100" y="2771325"/>
              <a:ext cx="5575" cy="6350"/>
            </a:xfrm>
            <a:custGeom>
              <a:avLst/>
              <a:gdLst/>
              <a:ahLst/>
              <a:cxnLst/>
              <a:rect l="l" t="t" r="r" b="b"/>
              <a:pathLst>
                <a:path w="223" h="254" extrusionOk="0">
                  <a:moveTo>
                    <a:pt x="111" y="1"/>
                  </a:moveTo>
                  <a:cubicBezTo>
                    <a:pt x="92" y="1"/>
                    <a:pt x="76" y="13"/>
                    <a:pt x="50" y="24"/>
                  </a:cubicBezTo>
                  <a:cubicBezTo>
                    <a:pt x="33" y="45"/>
                    <a:pt x="17" y="78"/>
                    <a:pt x="0" y="111"/>
                  </a:cubicBezTo>
                  <a:cubicBezTo>
                    <a:pt x="0" y="148"/>
                    <a:pt x="0" y="181"/>
                    <a:pt x="17" y="197"/>
                  </a:cubicBezTo>
                  <a:cubicBezTo>
                    <a:pt x="33" y="230"/>
                    <a:pt x="50" y="251"/>
                    <a:pt x="87" y="251"/>
                  </a:cubicBezTo>
                  <a:cubicBezTo>
                    <a:pt x="93" y="253"/>
                    <a:pt x="99" y="254"/>
                    <a:pt x="106" y="254"/>
                  </a:cubicBezTo>
                  <a:cubicBezTo>
                    <a:pt x="153" y="254"/>
                    <a:pt x="208" y="206"/>
                    <a:pt x="223" y="148"/>
                  </a:cubicBezTo>
                  <a:cubicBezTo>
                    <a:pt x="223" y="111"/>
                    <a:pt x="223" y="78"/>
                    <a:pt x="206" y="45"/>
                  </a:cubicBezTo>
                  <a:lnTo>
                    <a:pt x="190" y="24"/>
                  </a:lnTo>
                  <a:cubicBezTo>
                    <a:pt x="169" y="8"/>
                    <a:pt x="153" y="8"/>
                    <a:pt x="136" y="8"/>
                  </a:cubicBez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3939375" y="2740575"/>
              <a:ext cx="6000" cy="6525"/>
            </a:xfrm>
            <a:custGeom>
              <a:avLst/>
              <a:gdLst/>
              <a:ahLst/>
              <a:cxnLst/>
              <a:rect l="l" t="t" r="r" b="b"/>
              <a:pathLst>
                <a:path w="240" h="261" extrusionOk="0">
                  <a:moveTo>
                    <a:pt x="153" y="1"/>
                  </a:moveTo>
                  <a:cubicBezTo>
                    <a:pt x="87" y="1"/>
                    <a:pt x="33" y="54"/>
                    <a:pt x="17" y="120"/>
                  </a:cubicBezTo>
                  <a:cubicBezTo>
                    <a:pt x="0" y="158"/>
                    <a:pt x="0" y="190"/>
                    <a:pt x="17" y="207"/>
                  </a:cubicBezTo>
                  <a:cubicBezTo>
                    <a:pt x="33" y="244"/>
                    <a:pt x="66" y="261"/>
                    <a:pt x="87" y="261"/>
                  </a:cubicBezTo>
                  <a:cubicBezTo>
                    <a:pt x="120" y="261"/>
                    <a:pt x="153" y="261"/>
                    <a:pt x="169" y="244"/>
                  </a:cubicBezTo>
                  <a:cubicBezTo>
                    <a:pt x="206" y="207"/>
                    <a:pt x="223" y="190"/>
                    <a:pt x="223" y="158"/>
                  </a:cubicBezTo>
                  <a:cubicBezTo>
                    <a:pt x="239" y="120"/>
                    <a:pt x="239" y="87"/>
                    <a:pt x="223" y="54"/>
                  </a:cubicBezTo>
                  <a:cubicBezTo>
                    <a:pt x="206" y="54"/>
                    <a:pt x="206" y="38"/>
                    <a:pt x="206" y="38"/>
                  </a:cubicBezTo>
                  <a:cubicBezTo>
                    <a:pt x="190"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3934625" y="2784500"/>
              <a:ext cx="6000" cy="6300"/>
            </a:xfrm>
            <a:custGeom>
              <a:avLst/>
              <a:gdLst/>
              <a:ahLst/>
              <a:cxnLst/>
              <a:rect l="l" t="t" r="r" b="b"/>
              <a:pathLst>
                <a:path w="240" h="252" extrusionOk="0">
                  <a:moveTo>
                    <a:pt x="139" y="0"/>
                  </a:moveTo>
                  <a:cubicBezTo>
                    <a:pt x="124" y="0"/>
                    <a:pt x="112" y="4"/>
                    <a:pt x="103" y="13"/>
                  </a:cubicBezTo>
                  <a:cubicBezTo>
                    <a:pt x="33" y="33"/>
                    <a:pt x="0" y="99"/>
                    <a:pt x="17" y="169"/>
                  </a:cubicBezTo>
                  <a:cubicBezTo>
                    <a:pt x="33" y="202"/>
                    <a:pt x="50" y="239"/>
                    <a:pt x="71" y="239"/>
                  </a:cubicBezTo>
                  <a:cubicBezTo>
                    <a:pt x="87" y="248"/>
                    <a:pt x="103" y="252"/>
                    <a:pt x="118" y="252"/>
                  </a:cubicBezTo>
                  <a:cubicBezTo>
                    <a:pt x="132" y="252"/>
                    <a:pt x="145" y="248"/>
                    <a:pt x="153" y="239"/>
                  </a:cubicBezTo>
                  <a:cubicBezTo>
                    <a:pt x="190" y="239"/>
                    <a:pt x="207" y="202"/>
                    <a:pt x="223" y="169"/>
                  </a:cubicBezTo>
                  <a:cubicBezTo>
                    <a:pt x="240" y="153"/>
                    <a:pt x="240" y="116"/>
                    <a:pt x="240" y="83"/>
                  </a:cubicBezTo>
                  <a:cubicBezTo>
                    <a:pt x="223" y="66"/>
                    <a:pt x="223" y="33"/>
                    <a:pt x="207" y="33"/>
                  </a:cubicBezTo>
                  <a:cubicBezTo>
                    <a:pt x="207" y="13"/>
                    <a:pt x="190" y="13"/>
                    <a:pt x="190" y="13"/>
                  </a:cubicBezTo>
                  <a:cubicBezTo>
                    <a:pt x="172"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4040275" y="2741925"/>
              <a:ext cx="5600" cy="6000"/>
            </a:xfrm>
            <a:custGeom>
              <a:avLst/>
              <a:gdLst/>
              <a:ahLst/>
              <a:cxnLst/>
              <a:rect l="l" t="t" r="r" b="b"/>
              <a:pathLst>
                <a:path w="224" h="240" extrusionOk="0">
                  <a:moveTo>
                    <a:pt x="190" y="0"/>
                  </a:moveTo>
                  <a:cubicBezTo>
                    <a:pt x="174" y="0"/>
                    <a:pt x="153" y="17"/>
                    <a:pt x="136" y="17"/>
                  </a:cubicBezTo>
                  <a:cubicBezTo>
                    <a:pt x="87" y="33"/>
                    <a:pt x="50" y="50"/>
                    <a:pt x="17" y="50"/>
                  </a:cubicBezTo>
                  <a:cubicBezTo>
                    <a:pt x="0" y="66"/>
                    <a:pt x="0" y="66"/>
                    <a:pt x="0" y="87"/>
                  </a:cubicBezTo>
                  <a:cubicBezTo>
                    <a:pt x="0" y="120"/>
                    <a:pt x="0" y="153"/>
                    <a:pt x="17" y="190"/>
                  </a:cubicBezTo>
                  <a:cubicBezTo>
                    <a:pt x="33" y="207"/>
                    <a:pt x="50" y="223"/>
                    <a:pt x="87" y="240"/>
                  </a:cubicBezTo>
                  <a:cubicBezTo>
                    <a:pt x="136" y="240"/>
                    <a:pt x="207" y="190"/>
                    <a:pt x="223" y="120"/>
                  </a:cubicBezTo>
                  <a:cubicBezTo>
                    <a:pt x="223" y="87"/>
                    <a:pt x="223" y="50"/>
                    <a:pt x="207" y="33"/>
                  </a:cubicBezTo>
                  <a:cubicBezTo>
                    <a:pt x="207" y="17"/>
                    <a:pt x="207"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4201775" y="2833050"/>
              <a:ext cx="6025" cy="6400"/>
            </a:xfrm>
            <a:custGeom>
              <a:avLst/>
              <a:gdLst/>
              <a:ahLst/>
              <a:cxnLst/>
              <a:rect l="l" t="t" r="r" b="b"/>
              <a:pathLst>
                <a:path w="241" h="256" extrusionOk="0">
                  <a:moveTo>
                    <a:pt x="134" y="0"/>
                  </a:moveTo>
                  <a:cubicBezTo>
                    <a:pt x="120" y="0"/>
                    <a:pt x="102" y="4"/>
                    <a:pt x="83" y="12"/>
                  </a:cubicBezTo>
                  <a:cubicBezTo>
                    <a:pt x="67" y="12"/>
                    <a:pt x="34" y="50"/>
                    <a:pt x="17" y="83"/>
                  </a:cubicBezTo>
                  <a:cubicBezTo>
                    <a:pt x="17" y="99"/>
                    <a:pt x="1" y="132"/>
                    <a:pt x="17" y="169"/>
                  </a:cubicBezTo>
                  <a:cubicBezTo>
                    <a:pt x="17" y="202"/>
                    <a:pt x="34" y="235"/>
                    <a:pt x="67" y="235"/>
                  </a:cubicBezTo>
                  <a:cubicBezTo>
                    <a:pt x="83" y="256"/>
                    <a:pt x="121" y="256"/>
                    <a:pt x="154" y="256"/>
                  </a:cubicBezTo>
                  <a:cubicBezTo>
                    <a:pt x="207" y="219"/>
                    <a:pt x="240" y="153"/>
                    <a:pt x="224" y="83"/>
                  </a:cubicBezTo>
                  <a:cubicBezTo>
                    <a:pt x="224" y="66"/>
                    <a:pt x="224" y="50"/>
                    <a:pt x="207" y="29"/>
                  </a:cubicBezTo>
                  <a:cubicBezTo>
                    <a:pt x="187" y="12"/>
                    <a:pt x="187" y="12"/>
                    <a:pt x="170" y="12"/>
                  </a:cubicBezTo>
                  <a:cubicBezTo>
                    <a:pt x="162" y="4"/>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4104700" y="2827875"/>
              <a:ext cx="6000" cy="6325"/>
            </a:xfrm>
            <a:custGeom>
              <a:avLst/>
              <a:gdLst/>
              <a:ahLst/>
              <a:cxnLst/>
              <a:rect l="l" t="t" r="r" b="b"/>
              <a:pathLst>
                <a:path w="240" h="253" extrusionOk="0">
                  <a:moveTo>
                    <a:pt x="132" y="0"/>
                  </a:moveTo>
                  <a:cubicBezTo>
                    <a:pt x="100" y="0"/>
                    <a:pt x="65" y="19"/>
                    <a:pt x="33" y="50"/>
                  </a:cubicBezTo>
                  <a:cubicBezTo>
                    <a:pt x="0" y="100"/>
                    <a:pt x="0" y="186"/>
                    <a:pt x="33" y="219"/>
                  </a:cubicBezTo>
                  <a:cubicBezTo>
                    <a:pt x="56" y="242"/>
                    <a:pt x="81" y="252"/>
                    <a:pt x="106" y="252"/>
                  </a:cubicBezTo>
                  <a:cubicBezTo>
                    <a:pt x="141" y="252"/>
                    <a:pt x="176" y="234"/>
                    <a:pt x="206" y="203"/>
                  </a:cubicBezTo>
                  <a:cubicBezTo>
                    <a:pt x="239" y="153"/>
                    <a:pt x="239" y="67"/>
                    <a:pt x="190" y="30"/>
                  </a:cubicBezTo>
                  <a:cubicBezTo>
                    <a:pt x="175" y="9"/>
                    <a:pt x="15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4099125" y="2812400"/>
              <a:ext cx="6425" cy="6600"/>
            </a:xfrm>
            <a:custGeom>
              <a:avLst/>
              <a:gdLst/>
              <a:ahLst/>
              <a:cxnLst/>
              <a:rect l="l" t="t" r="r" b="b"/>
              <a:pathLst>
                <a:path w="257" h="264" extrusionOk="0">
                  <a:moveTo>
                    <a:pt x="144" y="1"/>
                  </a:moveTo>
                  <a:cubicBezTo>
                    <a:pt x="109" y="1"/>
                    <a:pt x="72" y="19"/>
                    <a:pt x="50" y="51"/>
                  </a:cubicBezTo>
                  <a:cubicBezTo>
                    <a:pt x="1" y="100"/>
                    <a:pt x="1" y="187"/>
                    <a:pt x="50" y="237"/>
                  </a:cubicBezTo>
                  <a:cubicBezTo>
                    <a:pt x="67" y="237"/>
                    <a:pt x="87" y="257"/>
                    <a:pt x="104" y="257"/>
                  </a:cubicBezTo>
                  <a:cubicBezTo>
                    <a:pt x="112" y="261"/>
                    <a:pt x="121" y="263"/>
                    <a:pt x="131" y="263"/>
                  </a:cubicBezTo>
                  <a:cubicBezTo>
                    <a:pt x="161" y="263"/>
                    <a:pt x="194" y="244"/>
                    <a:pt x="207" y="204"/>
                  </a:cubicBezTo>
                  <a:cubicBezTo>
                    <a:pt x="240" y="171"/>
                    <a:pt x="256" y="117"/>
                    <a:pt x="240" y="84"/>
                  </a:cubicBezTo>
                  <a:cubicBezTo>
                    <a:pt x="223" y="67"/>
                    <a:pt x="223" y="51"/>
                    <a:pt x="207" y="30"/>
                  </a:cubicBezTo>
                  <a:cubicBezTo>
                    <a:pt x="191" y="10"/>
                    <a:pt x="168"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4114600" y="2705925"/>
              <a:ext cx="6400" cy="6400"/>
            </a:xfrm>
            <a:custGeom>
              <a:avLst/>
              <a:gdLst/>
              <a:ahLst/>
              <a:cxnLst/>
              <a:rect l="l" t="t" r="r" b="b"/>
              <a:pathLst>
                <a:path w="256" h="256" extrusionOk="0">
                  <a:moveTo>
                    <a:pt x="135" y="1"/>
                  </a:moveTo>
                  <a:cubicBezTo>
                    <a:pt x="102" y="1"/>
                    <a:pt x="71" y="18"/>
                    <a:pt x="49" y="47"/>
                  </a:cubicBezTo>
                  <a:cubicBezTo>
                    <a:pt x="0" y="100"/>
                    <a:pt x="0" y="187"/>
                    <a:pt x="49" y="220"/>
                  </a:cubicBezTo>
                  <a:cubicBezTo>
                    <a:pt x="67" y="243"/>
                    <a:pt x="94" y="255"/>
                    <a:pt x="121" y="255"/>
                  </a:cubicBezTo>
                  <a:cubicBezTo>
                    <a:pt x="153" y="255"/>
                    <a:pt x="186" y="239"/>
                    <a:pt x="206" y="204"/>
                  </a:cubicBezTo>
                  <a:cubicBezTo>
                    <a:pt x="256" y="150"/>
                    <a:pt x="256" y="63"/>
                    <a:pt x="206" y="30"/>
                  </a:cubicBezTo>
                  <a:cubicBezTo>
                    <a:pt x="184" y="10"/>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4101700" y="2722475"/>
              <a:ext cx="6000" cy="6600"/>
            </a:xfrm>
            <a:custGeom>
              <a:avLst/>
              <a:gdLst/>
              <a:ahLst/>
              <a:cxnLst/>
              <a:rect l="l" t="t" r="r" b="b"/>
              <a:pathLst>
                <a:path w="240" h="264" extrusionOk="0">
                  <a:moveTo>
                    <a:pt x="134" y="0"/>
                  </a:moveTo>
                  <a:cubicBezTo>
                    <a:pt x="87" y="0"/>
                    <a:pt x="32" y="49"/>
                    <a:pt x="17" y="106"/>
                  </a:cubicBezTo>
                  <a:cubicBezTo>
                    <a:pt x="1" y="176"/>
                    <a:pt x="34" y="247"/>
                    <a:pt x="104" y="263"/>
                  </a:cubicBezTo>
                  <a:cubicBezTo>
                    <a:pt x="137" y="263"/>
                    <a:pt x="153" y="247"/>
                    <a:pt x="190" y="226"/>
                  </a:cubicBezTo>
                  <a:cubicBezTo>
                    <a:pt x="223" y="209"/>
                    <a:pt x="240" y="176"/>
                    <a:pt x="240" y="144"/>
                  </a:cubicBezTo>
                  <a:cubicBezTo>
                    <a:pt x="240" y="106"/>
                    <a:pt x="240" y="73"/>
                    <a:pt x="223" y="57"/>
                  </a:cubicBezTo>
                  <a:cubicBezTo>
                    <a:pt x="223" y="40"/>
                    <a:pt x="223" y="40"/>
                    <a:pt x="207" y="20"/>
                  </a:cubicBezTo>
                  <a:cubicBezTo>
                    <a:pt x="190" y="20"/>
                    <a:pt x="170" y="3"/>
                    <a:pt x="153" y="3"/>
                  </a:cubicBezTo>
                  <a:cubicBezTo>
                    <a:pt x="147" y="1"/>
                    <a:pt x="141"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4110675" y="2737600"/>
              <a:ext cx="6525" cy="6375"/>
            </a:xfrm>
            <a:custGeom>
              <a:avLst/>
              <a:gdLst/>
              <a:ahLst/>
              <a:cxnLst/>
              <a:rect l="l" t="t" r="r" b="b"/>
              <a:pathLst>
                <a:path w="261" h="255" extrusionOk="0">
                  <a:moveTo>
                    <a:pt x="103" y="0"/>
                  </a:moveTo>
                  <a:cubicBezTo>
                    <a:pt x="37" y="33"/>
                    <a:pt x="0" y="103"/>
                    <a:pt x="17" y="173"/>
                  </a:cubicBezTo>
                  <a:cubicBezTo>
                    <a:pt x="17" y="206"/>
                    <a:pt x="37" y="223"/>
                    <a:pt x="70" y="239"/>
                  </a:cubicBezTo>
                  <a:cubicBezTo>
                    <a:pt x="87" y="250"/>
                    <a:pt x="99" y="255"/>
                    <a:pt x="112" y="255"/>
                  </a:cubicBezTo>
                  <a:cubicBezTo>
                    <a:pt x="125" y="255"/>
                    <a:pt x="138" y="250"/>
                    <a:pt x="157" y="239"/>
                  </a:cubicBezTo>
                  <a:cubicBezTo>
                    <a:pt x="223" y="223"/>
                    <a:pt x="260" y="136"/>
                    <a:pt x="244" y="87"/>
                  </a:cubicBezTo>
                  <a:cubicBezTo>
                    <a:pt x="223" y="54"/>
                    <a:pt x="223" y="33"/>
                    <a:pt x="206" y="33"/>
                  </a:cubicBezTo>
                  <a:lnTo>
                    <a:pt x="190" y="17"/>
                  </a:lnTo>
                  <a:cubicBezTo>
                    <a:pt x="157"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4106850" y="2783575"/>
              <a:ext cx="6000" cy="6300"/>
            </a:xfrm>
            <a:custGeom>
              <a:avLst/>
              <a:gdLst/>
              <a:ahLst/>
              <a:cxnLst/>
              <a:rect l="l" t="t" r="r" b="b"/>
              <a:pathLst>
                <a:path w="240" h="252" extrusionOk="0">
                  <a:moveTo>
                    <a:pt x="104" y="0"/>
                  </a:moveTo>
                  <a:cubicBezTo>
                    <a:pt x="34" y="33"/>
                    <a:pt x="1" y="103"/>
                    <a:pt x="17" y="173"/>
                  </a:cubicBezTo>
                  <a:cubicBezTo>
                    <a:pt x="17" y="206"/>
                    <a:pt x="50" y="223"/>
                    <a:pt x="67" y="239"/>
                  </a:cubicBezTo>
                  <a:cubicBezTo>
                    <a:pt x="85" y="247"/>
                    <a:pt x="99" y="252"/>
                    <a:pt x="112" y="252"/>
                  </a:cubicBezTo>
                  <a:cubicBezTo>
                    <a:pt x="124" y="252"/>
                    <a:pt x="137" y="247"/>
                    <a:pt x="153" y="239"/>
                  </a:cubicBezTo>
                  <a:cubicBezTo>
                    <a:pt x="190" y="223"/>
                    <a:pt x="207" y="206"/>
                    <a:pt x="223" y="173"/>
                  </a:cubicBezTo>
                  <a:cubicBezTo>
                    <a:pt x="240" y="136"/>
                    <a:pt x="240" y="103"/>
                    <a:pt x="240" y="70"/>
                  </a:cubicBezTo>
                  <a:cubicBezTo>
                    <a:pt x="223" y="50"/>
                    <a:pt x="223" y="33"/>
                    <a:pt x="207" y="17"/>
                  </a:cubicBezTo>
                  <a:cubicBezTo>
                    <a:pt x="207" y="17"/>
                    <a:pt x="190"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4063050" y="2730700"/>
              <a:ext cx="5600" cy="6100"/>
            </a:xfrm>
            <a:custGeom>
              <a:avLst/>
              <a:gdLst/>
              <a:ahLst/>
              <a:cxnLst/>
              <a:rect l="l" t="t" r="r" b="b"/>
              <a:pathLst>
                <a:path w="224" h="244" extrusionOk="0">
                  <a:moveTo>
                    <a:pt x="190" y="0"/>
                  </a:moveTo>
                  <a:cubicBezTo>
                    <a:pt x="120" y="54"/>
                    <a:pt x="50" y="87"/>
                    <a:pt x="1" y="124"/>
                  </a:cubicBezTo>
                  <a:cubicBezTo>
                    <a:pt x="1" y="157"/>
                    <a:pt x="1" y="190"/>
                    <a:pt x="34" y="206"/>
                  </a:cubicBezTo>
                  <a:cubicBezTo>
                    <a:pt x="34" y="227"/>
                    <a:pt x="50" y="227"/>
                    <a:pt x="67" y="243"/>
                  </a:cubicBezTo>
                  <a:cubicBezTo>
                    <a:pt x="104" y="243"/>
                    <a:pt x="153" y="227"/>
                    <a:pt x="190" y="190"/>
                  </a:cubicBezTo>
                  <a:cubicBezTo>
                    <a:pt x="223" y="157"/>
                    <a:pt x="223" y="103"/>
                    <a:pt x="207" y="54"/>
                  </a:cubicBezTo>
                  <a:cubicBezTo>
                    <a:pt x="207" y="37"/>
                    <a:pt x="207"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4119750" y="2786650"/>
              <a:ext cx="6000" cy="6575"/>
            </a:xfrm>
            <a:custGeom>
              <a:avLst/>
              <a:gdLst/>
              <a:ahLst/>
              <a:cxnLst/>
              <a:rect l="l" t="t" r="r" b="b"/>
              <a:pathLst>
                <a:path w="240" h="263" extrusionOk="0">
                  <a:moveTo>
                    <a:pt x="137" y="0"/>
                  </a:moveTo>
                  <a:cubicBezTo>
                    <a:pt x="103" y="0"/>
                    <a:pt x="71" y="19"/>
                    <a:pt x="50" y="50"/>
                  </a:cubicBezTo>
                  <a:cubicBezTo>
                    <a:pt x="0" y="100"/>
                    <a:pt x="0" y="186"/>
                    <a:pt x="50" y="236"/>
                  </a:cubicBezTo>
                  <a:cubicBezTo>
                    <a:pt x="50" y="236"/>
                    <a:pt x="66" y="256"/>
                    <a:pt x="87" y="256"/>
                  </a:cubicBezTo>
                  <a:cubicBezTo>
                    <a:pt x="95" y="260"/>
                    <a:pt x="104" y="263"/>
                    <a:pt x="114" y="263"/>
                  </a:cubicBezTo>
                  <a:cubicBezTo>
                    <a:pt x="143" y="263"/>
                    <a:pt x="178" y="243"/>
                    <a:pt x="206" y="203"/>
                  </a:cubicBezTo>
                  <a:cubicBezTo>
                    <a:pt x="239" y="170"/>
                    <a:pt x="239" y="116"/>
                    <a:pt x="223" y="83"/>
                  </a:cubicBezTo>
                  <a:cubicBezTo>
                    <a:pt x="223" y="67"/>
                    <a:pt x="223" y="50"/>
                    <a:pt x="206" y="30"/>
                  </a:cubicBezTo>
                  <a:cubicBezTo>
                    <a:pt x="184" y="9"/>
                    <a:pt x="160"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4101300" y="2707500"/>
              <a:ext cx="5575" cy="5700"/>
            </a:xfrm>
            <a:custGeom>
              <a:avLst/>
              <a:gdLst/>
              <a:ahLst/>
              <a:cxnLst/>
              <a:rect l="l" t="t" r="r" b="b"/>
              <a:pathLst>
                <a:path w="223" h="228" extrusionOk="0">
                  <a:moveTo>
                    <a:pt x="186" y="0"/>
                  </a:moveTo>
                  <a:cubicBezTo>
                    <a:pt x="120" y="37"/>
                    <a:pt x="50" y="70"/>
                    <a:pt x="0" y="103"/>
                  </a:cubicBezTo>
                  <a:lnTo>
                    <a:pt x="0" y="174"/>
                  </a:lnTo>
                  <a:cubicBezTo>
                    <a:pt x="17" y="190"/>
                    <a:pt x="50" y="207"/>
                    <a:pt x="66" y="227"/>
                  </a:cubicBezTo>
                  <a:cubicBezTo>
                    <a:pt x="136" y="227"/>
                    <a:pt x="206" y="190"/>
                    <a:pt x="223" y="103"/>
                  </a:cubicBezTo>
                  <a:cubicBezTo>
                    <a:pt x="223" y="87"/>
                    <a:pt x="223" y="54"/>
                    <a:pt x="206" y="21"/>
                  </a:cubicBezTo>
                  <a:lnTo>
                    <a:pt x="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4099125" y="2750900"/>
              <a:ext cx="5600" cy="6500"/>
            </a:xfrm>
            <a:custGeom>
              <a:avLst/>
              <a:gdLst/>
              <a:ahLst/>
              <a:cxnLst/>
              <a:rect l="l" t="t" r="r" b="b"/>
              <a:pathLst>
                <a:path w="224" h="260" extrusionOk="0">
                  <a:moveTo>
                    <a:pt x="137" y="0"/>
                  </a:moveTo>
                  <a:cubicBezTo>
                    <a:pt x="87" y="0"/>
                    <a:pt x="17" y="37"/>
                    <a:pt x="1" y="120"/>
                  </a:cubicBezTo>
                  <a:cubicBezTo>
                    <a:pt x="1" y="157"/>
                    <a:pt x="1" y="173"/>
                    <a:pt x="17" y="206"/>
                  </a:cubicBezTo>
                  <a:cubicBezTo>
                    <a:pt x="34" y="243"/>
                    <a:pt x="50" y="260"/>
                    <a:pt x="87" y="260"/>
                  </a:cubicBezTo>
                  <a:cubicBezTo>
                    <a:pt x="120" y="260"/>
                    <a:pt x="153" y="260"/>
                    <a:pt x="170" y="243"/>
                  </a:cubicBezTo>
                  <a:cubicBezTo>
                    <a:pt x="207" y="206"/>
                    <a:pt x="223" y="190"/>
                    <a:pt x="223" y="157"/>
                  </a:cubicBezTo>
                  <a:cubicBezTo>
                    <a:pt x="223" y="120"/>
                    <a:pt x="223" y="87"/>
                    <a:pt x="207" y="54"/>
                  </a:cubicBezTo>
                  <a:cubicBezTo>
                    <a:pt x="207" y="54"/>
                    <a:pt x="207" y="37"/>
                    <a:pt x="190" y="37"/>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3937200" y="2846575"/>
              <a:ext cx="6000" cy="4000"/>
            </a:xfrm>
            <a:custGeom>
              <a:avLst/>
              <a:gdLst/>
              <a:ahLst/>
              <a:cxnLst/>
              <a:rect l="l" t="t" r="r" b="b"/>
              <a:pathLst>
                <a:path w="240" h="160" extrusionOk="0">
                  <a:moveTo>
                    <a:pt x="117" y="0"/>
                  </a:moveTo>
                  <a:cubicBezTo>
                    <a:pt x="71" y="0"/>
                    <a:pt x="15" y="49"/>
                    <a:pt x="0" y="106"/>
                  </a:cubicBezTo>
                  <a:lnTo>
                    <a:pt x="0" y="160"/>
                  </a:lnTo>
                  <a:lnTo>
                    <a:pt x="223" y="160"/>
                  </a:lnTo>
                  <a:cubicBezTo>
                    <a:pt x="240" y="127"/>
                    <a:pt x="223" y="90"/>
                    <a:pt x="223" y="57"/>
                  </a:cubicBezTo>
                  <a:cubicBezTo>
                    <a:pt x="207" y="40"/>
                    <a:pt x="207" y="40"/>
                    <a:pt x="190" y="40"/>
                  </a:cubicBezTo>
                  <a:cubicBezTo>
                    <a:pt x="190" y="24"/>
                    <a:pt x="174"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4097375" y="2797675"/>
              <a:ext cx="5600" cy="6600"/>
            </a:xfrm>
            <a:custGeom>
              <a:avLst/>
              <a:gdLst/>
              <a:ahLst/>
              <a:cxnLst/>
              <a:rect l="l" t="t" r="r" b="b"/>
              <a:pathLst>
                <a:path w="224" h="264" extrusionOk="0">
                  <a:moveTo>
                    <a:pt x="137" y="1"/>
                  </a:moveTo>
                  <a:cubicBezTo>
                    <a:pt x="104" y="1"/>
                    <a:pt x="87" y="1"/>
                    <a:pt x="54" y="38"/>
                  </a:cubicBezTo>
                  <a:cubicBezTo>
                    <a:pt x="33" y="55"/>
                    <a:pt x="17" y="88"/>
                    <a:pt x="0" y="125"/>
                  </a:cubicBezTo>
                  <a:cubicBezTo>
                    <a:pt x="0" y="141"/>
                    <a:pt x="0" y="174"/>
                    <a:pt x="17" y="207"/>
                  </a:cubicBezTo>
                  <a:cubicBezTo>
                    <a:pt x="33" y="244"/>
                    <a:pt x="54" y="261"/>
                    <a:pt x="87" y="261"/>
                  </a:cubicBezTo>
                  <a:cubicBezTo>
                    <a:pt x="94" y="263"/>
                    <a:pt x="100" y="264"/>
                    <a:pt x="107" y="264"/>
                  </a:cubicBezTo>
                  <a:cubicBezTo>
                    <a:pt x="154" y="264"/>
                    <a:pt x="209" y="219"/>
                    <a:pt x="223" y="158"/>
                  </a:cubicBezTo>
                  <a:cubicBezTo>
                    <a:pt x="223" y="125"/>
                    <a:pt x="223" y="88"/>
                    <a:pt x="207" y="55"/>
                  </a:cubicBezTo>
                  <a:cubicBezTo>
                    <a:pt x="207" y="55"/>
                    <a:pt x="207" y="38"/>
                    <a:pt x="190" y="38"/>
                  </a:cubicBezTo>
                  <a:cubicBezTo>
                    <a:pt x="174" y="22"/>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4106850" y="2844350"/>
              <a:ext cx="6425" cy="6225"/>
            </a:xfrm>
            <a:custGeom>
              <a:avLst/>
              <a:gdLst/>
              <a:ahLst/>
              <a:cxnLst/>
              <a:rect l="l" t="t" r="r" b="b"/>
              <a:pathLst>
                <a:path w="257" h="249" extrusionOk="0">
                  <a:moveTo>
                    <a:pt x="130" y="0"/>
                  </a:moveTo>
                  <a:cubicBezTo>
                    <a:pt x="99" y="0"/>
                    <a:pt x="71" y="14"/>
                    <a:pt x="50" y="43"/>
                  </a:cubicBezTo>
                  <a:cubicBezTo>
                    <a:pt x="1" y="92"/>
                    <a:pt x="1" y="179"/>
                    <a:pt x="50" y="232"/>
                  </a:cubicBezTo>
                  <a:cubicBezTo>
                    <a:pt x="50" y="249"/>
                    <a:pt x="67" y="249"/>
                    <a:pt x="87" y="249"/>
                  </a:cubicBezTo>
                  <a:lnTo>
                    <a:pt x="137" y="249"/>
                  </a:lnTo>
                  <a:cubicBezTo>
                    <a:pt x="153" y="249"/>
                    <a:pt x="190" y="232"/>
                    <a:pt x="207" y="216"/>
                  </a:cubicBezTo>
                  <a:cubicBezTo>
                    <a:pt x="256" y="146"/>
                    <a:pt x="256" y="76"/>
                    <a:pt x="207" y="26"/>
                  </a:cubicBezTo>
                  <a:cubicBezTo>
                    <a:pt x="183" y="9"/>
                    <a:pt x="156"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4119325" y="2832200"/>
              <a:ext cx="6000" cy="6250"/>
            </a:xfrm>
            <a:custGeom>
              <a:avLst/>
              <a:gdLst/>
              <a:ahLst/>
              <a:cxnLst/>
              <a:rect l="l" t="t" r="r" b="b"/>
              <a:pathLst>
                <a:path w="240" h="250" extrusionOk="0">
                  <a:moveTo>
                    <a:pt x="134" y="0"/>
                  </a:moveTo>
                  <a:cubicBezTo>
                    <a:pt x="98" y="0"/>
                    <a:pt x="62" y="18"/>
                    <a:pt x="34" y="46"/>
                  </a:cubicBezTo>
                  <a:cubicBezTo>
                    <a:pt x="1" y="100"/>
                    <a:pt x="1" y="187"/>
                    <a:pt x="34" y="220"/>
                  </a:cubicBezTo>
                  <a:cubicBezTo>
                    <a:pt x="54" y="240"/>
                    <a:pt x="79" y="249"/>
                    <a:pt x="104" y="249"/>
                  </a:cubicBezTo>
                  <a:cubicBezTo>
                    <a:pt x="139" y="249"/>
                    <a:pt x="176" y="232"/>
                    <a:pt x="207" y="203"/>
                  </a:cubicBezTo>
                  <a:cubicBezTo>
                    <a:pt x="240" y="150"/>
                    <a:pt x="240" y="63"/>
                    <a:pt x="207"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4101300" y="2768100"/>
              <a:ext cx="5575" cy="6525"/>
            </a:xfrm>
            <a:custGeom>
              <a:avLst/>
              <a:gdLst/>
              <a:ahLst/>
              <a:cxnLst/>
              <a:rect l="l" t="t" r="r" b="b"/>
              <a:pathLst>
                <a:path w="223" h="261" extrusionOk="0">
                  <a:moveTo>
                    <a:pt x="136" y="1"/>
                  </a:moveTo>
                  <a:cubicBezTo>
                    <a:pt x="103" y="1"/>
                    <a:pt x="83" y="1"/>
                    <a:pt x="50" y="34"/>
                  </a:cubicBezTo>
                  <a:cubicBezTo>
                    <a:pt x="33" y="50"/>
                    <a:pt x="17" y="71"/>
                    <a:pt x="0" y="104"/>
                  </a:cubicBezTo>
                  <a:cubicBezTo>
                    <a:pt x="0" y="137"/>
                    <a:pt x="0" y="174"/>
                    <a:pt x="17" y="207"/>
                  </a:cubicBezTo>
                  <a:cubicBezTo>
                    <a:pt x="33" y="240"/>
                    <a:pt x="50" y="256"/>
                    <a:pt x="83" y="256"/>
                  </a:cubicBezTo>
                  <a:cubicBezTo>
                    <a:pt x="91" y="259"/>
                    <a:pt x="99" y="261"/>
                    <a:pt x="107" y="261"/>
                  </a:cubicBezTo>
                  <a:cubicBezTo>
                    <a:pt x="156" y="261"/>
                    <a:pt x="209" y="213"/>
                    <a:pt x="223" y="153"/>
                  </a:cubicBezTo>
                  <a:cubicBezTo>
                    <a:pt x="223" y="120"/>
                    <a:pt x="223" y="87"/>
                    <a:pt x="206" y="50"/>
                  </a:cubicBezTo>
                  <a:cubicBezTo>
                    <a:pt x="206" y="50"/>
                    <a:pt x="206" y="34"/>
                    <a:pt x="186" y="34"/>
                  </a:cubicBezTo>
                  <a:cubicBezTo>
                    <a:pt x="169"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3906700" y="2781325"/>
              <a:ext cx="6000" cy="6600"/>
            </a:xfrm>
            <a:custGeom>
              <a:avLst/>
              <a:gdLst/>
              <a:ahLst/>
              <a:cxnLst/>
              <a:rect l="l" t="t" r="r" b="b"/>
              <a:pathLst>
                <a:path w="240" h="264" extrusionOk="0">
                  <a:moveTo>
                    <a:pt x="116" y="0"/>
                  </a:moveTo>
                  <a:cubicBezTo>
                    <a:pt x="69" y="0"/>
                    <a:pt x="14" y="46"/>
                    <a:pt x="0" y="107"/>
                  </a:cubicBezTo>
                  <a:cubicBezTo>
                    <a:pt x="0" y="140"/>
                    <a:pt x="0" y="177"/>
                    <a:pt x="17" y="210"/>
                  </a:cubicBezTo>
                  <a:cubicBezTo>
                    <a:pt x="33" y="226"/>
                    <a:pt x="54" y="243"/>
                    <a:pt x="87" y="263"/>
                  </a:cubicBezTo>
                  <a:cubicBezTo>
                    <a:pt x="157" y="263"/>
                    <a:pt x="206" y="226"/>
                    <a:pt x="223" y="140"/>
                  </a:cubicBezTo>
                  <a:cubicBezTo>
                    <a:pt x="239" y="107"/>
                    <a:pt x="223" y="90"/>
                    <a:pt x="206" y="57"/>
                  </a:cubicBezTo>
                  <a:cubicBezTo>
                    <a:pt x="206" y="36"/>
                    <a:pt x="206" y="36"/>
                    <a:pt x="190" y="36"/>
                  </a:cubicBezTo>
                  <a:cubicBezTo>
                    <a:pt x="190" y="20"/>
                    <a:pt x="173" y="4"/>
                    <a:pt x="136" y="4"/>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3908450" y="2844000"/>
              <a:ext cx="6000" cy="6350"/>
            </a:xfrm>
            <a:custGeom>
              <a:avLst/>
              <a:gdLst/>
              <a:ahLst/>
              <a:cxnLst/>
              <a:rect l="l" t="t" r="r" b="b"/>
              <a:pathLst>
                <a:path w="240" h="254" extrusionOk="0">
                  <a:moveTo>
                    <a:pt x="117" y="0"/>
                  </a:moveTo>
                  <a:cubicBezTo>
                    <a:pt x="70" y="0"/>
                    <a:pt x="15" y="49"/>
                    <a:pt x="0" y="106"/>
                  </a:cubicBezTo>
                  <a:cubicBezTo>
                    <a:pt x="0" y="143"/>
                    <a:pt x="0" y="176"/>
                    <a:pt x="17" y="193"/>
                  </a:cubicBezTo>
                  <a:cubicBezTo>
                    <a:pt x="33" y="230"/>
                    <a:pt x="50" y="246"/>
                    <a:pt x="87" y="246"/>
                  </a:cubicBezTo>
                  <a:cubicBezTo>
                    <a:pt x="96" y="251"/>
                    <a:pt x="106" y="253"/>
                    <a:pt x="115" y="253"/>
                  </a:cubicBezTo>
                  <a:cubicBezTo>
                    <a:pt x="138" y="253"/>
                    <a:pt x="158" y="242"/>
                    <a:pt x="169" y="230"/>
                  </a:cubicBezTo>
                  <a:cubicBezTo>
                    <a:pt x="206" y="209"/>
                    <a:pt x="223" y="176"/>
                    <a:pt x="223" y="143"/>
                  </a:cubicBezTo>
                  <a:cubicBezTo>
                    <a:pt x="239" y="106"/>
                    <a:pt x="223" y="73"/>
                    <a:pt x="206" y="57"/>
                  </a:cubicBezTo>
                  <a:cubicBezTo>
                    <a:pt x="206" y="40"/>
                    <a:pt x="206" y="40"/>
                    <a:pt x="190" y="24"/>
                  </a:cubicBezTo>
                  <a:cubicBezTo>
                    <a:pt x="190" y="3"/>
                    <a:pt x="15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3923900" y="2845100"/>
              <a:ext cx="6000" cy="5475"/>
            </a:xfrm>
            <a:custGeom>
              <a:avLst/>
              <a:gdLst/>
              <a:ahLst/>
              <a:cxnLst/>
              <a:rect l="l" t="t" r="r" b="b"/>
              <a:pathLst>
                <a:path w="240" h="219" extrusionOk="0">
                  <a:moveTo>
                    <a:pt x="135" y="0"/>
                  </a:moveTo>
                  <a:cubicBezTo>
                    <a:pt x="120" y="0"/>
                    <a:pt x="104" y="5"/>
                    <a:pt x="87" y="13"/>
                  </a:cubicBezTo>
                  <a:cubicBezTo>
                    <a:pt x="34" y="29"/>
                    <a:pt x="1" y="99"/>
                    <a:pt x="17" y="165"/>
                  </a:cubicBezTo>
                  <a:cubicBezTo>
                    <a:pt x="17" y="186"/>
                    <a:pt x="34" y="202"/>
                    <a:pt x="34" y="219"/>
                  </a:cubicBezTo>
                  <a:lnTo>
                    <a:pt x="190" y="219"/>
                  </a:lnTo>
                  <a:cubicBezTo>
                    <a:pt x="223" y="186"/>
                    <a:pt x="240" y="132"/>
                    <a:pt x="223" y="83"/>
                  </a:cubicBezTo>
                  <a:cubicBezTo>
                    <a:pt x="223" y="46"/>
                    <a:pt x="207" y="29"/>
                    <a:pt x="207" y="29"/>
                  </a:cubicBezTo>
                  <a:cubicBezTo>
                    <a:pt x="190" y="13"/>
                    <a:pt x="190" y="13"/>
                    <a:pt x="170" y="13"/>
                  </a:cubicBezTo>
                  <a:cubicBezTo>
                    <a:pt x="161" y="5"/>
                    <a:pt x="14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3947500" y="2786150"/>
              <a:ext cx="6000" cy="6400"/>
            </a:xfrm>
            <a:custGeom>
              <a:avLst/>
              <a:gdLst/>
              <a:ahLst/>
              <a:cxnLst/>
              <a:rect l="l" t="t" r="r" b="b"/>
              <a:pathLst>
                <a:path w="240" h="256" extrusionOk="0">
                  <a:moveTo>
                    <a:pt x="153" y="0"/>
                  </a:moveTo>
                  <a:cubicBezTo>
                    <a:pt x="120" y="0"/>
                    <a:pt x="104" y="0"/>
                    <a:pt x="87" y="17"/>
                  </a:cubicBezTo>
                  <a:cubicBezTo>
                    <a:pt x="50" y="33"/>
                    <a:pt x="17" y="70"/>
                    <a:pt x="17" y="103"/>
                  </a:cubicBezTo>
                  <a:cubicBezTo>
                    <a:pt x="1" y="136"/>
                    <a:pt x="17" y="173"/>
                    <a:pt x="34" y="206"/>
                  </a:cubicBezTo>
                  <a:cubicBezTo>
                    <a:pt x="34" y="223"/>
                    <a:pt x="71" y="239"/>
                    <a:pt x="104" y="256"/>
                  </a:cubicBezTo>
                  <a:cubicBezTo>
                    <a:pt x="153" y="256"/>
                    <a:pt x="207" y="223"/>
                    <a:pt x="223" y="153"/>
                  </a:cubicBezTo>
                  <a:cubicBezTo>
                    <a:pt x="223" y="153"/>
                    <a:pt x="240" y="153"/>
                    <a:pt x="240" y="136"/>
                  </a:cubicBezTo>
                  <a:cubicBezTo>
                    <a:pt x="240" y="103"/>
                    <a:pt x="223" y="50"/>
                    <a:pt x="207" y="17"/>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3952650" y="2848400"/>
              <a:ext cx="5200" cy="2175"/>
            </a:xfrm>
            <a:custGeom>
              <a:avLst/>
              <a:gdLst/>
              <a:ahLst/>
              <a:cxnLst/>
              <a:rect l="l" t="t" r="r" b="b"/>
              <a:pathLst>
                <a:path w="208" h="87" extrusionOk="0">
                  <a:moveTo>
                    <a:pt x="71" y="0"/>
                  </a:moveTo>
                  <a:cubicBezTo>
                    <a:pt x="34" y="17"/>
                    <a:pt x="17" y="54"/>
                    <a:pt x="1" y="87"/>
                  </a:cubicBezTo>
                  <a:lnTo>
                    <a:pt x="207" y="87"/>
                  </a:lnTo>
                  <a:cubicBezTo>
                    <a:pt x="207" y="54"/>
                    <a:pt x="207" y="33"/>
                    <a:pt x="191" y="17"/>
                  </a:cubicBezTo>
                  <a:cubicBezTo>
                    <a:pt x="174"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3912250" y="2797100"/>
              <a:ext cx="6125" cy="6575"/>
            </a:xfrm>
            <a:custGeom>
              <a:avLst/>
              <a:gdLst/>
              <a:ahLst/>
              <a:cxnLst/>
              <a:rect l="l" t="t" r="r" b="b"/>
              <a:pathLst>
                <a:path w="245" h="263" extrusionOk="0">
                  <a:moveTo>
                    <a:pt x="135" y="1"/>
                  </a:moveTo>
                  <a:cubicBezTo>
                    <a:pt x="125" y="1"/>
                    <a:pt x="115" y="3"/>
                    <a:pt x="104" y="7"/>
                  </a:cubicBezTo>
                  <a:cubicBezTo>
                    <a:pt x="71" y="7"/>
                    <a:pt x="54" y="24"/>
                    <a:pt x="38" y="61"/>
                  </a:cubicBezTo>
                  <a:cubicBezTo>
                    <a:pt x="17" y="78"/>
                    <a:pt x="1" y="111"/>
                    <a:pt x="1" y="127"/>
                  </a:cubicBezTo>
                  <a:cubicBezTo>
                    <a:pt x="1" y="164"/>
                    <a:pt x="17" y="214"/>
                    <a:pt x="38" y="230"/>
                  </a:cubicBezTo>
                  <a:cubicBezTo>
                    <a:pt x="59" y="253"/>
                    <a:pt x="84" y="263"/>
                    <a:pt x="108" y="263"/>
                  </a:cubicBezTo>
                  <a:cubicBezTo>
                    <a:pt x="140" y="263"/>
                    <a:pt x="171" y="244"/>
                    <a:pt x="190" y="214"/>
                  </a:cubicBezTo>
                  <a:cubicBezTo>
                    <a:pt x="244" y="164"/>
                    <a:pt x="244" y="78"/>
                    <a:pt x="190" y="24"/>
                  </a:cubicBezTo>
                  <a:cubicBezTo>
                    <a:pt x="179" y="12"/>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3914000" y="2814075"/>
              <a:ext cx="6000" cy="6425"/>
            </a:xfrm>
            <a:custGeom>
              <a:avLst/>
              <a:gdLst/>
              <a:ahLst/>
              <a:cxnLst/>
              <a:rect l="l" t="t" r="r" b="b"/>
              <a:pathLst>
                <a:path w="240" h="257" extrusionOk="0">
                  <a:moveTo>
                    <a:pt x="153" y="0"/>
                  </a:moveTo>
                  <a:cubicBezTo>
                    <a:pt x="87" y="0"/>
                    <a:pt x="17" y="33"/>
                    <a:pt x="17" y="104"/>
                  </a:cubicBezTo>
                  <a:cubicBezTo>
                    <a:pt x="1" y="137"/>
                    <a:pt x="1" y="170"/>
                    <a:pt x="17" y="207"/>
                  </a:cubicBezTo>
                  <a:cubicBezTo>
                    <a:pt x="34" y="240"/>
                    <a:pt x="71" y="256"/>
                    <a:pt x="87" y="256"/>
                  </a:cubicBezTo>
                  <a:cubicBezTo>
                    <a:pt x="153" y="256"/>
                    <a:pt x="207" y="223"/>
                    <a:pt x="223" y="153"/>
                  </a:cubicBezTo>
                  <a:cubicBezTo>
                    <a:pt x="240" y="120"/>
                    <a:pt x="223" y="87"/>
                    <a:pt x="223" y="50"/>
                  </a:cubicBezTo>
                  <a:cubicBezTo>
                    <a:pt x="207" y="50"/>
                    <a:pt x="207" y="33"/>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3919975" y="2719975"/>
              <a:ext cx="5600" cy="6500"/>
            </a:xfrm>
            <a:custGeom>
              <a:avLst/>
              <a:gdLst/>
              <a:ahLst/>
              <a:cxnLst/>
              <a:rect l="l" t="t" r="r" b="b"/>
              <a:pathLst>
                <a:path w="224" h="260" extrusionOk="0">
                  <a:moveTo>
                    <a:pt x="141" y="0"/>
                  </a:moveTo>
                  <a:cubicBezTo>
                    <a:pt x="88" y="0"/>
                    <a:pt x="17" y="37"/>
                    <a:pt x="1" y="103"/>
                  </a:cubicBezTo>
                  <a:cubicBezTo>
                    <a:pt x="1" y="140"/>
                    <a:pt x="1" y="173"/>
                    <a:pt x="17" y="206"/>
                  </a:cubicBezTo>
                  <a:cubicBezTo>
                    <a:pt x="38" y="244"/>
                    <a:pt x="55" y="260"/>
                    <a:pt x="88" y="260"/>
                  </a:cubicBezTo>
                  <a:cubicBezTo>
                    <a:pt x="121" y="260"/>
                    <a:pt x="141" y="260"/>
                    <a:pt x="174" y="244"/>
                  </a:cubicBezTo>
                  <a:cubicBezTo>
                    <a:pt x="191" y="206"/>
                    <a:pt x="207" y="190"/>
                    <a:pt x="224" y="157"/>
                  </a:cubicBezTo>
                  <a:cubicBezTo>
                    <a:pt x="224" y="120"/>
                    <a:pt x="224" y="87"/>
                    <a:pt x="207" y="54"/>
                  </a:cubicBezTo>
                  <a:cubicBezTo>
                    <a:pt x="207" y="54"/>
                    <a:pt x="207" y="37"/>
                    <a:pt x="191" y="37"/>
                  </a:cubicBezTo>
                  <a:cubicBezTo>
                    <a:pt x="174" y="17"/>
                    <a:pt x="158"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4021825" y="2846575"/>
              <a:ext cx="5600" cy="4000"/>
            </a:xfrm>
            <a:custGeom>
              <a:avLst/>
              <a:gdLst/>
              <a:ahLst/>
              <a:cxnLst/>
              <a:rect l="l" t="t" r="r" b="b"/>
              <a:pathLst>
                <a:path w="224" h="160" extrusionOk="0">
                  <a:moveTo>
                    <a:pt x="111" y="0"/>
                  </a:moveTo>
                  <a:cubicBezTo>
                    <a:pt x="55" y="0"/>
                    <a:pt x="15" y="49"/>
                    <a:pt x="0" y="106"/>
                  </a:cubicBezTo>
                  <a:lnTo>
                    <a:pt x="0" y="160"/>
                  </a:lnTo>
                  <a:lnTo>
                    <a:pt x="223" y="160"/>
                  </a:lnTo>
                  <a:cubicBezTo>
                    <a:pt x="223" y="127"/>
                    <a:pt x="223" y="90"/>
                    <a:pt x="207" y="57"/>
                  </a:cubicBezTo>
                  <a:cubicBezTo>
                    <a:pt x="207" y="40"/>
                    <a:pt x="190" y="40"/>
                    <a:pt x="190" y="40"/>
                  </a:cubicBezTo>
                  <a:cubicBezTo>
                    <a:pt x="169" y="24"/>
                    <a:pt x="153" y="3"/>
                    <a:pt x="136" y="3"/>
                  </a:cubicBezTo>
                  <a:cubicBezTo>
                    <a:pt x="128" y="1"/>
                    <a:pt x="119"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4200850" y="2815650"/>
              <a:ext cx="6125" cy="6350"/>
            </a:xfrm>
            <a:custGeom>
              <a:avLst/>
              <a:gdLst/>
              <a:ahLst/>
              <a:cxnLst/>
              <a:rect l="l" t="t" r="r" b="b"/>
              <a:pathLst>
                <a:path w="245" h="254" extrusionOk="0">
                  <a:moveTo>
                    <a:pt x="132" y="0"/>
                  </a:moveTo>
                  <a:cubicBezTo>
                    <a:pt x="76" y="0"/>
                    <a:pt x="35" y="49"/>
                    <a:pt x="17" y="107"/>
                  </a:cubicBezTo>
                  <a:cubicBezTo>
                    <a:pt x="1" y="144"/>
                    <a:pt x="17" y="177"/>
                    <a:pt x="38" y="210"/>
                  </a:cubicBezTo>
                  <a:cubicBezTo>
                    <a:pt x="54" y="230"/>
                    <a:pt x="71" y="247"/>
                    <a:pt x="87" y="247"/>
                  </a:cubicBezTo>
                  <a:cubicBezTo>
                    <a:pt x="97" y="252"/>
                    <a:pt x="107" y="254"/>
                    <a:pt x="117" y="254"/>
                  </a:cubicBezTo>
                  <a:cubicBezTo>
                    <a:pt x="140" y="254"/>
                    <a:pt x="162" y="242"/>
                    <a:pt x="174" y="230"/>
                  </a:cubicBezTo>
                  <a:cubicBezTo>
                    <a:pt x="207" y="210"/>
                    <a:pt x="224" y="177"/>
                    <a:pt x="224" y="144"/>
                  </a:cubicBezTo>
                  <a:cubicBezTo>
                    <a:pt x="244" y="107"/>
                    <a:pt x="244" y="74"/>
                    <a:pt x="224" y="57"/>
                  </a:cubicBezTo>
                  <a:cubicBezTo>
                    <a:pt x="207" y="41"/>
                    <a:pt x="207" y="41"/>
                    <a:pt x="207" y="24"/>
                  </a:cubicBezTo>
                  <a:lnTo>
                    <a:pt x="191" y="24"/>
                  </a:lnTo>
                  <a:cubicBezTo>
                    <a:pt x="174" y="3"/>
                    <a:pt x="174" y="3"/>
                    <a:pt x="158"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4191900" y="2735025"/>
              <a:ext cx="5575" cy="6500"/>
            </a:xfrm>
            <a:custGeom>
              <a:avLst/>
              <a:gdLst/>
              <a:ahLst/>
              <a:cxnLst/>
              <a:rect l="l" t="t" r="r" b="b"/>
              <a:pathLst>
                <a:path w="223" h="260" extrusionOk="0">
                  <a:moveTo>
                    <a:pt x="136" y="0"/>
                  </a:moveTo>
                  <a:cubicBezTo>
                    <a:pt x="120" y="0"/>
                    <a:pt x="87" y="0"/>
                    <a:pt x="66" y="17"/>
                  </a:cubicBezTo>
                  <a:cubicBezTo>
                    <a:pt x="33" y="33"/>
                    <a:pt x="17" y="70"/>
                    <a:pt x="0" y="103"/>
                  </a:cubicBezTo>
                  <a:cubicBezTo>
                    <a:pt x="0" y="136"/>
                    <a:pt x="0" y="173"/>
                    <a:pt x="17" y="206"/>
                  </a:cubicBezTo>
                  <a:cubicBezTo>
                    <a:pt x="33" y="239"/>
                    <a:pt x="50" y="260"/>
                    <a:pt x="87" y="260"/>
                  </a:cubicBezTo>
                  <a:cubicBezTo>
                    <a:pt x="136" y="260"/>
                    <a:pt x="190" y="223"/>
                    <a:pt x="223" y="157"/>
                  </a:cubicBezTo>
                  <a:cubicBezTo>
                    <a:pt x="223" y="103"/>
                    <a:pt x="223" y="54"/>
                    <a:pt x="190" y="33"/>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4196125" y="2797375"/>
              <a:ext cx="6500" cy="6525"/>
            </a:xfrm>
            <a:custGeom>
              <a:avLst/>
              <a:gdLst/>
              <a:ahLst/>
              <a:cxnLst/>
              <a:rect l="l" t="t" r="r" b="b"/>
              <a:pathLst>
                <a:path w="260" h="261" extrusionOk="0">
                  <a:moveTo>
                    <a:pt x="142" y="1"/>
                  </a:moveTo>
                  <a:cubicBezTo>
                    <a:pt x="127" y="1"/>
                    <a:pt x="114" y="5"/>
                    <a:pt x="103" y="13"/>
                  </a:cubicBezTo>
                  <a:cubicBezTo>
                    <a:pt x="37" y="34"/>
                    <a:pt x="0" y="116"/>
                    <a:pt x="21" y="170"/>
                  </a:cubicBezTo>
                  <a:cubicBezTo>
                    <a:pt x="35" y="228"/>
                    <a:pt x="82" y="260"/>
                    <a:pt x="129" y="260"/>
                  </a:cubicBezTo>
                  <a:cubicBezTo>
                    <a:pt x="138" y="260"/>
                    <a:pt x="148" y="259"/>
                    <a:pt x="157" y="256"/>
                  </a:cubicBezTo>
                  <a:cubicBezTo>
                    <a:pt x="227" y="219"/>
                    <a:pt x="260" y="153"/>
                    <a:pt x="243" y="83"/>
                  </a:cubicBezTo>
                  <a:cubicBezTo>
                    <a:pt x="227" y="67"/>
                    <a:pt x="227" y="50"/>
                    <a:pt x="206" y="34"/>
                  </a:cubicBezTo>
                  <a:cubicBezTo>
                    <a:pt x="206" y="13"/>
                    <a:pt x="190" y="13"/>
                    <a:pt x="190" y="13"/>
                  </a:cubicBezTo>
                  <a:cubicBezTo>
                    <a:pt x="173" y="5"/>
                    <a:pt x="157"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4188400" y="2828725"/>
              <a:ext cx="6100" cy="6400"/>
            </a:xfrm>
            <a:custGeom>
              <a:avLst/>
              <a:gdLst/>
              <a:ahLst/>
              <a:cxnLst/>
              <a:rect l="l" t="t" r="r" b="b"/>
              <a:pathLst>
                <a:path w="244" h="256" extrusionOk="0">
                  <a:moveTo>
                    <a:pt x="132" y="0"/>
                  </a:moveTo>
                  <a:cubicBezTo>
                    <a:pt x="101" y="0"/>
                    <a:pt x="66" y="19"/>
                    <a:pt x="37" y="49"/>
                  </a:cubicBezTo>
                  <a:cubicBezTo>
                    <a:pt x="0" y="99"/>
                    <a:pt x="0" y="185"/>
                    <a:pt x="37" y="223"/>
                  </a:cubicBezTo>
                  <a:cubicBezTo>
                    <a:pt x="54" y="239"/>
                    <a:pt x="70" y="256"/>
                    <a:pt x="87" y="256"/>
                  </a:cubicBezTo>
                  <a:cubicBezTo>
                    <a:pt x="124" y="256"/>
                    <a:pt x="173" y="239"/>
                    <a:pt x="190" y="202"/>
                  </a:cubicBezTo>
                  <a:cubicBezTo>
                    <a:pt x="227" y="169"/>
                    <a:pt x="243" y="119"/>
                    <a:pt x="227" y="66"/>
                  </a:cubicBezTo>
                  <a:cubicBezTo>
                    <a:pt x="227" y="49"/>
                    <a:pt x="206"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4093050" y="2845000"/>
              <a:ext cx="6100" cy="5575"/>
            </a:xfrm>
            <a:custGeom>
              <a:avLst/>
              <a:gdLst/>
              <a:ahLst/>
              <a:cxnLst/>
              <a:rect l="l" t="t" r="r" b="b"/>
              <a:pathLst>
                <a:path w="244" h="223" extrusionOk="0">
                  <a:moveTo>
                    <a:pt x="157" y="0"/>
                  </a:moveTo>
                  <a:cubicBezTo>
                    <a:pt x="87" y="0"/>
                    <a:pt x="37" y="33"/>
                    <a:pt x="21" y="120"/>
                  </a:cubicBezTo>
                  <a:cubicBezTo>
                    <a:pt x="0" y="136"/>
                    <a:pt x="21" y="169"/>
                    <a:pt x="21" y="206"/>
                  </a:cubicBezTo>
                  <a:cubicBezTo>
                    <a:pt x="37" y="206"/>
                    <a:pt x="37" y="223"/>
                    <a:pt x="37" y="223"/>
                  </a:cubicBezTo>
                  <a:lnTo>
                    <a:pt x="190" y="223"/>
                  </a:lnTo>
                  <a:cubicBezTo>
                    <a:pt x="206" y="206"/>
                    <a:pt x="227" y="190"/>
                    <a:pt x="227" y="153"/>
                  </a:cubicBezTo>
                  <a:cubicBezTo>
                    <a:pt x="244" y="120"/>
                    <a:pt x="244" y="87"/>
                    <a:pt x="227" y="50"/>
                  </a:cubicBezTo>
                  <a:cubicBezTo>
                    <a:pt x="206" y="50"/>
                    <a:pt x="206" y="33"/>
                    <a:pt x="206" y="33"/>
                  </a:cubicBez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4121900" y="2847575"/>
              <a:ext cx="5600" cy="3000"/>
            </a:xfrm>
            <a:custGeom>
              <a:avLst/>
              <a:gdLst/>
              <a:ahLst/>
              <a:cxnLst/>
              <a:rect l="l" t="t" r="r" b="b"/>
              <a:pathLst>
                <a:path w="224" h="120" extrusionOk="0">
                  <a:moveTo>
                    <a:pt x="137" y="0"/>
                  </a:moveTo>
                  <a:cubicBezTo>
                    <a:pt x="67" y="0"/>
                    <a:pt x="17" y="50"/>
                    <a:pt x="1" y="120"/>
                  </a:cubicBezTo>
                  <a:lnTo>
                    <a:pt x="223" y="120"/>
                  </a:lnTo>
                  <a:cubicBezTo>
                    <a:pt x="223" y="103"/>
                    <a:pt x="223" y="66"/>
                    <a:pt x="207" y="50"/>
                  </a:cubicBezTo>
                  <a:lnTo>
                    <a:pt x="186"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3918350" y="2766775"/>
              <a:ext cx="5575" cy="6500"/>
            </a:xfrm>
            <a:custGeom>
              <a:avLst/>
              <a:gdLst/>
              <a:ahLst/>
              <a:cxnLst/>
              <a:rect l="l" t="t" r="r" b="b"/>
              <a:pathLst>
                <a:path w="223" h="260" extrusionOk="0">
                  <a:moveTo>
                    <a:pt x="136" y="0"/>
                  </a:moveTo>
                  <a:cubicBezTo>
                    <a:pt x="103" y="0"/>
                    <a:pt x="82" y="0"/>
                    <a:pt x="49" y="21"/>
                  </a:cubicBezTo>
                  <a:cubicBezTo>
                    <a:pt x="16" y="54"/>
                    <a:pt x="0" y="70"/>
                    <a:pt x="0" y="103"/>
                  </a:cubicBezTo>
                  <a:cubicBezTo>
                    <a:pt x="0" y="140"/>
                    <a:pt x="0" y="173"/>
                    <a:pt x="16" y="206"/>
                  </a:cubicBezTo>
                  <a:cubicBezTo>
                    <a:pt x="33" y="243"/>
                    <a:pt x="49" y="260"/>
                    <a:pt x="82" y="260"/>
                  </a:cubicBezTo>
                  <a:cubicBezTo>
                    <a:pt x="136" y="260"/>
                    <a:pt x="206" y="227"/>
                    <a:pt x="223" y="157"/>
                  </a:cubicBezTo>
                  <a:cubicBezTo>
                    <a:pt x="223" y="124"/>
                    <a:pt x="223" y="87"/>
                    <a:pt x="206" y="54"/>
                  </a:cubicBezTo>
                  <a:lnTo>
                    <a:pt x="186" y="37"/>
                  </a:lnTo>
                  <a:cubicBezTo>
                    <a:pt x="169" y="21"/>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961625" y="2773775"/>
              <a:ext cx="6100" cy="6725"/>
            </a:xfrm>
            <a:custGeom>
              <a:avLst/>
              <a:gdLst/>
              <a:ahLst/>
              <a:cxnLst/>
              <a:rect l="l" t="t" r="r" b="b"/>
              <a:pathLst>
                <a:path w="244" h="269" extrusionOk="0">
                  <a:moveTo>
                    <a:pt x="138" y="0"/>
                  </a:moveTo>
                  <a:cubicBezTo>
                    <a:pt x="123" y="0"/>
                    <a:pt x="106" y="5"/>
                    <a:pt x="87" y="13"/>
                  </a:cubicBezTo>
                  <a:cubicBezTo>
                    <a:pt x="38" y="29"/>
                    <a:pt x="1" y="116"/>
                    <a:pt x="21" y="186"/>
                  </a:cubicBezTo>
                  <a:cubicBezTo>
                    <a:pt x="21" y="202"/>
                    <a:pt x="38" y="235"/>
                    <a:pt x="71" y="256"/>
                  </a:cubicBezTo>
                  <a:cubicBezTo>
                    <a:pt x="87" y="264"/>
                    <a:pt x="101" y="268"/>
                    <a:pt x="114" y="268"/>
                  </a:cubicBezTo>
                  <a:cubicBezTo>
                    <a:pt x="127" y="268"/>
                    <a:pt x="141" y="264"/>
                    <a:pt x="157" y="256"/>
                  </a:cubicBezTo>
                  <a:cubicBezTo>
                    <a:pt x="190" y="235"/>
                    <a:pt x="207" y="219"/>
                    <a:pt x="227" y="186"/>
                  </a:cubicBezTo>
                  <a:cubicBezTo>
                    <a:pt x="244" y="153"/>
                    <a:pt x="244" y="116"/>
                    <a:pt x="244" y="83"/>
                  </a:cubicBezTo>
                  <a:cubicBezTo>
                    <a:pt x="227" y="66"/>
                    <a:pt x="227" y="50"/>
                    <a:pt x="207" y="29"/>
                  </a:cubicBezTo>
                  <a:cubicBezTo>
                    <a:pt x="190" y="29"/>
                    <a:pt x="190" y="13"/>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3964200" y="2790350"/>
              <a:ext cx="6100" cy="6200"/>
            </a:xfrm>
            <a:custGeom>
              <a:avLst/>
              <a:gdLst/>
              <a:ahLst/>
              <a:cxnLst/>
              <a:rect l="l" t="t" r="r" b="b"/>
              <a:pathLst>
                <a:path w="244" h="248" extrusionOk="0">
                  <a:moveTo>
                    <a:pt x="128" y="1"/>
                  </a:moveTo>
                  <a:cubicBezTo>
                    <a:pt x="73" y="1"/>
                    <a:pt x="35" y="49"/>
                    <a:pt x="21" y="108"/>
                  </a:cubicBezTo>
                  <a:cubicBezTo>
                    <a:pt x="1" y="141"/>
                    <a:pt x="21" y="174"/>
                    <a:pt x="21" y="191"/>
                  </a:cubicBezTo>
                  <a:cubicBezTo>
                    <a:pt x="38" y="228"/>
                    <a:pt x="71" y="244"/>
                    <a:pt x="87" y="244"/>
                  </a:cubicBezTo>
                  <a:cubicBezTo>
                    <a:pt x="96" y="247"/>
                    <a:pt x="106" y="248"/>
                    <a:pt x="115" y="248"/>
                  </a:cubicBezTo>
                  <a:cubicBezTo>
                    <a:pt x="175" y="248"/>
                    <a:pt x="227" y="202"/>
                    <a:pt x="227" y="141"/>
                  </a:cubicBezTo>
                  <a:cubicBezTo>
                    <a:pt x="244" y="108"/>
                    <a:pt x="244" y="71"/>
                    <a:pt x="227" y="55"/>
                  </a:cubicBezTo>
                  <a:cubicBezTo>
                    <a:pt x="207" y="38"/>
                    <a:pt x="207" y="38"/>
                    <a:pt x="207" y="22"/>
                  </a:cubicBezTo>
                  <a:cubicBezTo>
                    <a:pt x="190" y="5"/>
                    <a:pt x="174" y="5"/>
                    <a:pt x="157"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3965550" y="2745425"/>
              <a:ext cx="6000" cy="6725"/>
            </a:xfrm>
            <a:custGeom>
              <a:avLst/>
              <a:gdLst/>
              <a:ahLst/>
              <a:cxnLst/>
              <a:rect l="l" t="t" r="r" b="b"/>
              <a:pathLst>
                <a:path w="240" h="269" extrusionOk="0">
                  <a:moveTo>
                    <a:pt x="135" y="1"/>
                  </a:moveTo>
                  <a:cubicBezTo>
                    <a:pt x="120" y="1"/>
                    <a:pt x="103" y="5"/>
                    <a:pt x="87" y="13"/>
                  </a:cubicBezTo>
                  <a:cubicBezTo>
                    <a:pt x="50" y="29"/>
                    <a:pt x="33" y="50"/>
                    <a:pt x="17" y="83"/>
                  </a:cubicBezTo>
                  <a:cubicBezTo>
                    <a:pt x="0" y="116"/>
                    <a:pt x="0" y="153"/>
                    <a:pt x="17" y="186"/>
                  </a:cubicBezTo>
                  <a:cubicBezTo>
                    <a:pt x="17" y="219"/>
                    <a:pt x="33" y="236"/>
                    <a:pt x="70" y="256"/>
                  </a:cubicBezTo>
                  <a:cubicBezTo>
                    <a:pt x="79" y="264"/>
                    <a:pt x="91" y="269"/>
                    <a:pt x="105" y="269"/>
                  </a:cubicBezTo>
                  <a:cubicBezTo>
                    <a:pt x="120" y="269"/>
                    <a:pt x="136" y="264"/>
                    <a:pt x="153" y="256"/>
                  </a:cubicBezTo>
                  <a:cubicBezTo>
                    <a:pt x="206" y="219"/>
                    <a:pt x="239" y="153"/>
                    <a:pt x="223" y="83"/>
                  </a:cubicBezTo>
                  <a:cubicBezTo>
                    <a:pt x="223" y="67"/>
                    <a:pt x="206" y="50"/>
                    <a:pt x="206" y="29"/>
                  </a:cubicBezTo>
                  <a:cubicBezTo>
                    <a:pt x="190" y="29"/>
                    <a:pt x="190" y="13"/>
                    <a:pt x="173"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3956475" y="2822725"/>
              <a:ext cx="6100" cy="6525"/>
            </a:xfrm>
            <a:custGeom>
              <a:avLst/>
              <a:gdLst/>
              <a:ahLst/>
              <a:cxnLst/>
              <a:rect l="l" t="t" r="r" b="b"/>
              <a:pathLst>
                <a:path w="244" h="261" extrusionOk="0">
                  <a:moveTo>
                    <a:pt x="138" y="0"/>
                  </a:moveTo>
                  <a:cubicBezTo>
                    <a:pt x="103" y="0"/>
                    <a:pt x="67" y="19"/>
                    <a:pt x="38" y="50"/>
                  </a:cubicBezTo>
                  <a:cubicBezTo>
                    <a:pt x="0" y="100"/>
                    <a:pt x="0" y="186"/>
                    <a:pt x="38" y="236"/>
                  </a:cubicBezTo>
                  <a:cubicBezTo>
                    <a:pt x="58" y="251"/>
                    <a:pt x="83" y="260"/>
                    <a:pt x="108" y="260"/>
                  </a:cubicBezTo>
                  <a:cubicBezTo>
                    <a:pt x="142" y="260"/>
                    <a:pt x="178" y="243"/>
                    <a:pt x="207" y="203"/>
                  </a:cubicBezTo>
                  <a:cubicBezTo>
                    <a:pt x="244" y="153"/>
                    <a:pt x="244" y="67"/>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3953900" y="2803350"/>
              <a:ext cx="6525" cy="6325"/>
            </a:xfrm>
            <a:custGeom>
              <a:avLst/>
              <a:gdLst/>
              <a:ahLst/>
              <a:cxnLst/>
              <a:rect l="l" t="t" r="r" b="b"/>
              <a:pathLst>
                <a:path w="261" h="253" extrusionOk="0">
                  <a:moveTo>
                    <a:pt x="103" y="1"/>
                  </a:moveTo>
                  <a:cubicBezTo>
                    <a:pt x="38" y="34"/>
                    <a:pt x="0" y="104"/>
                    <a:pt x="21" y="170"/>
                  </a:cubicBezTo>
                  <a:cubicBezTo>
                    <a:pt x="21" y="207"/>
                    <a:pt x="54" y="223"/>
                    <a:pt x="70" y="240"/>
                  </a:cubicBezTo>
                  <a:cubicBezTo>
                    <a:pt x="87" y="248"/>
                    <a:pt x="100" y="252"/>
                    <a:pt x="114" y="252"/>
                  </a:cubicBezTo>
                  <a:cubicBezTo>
                    <a:pt x="127" y="252"/>
                    <a:pt x="141" y="248"/>
                    <a:pt x="157" y="240"/>
                  </a:cubicBezTo>
                  <a:cubicBezTo>
                    <a:pt x="227" y="223"/>
                    <a:pt x="260" y="137"/>
                    <a:pt x="244" y="83"/>
                  </a:cubicBezTo>
                  <a:cubicBezTo>
                    <a:pt x="227" y="50"/>
                    <a:pt x="227" y="34"/>
                    <a:pt x="207" y="34"/>
                  </a:cubicBezTo>
                  <a:cubicBezTo>
                    <a:pt x="207" y="17"/>
                    <a:pt x="190" y="17"/>
                    <a:pt x="190"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3951825" y="2741275"/>
              <a:ext cx="6025" cy="6400"/>
            </a:xfrm>
            <a:custGeom>
              <a:avLst/>
              <a:gdLst/>
              <a:ahLst/>
              <a:cxnLst/>
              <a:rect l="l" t="t" r="r" b="b"/>
              <a:pathLst>
                <a:path w="241" h="256" extrusionOk="0">
                  <a:moveTo>
                    <a:pt x="136" y="0"/>
                  </a:moveTo>
                  <a:cubicBezTo>
                    <a:pt x="102" y="0"/>
                    <a:pt x="68" y="14"/>
                    <a:pt x="50" y="43"/>
                  </a:cubicBezTo>
                  <a:cubicBezTo>
                    <a:pt x="1" y="113"/>
                    <a:pt x="1" y="179"/>
                    <a:pt x="50" y="233"/>
                  </a:cubicBezTo>
                  <a:cubicBezTo>
                    <a:pt x="67" y="249"/>
                    <a:pt x="83" y="249"/>
                    <a:pt x="104" y="249"/>
                  </a:cubicBezTo>
                  <a:cubicBezTo>
                    <a:pt x="113" y="253"/>
                    <a:pt x="122" y="256"/>
                    <a:pt x="131" y="256"/>
                  </a:cubicBezTo>
                  <a:cubicBezTo>
                    <a:pt x="155" y="256"/>
                    <a:pt x="180" y="240"/>
                    <a:pt x="207" y="216"/>
                  </a:cubicBezTo>
                  <a:cubicBezTo>
                    <a:pt x="240" y="162"/>
                    <a:pt x="240" y="113"/>
                    <a:pt x="240" y="76"/>
                  </a:cubicBezTo>
                  <a:cubicBezTo>
                    <a:pt x="224" y="59"/>
                    <a:pt x="224" y="43"/>
                    <a:pt x="207" y="26"/>
                  </a:cubicBezTo>
                  <a:cubicBezTo>
                    <a:pt x="190" y="10"/>
                    <a:pt x="16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3957400" y="2758550"/>
              <a:ext cx="6000" cy="6600"/>
            </a:xfrm>
            <a:custGeom>
              <a:avLst/>
              <a:gdLst/>
              <a:ahLst/>
              <a:cxnLst/>
              <a:rect l="l" t="t" r="r" b="b"/>
              <a:pathLst>
                <a:path w="240" h="264" extrusionOk="0">
                  <a:moveTo>
                    <a:pt x="117" y="0"/>
                  </a:moveTo>
                  <a:cubicBezTo>
                    <a:pt x="71" y="0"/>
                    <a:pt x="15" y="49"/>
                    <a:pt x="1" y="106"/>
                  </a:cubicBezTo>
                  <a:cubicBezTo>
                    <a:pt x="1" y="144"/>
                    <a:pt x="1" y="177"/>
                    <a:pt x="17" y="209"/>
                  </a:cubicBezTo>
                  <a:cubicBezTo>
                    <a:pt x="34" y="226"/>
                    <a:pt x="50" y="247"/>
                    <a:pt x="87" y="263"/>
                  </a:cubicBezTo>
                  <a:cubicBezTo>
                    <a:pt x="153" y="263"/>
                    <a:pt x="207" y="209"/>
                    <a:pt x="223" y="144"/>
                  </a:cubicBezTo>
                  <a:cubicBezTo>
                    <a:pt x="240" y="106"/>
                    <a:pt x="223" y="57"/>
                    <a:pt x="190" y="20"/>
                  </a:cubicBezTo>
                  <a:cubicBezTo>
                    <a:pt x="170" y="20"/>
                    <a:pt x="153" y="3"/>
                    <a:pt x="137" y="3"/>
                  </a:cubicBezTo>
                  <a:cubicBezTo>
                    <a:pt x="131"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3973275" y="2762025"/>
              <a:ext cx="6000" cy="6525"/>
            </a:xfrm>
            <a:custGeom>
              <a:avLst/>
              <a:gdLst/>
              <a:ahLst/>
              <a:cxnLst/>
              <a:rect l="l" t="t" r="r" b="b"/>
              <a:pathLst>
                <a:path w="240" h="261" extrusionOk="0">
                  <a:moveTo>
                    <a:pt x="114" y="0"/>
                  </a:moveTo>
                  <a:cubicBezTo>
                    <a:pt x="68" y="0"/>
                    <a:pt x="15" y="48"/>
                    <a:pt x="1" y="108"/>
                  </a:cubicBezTo>
                  <a:cubicBezTo>
                    <a:pt x="1" y="141"/>
                    <a:pt x="1" y="174"/>
                    <a:pt x="17" y="211"/>
                  </a:cubicBezTo>
                  <a:cubicBezTo>
                    <a:pt x="33" y="227"/>
                    <a:pt x="50" y="244"/>
                    <a:pt x="87" y="260"/>
                  </a:cubicBezTo>
                  <a:cubicBezTo>
                    <a:pt x="120" y="260"/>
                    <a:pt x="153" y="244"/>
                    <a:pt x="174" y="227"/>
                  </a:cubicBezTo>
                  <a:cubicBezTo>
                    <a:pt x="207" y="211"/>
                    <a:pt x="223" y="174"/>
                    <a:pt x="223" y="141"/>
                  </a:cubicBezTo>
                  <a:cubicBezTo>
                    <a:pt x="240" y="108"/>
                    <a:pt x="223" y="70"/>
                    <a:pt x="207" y="54"/>
                  </a:cubicBezTo>
                  <a:cubicBezTo>
                    <a:pt x="207" y="38"/>
                    <a:pt x="207" y="38"/>
                    <a:pt x="190" y="21"/>
                  </a:cubicBezTo>
                  <a:cubicBezTo>
                    <a:pt x="190" y="21"/>
                    <a:pt x="174" y="5"/>
                    <a:pt x="137" y="5"/>
                  </a:cubicBezTo>
                  <a:cubicBezTo>
                    <a:pt x="129" y="1"/>
                    <a:pt x="122"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3977100" y="2837925"/>
              <a:ext cx="6100" cy="6375"/>
            </a:xfrm>
            <a:custGeom>
              <a:avLst/>
              <a:gdLst/>
              <a:ahLst/>
              <a:cxnLst/>
              <a:rect l="l" t="t" r="r" b="b"/>
              <a:pathLst>
                <a:path w="244" h="255" extrusionOk="0">
                  <a:moveTo>
                    <a:pt x="132" y="1"/>
                  </a:moveTo>
                  <a:cubicBezTo>
                    <a:pt x="101" y="1"/>
                    <a:pt x="72" y="13"/>
                    <a:pt x="54" y="40"/>
                  </a:cubicBezTo>
                  <a:cubicBezTo>
                    <a:pt x="0" y="110"/>
                    <a:pt x="0" y="180"/>
                    <a:pt x="54" y="230"/>
                  </a:cubicBezTo>
                  <a:cubicBezTo>
                    <a:pt x="70" y="246"/>
                    <a:pt x="70" y="246"/>
                    <a:pt x="87" y="246"/>
                  </a:cubicBezTo>
                  <a:cubicBezTo>
                    <a:pt x="101" y="252"/>
                    <a:pt x="115" y="254"/>
                    <a:pt x="127" y="254"/>
                  </a:cubicBezTo>
                  <a:cubicBezTo>
                    <a:pt x="158" y="254"/>
                    <a:pt x="182" y="237"/>
                    <a:pt x="206" y="213"/>
                  </a:cubicBezTo>
                  <a:cubicBezTo>
                    <a:pt x="243" y="164"/>
                    <a:pt x="243" y="110"/>
                    <a:pt x="243" y="77"/>
                  </a:cubicBezTo>
                  <a:cubicBezTo>
                    <a:pt x="227" y="61"/>
                    <a:pt x="227" y="40"/>
                    <a:pt x="206" y="24"/>
                  </a:cubicBezTo>
                  <a:cubicBezTo>
                    <a:pt x="184" y="9"/>
                    <a:pt x="158"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3979250" y="2793450"/>
              <a:ext cx="5600" cy="6500"/>
            </a:xfrm>
            <a:custGeom>
              <a:avLst/>
              <a:gdLst/>
              <a:ahLst/>
              <a:cxnLst/>
              <a:rect l="l" t="t" r="r" b="b"/>
              <a:pathLst>
                <a:path w="224" h="260" extrusionOk="0">
                  <a:moveTo>
                    <a:pt x="141" y="1"/>
                  </a:moveTo>
                  <a:cubicBezTo>
                    <a:pt x="104" y="1"/>
                    <a:pt x="87" y="17"/>
                    <a:pt x="54" y="34"/>
                  </a:cubicBezTo>
                  <a:cubicBezTo>
                    <a:pt x="38" y="50"/>
                    <a:pt x="1" y="87"/>
                    <a:pt x="1" y="120"/>
                  </a:cubicBezTo>
                  <a:cubicBezTo>
                    <a:pt x="1" y="153"/>
                    <a:pt x="1" y="191"/>
                    <a:pt x="17" y="207"/>
                  </a:cubicBezTo>
                  <a:cubicBezTo>
                    <a:pt x="38" y="240"/>
                    <a:pt x="54" y="257"/>
                    <a:pt x="87" y="257"/>
                  </a:cubicBezTo>
                  <a:cubicBezTo>
                    <a:pt x="94" y="259"/>
                    <a:pt x="101" y="260"/>
                    <a:pt x="109" y="260"/>
                  </a:cubicBezTo>
                  <a:cubicBezTo>
                    <a:pt x="157" y="260"/>
                    <a:pt x="209" y="214"/>
                    <a:pt x="223" y="153"/>
                  </a:cubicBezTo>
                  <a:cubicBezTo>
                    <a:pt x="223" y="120"/>
                    <a:pt x="223" y="87"/>
                    <a:pt x="207" y="50"/>
                  </a:cubicBezTo>
                  <a:lnTo>
                    <a:pt x="190" y="34"/>
                  </a:lnTo>
                  <a:cubicBezTo>
                    <a:pt x="174" y="17"/>
                    <a:pt x="157" y="17"/>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3975450" y="2823275"/>
              <a:ext cx="5575" cy="6350"/>
            </a:xfrm>
            <a:custGeom>
              <a:avLst/>
              <a:gdLst/>
              <a:ahLst/>
              <a:cxnLst/>
              <a:rect l="l" t="t" r="r" b="b"/>
              <a:pathLst>
                <a:path w="223" h="254" extrusionOk="0">
                  <a:moveTo>
                    <a:pt x="111" y="1"/>
                  </a:moveTo>
                  <a:cubicBezTo>
                    <a:pt x="92" y="1"/>
                    <a:pt x="76" y="14"/>
                    <a:pt x="50" y="28"/>
                  </a:cubicBezTo>
                  <a:cubicBezTo>
                    <a:pt x="33" y="45"/>
                    <a:pt x="0" y="78"/>
                    <a:pt x="0" y="111"/>
                  </a:cubicBezTo>
                  <a:cubicBezTo>
                    <a:pt x="0" y="148"/>
                    <a:pt x="0" y="181"/>
                    <a:pt x="17" y="197"/>
                  </a:cubicBezTo>
                  <a:cubicBezTo>
                    <a:pt x="33" y="234"/>
                    <a:pt x="50" y="251"/>
                    <a:pt x="87" y="251"/>
                  </a:cubicBezTo>
                  <a:cubicBezTo>
                    <a:pt x="93" y="253"/>
                    <a:pt x="99" y="254"/>
                    <a:pt x="106" y="254"/>
                  </a:cubicBezTo>
                  <a:cubicBezTo>
                    <a:pt x="153" y="254"/>
                    <a:pt x="208" y="206"/>
                    <a:pt x="223" y="148"/>
                  </a:cubicBezTo>
                  <a:cubicBezTo>
                    <a:pt x="223" y="111"/>
                    <a:pt x="223" y="78"/>
                    <a:pt x="206" y="61"/>
                  </a:cubicBezTo>
                  <a:cubicBezTo>
                    <a:pt x="206" y="45"/>
                    <a:pt x="190" y="45"/>
                    <a:pt x="190" y="28"/>
                  </a:cubicBezTo>
                  <a:cubicBezTo>
                    <a:pt x="169" y="8"/>
                    <a:pt x="153" y="8"/>
                    <a:pt x="136" y="8"/>
                  </a:cubicBez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3935850" y="2726875"/>
              <a:ext cx="5700" cy="5700"/>
            </a:xfrm>
            <a:custGeom>
              <a:avLst/>
              <a:gdLst/>
              <a:ahLst/>
              <a:cxnLst/>
              <a:rect l="l" t="t" r="r" b="b"/>
              <a:pathLst>
                <a:path w="228" h="228" extrusionOk="0">
                  <a:moveTo>
                    <a:pt x="54" y="0"/>
                  </a:moveTo>
                  <a:cubicBezTo>
                    <a:pt x="38" y="17"/>
                    <a:pt x="38" y="33"/>
                    <a:pt x="22" y="50"/>
                  </a:cubicBezTo>
                  <a:cubicBezTo>
                    <a:pt x="1" y="87"/>
                    <a:pt x="1" y="120"/>
                    <a:pt x="1" y="137"/>
                  </a:cubicBezTo>
                  <a:cubicBezTo>
                    <a:pt x="18" y="195"/>
                    <a:pt x="66" y="227"/>
                    <a:pt x="113" y="227"/>
                  </a:cubicBezTo>
                  <a:cubicBezTo>
                    <a:pt x="122" y="227"/>
                    <a:pt x="132" y="226"/>
                    <a:pt x="141" y="223"/>
                  </a:cubicBezTo>
                  <a:cubicBezTo>
                    <a:pt x="174" y="207"/>
                    <a:pt x="207" y="174"/>
                    <a:pt x="228" y="137"/>
                  </a:cubicBezTo>
                  <a:cubicBezTo>
                    <a:pt x="158" y="87"/>
                    <a:pt x="104" y="5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3968525" y="2808000"/>
              <a:ext cx="6000" cy="6600"/>
            </a:xfrm>
            <a:custGeom>
              <a:avLst/>
              <a:gdLst/>
              <a:ahLst/>
              <a:cxnLst/>
              <a:rect l="l" t="t" r="r" b="b"/>
              <a:pathLst>
                <a:path w="240" h="264" extrusionOk="0">
                  <a:moveTo>
                    <a:pt x="120" y="0"/>
                  </a:moveTo>
                  <a:cubicBezTo>
                    <a:pt x="71" y="21"/>
                    <a:pt x="34" y="54"/>
                    <a:pt x="17" y="124"/>
                  </a:cubicBezTo>
                  <a:cubicBezTo>
                    <a:pt x="1" y="157"/>
                    <a:pt x="17" y="190"/>
                    <a:pt x="34" y="206"/>
                  </a:cubicBezTo>
                  <a:cubicBezTo>
                    <a:pt x="54" y="243"/>
                    <a:pt x="71" y="260"/>
                    <a:pt x="104" y="260"/>
                  </a:cubicBezTo>
                  <a:cubicBezTo>
                    <a:pt x="111" y="262"/>
                    <a:pt x="118" y="263"/>
                    <a:pt x="125" y="263"/>
                  </a:cubicBezTo>
                  <a:cubicBezTo>
                    <a:pt x="174" y="263"/>
                    <a:pt x="226" y="218"/>
                    <a:pt x="240" y="157"/>
                  </a:cubicBezTo>
                  <a:lnTo>
                    <a:pt x="240" y="124"/>
                  </a:lnTo>
                  <a:cubicBezTo>
                    <a:pt x="240" y="87"/>
                    <a:pt x="223" y="54"/>
                    <a:pt x="207" y="37"/>
                  </a:cubicBezTo>
                  <a:cubicBezTo>
                    <a:pt x="191" y="21"/>
                    <a:pt x="174" y="21"/>
                    <a:pt x="158" y="21"/>
                  </a:cubicBezTo>
                  <a:cubicBezTo>
                    <a:pt x="137" y="0"/>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3963800" y="2837675"/>
              <a:ext cx="6100" cy="6525"/>
            </a:xfrm>
            <a:custGeom>
              <a:avLst/>
              <a:gdLst/>
              <a:ahLst/>
              <a:cxnLst/>
              <a:rect l="l" t="t" r="r" b="b"/>
              <a:pathLst>
                <a:path w="244" h="261" extrusionOk="0">
                  <a:moveTo>
                    <a:pt x="140" y="1"/>
                  </a:moveTo>
                  <a:cubicBezTo>
                    <a:pt x="87" y="1"/>
                    <a:pt x="17" y="50"/>
                    <a:pt x="0" y="120"/>
                  </a:cubicBezTo>
                  <a:cubicBezTo>
                    <a:pt x="0" y="153"/>
                    <a:pt x="0" y="190"/>
                    <a:pt x="17" y="207"/>
                  </a:cubicBezTo>
                  <a:cubicBezTo>
                    <a:pt x="37" y="240"/>
                    <a:pt x="54" y="256"/>
                    <a:pt x="87" y="256"/>
                  </a:cubicBezTo>
                  <a:cubicBezTo>
                    <a:pt x="97" y="259"/>
                    <a:pt x="107" y="261"/>
                    <a:pt x="116" y="261"/>
                  </a:cubicBezTo>
                  <a:cubicBezTo>
                    <a:pt x="171" y="261"/>
                    <a:pt x="209" y="213"/>
                    <a:pt x="223" y="153"/>
                  </a:cubicBezTo>
                  <a:cubicBezTo>
                    <a:pt x="243" y="120"/>
                    <a:pt x="223" y="87"/>
                    <a:pt x="206" y="50"/>
                  </a:cubicBezTo>
                  <a:cubicBezTo>
                    <a:pt x="206" y="50"/>
                    <a:pt x="206" y="34"/>
                    <a:pt x="190" y="34"/>
                  </a:cubicBezTo>
                  <a:cubicBezTo>
                    <a:pt x="190" y="17"/>
                    <a:pt x="173" y="17"/>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3977100" y="2776575"/>
              <a:ext cx="5675" cy="6350"/>
            </a:xfrm>
            <a:custGeom>
              <a:avLst/>
              <a:gdLst/>
              <a:ahLst/>
              <a:cxnLst/>
              <a:rect l="l" t="t" r="r" b="b"/>
              <a:pathLst>
                <a:path w="227" h="254" extrusionOk="0">
                  <a:moveTo>
                    <a:pt x="120" y="1"/>
                  </a:moveTo>
                  <a:cubicBezTo>
                    <a:pt x="71" y="1"/>
                    <a:pt x="18" y="49"/>
                    <a:pt x="0" y="107"/>
                  </a:cubicBezTo>
                  <a:cubicBezTo>
                    <a:pt x="0" y="144"/>
                    <a:pt x="0" y="177"/>
                    <a:pt x="21" y="194"/>
                  </a:cubicBezTo>
                  <a:cubicBezTo>
                    <a:pt x="37" y="226"/>
                    <a:pt x="54" y="247"/>
                    <a:pt x="87" y="247"/>
                  </a:cubicBezTo>
                  <a:cubicBezTo>
                    <a:pt x="97" y="252"/>
                    <a:pt x="106" y="254"/>
                    <a:pt x="114" y="254"/>
                  </a:cubicBezTo>
                  <a:cubicBezTo>
                    <a:pt x="135" y="254"/>
                    <a:pt x="150" y="241"/>
                    <a:pt x="173" y="226"/>
                  </a:cubicBezTo>
                  <a:cubicBezTo>
                    <a:pt x="190" y="210"/>
                    <a:pt x="206" y="177"/>
                    <a:pt x="227" y="144"/>
                  </a:cubicBezTo>
                  <a:cubicBezTo>
                    <a:pt x="227" y="107"/>
                    <a:pt x="227" y="74"/>
                    <a:pt x="206" y="57"/>
                  </a:cubicBezTo>
                  <a:cubicBezTo>
                    <a:pt x="206" y="41"/>
                    <a:pt x="206" y="41"/>
                    <a:pt x="190" y="20"/>
                  </a:cubicBezTo>
                  <a:cubicBezTo>
                    <a:pt x="173" y="4"/>
                    <a:pt x="157" y="4"/>
                    <a:pt x="140" y="4"/>
                  </a:cubicBezTo>
                  <a:cubicBezTo>
                    <a:pt x="134" y="2"/>
                    <a:pt x="12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
          <p:cNvSpPr/>
          <p:nvPr/>
        </p:nvSpPr>
        <p:spPr>
          <a:xfrm rot="5400000" flipH="1">
            <a:off x="509789" y="3471042"/>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rot="5400000" flipH="1">
            <a:off x="8004039" y="45909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rot="5400000" flipH="1">
            <a:off x="7537464" y="3890353"/>
            <a:ext cx="2561723" cy="2810772"/>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97"/>
        <p:cNvGrpSpPr/>
        <p:nvPr/>
      </p:nvGrpSpPr>
      <p:grpSpPr>
        <a:xfrm>
          <a:off x="0" y="0"/>
          <a:ext cx="0" cy="0"/>
          <a:chOff x="0" y="0"/>
          <a:chExt cx="0" cy="0"/>
        </a:xfrm>
      </p:grpSpPr>
      <p:sp>
        <p:nvSpPr>
          <p:cNvPr id="3198" name="Google Shape;3198;p9"/>
          <p:cNvSpPr txBox="1">
            <a:spLocks noGrp="1"/>
          </p:cNvSpPr>
          <p:nvPr>
            <p:ph type="title"/>
          </p:nvPr>
        </p:nvSpPr>
        <p:spPr>
          <a:xfrm>
            <a:off x="5349150" y="1851000"/>
            <a:ext cx="3081600" cy="1441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99" name="Google Shape;3199;p9"/>
          <p:cNvSpPr txBox="1">
            <a:spLocks noGrp="1"/>
          </p:cNvSpPr>
          <p:nvPr>
            <p:ph type="subTitle" idx="1"/>
          </p:nvPr>
        </p:nvSpPr>
        <p:spPr>
          <a:xfrm>
            <a:off x="5349150" y="3354400"/>
            <a:ext cx="3081600" cy="7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756458"/>
              </a:buClr>
              <a:buSzPts val="1800"/>
              <a:buNone/>
              <a:defRPr sz="1600">
                <a:solidFill>
                  <a:schemeClr val="lt1"/>
                </a:solidFill>
              </a:defRPr>
            </a:lvl1pPr>
            <a:lvl2pPr lvl="1" algn="ctr" rtl="0">
              <a:lnSpc>
                <a:spcPct val="100000"/>
              </a:lnSpc>
              <a:spcBef>
                <a:spcPts val="160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200" name="Google Shape;3200;p9"/>
          <p:cNvSpPr/>
          <p:nvPr/>
        </p:nvSpPr>
        <p:spPr>
          <a:xfrm>
            <a:off x="7599950" y="-320025"/>
            <a:ext cx="2131933" cy="1801422"/>
          </a:xfrm>
          <a:custGeom>
            <a:avLst/>
            <a:gdLst/>
            <a:ahLst/>
            <a:cxnLst/>
            <a:rect l="l" t="t" r="r" b="b"/>
            <a:pathLst>
              <a:path w="8521" h="7200" extrusionOk="0">
                <a:moveTo>
                  <a:pt x="6541" y="1"/>
                </a:moveTo>
                <a:cubicBezTo>
                  <a:pt x="6496" y="1"/>
                  <a:pt x="6453" y="4"/>
                  <a:pt x="6412" y="9"/>
                </a:cubicBezTo>
                <a:cubicBezTo>
                  <a:pt x="5770" y="94"/>
                  <a:pt x="4963" y="567"/>
                  <a:pt x="4013" y="567"/>
                </a:cubicBezTo>
                <a:cubicBezTo>
                  <a:pt x="3705" y="567"/>
                  <a:pt x="3382" y="517"/>
                  <a:pt x="3045" y="388"/>
                </a:cubicBezTo>
                <a:cubicBezTo>
                  <a:pt x="2461" y="149"/>
                  <a:pt x="1962" y="65"/>
                  <a:pt x="1611" y="65"/>
                </a:cubicBezTo>
                <a:cubicBezTo>
                  <a:pt x="1588" y="64"/>
                  <a:pt x="1566" y="63"/>
                  <a:pt x="1543" y="63"/>
                </a:cubicBezTo>
                <a:cubicBezTo>
                  <a:pt x="922" y="63"/>
                  <a:pt x="346" y="439"/>
                  <a:pt x="177" y="1063"/>
                </a:cubicBezTo>
                <a:cubicBezTo>
                  <a:pt x="1" y="1527"/>
                  <a:pt x="148" y="2026"/>
                  <a:pt x="324" y="2406"/>
                </a:cubicBezTo>
                <a:cubicBezTo>
                  <a:pt x="676" y="3109"/>
                  <a:pt x="465" y="4719"/>
                  <a:pt x="465" y="4754"/>
                </a:cubicBezTo>
                <a:cubicBezTo>
                  <a:pt x="385" y="5469"/>
                  <a:pt x="873" y="7199"/>
                  <a:pt x="2814" y="7199"/>
                </a:cubicBezTo>
                <a:cubicBezTo>
                  <a:pt x="2935" y="7199"/>
                  <a:pt x="3061" y="7193"/>
                  <a:pt x="3192" y="7179"/>
                </a:cubicBezTo>
                <a:cubicBezTo>
                  <a:pt x="5477" y="6919"/>
                  <a:pt x="7558" y="4754"/>
                  <a:pt x="8057" y="2673"/>
                </a:cubicBezTo>
                <a:cubicBezTo>
                  <a:pt x="8521" y="736"/>
                  <a:pt x="7295" y="1"/>
                  <a:pt x="6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1" name="Google Shape;3201;p9"/>
          <p:cNvGrpSpPr/>
          <p:nvPr/>
        </p:nvGrpSpPr>
        <p:grpSpPr>
          <a:xfrm flipH="1">
            <a:off x="-788516" y="4150406"/>
            <a:ext cx="1685528" cy="1419220"/>
            <a:chOff x="3986575" y="2932600"/>
            <a:chExt cx="399850" cy="336675"/>
          </a:xfrm>
        </p:grpSpPr>
        <p:sp>
          <p:nvSpPr>
            <p:cNvPr id="3202" name="Google Shape;3202;p9"/>
            <p:cNvSpPr/>
            <p:nvPr/>
          </p:nvSpPr>
          <p:spPr>
            <a:xfrm>
              <a:off x="4179425" y="2995600"/>
              <a:ext cx="5175" cy="5275"/>
            </a:xfrm>
            <a:custGeom>
              <a:avLst/>
              <a:gdLst/>
              <a:ahLst/>
              <a:cxnLst/>
              <a:rect l="l" t="t" r="r" b="b"/>
              <a:pathLst>
                <a:path w="207" h="211" extrusionOk="0">
                  <a:moveTo>
                    <a:pt x="101" y="1"/>
                  </a:moveTo>
                  <a:cubicBezTo>
                    <a:pt x="57" y="1"/>
                    <a:pt x="15" y="47"/>
                    <a:pt x="0" y="91"/>
                  </a:cubicBezTo>
                  <a:lnTo>
                    <a:pt x="0" y="144"/>
                  </a:lnTo>
                  <a:cubicBezTo>
                    <a:pt x="17" y="144"/>
                    <a:pt x="17" y="161"/>
                    <a:pt x="17" y="161"/>
                  </a:cubicBezTo>
                  <a:cubicBezTo>
                    <a:pt x="33" y="194"/>
                    <a:pt x="70" y="194"/>
                    <a:pt x="87" y="210"/>
                  </a:cubicBezTo>
                  <a:cubicBezTo>
                    <a:pt x="120" y="210"/>
                    <a:pt x="136" y="210"/>
                    <a:pt x="173" y="194"/>
                  </a:cubicBezTo>
                  <a:cubicBezTo>
                    <a:pt x="190" y="177"/>
                    <a:pt x="206" y="144"/>
                    <a:pt x="206" y="124"/>
                  </a:cubicBezTo>
                  <a:cubicBezTo>
                    <a:pt x="206" y="91"/>
                    <a:pt x="206" y="58"/>
                    <a:pt x="190" y="41"/>
                  </a:cubicBezTo>
                  <a:cubicBezTo>
                    <a:pt x="173" y="20"/>
                    <a:pt x="153" y="4"/>
                    <a:pt x="120" y="4"/>
                  </a:cubicBezTo>
                  <a:cubicBezTo>
                    <a:pt x="114" y="2"/>
                    <a:pt x="107"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9"/>
            <p:cNvSpPr/>
            <p:nvPr/>
          </p:nvSpPr>
          <p:spPr>
            <a:xfrm>
              <a:off x="4172525" y="2959125"/>
              <a:ext cx="5575" cy="5250"/>
            </a:xfrm>
            <a:custGeom>
              <a:avLst/>
              <a:gdLst/>
              <a:ahLst/>
              <a:cxnLst/>
              <a:rect l="l" t="t" r="r" b="b"/>
              <a:pathLst>
                <a:path w="223" h="210" extrusionOk="0">
                  <a:moveTo>
                    <a:pt x="100" y="0"/>
                  </a:moveTo>
                  <a:cubicBezTo>
                    <a:pt x="57" y="0"/>
                    <a:pt x="17" y="44"/>
                    <a:pt x="17" y="90"/>
                  </a:cubicBezTo>
                  <a:cubicBezTo>
                    <a:pt x="0" y="107"/>
                    <a:pt x="0" y="123"/>
                    <a:pt x="17" y="140"/>
                  </a:cubicBezTo>
                  <a:cubicBezTo>
                    <a:pt x="17" y="140"/>
                    <a:pt x="17" y="160"/>
                    <a:pt x="37" y="160"/>
                  </a:cubicBezTo>
                  <a:cubicBezTo>
                    <a:pt x="54" y="193"/>
                    <a:pt x="70" y="193"/>
                    <a:pt x="103" y="210"/>
                  </a:cubicBezTo>
                  <a:cubicBezTo>
                    <a:pt x="120" y="210"/>
                    <a:pt x="157" y="210"/>
                    <a:pt x="173" y="193"/>
                  </a:cubicBezTo>
                  <a:cubicBezTo>
                    <a:pt x="190" y="177"/>
                    <a:pt x="206" y="140"/>
                    <a:pt x="223" y="123"/>
                  </a:cubicBezTo>
                  <a:cubicBezTo>
                    <a:pt x="223" y="90"/>
                    <a:pt x="206" y="74"/>
                    <a:pt x="190" y="36"/>
                  </a:cubicBezTo>
                  <a:cubicBezTo>
                    <a:pt x="190" y="20"/>
                    <a:pt x="157" y="3"/>
                    <a:pt x="120" y="3"/>
                  </a:cubicBezTo>
                  <a:cubicBezTo>
                    <a:pt x="113" y="1"/>
                    <a:pt x="106"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9"/>
            <p:cNvSpPr/>
            <p:nvPr/>
          </p:nvSpPr>
          <p:spPr>
            <a:xfrm>
              <a:off x="4176025" y="3009750"/>
              <a:ext cx="5175" cy="5075"/>
            </a:xfrm>
            <a:custGeom>
              <a:avLst/>
              <a:gdLst/>
              <a:ahLst/>
              <a:cxnLst/>
              <a:rect l="l" t="t" r="r" b="b"/>
              <a:pathLst>
                <a:path w="207" h="203" extrusionOk="0">
                  <a:moveTo>
                    <a:pt x="95" y="0"/>
                  </a:moveTo>
                  <a:cubicBezTo>
                    <a:pt x="64" y="0"/>
                    <a:pt x="35" y="13"/>
                    <a:pt x="17" y="40"/>
                  </a:cubicBezTo>
                  <a:cubicBezTo>
                    <a:pt x="0" y="56"/>
                    <a:pt x="0" y="73"/>
                    <a:pt x="0" y="110"/>
                  </a:cubicBezTo>
                  <a:lnTo>
                    <a:pt x="0" y="143"/>
                  </a:lnTo>
                  <a:cubicBezTo>
                    <a:pt x="17" y="160"/>
                    <a:pt x="17" y="160"/>
                    <a:pt x="33" y="176"/>
                  </a:cubicBezTo>
                  <a:cubicBezTo>
                    <a:pt x="56" y="193"/>
                    <a:pt x="82" y="202"/>
                    <a:pt x="108" y="202"/>
                  </a:cubicBezTo>
                  <a:cubicBezTo>
                    <a:pt x="139" y="202"/>
                    <a:pt x="168" y="189"/>
                    <a:pt x="186" y="160"/>
                  </a:cubicBezTo>
                  <a:cubicBezTo>
                    <a:pt x="206" y="143"/>
                    <a:pt x="206" y="110"/>
                    <a:pt x="206" y="94"/>
                  </a:cubicBezTo>
                  <a:cubicBezTo>
                    <a:pt x="206" y="56"/>
                    <a:pt x="186" y="40"/>
                    <a:pt x="169" y="23"/>
                  </a:cubicBezTo>
                  <a:cubicBezTo>
                    <a:pt x="147" y="9"/>
                    <a:pt x="121"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9"/>
            <p:cNvSpPr/>
            <p:nvPr/>
          </p:nvSpPr>
          <p:spPr>
            <a:xfrm>
              <a:off x="4181175" y="2980550"/>
              <a:ext cx="5600" cy="5275"/>
            </a:xfrm>
            <a:custGeom>
              <a:avLst/>
              <a:gdLst/>
              <a:ahLst/>
              <a:cxnLst/>
              <a:rect l="l" t="t" r="r" b="b"/>
              <a:pathLst>
                <a:path w="224" h="211" extrusionOk="0">
                  <a:moveTo>
                    <a:pt x="95" y="0"/>
                  </a:moveTo>
                  <a:cubicBezTo>
                    <a:pt x="51" y="0"/>
                    <a:pt x="14" y="35"/>
                    <a:pt x="0" y="91"/>
                  </a:cubicBezTo>
                  <a:cubicBezTo>
                    <a:pt x="0" y="107"/>
                    <a:pt x="0" y="128"/>
                    <a:pt x="17" y="144"/>
                  </a:cubicBezTo>
                  <a:cubicBezTo>
                    <a:pt x="33" y="177"/>
                    <a:pt x="50" y="194"/>
                    <a:pt x="103" y="210"/>
                  </a:cubicBezTo>
                  <a:cubicBezTo>
                    <a:pt x="153" y="210"/>
                    <a:pt x="207" y="177"/>
                    <a:pt x="223" y="128"/>
                  </a:cubicBezTo>
                  <a:cubicBezTo>
                    <a:pt x="223" y="91"/>
                    <a:pt x="207" y="58"/>
                    <a:pt x="186" y="41"/>
                  </a:cubicBezTo>
                  <a:cubicBezTo>
                    <a:pt x="169" y="25"/>
                    <a:pt x="153" y="4"/>
                    <a:pt x="120" y="4"/>
                  </a:cubicBezTo>
                  <a:cubicBezTo>
                    <a:pt x="111" y="1"/>
                    <a:pt x="103"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9"/>
            <p:cNvSpPr/>
            <p:nvPr/>
          </p:nvSpPr>
          <p:spPr>
            <a:xfrm>
              <a:off x="4169125" y="2970225"/>
              <a:ext cx="5575" cy="5275"/>
            </a:xfrm>
            <a:custGeom>
              <a:avLst/>
              <a:gdLst/>
              <a:ahLst/>
              <a:cxnLst/>
              <a:rect l="l" t="t" r="r" b="b"/>
              <a:pathLst>
                <a:path w="223" h="211" extrusionOk="0">
                  <a:moveTo>
                    <a:pt x="112" y="1"/>
                  </a:moveTo>
                  <a:cubicBezTo>
                    <a:pt x="103" y="1"/>
                    <a:pt x="95" y="2"/>
                    <a:pt x="87" y="5"/>
                  </a:cubicBezTo>
                  <a:cubicBezTo>
                    <a:pt x="33" y="42"/>
                    <a:pt x="0" y="91"/>
                    <a:pt x="33" y="145"/>
                  </a:cubicBezTo>
                  <a:cubicBezTo>
                    <a:pt x="33" y="161"/>
                    <a:pt x="49" y="178"/>
                    <a:pt x="49" y="194"/>
                  </a:cubicBezTo>
                  <a:cubicBezTo>
                    <a:pt x="87" y="211"/>
                    <a:pt x="120" y="211"/>
                    <a:pt x="173" y="211"/>
                  </a:cubicBezTo>
                  <a:cubicBezTo>
                    <a:pt x="206" y="194"/>
                    <a:pt x="223" y="161"/>
                    <a:pt x="223" y="128"/>
                  </a:cubicBezTo>
                  <a:lnTo>
                    <a:pt x="223" y="75"/>
                  </a:lnTo>
                  <a:cubicBezTo>
                    <a:pt x="209" y="34"/>
                    <a:pt x="158"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9"/>
            <p:cNvSpPr/>
            <p:nvPr/>
          </p:nvSpPr>
          <p:spPr>
            <a:xfrm>
              <a:off x="4166950" y="2997025"/>
              <a:ext cx="5600" cy="5175"/>
            </a:xfrm>
            <a:custGeom>
              <a:avLst/>
              <a:gdLst/>
              <a:ahLst/>
              <a:cxnLst/>
              <a:rect l="l" t="t" r="r" b="b"/>
              <a:pathLst>
                <a:path w="224" h="207" extrusionOk="0">
                  <a:moveTo>
                    <a:pt x="120" y="1"/>
                  </a:moveTo>
                  <a:cubicBezTo>
                    <a:pt x="71" y="1"/>
                    <a:pt x="17" y="34"/>
                    <a:pt x="0" y="87"/>
                  </a:cubicBezTo>
                  <a:lnTo>
                    <a:pt x="0" y="137"/>
                  </a:lnTo>
                  <a:cubicBezTo>
                    <a:pt x="17" y="153"/>
                    <a:pt x="17" y="153"/>
                    <a:pt x="17" y="170"/>
                  </a:cubicBezTo>
                  <a:cubicBezTo>
                    <a:pt x="33" y="190"/>
                    <a:pt x="71" y="207"/>
                    <a:pt x="87" y="207"/>
                  </a:cubicBezTo>
                  <a:cubicBezTo>
                    <a:pt x="120" y="207"/>
                    <a:pt x="136" y="207"/>
                    <a:pt x="174" y="190"/>
                  </a:cubicBezTo>
                  <a:cubicBezTo>
                    <a:pt x="190" y="170"/>
                    <a:pt x="207" y="153"/>
                    <a:pt x="207" y="120"/>
                  </a:cubicBezTo>
                  <a:cubicBezTo>
                    <a:pt x="223" y="67"/>
                    <a:pt x="174"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
            <p:cNvSpPr/>
            <p:nvPr/>
          </p:nvSpPr>
          <p:spPr>
            <a:xfrm>
              <a:off x="4162625" y="2951300"/>
              <a:ext cx="5700" cy="5100"/>
            </a:xfrm>
            <a:custGeom>
              <a:avLst/>
              <a:gdLst/>
              <a:ahLst/>
              <a:cxnLst/>
              <a:rect l="l" t="t" r="r" b="b"/>
              <a:pathLst>
                <a:path w="228" h="204" extrusionOk="0">
                  <a:moveTo>
                    <a:pt x="118" y="0"/>
                  </a:moveTo>
                  <a:cubicBezTo>
                    <a:pt x="108" y="0"/>
                    <a:pt x="98" y="2"/>
                    <a:pt x="87" y="7"/>
                  </a:cubicBezTo>
                  <a:cubicBezTo>
                    <a:pt x="70" y="7"/>
                    <a:pt x="37" y="24"/>
                    <a:pt x="21" y="40"/>
                  </a:cubicBezTo>
                  <a:cubicBezTo>
                    <a:pt x="0" y="61"/>
                    <a:pt x="0" y="94"/>
                    <a:pt x="0" y="110"/>
                  </a:cubicBezTo>
                  <a:lnTo>
                    <a:pt x="0" y="143"/>
                  </a:lnTo>
                  <a:cubicBezTo>
                    <a:pt x="21" y="164"/>
                    <a:pt x="21" y="180"/>
                    <a:pt x="37" y="180"/>
                  </a:cubicBezTo>
                  <a:cubicBezTo>
                    <a:pt x="60" y="195"/>
                    <a:pt x="86" y="203"/>
                    <a:pt x="111" y="203"/>
                  </a:cubicBezTo>
                  <a:cubicBezTo>
                    <a:pt x="142" y="203"/>
                    <a:pt x="172" y="191"/>
                    <a:pt x="190" y="164"/>
                  </a:cubicBezTo>
                  <a:cubicBezTo>
                    <a:pt x="227" y="127"/>
                    <a:pt x="227" y="61"/>
                    <a:pt x="173" y="24"/>
                  </a:cubicBezTo>
                  <a:cubicBezTo>
                    <a:pt x="162" y="12"/>
                    <a:pt x="142"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9"/>
            <p:cNvSpPr/>
            <p:nvPr/>
          </p:nvSpPr>
          <p:spPr>
            <a:xfrm>
              <a:off x="4194475" y="2962000"/>
              <a:ext cx="6000" cy="5100"/>
            </a:xfrm>
            <a:custGeom>
              <a:avLst/>
              <a:gdLst/>
              <a:ahLst/>
              <a:cxnLst/>
              <a:rect l="l" t="t" r="r" b="b"/>
              <a:pathLst>
                <a:path w="240" h="204" extrusionOk="0">
                  <a:moveTo>
                    <a:pt x="120" y="1"/>
                  </a:moveTo>
                  <a:cubicBezTo>
                    <a:pt x="109" y="1"/>
                    <a:pt x="98" y="8"/>
                    <a:pt x="87" y="8"/>
                  </a:cubicBezTo>
                  <a:cubicBezTo>
                    <a:pt x="33" y="25"/>
                    <a:pt x="0" y="95"/>
                    <a:pt x="17" y="148"/>
                  </a:cubicBezTo>
                  <a:cubicBezTo>
                    <a:pt x="41" y="185"/>
                    <a:pt x="78" y="204"/>
                    <a:pt x="115" y="204"/>
                  </a:cubicBezTo>
                  <a:cubicBezTo>
                    <a:pt x="128" y="204"/>
                    <a:pt x="140" y="202"/>
                    <a:pt x="153" y="198"/>
                  </a:cubicBezTo>
                  <a:cubicBezTo>
                    <a:pt x="169" y="198"/>
                    <a:pt x="190" y="181"/>
                    <a:pt x="206" y="165"/>
                  </a:cubicBezTo>
                  <a:cubicBezTo>
                    <a:pt x="223" y="148"/>
                    <a:pt x="239" y="111"/>
                    <a:pt x="223" y="62"/>
                  </a:cubicBezTo>
                  <a:cubicBezTo>
                    <a:pt x="206" y="25"/>
                    <a:pt x="169" y="8"/>
                    <a:pt x="136" y="8"/>
                  </a:cubicBezTo>
                  <a:cubicBezTo>
                    <a:pt x="131" y="3"/>
                    <a:pt x="125"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9"/>
            <p:cNvSpPr/>
            <p:nvPr/>
          </p:nvSpPr>
          <p:spPr>
            <a:xfrm>
              <a:off x="4169125" y="2983725"/>
              <a:ext cx="5175" cy="5125"/>
            </a:xfrm>
            <a:custGeom>
              <a:avLst/>
              <a:gdLst/>
              <a:ahLst/>
              <a:cxnLst/>
              <a:rect l="l" t="t" r="r" b="b"/>
              <a:pathLst>
                <a:path w="207" h="205" extrusionOk="0">
                  <a:moveTo>
                    <a:pt x="103" y="1"/>
                  </a:moveTo>
                  <a:cubicBezTo>
                    <a:pt x="70" y="1"/>
                    <a:pt x="33" y="17"/>
                    <a:pt x="17" y="34"/>
                  </a:cubicBezTo>
                  <a:cubicBezTo>
                    <a:pt x="0" y="50"/>
                    <a:pt x="0" y="83"/>
                    <a:pt x="0" y="104"/>
                  </a:cubicBezTo>
                  <a:cubicBezTo>
                    <a:pt x="0" y="120"/>
                    <a:pt x="0" y="120"/>
                    <a:pt x="17" y="137"/>
                  </a:cubicBezTo>
                  <a:cubicBezTo>
                    <a:pt x="17" y="153"/>
                    <a:pt x="33" y="170"/>
                    <a:pt x="33" y="170"/>
                  </a:cubicBezTo>
                  <a:cubicBezTo>
                    <a:pt x="57" y="194"/>
                    <a:pt x="84" y="204"/>
                    <a:pt x="110" y="204"/>
                  </a:cubicBezTo>
                  <a:cubicBezTo>
                    <a:pt x="141" y="204"/>
                    <a:pt x="169" y="190"/>
                    <a:pt x="190" y="170"/>
                  </a:cubicBezTo>
                  <a:cubicBezTo>
                    <a:pt x="206" y="137"/>
                    <a:pt x="206" y="120"/>
                    <a:pt x="206" y="83"/>
                  </a:cubicBezTo>
                  <a:cubicBezTo>
                    <a:pt x="206" y="50"/>
                    <a:pt x="190" y="34"/>
                    <a:pt x="173" y="17"/>
                  </a:cubicBezTo>
                  <a:cubicBezTo>
                    <a:pt x="153"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9"/>
            <p:cNvSpPr/>
            <p:nvPr/>
          </p:nvSpPr>
          <p:spPr>
            <a:xfrm>
              <a:off x="4157475" y="2963125"/>
              <a:ext cx="5175" cy="5250"/>
            </a:xfrm>
            <a:custGeom>
              <a:avLst/>
              <a:gdLst/>
              <a:ahLst/>
              <a:cxnLst/>
              <a:rect l="l" t="t" r="r" b="b"/>
              <a:pathLst>
                <a:path w="207" h="210" extrusionOk="0">
                  <a:moveTo>
                    <a:pt x="124" y="0"/>
                  </a:moveTo>
                  <a:cubicBezTo>
                    <a:pt x="87" y="0"/>
                    <a:pt x="70" y="0"/>
                    <a:pt x="54" y="17"/>
                  </a:cubicBezTo>
                  <a:cubicBezTo>
                    <a:pt x="21" y="33"/>
                    <a:pt x="0" y="66"/>
                    <a:pt x="0" y="83"/>
                  </a:cubicBezTo>
                  <a:lnTo>
                    <a:pt x="0" y="136"/>
                  </a:lnTo>
                  <a:cubicBezTo>
                    <a:pt x="21" y="153"/>
                    <a:pt x="21" y="153"/>
                    <a:pt x="21" y="169"/>
                  </a:cubicBezTo>
                  <a:cubicBezTo>
                    <a:pt x="37" y="186"/>
                    <a:pt x="70" y="206"/>
                    <a:pt x="87" y="206"/>
                  </a:cubicBezTo>
                  <a:cubicBezTo>
                    <a:pt x="96" y="208"/>
                    <a:pt x="104" y="209"/>
                    <a:pt x="112" y="209"/>
                  </a:cubicBezTo>
                  <a:cubicBezTo>
                    <a:pt x="168" y="209"/>
                    <a:pt x="206" y="163"/>
                    <a:pt x="206" y="120"/>
                  </a:cubicBezTo>
                  <a:cubicBezTo>
                    <a:pt x="206" y="83"/>
                    <a:pt x="206" y="66"/>
                    <a:pt x="190" y="50"/>
                  </a:cubicBezTo>
                  <a:cubicBezTo>
                    <a:pt x="173" y="17"/>
                    <a:pt x="15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9"/>
            <p:cNvSpPr/>
            <p:nvPr/>
          </p:nvSpPr>
          <p:spPr>
            <a:xfrm>
              <a:off x="4196125" y="3038550"/>
              <a:ext cx="5675" cy="5300"/>
            </a:xfrm>
            <a:custGeom>
              <a:avLst/>
              <a:gdLst/>
              <a:ahLst/>
              <a:cxnLst/>
              <a:rect l="l" t="t" r="r" b="b"/>
              <a:pathLst>
                <a:path w="227" h="212" extrusionOk="0">
                  <a:moveTo>
                    <a:pt x="115" y="1"/>
                  </a:moveTo>
                  <a:cubicBezTo>
                    <a:pt x="106" y="1"/>
                    <a:pt x="96" y="2"/>
                    <a:pt x="87" y="5"/>
                  </a:cubicBezTo>
                  <a:cubicBezTo>
                    <a:pt x="37" y="22"/>
                    <a:pt x="0" y="92"/>
                    <a:pt x="21" y="141"/>
                  </a:cubicBezTo>
                  <a:cubicBezTo>
                    <a:pt x="37" y="158"/>
                    <a:pt x="37" y="178"/>
                    <a:pt x="54" y="178"/>
                  </a:cubicBezTo>
                  <a:cubicBezTo>
                    <a:pt x="87" y="211"/>
                    <a:pt x="124" y="211"/>
                    <a:pt x="157" y="211"/>
                  </a:cubicBezTo>
                  <a:cubicBezTo>
                    <a:pt x="190" y="195"/>
                    <a:pt x="227" y="158"/>
                    <a:pt x="227" y="125"/>
                  </a:cubicBezTo>
                  <a:lnTo>
                    <a:pt x="227" y="75"/>
                  </a:lnTo>
                  <a:cubicBezTo>
                    <a:pt x="196" y="31"/>
                    <a:pt x="157"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9"/>
            <p:cNvSpPr/>
            <p:nvPr/>
          </p:nvSpPr>
          <p:spPr>
            <a:xfrm>
              <a:off x="4187150" y="3091575"/>
              <a:ext cx="6000" cy="5200"/>
            </a:xfrm>
            <a:custGeom>
              <a:avLst/>
              <a:gdLst/>
              <a:ahLst/>
              <a:cxnLst/>
              <a:rect l="l" t="t" r="r" b="b"/>
              <a:pathLst>
                <a:path w="240" h="208" extrusionOk="0">
                  <a:moveTo>
                    <a:pt x="132" y="1"/>
                  </a:moveTo>
                  <a:cubicBezTo>
                    <a:pt x="117" y="1"/>
                    <a:pt x="101" y="5"/>
                    <a:pt x="87" y="16"/>
                  </a:cubicBezTo>
                  <a:cubicBezTo>
                    <a:pt x="34" y="32"/>
                    <a:pt x="1" y="82"/>
                    <a:pt x="17" y="135"/>
                  </a:cubicBezTo>
                  <a:cubicBezTo>
                    <a:pt x="44" y="175"/>
                    <a:pt x="84" y="207"/>
                    <a:pt x="124" y="207"/>
                  </a:cubicBezTo>
                  <a:cubicBezTo>
                    <a:pt x="134" y="207"/>
                    <a:pt x="144" y="205"/>
                    <a:pt x="153" y="201"/>
                  </a:cubicBezTo>
                  <a:cubicBezTo>
                    <a:pt x="207" y="185"/>
                    <a:pt x="240" y="119"/>
                    <a:pt x="223" y="65"/>
                  </a:cubicBezTo>
                  <a:cubicBezTo>
                    <a:pt x="211" y="30"/>
                    <a:pt x="172"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9"/>
            <p:cNvSpPr/>
            <p:nvPr/>
          </p:nvSpPr>
          <p:spPr>
            <a:xfrm>
              <a:off x="4183225" y="2965025"/>
              <a:ext cx="5700" cy="5200"/>
            </a:xfrm>
            <a:custGeom>
              <a:avLst/>
              <a:gdLst/>
              <a:ahLst/>
              <a:cxnLst/>
              <a:rect l="l" t="t" r="r" b="b"/>
              <a:pathLst>
                <a:path w="228" h="208" extrusionOk="0">
                  <a:moveTo>
                    <a:pt x="128" y="1"/>
                  </a:moveTo>
                  <a:cubicBezTo>
                    <a:pt x="115" y="1"/>
                    <a:pt x="101" y="3"/>
                    <a:pt x="87" y="7"/>
                  </a:cubicBezTo>
                  <a:cubicBezTo>
                    <a:pt x="38" y="27"/>
                    <a:pt x="1" y="93"/>
                    <a:pt x="21" y="147"/>
                  </a:cubicBezTo>
                  <a:cubicBezTo>
                    <a:pt x="38" y="163"/>
                    <a:pt x="38" y="163"/>
                    <a:pt x="54" y="180"/>
                  </a:cubicBezTo>
                  <a:cubicBezTo>
                    <a:pt x="74" y="199"/>
                    <a:pt x="95" y="207"/>
                    <a:pt x="115" y="207"/>
                  </a:cubicBezTo>
                  <a:cubicBezTo>
                    <a:pt x="130" y="207"/>
                    <a:pt x="144" y="203"/>
                    <a:pt x="158" y="196"/>
                  </a:cubicBezTo>
                  <a:cubicBezTo>
                    <a:pt x="207" y="180"/>
                    <a:pt x="228" y="147"/>
                    <a:pt x="228" y="110"/>
                  </a:cubicBezTo>
                  <a:lnTo>
                    <a:pt x="228" y="60"/>
                  </a:lnTo>
                  <a:cubicBezTo>
                    <a:pt x="212" y="20"/>
                    <a:pt x="171"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9"/>
            <p:cNvSpPr/>
            <p:nvPr/>
          </p:nvSpPr>
          <p:spPr>
            <a:xfrm>
              <a:off x="4189725" y="3078075"/>
              <a:ext cx="5600" cy="5250"/>
            </a:xfrm>
            <a:custGeom>
              <a:avLst/>
              <a:gdLst/>
              <a:ahLst/>
              <a:cxnLst/>
              <a:rect l="l" t="t" r="r" b="b"/>
              <a:pathLst>
                <a:path w="224" h="210" extrusionOk="0">
                  <a:moveTo>
                    <a:pt x="101" y="0"/>
                  </a:moveTo>
                  <a:cubicBezTo>
                    <a:pt x="58" y="0"/>
                    <a:pt x="15" y="47"/>
                    <a:pt x="1" y="90"/>
                  </a:cubicBezTo>
                  <a:cubicBezTo>
                    <a:pt x="1" y="106"/>
                    <a:pt x="1" y="123"/>
                    <a:pt x="17" y="143"/>
                  </a:cubicBezTo>
                  <a:lnTo>
                    <a:pt x="17" y="160"/>
                  </a:lnTo>
                  <a:cubicBezTo>
                    <a:pt x="34" y="193"/>
                    <a:pt x="71" y="209"/>
                    <a:pt x="87" y="209"/>
                  </a:cubicBezTo>
                  <a:cubicBezTo>
                    <a:pt x="153" y="209"/>
                    <a:pt x="207" y="176"/>
                    <a:pt x="207" y="123"/>
                  </a:cubicBezTo>
                  <a:cubicBezTo>
                    <a:pt x="223" y="90"/>
                    <a:pt x="207" y="73"/>
                    <a:pt x="190" y="40"/>
                  </a:cubicBezTo>
                  <a:cubicBezTo>
                    <a:pt x="174" y="20"/>
                    <a:pt x="153" y="3"/>
                    <a:pt x="120" y="3"/>
                  </a:cubicBezTo>
                  <a:cubicBezTo>
                    <a:pt x="114" y="1"/>
                    <a:pt x="108"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9"/>
            <p:cNvSpPr/>
            <p:nvPr/>
          </p:nvSpPr>
          <p:spPr>
            <a:xfrm>
              <a:off x="4184575" y="3031350"/>
              <a:ext cx="5175" cy="5175"/>
            </a:xfrm>
            <a:custGeom>
              <a:avLst/>
              <a:gdLst/>
              <a:ahLst/>
              <a:cxnLst/>
              <a:rect l="l" t="t" r="r" b="b"/>
              <a:pathLst>
                <a:path w="207" h="207" extrusionOk="0">
                  <a:moveTo>
                    <a:pt x="120" y="1"/>
                  </a:moveTo>
                  <a:cubicBezTo>
                    <a:pt x="87" y="1"/>
                    <a:pt x="50" y="1"/>
                    <a:pt x="33" y="17"/>
                  </a:cubicBezTo>
                  <a:cubicBezTo>
                    <a:pt x="17" y="34"/>
                    <a:pt x="0" y="71"/>
                    <a:pt x="0" y="87"/>
                  </a:cubicBezTo>
                  <a:lnTo>
                    <a:pt x="0" y="137"/>
                  </a:lnTo>
                  <a:cubicBezTo>
                    <a:pt x="0" y="157"/>
                    <a:pt x="17" y="157"/>
                    <a:pt x="17" y="174"/>
                  </a:cubicBezTo>
                  <a:cubicBezTo>
                    <a:pt x="33" y="190"/>
                    <a:pt x="50" y="207"/>
                    <a:pt x="87" y="207"/>
                  </a:cubicBezTo>
                  <a:cubicBezTo>
                    <a:pt x="137" y="207"/>
                    <a:pt x="190" y="174"/>
                    <a:pt x="207" y="120"/>
                  </a:cubicBezTo>
                  <a:cubicBezTo>
                    <a:pt x="207" y="87"/>
                    <a:pt x="207" y="71"/>
                    <a:pt x="190" y="34"/>
                  </a:cubicBezTo>
                  <a:cubicBezTo>
                    <a:pt x="174" y="17"/>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9"/>
            <p:cNvSpPr/>
            <p:nvPr/>
          </p:nvSpPr>
          <p:spPr>
            <a:xfrm>
              <a:off x="4196125" y="3051800"/>
              <a:ext cx="5175" cy="5100"/>
            </a:xfrm>
            <a:custGeom>
              <a:avLst/>
              <a:gdLst/>
              <a:ahLst/>
              <a:cxnLst/>
              <a:rect l="l" t="t" r="r" b="b"/>
              <a:pathLst>
                <a:path w="207" h="204" extrusionOk="0">
                  <a:moveTo>
                    <a:pt x="115" y="0"/>
                  </a:moveTo>
                  <a:cubicBezTo>
                    <a:pt x="107" y="0"/>
                    <a:pt x="98" y="2"/>
                    <a:pt x="87" y="7"/>
                  </a:cubicBezTo>
                  <a:cubicBezTo>
                    <a:pt x="70" y="7"/>
                    <a:pt x="37" y="24"/>
                    <a:pt x="21" y="40"/>
                  </a:cubicBezTo>
                  <a:cubicBezTo>
                    <a:pt x="0" y="61"/>
                    <a:pt x="0" y="94"/>
                    <a:pt x="0" y="110"/>
                  </a:cubicBezTo>
                  <a:lnTo>
                    <a:pt x="0" y="143"/>
                  </a:lnTo>
                  <a:cubicBezTo>
                    <a:pt x="21" y="164"/>
                    <a:pt x="21" y="180"/>
                    <a:pt x="37" y="180"/>
                  </a:cubicBezTo>
                  <a:cubicBezTo>
                    <a:pt x="60" y="195"/>
                    <a:pt x="86" y="203"/>
                    <a:pt x="111" y="203"/>
                  </a:cubicBezTo>
                  <a:cubicBezTo>
                    <a:pt x="142" y="203"/>
                    <a:pt x="172" y="191"/>
                    <a:pt x="190" y="164"/>
                  </a:cubicBezTo>
                  <a:cubicBezTo>
                    <a:pt x="206" y="143"/>
                    <a:pt x="206" y="127"/>
                    <a:pt x="206" y="94"/>
                  </a:cubicBezTo>
                  <a:cubicBezTo>
                    <a:pt x="206" y="61"/>
                    <a:pt x="190" y="40"/>
                    <a:pt x="173" y="24"/>
                  </a:cubicBezTo>
                  <a:cubicBezTo>
                    <a:pt x="150" y="12"/>
                    <a:pt x="135"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9"/>
            <p:cNvSpPr/>
            <p:nvPr/>
          </p:nvSpPr>
          <p:spPr>
            <a:xfrm>
              <a:off x="4194050" y="3065175"/>
              <a:ext cx="5175" cy="5275"/>
            </a:xfrm>
            <a:custGeom>
              <a:avLst/>
              <a:gdLst/>
              <a:ahLst/>
              <a:cxnLst/>
              <a:rect l="l" t="t" r="r" b="b"/>
              <a:pathLst>
                <a:path w="207" h="211" extrusionOk="0">
                  <a:moveTo>
                    <a:pt x="95" y="1"/>
                  </a:moveTo>
                  <a:cubicBezTo>
                    <a:pt x="39" y="1"/>
                    <a:pt x="1" y="47"/>
                    <a:pt x="1" y="91"/>
                  </a:cubicBezTo>
                  <a:lnTo>
                    <a:pt x="1" y="144"/>
                  </a:lnTo>
                  <a:cubicBezTo>
                    <a:pt x="1" y="161"/>
                    <a:pt x="17" y="161"/>
                    <a:pt x="17" y="161"/>
                  </a:cubicBezTo>
                  <a:cubicBezTo>
                    <a:pt x="34" y="194"/>
                    <a:pt x="50" y="210"/>
                    <a:pt x="83" y="210"/>
                  </a:cubicBezTo>
                  <a:cubicBezTo>
                    <a:pt x="120" y="210"/>
                    <a:pt x="137" y="210"/>
                    <a:pt x="153" y="194"/>
                  </a:cubicBezTo>
                  <a:cubicBezTo>
                    <a:pt x="186" y="177"/>
                    <a:pt x="207" y="144"/>
                    <a:pt x="207" y="124"/>
                  </a:cubicBezTo>
                  <a:cubicBezTo>
                    <a:pt x="207" y="74"/>
                    <a:pt x="170" y="4"/>
                    <a:pt x="120" y="4"/>
                  </a:cubicBezTo>
                  <a:cubicBezTo>
                    <a:pt x="111"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9"/>
            <p:cNvSpPr/>
            <p:nvPr/>
          </p:nvSpPr>
          <p:spPr>
            <a:xfrm>
              <a:off x="4126125" y="3094425"/>
              <a:ext cx="5600" cy="5275"/>
            </a:xfrm>
            <a:custGeom>
              <a:avLst/>
              <a:gdLst/>
              <a:ahLst/>
              <a:cxnLst/>
              <a:rect l="l" t="t" r="r" b="b"/>
              <a:pathLst>
                <a:path w="224" h="211" extrusionOk="0">
                  <a:moveTo>
                    <a:pt x="98" y="0"/>
                  </a:moveTo>
                  <a:cubicBezTo>
                    <a:pt x="56" y="0"/>
                    <a:pt x="15" y="45"/>
                    <a:pt x="1" y="87"/>
                  </a:cubicBezTo>
                  <a:cubicBezTo>
                    <a:pt x="1" y="108"/>
                    <a:pt x="1" y="124"/>
                    <a:pt x="17" y="141"/>
                  </a:cubicBezTo>
                  <a:lnTo>
                    <a:pt x="17" y="157"/>
                  </a:lnTo>
                  <a:cubicBezTo>
                    <a:pt x="38" y="190"/>
                    <a:pt x="71" y="190"/>
                    <a:pt x="87" y="211"/>
                  </a:cubicBezTo>
                  <a:cubicBezTo>
                    <a:pt x="120" y="211"/>
                    <a:pt x="157" y="211"/>
                    <a:pt x="174" y="190"/>
                  </a:cubicBezTo>
                  <a:cubicBezTo>
                    <a:pt x="190" y="174"/>
                    <a:pt x="207" y="141"/>
                    <a:pt x="207" y="124"/>
                  </a:cubicBezTo>
                  <a:cubicBezTo>
                    <a:pt x="223" y="87"/>
                    <a:pt x="207" y="71"/>
                    <a:pt x="190" y="38"/>
                  </a:cubicBezTo>
                  <a:cubicBezTo>
                    <a:pt x="174" y="21"/>
                    <a:pt x="157" y="5"/>
                    <a:pt x="120" y="5"/>
                  </a:cubicBezTo>
                  <a:cubicBezTo>
                    <a:pt x="113" y="2"/>
                    <a:pt x="105"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9"/>
            <p:cNvSpPr/>
            <p:nvPr/>
          </p:nvSpPr>
          <p:spPr>
            <a:xfrm>
              <a:off x="4133450" y="2955200"/>
              <a:ext cx="6000" cy="5050"/>
            </a:xfrm>
            <a:custGeom>
              <a:avLst/>
              <a:gdLst/>
              <a:ahLst/>
              <a:cxnLst/>
              <a:rect l="l" t="t" r="r" b="b"/>
              <a:pathLst>
                <a:path w="240" h="202" extrusionOk="0">
                  <a:moveTo>
                    <a:pt x="126" y="0"/>
                  </a:moveTo>
                  <a:cubicBezTo>
                    <a:pt x="113" y="0"/>
                    <a:pt x="100" y="3"/>
                    <a:pt x="87" y="8"/>
                  </a:cubicBezTo>
                  <a:cubicBezTo>
                    <a:pt x="17" y="24"/>
                    <a:pt x="1" y="90"/>
                    <a:pt x="17" y="144"/>
                  </a:cubicBezTo>
                  <a:cubicBezTo>
                    <a:pt x="29" y="181"/>
                    <a:pt x="71" y="201"/>
                    <a:pt x="113" y="201"/>
                  </a:cubicBezTo>
                  <a:cubicBezTo>
                    <a:pt x="128" y="201"/>
                    <a:pt x="143" y="199"/>
                    <a:pt x="157" y="193"/>
                  </a:cubicBezTo>
                  <a:cubicBezTo>
                    <a:pt x="207" y="177"/>
                    <a:pt x="240" y="111"/>
                    <a:pt x="207" y="57"/>
                  </a:cubicBezTo>
                  <a:cubicBezTo>
                    <a:pt x="194" y="21"/>
                    <a:pt x="162"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9"/>
            <p:cNvSpPr/>
            <p:nvPr/>
          </p:nvSpPr>
          <p:spPr>
            <a:xfrm>
              <a:off x="4118400" y="2979400"/>
              <a:ext cx="5175" cy="5175"/>
            </a:xfrm>
            <a:custGeom>
              <a:avLst/>
              <a:gdLst/>
              <a:ahLst/>
              <a:cxnLst/>
              <a:rect l="l" t="t" r="r" b="b"/>
              <a:pathLst>
                <a:path w="207" h="207" extrusionOk="0">
                  <a:moveTo>
                    <a:pt x="120" y="1"/>
                  </a:moveTo>
                  <a:cubicBezTo>
                    <a:pt x="87" y="1"/>
                    <a:pt x="71" y="1"/>
                    <a:pt x="38" y="17"/>
                  </a:cubicBezTo>
                  <a:cubicBezTo>
                    <a:pt x="17" y="34"/>
                    <a:pt x="1" y="50"/>
                    <a:pt x="1" y="87"/>
                  </a:cubicBezTo>
                  <a:lnTo>
                    <a:pt x="1" y="137"/>
                  </a:lnTo>
                  <a:cubicBezTo>
                    <a:pt x="1" y="153"/>
                    <a:pt x="17" y="153"/>
                    <a:pt x="17" y="153"/>
                  </a:cubicBezTo>
                  <a:cubicBezTo>
                    <a:pt x="38" y="190"/>
                    <a:pt x="54" y="207"/>
                    <a:pt x="87" y="207"/>
                  </a:cubicBezTo>
                  <a:cubicBezTo>
                    <a:pt x="141" y="207"/>
                    <a:pt x="190" y="174"/>
                    <a:pt x="207" y="120"/>
                  </a:cubicBezTo>
                  <a:cubicBezTo>
                    <a:pt x="207" y="87"/>
                    <a:pt x="207" y="71"/>
                    <a:pt x="190" y="34"/>
                  </a:cubicBezTo>
                  <a:cubicBezTo>
                    <a:pt x="174" y="17"/>
                    <a:pt x="14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9"/>
            <p:cNvSpPr/>
            <p:nvPr/>
          </p:nvSpPr>
          <p:spPr>
            <a:xfrm>
              <a:off x="4122325" y="2948475"/>
              <a:ext cx="5575" cy="5275"/>
            </a:xfrm>
            <a:custGeom>
              <a:avLst/>
              <a:gdLst/>
              <a:ahLst/>
              <a:cxnLst/>
              <a:rect l="l" t="t" r="r" b="b"/>
              <a:pathLst>
                <a:path w="223" h="211" extrusionOk="0">
                  <a:moveTo>
                    <a:pt x="120" y="1"/>
                  </a:moveTo>
                  <a:cubicBezTo>
                    <a:pt x="66" y="1"/>
                    <a:pt x="17" y="34"/>
                    <a:pt x="0" y="87"/>
                  </a:cubicBezTo>
                  <a:cubicBezTo>
                    <a:pt x="0" y="104"/>
                    <a:pt x="0" y="120"/>
                    <a:pt x="17" y="137"/>
                  </a:cubicBezTo>
                  <a:cubicBezTo>
                    <a:pt x="17" y="153"/>
                    <a:pt x="17" y="153"/>
                    <a:pt x="33" y="174"/>
                  </a:cubicBezTo>
                  <a:cubicBezTo>
                    <a:pt x="50" y="190"/>
                    <a:pt x="66" y="207"/>
                    <a:pt x="103" y="207"/>
                  </a:cubicBezTo>
                  <a:cubicBezTo>
                    <a:pt x="110" y="209"/>
                    <a:pt x="117" y="210"/>
                    <a:pt x="123" y="210"/>
                  </a:cubicBezTo>
                  <a:cubicBezTo>
                    <a:pt x="166" y="210"/>
                    <a:pt x="209" y="167"/>
                    <a:pt x="223" y="120"/>
                  </a:cubicBezTo>
                  <a:cubicBezTo>
                    <a:pt x="223" y="87"/>
                    <a:pt x="206" y="71"/>
                    <a:pt x="190" y="50"/>
                  </a:cubicBezTo>
                  <a:cubicBezTo>
                    <a:pt x="169"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9"/>
            <p:cNvSpPr/>
            <p:nvPr/>
          </p:nvSpPr>
          <p:spPr>
            <a:xfrm>
              <a:off x="4123550" y="2934625"/>
              <a:ext cx="6100" cy="5175"/>
            </a:xfrm>
            <a:custGeom>
              <a:avLst/>
              <a:gdLst/>
              <a:ahLst/>
              <a:cxnLst/>
              <a:rect l="l" t="t" r="r" b="b"/>
              <a:pathLst>
                <a:path w="244" h="207" extrusionOk="0">
                  <a:moveTo>
                    <a:pt x="118" y="1"/>
                  </a:moveTo>
                  <a:cubicBezTo>
                    <a:pt x="108" y="1"/>
                    <a:pt x="98" y="2"/>
                    <a:pt x="87" y="6"/>
                  </a:cubicBezTo>
                  <a:cubicBezTo>
                    <a:pt x="38" y="23"/>
                    <a:pt x="1" y="89"/>
                    <a:pt x="17" y="142"/>
                  </a:cubicBezTo>
                  <a:cubicBezTo>
                    <a:pt x="44" y="178"/>
                    <a:pt x="77" y="207"/>
                    <a:pt x="113" y="207"/>
                  </a:cubicBezTo>
                  <a:cubicBezTo>
                    <a:pt x="127" y="207"/>
                    <a:pt x="142" y="202"/>
                    <a:pt x="157" y="192"/>
                  </a:cubicBezTo>
                  <a:cubicBezTo>
                    <a:pt x="207" y="175"/>
                    <a:pt x="244" y="126"/>
                    <a:pt x="223" y="72"/>
                  </a:cubicBezTo>
                  <a:cubicBezTo>
                    <a:pt x="197" y="32"/>
                    <a:pt x="159"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9"/>
            <p:cNvSpPr/>
            <p:nvPr/>
          </p:nvSpPr>
          <p:spPr>
            <a:xfrm>
              <a:off x="4128300" y="2986100"/>
              <a:ext cx="6000" cy="5075"/>
            </a:xfrm>
            <a:custGeom>
              <a:avLst/>
              <a:gdLst/>
              <a:ahLst/>
              <a:cxnLst/>
              <a:rect l="l" t="t" r="r" b="b"/>
              <a:pathLst>
                <a:path w="240" h="203" extrusionOk="0">
                  <a:moveTo>
                    <a:pt x="128" y="1"/>
                  </a:moveTo>
                  <a:cubicBezTo>
                    <a:pt x="114" y="1"/>
                    <a:pt x="100" y="3"/>
                    <a:pt x="87" y="9"/>
                  </a:cubicBezTo>
                  <a:cubicBezTo>
                    <a:pt x="33" y="25"/>
                    <a:pt x="0" y="75"/>
                    <a:pt x="33" y="145"/>
                  </a:cubicBezTo>
                  <a:cubicBezTo>
                    <a:pt x="33" y="145"/>
                    <a:pt x="54" y="161"/>
                    <a:pt x="54" y="178"/>
                  </a:cubicBezTo>
                  <a:cubicBezTo>
                    <a:pt x="77" y="189"/>
                    <a:pt x="100" y="203"/>
                    <a:pt x="130" y="203"/>
                  </a:cubicBezTo>
                  <a:cubicBezTo>
                    <a:pt x="143" y="203"/>
                    <a:pt x="157" y="201"/>
                    <a:pt x="174" y="194"/>
                  </a:cubicBezTo>
                  <a:cubicBezTo>
                    <a:pt x="207" y="178"/>
                    <a:pt x="223" y="145"/>
                    <a:pt x="223" y="112"/>
                  </a:cubicBezTo>
                  <a:cubicBezTo>
                    <a:pt x="239" y="91"/>
                    <a:pt x="223" y="75"/>
                    <a:pt x="223" y="58"/>
                  </a:cubicBezTo>
                  <a:cubicBezTo>
                    <a:pt x="211" y="22"/>
                    <a:pt x="169"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9"/>
            <p:cNvSpPr/>
            <p:nvPr/>
          </p:nvSpPr>
          <p:spPr>
            <a:xfrm>
              <a:off x="4132625" y="2974150"/>
              <a:ext cx="5175" cy="4975"/>
            </a:xfrm>
            <a:custGeom>
              <a:avLst/>
              <a:gdLst/>
              <a:ahLst/>
              <a:cxnLst/>
              <a:rect l="l" t="t" r="r" b="b"/>
              <a:pathLst>
                <a:path w="207" h="199" extrusionOk="0">
                  <a:moveTo>
                    <a:pt x="92" y="0"/>
                  </a:moveTo>
                  <a:cubicBezTo>
                    <a:pt x="46" y="0"/>
                    <a:pt x="1" y="33"/>
                    <a:pt x="1" y="91"/>
                  </a:cubicBezTo>
                  <a:lnTo>
                    <a:pt x="1" y="140"/>
                  </a:lnTo>
                  <a:lnTo>
                    <a:pt x="17" y="157"/>
                  </a:lnTo>
                  <a:cubicBezTo>
                    <a:pt x="34" y="178"/>
                    <a:pt x="50" y="194"/>
                    <a:pt x="87" y="194"/>
                  </a:cubicBezTo>
                  <a:cubicBezTo>
                    <a:pt x="96" y="197"/>
                    <a:pt x="104" y="198"/>
                    <a:pt x="113" y="198"/>
                  </a:cubicBezTo>
                  <a:cubicBezTo>
                    <a:pt x="154" y="198"/>
                    <a:pt x="193" y="166"/>
                    <a:pt x="207" y="108"/>
                  </a:cubicBezTo>
                  <a:cubicBezTo>
                    <a:pt x="207" y="91"/>
                    <a:pt x="207" y="54"/>
                    <a:pt x="190" y="37"/>
                  </a:cubicBezTo>
                  <a:cubicBezTo>
                    <a:pt x="170" y="21"/>
                    <a:pt x="153" y="4"/>
                    <a:pt x="120" y="4"/>
                  </a:cubicBezTo>
                  <a:cubicBezTo>
                    <a:pt x="111" y="2"/>
                    <a:pt x="101"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9"/>
            <p:cNvSpPr/>
            <p:nvPr/>
          </p:nvSpPr>
          <p:spPr>
            <a:xfrm>
              <a:off x="4114600" y="2992700"/>
              <a:ext cx="5575" cy="4925"/>
            </a:xfrm>
            <a:custGeom>
              <a:avLst/>
              <a:gdLst/>
              <a:ahLst/>
              <a:cxnLst/>
              <a:rect l="l" t="t" r="r" b="b"/>
              <a:pathLst>
                <a:path w="223" h="197" extrusionOk="0">
                  <a:moveTo>
                    <a:pt x="66" y="0"/>
                  </a:moveTo>
                  <a:cubicBezTo>
                    <a:pt x="17" y="17"/>
                    <a:pt x="0" y="87"/>
                    <a:pt x="17" y="136"/>
                  </a:cubicBezTo>
                  <a:cubicBezTo>
                    <a:pt x="29" y="177"/>
                    <a:pt x="72" y="196"/>
                    <a:pt x="113" y="196"/>
                  </a:cubicBezTo>
                  <a:cubicBezTo>
                    <a:pt x="127" y="196"/>
                    <a:pt x="140" y="194"/>
                    <a:pt x="153" y="190"/>
                  </a:cubicBezTo>
                  <a:cubicBezTo>
                    <a:pt x="169" y="190"/>
                    <a:pt x="190" y="174"/>
                    <a:pt x="190" y="174"/>
                  </a:cubicBezTo>
                  <a:cubicBezTo>
                    <a:pt x="223" y="136"/>
                    <a:pt x="223" y="104"/>
                    <a:pt x="206" y="54"/>
                  </a:cubicBezTo>
                  <a:cubicBezTo>
                    <a:pt x="206" y="17"/>
                    <a:pt x="169"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9"/>
            <p:cNvSpPr/>
            <p:nvPr/>
          </p:nvSpPr>
          <p:spPr>
            <a:xfrm>
              <a:off x="4104700" y="2983200"/>
              <a:ext cx="5575" cy="5200"/>
            </a:xfrm>
            <a:custGeom>
              <a:avLst/>
              <a:gdLst/>
              <a:ahLst/>
              <a:cxnLst/>
              <a:rect l="l" t="t" r="r" b="b"/>
              <a:pathLst>
                <a:path w="223" h="208" extrusionOk="0">
                  <a:moveTo>
                    <a:pt x="112" y="1"/>
                  </a:moveTo>
                  <a:cubicBezTo>
                    <a:pt x="83" y="1"/>
                    <a:pt x="56" y="16"/>
                    <a:pt x="33" y="38"/>
                  </a:cubicBezTo>
                  <a:cubicBezTo>
                    <a:pt x="0" y="71"/>
                    <a:pt x="0" y="88"/>
                    <a:pt x="0" y="125"/>
                  </a:cubicBezTo>
                  <a:cubicBezTo>
                    <a:pt x="0" y="125"/>
                    <a:pt x="0" y="141"/>
                    <a:pt x="17" y="141"/>
                  </a:cubicBezTo>
                  <a:cubicBezTo>
                    <a:pt x="17" y="158"/>
                    <a:pt x="33" y="174"/>
                    <a:pt x="33" y="191"/>
                  </a:cubicBezTo>
                  <a:cubicBezTo>
                    <a:pt x="70" y="207"/>
                    <a:pt x="87" y="207"/>
                    <a:pt x="120" y="207"/>
                  </a:cubicBezTo>
                  <a:cubicBezTo>
                    <a:pt x="153" y="207"/>
                    <a:pt x="173" y="191"/>
                    <a:pt x="190" y="174"/>
                  </a:cubicBezTo>
                  <a:cubicBezTo>
                    <a:pt x="206" y="158"/>
                    <a:pt x="223" y="125"/>
                    <a:pt x="206" y="88"/>
                  </a:cubicBezTo>
                  <a:cubicBezTo>
                    <a:pt x="206" y="71"/>
                    <a:pt x="190" y="38"/>
                    <a:pt x="173" y="22"/>
                  </a:cubicBezTo>
                  <a:cubicBezTo>
                    <a:pt x="152" y="7"/>
                    <a:pt x="13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9"/>
            <p:cNvSpPr/>
            <p:nvPr/>
          </p:nvSpPr>
          <p:spPr>
            <a:xfrm>
              <a:off x="4111075" y="2941475"/>
              <a:ext cx="6125" cy="5375"/>
            </a:xfrm>
            <a:custGeom>
              <a:avLst/>
              <a:gdLst/>
              <a:ahLst/>
              <a:cxnLst/>
              <a:rect l="l" t="t" r="r" b="b"/>
              <a:pathLst>
                <a:path w="245" h="215" extrusionOk="0">
                  <a:moveTo>
                    <a:pt x="106" y="0"/>
                  </a:moveTo>
                  <a:cubicBezTo>
                    <a:pt x="95" y="0"/>
                    <a:pt x="83" y="2"/>
                    <a:pt x="71" y="4"/>
                  </a:cubicBezTo>
                  <a:cubicBezTo>
                    <a:pt x="21" y="42"/>
                    <a:pt x="1" y="91"/>
                    <a:pt x="21" y="145"/>
                  </a:cubicBezTo>
                  <a:cubicBezTo>
                    <a:pt x="35" y="185"/>
                    <a:pt x="82" y="215"/>
                    <a:pt x="128" y="215"/>
                  </a:cubicBezTo>
                  <a:cubicBezTo>
                    <a:pt x="138" y="215"/>
                    <a:pt x="148" y="214"/>
                    <a:pt x="158" y="211"/>
                  </a:cubicBezTo>
                  <a:cubicBezTo>
                    <a:pt x="207" y="178"/>
                    <a:pt x="244" y="124"/>
                    <a:pt x="207" y="75"/>
                  </a:cubicBezTo>
                  <a:cubicBezTo>
                    <a:pt x="193" y="30"/>
                    <a:pt x="157"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9"/>
            <p:cNvSpPr/>
            <p:nvPr/>
          </p:nvSpPr>
          <p:spPr>
            <a:xfrm>
              <a:off x="4156225" y="2977150"/>
              <a:ext cx="5175" cy="5275"/>
            </a:xfrm>
            <a:custGeom>
              <a:avLst/>
              <a:gdLst/>
              <a:ahLst/>
              <a:cxnLst/>
              <a:rect l="l" t="t" r="r" b="b"/>
              <a:pathLst>
                <a:path w="207" h="211" extrusionOk="0">
                  <a:moveTo>
                    <a:pt x="100" y="1"/>
                  </a:moveTo>
                  <a:cubicBezTo>
                    <a:pt x="57" y="1"/>
                    <a:pt x="15" y="44"/>
                    <a:pt x="1" y="91"/>
                  </a:cubicBezTo>
                  <a:lnTo>
                    <a:pt x="1" y="124"/>
                  </a:lnTo>
                  <a:lnTo>
                    <a:pt x="1" y="140"/>
                  </a:lnTo>
                  <a:lnTo>
                    <a:pt x="17" y="161"/>
                  </a:lnTo>
                  <a:cubicBezTo>
                    <a:pt x="34" y="194"/>
                    <a:pt x="71" y="210"/>
                    <a:pt x="87" y="210"/>
                  </a:cubicBezTo>
                  <a:cubicBezTo>
                    <a:pt x="120" y="210"/>
                    <a:pt x="137" y="210"/>
                    <a:pt x="174" y="194"/>
                  </a:cubicBezTo>
                  <a:cubicBezTo>
                    <a:pt x="190" y="177"/>
                    <a:pt x="207" y="140"/>
                    <a:pt x="207" y="124"/>
                  </a:cubicBezTo>
                  <a:cubicBezTo>
                    <a:pt x="207" y="91"/>
                    <a:pt x="207" y="74"/>
                    <a:pt x="190" y="58"/>
                  </a:cubicBezTo>
                  <a:cubicBezTo>
                    <a:pt x="174" y="20"/>
                    <a:pt x="153" y="4"/>
                    <a:pt x="120" y="4"/>
                  </a:cubicBezTo>
                  <a:cubicBezTo>
                    <a:pt x="114"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9"/>
            <p:cNvSpPr/>
            <p:nvPr/>
          </p:nvSpPr>
          <p:spPr>
            <a:xfrm>
              <a:off x="4146750" y="2953550"/>
              <a:ext cx="5175" cy="5250"/>
            </a:xfrm>
            <a:custGeom>
              <a:avLst/>
              <a:gdLst/>
              <a:ahLst/>
              <a:cxnLst/>
              <a:rect l="l" t="t" r="r" b="b"/>
              <a:pathLst>
                <a:path w="207" h="210" extrusionOk="0">
                  <a:moveTo>
                    <a:pt x="94" y="1"/>
                  </a:moveTo>
                  <a:cubicBezTo>
                    <a:pt x="41" y="1"/>
                    <a:pt x="0" y="44"/>
                    <a:pt x="0" y="90"/>
                  </a:cubicBezTo>
                  <a:lnTo>
                    <a:pt x="0" y="140"/>
                  </a:lnTo>
                  <a:lnTo>
                    <a:pt x="17" y="156"/>
                  </a:lnTo>
                  <a:cubicBezTo>
                    <a:pt x="37" y="194"/>
                    <a:pt x="54" y="194"/>
                    <a:pt x="87" y="210"/>
                  </a:cubicBezTo>
                  <a:cubicBezTo>
                    <a:pt x="141" y="210"/>
                    <a:pt x="190" y="177"/>
                    <a:pt x="206" y="123"/>
                  </a:cubicBezTo>
                  <a:cubicBezTo>
                    <a:pt x="206" y="90"/>
                    <a:pt x="206" y="74"/>
                    <a:pt x="190" y="37"/>
                  </a:cubicBezTo>
                  <a:cubicBezTo>
                    <a:pt x="174" y="20"/>
                    <a:pt x="141" y="4"/>
                    <a:pt x="120" y="4"/>
                  </a:cubicBezTo>
                  <a:cubicBezTo>
                    <a:pt x="111" y="2"/>
                    <a:pt x="103"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9"/>
            <p:cNvSpPr/>
            <p:nvPr/>
          </p:nvSpPr>
          <p:spPr>
            <a:xfrm>
              <a:off x="4150675" y="3002850"/>
              <a:ext cx="6000" cy="5075"/>
            </a:xfrm>
            <a:custGeom>
              <a:avLst/>
              <a:gdLst/>
              <a:ahLst/>
              <a:cxnLst/>
              <a:rect l="l" t="t" r="r" b="b"/>
              <a:pathLst>
                <a:path w="240" h="203" extrusionOk="0">
                  <a:moveTo>
                    <a:pt x="114" y="1"/>
                  </a:moveTo>
                  <a:cubicBezTo>
                    <a:pt x="100" y="1"/>
                    <a:pt x="83" y="3"/>
                    <a:pt x="66" y="7"/>
                  </a:cubicBezTo>
                  <a:cubicBezTo>
                    <a:pt x="17" y="23"/>
                    <a:pt x="0" y="93"/>
                    <a:pt x="17" y="143"/>
                  </a:cubicBezTo>
                  <a:cubicBezTo>
                    <a:pt x="29" y="183"/>
                    <a:pt x="72" y="203"/>
                    <a:pt x="113" y="203"/>
                  </a:cubicBezTo>
                  <a:cubicBezTo>
                    <a:pt x="127" y="203"/>
                    <a:pt x="140" y="200"/>
                    <a:pt x="153" y="196"/>
                  </a:cubicBezTo>
                  <a:cubicBezTo>
                    <a:pt x="206" y="180"/>
                    <a:pt x="239" y="126"/>
                    <a:pt x="206" y="60"/>
                  </a:cubicBezTo>
                  <a:cubicBezTo>
                    <a:pt x="194" y="20"/>
                    <a:pt x="160"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9"/>
            <p:cNvSpPr/>
            <p:nvPr/>
          </p:nvSpPr>
          <p:spPr>
            <a:xfrm>
              <a:off x="4148900" y="2941425"/>
              <a:ext cx="5600" cy="5075"/>
            </a:xfrm>
            <a:custGeom>
              <a:avLst/>
              <a:gdLst/>
              <a:ahLst/>
              <a:cxnLst/>
              <a:rect l="l" t="t" r="r" b="b"/>
              <a:pathLst>
                <a:path w="224" h="203" extrusionOk="0">
                  <a:moveTo>
                    <a:pt x="113" y="0"/>
                  </a:moveTo>
                  <a:cubicBezTo>
                    <a:pt x="85" y="0"/>
                    <a:pt x="55" y="14"/>
                    <a:pt x="34" y="44"/>
                  </a:cubicBezTo>
                  <a:cubicBezTo>
                    <a:pt x="17" y="60"/>
                    <a:pt x="1" y="93"/>
                    <a:pt x="1" y="110"/>
                  </a:cubicBezTo>
                  <a:cubicBezTo>
                    <a:pt x="1" y="126"/>
                    <a:pt x="1" y="126"/>
                    <a:pt x="17" y="147"/>
                  </a:cubicBezTo>
                  <a:cubicBezTo>
                    <a:pt x="17" y="163"/>
                    <a:pt x="34" y="180"/>
                    <a:pt x="55" y="180"/>
                  </a:cubicBezTo>
                  <a:cubicBezTo>
                    <a:pt x="69" y="194"/>
                    <a:pt x="92" y="203"/>
                    <a:pt x="115" y="203"/>
                  </a:cubicBezTo>
                  <a:cubicBezTo>
                    <a:pt x="143" y="203"/>
                    <a:pt x="172" y="190"/>
                    <a:pt x="191" y="163"/>
                  </a:cubicBezTo>
                  <a:cubicBezTo>
                    <a:pt x="207" y="147"/>
                    <a:pt x="224" y="110"/>
                    <a:pt x="207" y="93"/>
                  </a:cubicBezTo>
                  <a:cubicBezTo>
                    <a:pt x="207" y="60"/>
                    <a:pt x="191" y="44"/>
                    <a:pt x="174" y="23"/>
                  </a:cubicBezTo>
                  <a:cubicBezTo>
                    <a:pt x="158" y="8"/>
                    <a:pt x="136"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9"/>
            <p:cNvSpPr/>
            <p:nvPr/>
          </p:nvSpPr>
          <p:spPr>
            <a:xfrm>
              <a:off x="4155400" y="2990950"/>
              <a:ext cx="5175" cy="5175"/>
            </a:xfrm>
            <a:custGeom>
              <a:avLst/>
              <a:gdLst/>
              <a:ahLst/>
              <a:cxnLst/>
              <a:rect l="l" t="t" r="r" b="b"/>
              <a:pathLst>
                <a:path w="207" h="207" extrusionOk="0">
                  <a:moveTo>
                    <a:pt x="120" y="0"/>
                  </a:moveTo>
                  <a:cubicBezTo>
                    <a:pt x="50" y="0"/>
                    <a:pt x="1" y="37"/>
                    <a:pt x="1" y="87"/>
                  </a:cubicBezTo>
                  <a:lnTo>
                    <a:pt x="1" y="141"/>
                  </a:lnTo>
                  <a:cubicBezTo>
                    <a:pt x="1" y="157"/>
                    <a:pt x="17" y="157"/>
                    <a:pt x="17" y="174"/>
                  </a:cubicBezTo>
                  <a:cubicBezTo>
                    <a:pt x="34" y="190"/>
                    <a:pt x="50" y="206"/>
                    <a:pt x="83" y="206"/>
                  </a:cubicBezTo>
                  <a:cubicBezTo>
                    <a:pt x="137" y="206"/>
                    <a:pt x="186" y="174"/>
                    <a:pt x="207" y="124"/>
                  </a:cubicBezTo>
                  <a:cubicBezTo>
                    <a:pt x="207" y="87"/>
                    <a:pt x="207" y="70"/>
                    <a:pt x="186" y="37"/>
                  </a:cubicBezTo>
                  <a:cubicBezTo>
                    <a:pt x="170"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9"/>
            <p:cNvSpPr/>
            <p:nvPr/>
          </p:nvSpPr>
          <p:spPr>
            <a:xfrm>
              <a:off x="4143750" y="2967300"/>
              <a:ext cx="5600" cy="5250"/>
            </a:xfrm>
            <a:custGeom>
              <a:avLst/>
              <a:gdLst/>
              <a:ahLst/>
              <a:cxnLst/>
              <a:rect l="l" t="t" r="r" b="b"/>
              <a:pathLst>
                <a:path w="224" h="210" extrusionOk="0">
                  <a:moveTo>
                    <a:pt x="111" y="1"/>
                  </a:moveTo>
                  <a:cubicBezTo>
                    <a:pt x="75" y="1"/>
                    <a:pt x="41" y="16"/>
                    <a:pt x="17" y="39"/>
                  </a:cubicBezTo>
                  <a:cubicBezTo>
                    <a:pt x="1" y="56"/>
                    <a:pt x="1" y="89"/>
                    <a:pt x="1" y="122"/>
                  </a:cubicBezTo>
                  <a:lnTo>
                    <a:pt x="1" y="142"/>
                  </a:lnTo>
                  <a:cubicBezTo>
                    <a:pt x="17" y="159"/>
                    <a:pt x="17" y="175"/>
                    <a:pt x="34" y="192"/>
                  </a:cubicBezTo>
                  <a:cubicBezTo>
                    <a:pt x="54" y="204"/>
                    <a:pt x="77" y="210"/>
                    <a:pt x="99" y="210"/>
                  </a:cubicBezTo>
                  <a:cubicBezTo>
                    <a:pt x="136" y="210"/>
                    <a:pt x="170" y="196"/>
                    <a:pt x="190" y="175"/>
                  </a:cubicBezTo>
                  <a:cubicBezTo>
                    <a:pt x="223" y="122"/>
                    <a:pt x="207" y="56"/>
                    <a:pt x="174" y="19"/>
                  </a:cubicBezTo>
                  <a:cubicBezTo>
                    <a:pt x="154" y="6"/>
                    <a:pt x="132"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9"/>
            <p:cNvSpPr/>
            <p:nvPr/>
          </p:nvSpPr>
          <p:spPr>
            <a:xfrm>
              <a:off x="4138600" y="2995525"/>
              <a:ext cx="6000" cy="5075"/>
            </a:xfrm>
            <a:custGeom>
              <a:avLst/>
              <a:gdLst/>
              <a:ahLst/>
              <a:cxnLst/>
              <a:rect l="l" t="t" r="r" b="b"/>
              <a:pathLst>
                <a:path w="240" h="203" extrusionOk="0">
                  <a:moveTo>
                    <a:pt x="126" y="1"/>
                  </a:moveTo>
                  <a:cubicBezTo>
                    <a:pt x="113" y="1"/>
                    <a:pt x="99" y="3"/>
                    <a:pt x="87" y="7"/>
                  </a:cubicBezTo>
                  <a:cubicBezTo>
                    <a:pt x="34" y="23"/>
                    <a:pt x="1" y="94"/>
                    <a:pt x="17" y="147"/>
                  </a:cubicBezTo>
                  <a:cubicBezTo>
                    <a:pt x="45" y="184"/>
                    <a:pt x="80" y="203"/>
                    <a:pt x="118" y="203"/>
                  </a:cubicBezTo>
                  <a:cubicBezTo>
                    <a:pt x="131" y="203"/>
                    <a:pt x="144" y="201"/>
                    <a:pt x="157" y="197"/>
                  </a:cubicBezTo>
                  <a:cubicBezTo>
                    <a:pt x="207" y="180"/>
                    <a:pt x="240" y="110"/>
                    <a:pt x="223" y="61"/>
                  </a:cubicBezTo>
                  <a:cubicBezTo>
                    <a:pt x="211" y="20"/>
                    <a:pt x="168"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9"/>
            <p:cNvSpPr/>
            <p:nvPr/>
          </p:nvSpPr>
          <p:spPr>
            <a:xfrm>
              <a:off x="4142925" y="2984150"/>
              <a:ext cx="5600" cy="4900"/>
            </a:xfrm>
            <a:custGeom>
              <a:avLst/>
              <a:gdLst/>
              <a:ahLst/>
              <a:cxnLst/>
              <a:rect l="l" t="t" r="r" b="b"/>
              <a:pathLst>
                <a:path w="224" h="196" extrusionOk="0">
                  <a:moveTo>
                    <a:pt x="67" y="0"/>
                  </a:moveTo>
                  <a:cubicBezTo>
                    <a:pt x="50" y="17"/>
                    <a:pt x="34" y="33"/>
                    <a:pt x="17" y="50"/>
                  </a:cubicBezTo>
                  <a:cubicBezTo>
                    <a:pt x="1" y="66"/>
                    <a:pt x="1" y="103"/>
                    <a:pt x="17" y="136"/>
                  </a:cubicBezTo>
                  <a:cubicBezTo>
                    <a:pt x="30" y="177"/>
                    <a:pt x="63" y="196"/>
                    <a:pt x="107" y="196"/>
                  </a:cubicBezTo>
                  <a:cubicBezTo>
                    <a:pt x="122" y="196"/>
                    <a:pt x="137" y="194"/>
                    <a:pt x="153" y="190"/>
                  </a:cubicBezTo>
                  <a:cubicBezTo>
                    <a:pt x="207" y="169"/>
                    <a:pt x="223" y="120"/>
                    <a:pt x="207" y="50"/>
                  </a:cubicBezTo>
                  <a:cubicBezTo>
                    <a:pt x="190" y="33"/>
                    <a:pt x="170"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9"/>
            <p:cNvSpPr/>
            <p:nvPr/>
          </p:nvSpPr>
          <p:spPr>
            <a:xfrm>
              <a:off x="4136025" y="2941575"/>
              <a:ext cx="5175" cy="5250"/>
            </a:xfrm>
            <a:custGeom>
              <a:avLst/>
              <a:gdLst/>
              <a:ahLst/>
              <a:cxnLst/>
              <a:rect l="l" t="t" r="r" b="b"/>
              <a:pathLst>
                <a:path w="207" h="210" extrusionOk="0">
                  <a:moveTo>
                    <a:pt x="120" y="0"/>
                  </a:moveTo>
                  <a:cubicBezTo>
                    <a:pt x="71" y="0"/>
                    <a:pt x="1" y="38"/>
                    <a:pt x="1" y="87"/>
                  </a:cubicBezTo>
                  <a:lnTo>
                    <a:pt x="1" y="141"/>
                  </a:lnTo>
                  <a:cubicBezTo>
                    <a:pt x="1" y="157"/>
                    <a:pt x="17" y="157"/>
                    <a:pt x="17" y="174"/>
                  </a:cubicBezTo>
                  <a:cubicBezTo>
                    <a:pt x="34" y="190"/>
                    <a:pt x="54" y="207"/>
                    <a:pt x="87" y="207"/>
                  </a:cubicBezTo>
                  <a:cubicBezTo>
                    <a:pt x="94" y="209"/>
                    <a:pt x="101" y="210"/>
                    <a:pt x="108" y="210"/>
                  </a:cubicBezTo>
                  <a:cubicBezTo>
                    <a:pt x="154" y="210"/>
                    <a:pt x="207" y="166"/>
                    <a:pt x="207" y="120"/>
                  </a:cubicBezTo>
                  <a:cubicBezTo>
                    <a:pt x="207" y="87"/>
                    <a:pt x="207" y="71"/>
                    <a:pt x="190" y="54"/>
                  </a:cubicBezTo>
                  <a:cubicBezTo>
                    <a:pt x="174"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9"/>
            <p:cNvSpPr/>
            <p:nvPr/>
          </p:nvSpPr>
          <p:spPr>
            <a:xfrm>
              <a:off x="4176425" y="3084975"/>
              <a:ext cx="5175" cy="5250"/>
            </a:xfrm>
            <a:custGeom>
              <a:avLst/>
              <a:gdLst/>
              <a:ahLst/>
              <a:cxnLst/>
              <a:rect l="l" t="t" r="r" b="b"/>
              <a:pathLst>
                <a:path w="207" h="210" extrusionOk="0">
                  <a:moveTo>
                    <a:pt x="93" y="0"/>
                  </a:moveTo>
                  <a:cubicBezTo>
                    <a:pt x="38" y="0"/>
                    <a:pt x="1" y="44"/>
                    <a:pt x="1" y="90"/>
                  </a:cubicBezTo>
                  <a:lnTo>
                    <a:pt x="1" y="140"/>
                  </a:lnTo>
                  <a:lnTo>
                    <a:pt x="17" y="156"/>
                  </a:lnTo>
                  <a:cubicBezTo>
                    <a:pt x="34" y="193"/>
                    <a:pt x="50" y="193"/>
                    <a:pt x="87" y="210"/>
                  </a:cubicBezTo>
                  <a:cubicBezTo>
                    <a:pt x="137" y="210"/>
                    <a:pt x="190" y="177"/>
                    <a:pt x="207" y="123"/>
                  </a:cubicBezTo>
                  <a:cubicBezTo>
                    <a:pt x="207" y="90"/>
                    <a:pt x="207" y="74"/>
                    <a:pt x="190" y="37"/>
                  </a:cubicBezTo>
                  <a:cubicBezTo>
                    <a:pt x="170" y="20"/>
                    <a:pt x="137" y="4"/>
                    <a:pt x="120" y="4"/>
                  </a:cubicBezTo>
                  <a:cubicBezTo>
                    <a:pt x="111" y="1"/>
                    <a:pt x="102"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9"/>
            <p:cNvSpPr/>
            <p:nvPr/>
          </p:nvSpPr>
          <p:spPr>
            <a:xfrm>
              <a:off x="4140775" y="3074325"/>
              <a:ext cx="5175" cy="5175"/>
            </a:xfrm>
            <a:custGeom>
              <a:avLst/>
              <a:gdLst/>
              <a:ahLst/>
              <a:cxnLst/>
              <a:rect l="l" t="t" r="r" b="b"/>
              <a:pathLst>
                <a:path w="207" h="207" extrusionOk="0">
                  <a:moveTo>
                    <a:pt x="120" y="1"/>
                  </a:moveTo>
                  <a:cubicBezTo>
                    <a:pt x="87" y="1"/>
                    <a:pt x="70" y="1"/>
                    <a:pt x="33" y="17"/>
                  </a:cubicBezTo>
                  <a:cubicBezTo>
                    <a:pt x="17" y="34"/>
                    <a:pt x="0" y="50"/>
                    <a:pt x="0" y="87"/>
                  </a:cubicBezTo>
                  <a:lnTo>
                    <a:pt x="0" y="137"/>
                  </a:lnTo>
                  <a:cubicBezTo>
                    <a:pt x="0" y="153"/>
                    <a:pt x="17" y="153"/>
                    <a:pt x="17" y="153"/>
                  </a:cubicBezTo>
                  <a:cubicBezTo>
                    <a:pt x="33" y="190"/>
                    <a:pt x="50" y="207"/>
                    <a:pt x="87" y="207"/>
                  </a:cubicBezTo>
                  <a:cubicBezTo>
                    <a:pt x="136" y="207"/>
                    <a:pt x="190" y="170"/>
                    <a:pt x="206" y="120"/>
                  </a:cubicBezTo>
                  <a:cubicBezTo>
                    <a:pt x="206" y="87"/>
                    <a:pt x="206" y="67"/>
                    <a:pt x="190" y="34"/>
                  </a:cubicBezTo>
                  <a:cubicBezTo>
                    <a:pt x="17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9"/>
            <p:cNvSpPr/>
            <p:nvPr/>
          </p:nvSpPr>
          <p:spPr>
            <a:xfrm>
              <a:off x="4145100" y="3047625"/>
              <a:ext cx="5600" cy="5200"/>
            </a:xfrm>
            <a:custGeom>
              <a:avLst/>
              <a:gdLst/>
              <a:ahLst/>
              <a:cxnLst/>
              <a:rect l="l" t="t" r="r" b="b"/>
              <a:pathLst>
                <a:path w="224" h="208" extrusionOk="0">
                  <a:moveTo>
                    <a:pt x="120" y="1"/>
                  </a:moveTo>
                  <a:cubicBezTo>
                    <a:pt x="103" y="1"/>
                    <a:pt x="66" y="1"/>
                    <a:pt x="50" y="22"/>
                  </a:cubicBezTo>
                  <a:cubicBezTo>
                    <a:pt x="33" y="38"/>
                    <a:pt x="17" y="55"/>
                    <a:pt x="17" y="88"/>
                  </a:cubicBezTo>
                  <a:cubicBezTo>
                    <a:pt x="0" y="104"/>
                    <a:pt x="0" y="125"/>
                    <a:pt x="17" y="141"/>
                  </a:cubicBezTo>
                  <a:cubicBezTo>
                    <a:pt x="17" y="141"/>
                    <a:pt x="17" y="158"/>
                    <a:pt x="33" y="158"/>
                  </a:cubicBezTo>
                  <a:cubicBezTo>
                    <a:pt x="50" y="191"/>
                    <a:pt x="66" y="191"/>
                    <a:pt x="103" y="207"/>
                  </a:cubicBezTo>
                  <a:cubicBezTo>
                    <a:pt x="153" y="207"/>
                    <a:pt x="207" y="174"/>
                    <a:pt x="223" y="125"/>
                  </a:cubicBezTo>
                  <a:cubicBezTo>
                    <a:pt x="223" y="88"/>
                    <a:pt x="207" y="71"/>
                    <a:pt x="207" y="38"/>
                  </a:cubicBezTo>
                  <a:cubicBezTo>
                    <a:pt x="186" y="22"/>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9"/>
            <p:cNvSpPr/>
            <p:nvPr/>
          </p:nvSpPr>
          <p:spPr>
            <a:xfrm>
              <a:off x="4141175" y="3060800"/>
              <a:ext cx="6000" cy="5100"/>
            </a:xfrm>
            <a:custGeom>
              <a:avLst/>
              <a:gdLst/>
              <a:ahLst/>
              <a:cxnLst/>
              <a:rect l="l" t="t" r="r" b="b"/>
              <a:pathLst>
                <a:path w="240" h="204" extrusionOk="0">
                  <a:moveTo>
                    <a:pt x="120" y="1"/>
                  </a:moveTo>
                  <a:cubicBezTo>
                    <a:pt x="109" y="1"/>
                    <a:pt x="98" y="10"/>
                    <a:pt x="87" y="10"/>
                  </a:cubicBezTo>
                  <a:cubicBezTo>
                    <a:pt x="34" y="26"/>
                    <a:pt x="1" y="92"/>
                    <a:pt x="34" y="146"/>
                  </a:cubicBezTo>
                  <a:cubicBezTo>
                    <a:pt x="49" y="183"/>
                    <a:pt x="80" y="203"/>
                    <a:pt x="124" y="203"/>
                  </a:cubicBezTo>
                  <a:cubicBezTo>
                    <a:pt x="139" y="203"/>
                    <a:pt x="156" y="201"/>
                    <a:pt x="174" y="195"/>
                  </a:cubicBezTo>
                  <a:cubicBezTo>
                    <a:pt x="174" y="195"/>
                    <a:pt x="190" y="179"/>
                    <a:pt x="207" y="179"/>
                  </a:cubicBezTo>
                  <a:cubicBezTo>
                    <a:pt x="223" y="146"/>
                    <a:pt x="240" y="113"/>
                    <a:pt x="223" y="59"/>
                  </a:cubicBezTo>
                  <a:cubicBezTo>
                    <a:pt x="207" y="26"/>
                    <a:pt x="174" y="10"/>
                    <a:pt x="137" y="10"/>
                  </a:cubicBezTo>
                  <a:cubicBezTo>
                    <a:pt x="131" y="3"/>
                    <a:pt x="12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9"/>
            <p:cNvSpPr/>
            <p:nvPr/>
          </p:nvSpPr>
          <p:spPr>
            <a:xfrm>
              <a:off x="4189325" y="3019300"/>
              <a:ext cx="6000" cy="5400"/>
            </a:xfrm>
            <a:custGeom>
              <a:avLst/>
              <a:gdLst/>
              <a:ahLst/>
              <a:cxnLst/>
              <a:rect l="l" t="t" r="r" b="b"/>
              <a:pathLst>
                <a:path w="240" h="216" extrusionOk="0">
                  <a:moveTo>
                    <a:pt x="103" y="0"/>
                  </a:moveTo>
                  <a:cubicBezTo>
                    <a:pt x="66" y="21"/>
                    <a:pt x="50" y="21"/>
                    <a:pt x="33" y="54"/>
                  </a:cubicBezTo>
                  <a:cubicBezTo>
                    <a:pt x="17" y="70"/>
                    <a:pt x="0" y="87"/>
                    <a:pt x="17" y="124"/>
                  </a:cubicBezTo>
                  <a:lnTo>
                    <a:pt x="17" y="157"/>
                  </a:lnTo>
                  <a:cubicBezTo>
                    <a:pt x="17" y="173"/>
                    <a:pt x="33" y="173"/>
                    <a:pt x="50" y="190"/>
                  </a:cubicBezTo>
                  <a:cubicBezTo>
                    <a:pt x="74" y="207"/>
                    <a:pt x="97" y="216"/>
                    <a:pt x="121" y="216"/>
                  </a:cubicBezTo>
                  <a:cubicBezTo>
                    <a:pt x="149" y="216"/>
                    <a:pt x="177" y="203"/>
                    <a:pt x="206" y="173"/>
                  </a:cubicBezTo>
                  <a:cubicBezTo>
                    <a:pt x="239" y="140"/>
                    <a:pt x="223" y="70"/>
                    <a:pt x="190" y="37"/>
                  </a:cubicBezTo>
                  <a:cubicBezTo>
                    <a:pt x="153" y="21"/>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9"/>
            <p:cNvSpPr/>
            <p:nvPr/>
          </p:nvSpPr>
          <p:spPr>
            <a:xfrm>
              <a:off x="4149325" y="3016650"/>
              <a:ext cx="5175" cy="5250"/>
            </a:xfrm>
            <a:custGeom>
              <a:avLst/>
              <a:gdLst/>
              <a:ahLst/>
              <a:cxnLst/>
              <a:rect l="l" t="t" r="r" b="b"/>
              <a:pathLst>
                <a:path w="207" h="210" extrusionOk="0">
                  <a:moveTo>
                    <a:pt x="101" y="0"/>
                  </a:moveTo>
                  <a:cubicBezTo>
                    <a:pt x="58" y="0"/>
                    <a:pt x="15" y="46"/>
                    <a:pt x="0" y="90"/>
                  </a:cubicBezTo>
                  <a:lnTo>
                    <a:pt x="0" y="143"/>
                  </a:lnTo>
                  <a:lnTo>
                    <a:pt x="17" y="160"/>
                  </a:lnTo>
                  <a:cubicBezTo>
                    <a:pt x="38" y="193"/>
                    <a:pt x="71" y="209"/>
                    <a:pt x="87" y="209"/>
                  </a:cubicBezTo>
                  <a:cubicBezTo>
                    <a:pt x="157" y="209"/>
                    <a:pt x="207" y="176"/>
                    <a:pt x="207" y="127"/>
                  </a:cubicBezTo>
                  <a:cubicBezTo>
                    <a:pt x="207" y="90"/>
                    <a:pt x="207" y="73"/>
                    <a:pt x="190" y="40"/>
                  </a:cubicBezTo>
                  <a:cubicBezTo>
                    <a:pt x="174" y="24"/>
                    <a:pt x="157" y="3"/>
                    <a:pt x="120" y="3"/>
                  </a:cubicBezTo>
                  <a:cubicBezTo>
                    <a:pt x="114" y="1"/>
                    <a:pt x="107"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9"/>
            <p:cNvSpPr/>
            <p:nvPr/>
          </p:nvSpPr>
          <p:spPr>
            <a:xfrm>
              <a:off x="4151500" y="3079725"/>
              <a:ext cx="5575" cy="5050"/>
            </a:xfrm>
            <a:custGeom>
              <a:avLst/>
              <a:gdLst/>
              <a:ahLst/>
              <a:cxnLst/>
              <a:rect l="l" t="t" r="r" b="b"/>
              <a:pathLst>
                <a:path w="223" h="202" extrusionOk="0">
                  <a:moveTo>
                    <a:pt x="91" y="1"/>
                  </a:moveTo>
                  <a:cubicBezTo>
                    <a:pt x="68" y="1"/>
                    <a:pt x="48" y="12"/>
                    <a:pt x="33" y="24"/>
                  </a:cubicBezTo>
                  <a:cubicBezTo>
                    <a:pt x="16" y="40"/>
                    <a:pt x="0" y="57"/>
                    <a:pt x="0" y="94"/>
                  </a:cubicBezTo>
                  <a:cubicBezTo>
                    <a:pt x="0" y="110"/>
                    <a:pt x="0" y="127"/>
                    <a:pt x="16" y="143"/>
                  </a:cubicBezTo>
                  <a:cubicBezTo>
                    <a:pt x="16" y="181"/>
                    <a:pt x="54" y="197"/>
                    <a:pt x="87" y="197"/>
                  </a:cubicBezTo>
                  <a:lnTo>
                    <a:pt x="103" y="197"/>
                  </a:lnTo>
                  <a:cubicBezTo>
                    <a:pt x="112" y="200"/>
                    <a:pt x="121" y="201"/>
                    <a:pt x="130" y="201"/>
                  </a:cubicBezTo>
                  <a:cubicBezTo>
                    <a:pt x="172" y="201"/>
                    <a:pt x="206" y="169"/>
                    <a:pt x="206" y="110"/>
                  </a:cubicBezTo>
                  <a:cubicBezTo>
                    <a:pt x="223" y="94"/>
                    <a:pt x="206" y="57"/>
                    <a:pt x="190" y="40"/>
                  </a:cubicBezTo>
                  <a:cubicBezTo>
                    <a:pt x="173" y="24"/>
                    <a:pt x="157" y="7"/>
                    <a:pt x="120" y="7"/>
                  </a:cubicBezTo>
                  <a:cubicBezTo>
                    <a:pt x="110" y="3"/>
                    <a:pt x="100"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9"/>
            <p:cNvSpPr/>
            <p:nvPr/>
          </p:nvSpPr>
          <p:spPr>
            <a:xfrm>
              <a:off x="4148500" y="3109475"/>
              <a:ext cx="5600" cy="5300"/>
            </a:xfrm>
            <a:custGeom>
              <a:avLst/>
              <a:gdLst/>
              <a:ahLst/>
              <a:cxnLst/>
              <a:rect l="l" t="t" r="r" b="b"/>
              <a:pathLst>
                <a:path w="224" h="212" extrusionOk="0">
                  <a:moveTo>
                    <a:pt x="120" y="1"/>
                  </a:moveTo>
                  <a:cubicBezTo>
                    <a:pt x="104" y="1"/>
                    <a:pt x="71" y="1"/>
                    <a:pt x="50" y="21"/>
                  </a:cubicBezTo>
                  <a:cubicBezTo>
                    <a:pt x="17" y="38"/>
                    <a:pt x="17" y="71"/>
                    <a:pt x="0" y="87"/>
                  </a:cubicBezTo>
                  <a:cubicBezTo>
                    <a:pt x="0" y="104"/>
                    <a:pt x="0" y="124"/>
                    <a:pt x="17" y="141"/>
                  </a:cubicBezTo>
                  <a:lnTo>
                    <a:pt x="17" y="174"/>
                  </a:lnTo>
                  <a:cubicBezTo>
                    <a:pt x="33" y="190"/>
                    <a:pt x="71" y="207"/>
                    <a:pt x="87" y="207"/>
                  </a:cubicBezTo>
                  <a:cubicBezTo>
                    <a:pt x="97" y="210"/>
                    <a:pt x="107" y="211"/>
                    <a:pt x="116" y="211"/>
                  </a:cubicBezTo>
                  <a:cubicBezTo>
                    <a:pt x="168" y="211"/>
                    <a:pt x="207" y="166"/>
                    <a:pt x="207" y="124"/>
                  </a:cubicBezTo>
                  <a:cubicBezTo>
                    <a:pt x="223" y="104"/>
                    <a:pt x="207" y="71"/>
                    <a:pt x="190" y="54"/>
                  </a:cubicBezTo>
                  <a:cubicBezTo>
                    <a:pt x="174" y="21"/>
                    <a:pt x="153" y="2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9"/>
            <p:cNvSpPr/>
            <p:nvPr/>
          </p:nvSpPr>
          <p:spPr>
            <a:xfrm>
              <a:off x="4154075" y="3067900"/>
              <a:ext cx="5175" cy="5125"/>
            </a:xfrm>
            <a:custGeom>
              <a:avLst/>
              <a:gdLst/>
              <a:ahLst/>
              <a:cxnLst/>
              <a:rect l="l" t="t" r="r" b="b"/>
              <a:pathLst>
                <a:path w="207" h="205" extrusionOk="0">
                  <a:moveTo>
                    <a:pt x="96" y="1"/>
                  </a:moveTo>
                  <a:cubicBezTo>
                    <a:pt x="66" y="1"/>
                    <a:pt x="37" y="15"/>
                    <a:pt x="17" y="35"/>
                  </a:cubicBezTo>
                  <a:cubicBezTo>
                    <a:pt x="0" y="68"/>
                    <a:pt x="0" y="85"/>
                    <a:pt x="0" y="118"/>
                  </a:cubicBezTo>
                  <a:lnTo>
                    <a:pt x="0" y="138"/>
                  </a:lnTo>
                  <a:cubicBezTo>
                    <a:pt x="0" y="155"/>
                    <a:pt x="17" y="171"/>
                    <a:pt x="33" y="188"/>
                  </a:cubicBezTo>
                  <a:cubicBezTo>
                    <a:pt x="54" y="204"/>
                    <a:pt x="87" y="204"/>
                    <a:pt x="103" y="204"/>
                  </a:cubicBezTo>
                  <a:cubicBezTo>
                    <a:pt x="136" y="204"/>
                    <a:pt x="157" y="188"/>
                    <a:pt x="190" y="171"/>
                  </a:cubicBezTo>
                  <a:cubicBezTo>
                    <a:pt x="206" y="155"/>
                    <a:pt x="206" y="118"/>
                    <a:pt x="206" y="101"/>
                  </a:cubicBezTo>
                  <a:cubicBezTo>
                    <a:pt x="206" y="68"/>
                    <a:pt x="190" y="52"/>
                    <a:pt x="173" y="35"/>
                  </a:cubicBezTo>
                  <a:cubicBezTo>
                    <a:pt x="149" y="11"/>
                    <a:pt x="122"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9"/>
            <p:cNvSpPr/>
            <p:nvPr/>
          </p:nvSpPr>
          <p:spPr>
            <a:xfrm>
              <a:off x="4150250" y="3095700"/>
              <a:ext cx="5175" cy="5250"/>
            </a:xfrm>
            <a:custGeom>
              <a:avLst/>
              <a:gdLst/>
              <a:ahLst/>
              <a:cxnLst/>
              <a:rect l="l" t="t" r="r" b="b"/>
              <a:pathLst>
                <a:path w="207" h="210" extrusionOk="0">
                  <a:moveTo>
                    <a:pt x="98" y="0"/>
                  </a:moveTo>
                  <a:cubicBezTo>
                    <a:pt x="50" y="0"/>
                    <a:pt x="1" y="43"/>
                    <a:pt x="1" y="90"/>
                  </a:cubicBezTo>
                  <a:lnTo>
                    <a:pt x="1" y="139"/>
                  </a:lnTo>
                  <a:lnTo>
                    <a:pt x="17" y="160"/>
                  </a:lnTo>
                  <a:cubicBezTo>
                    <a:pt x="34" y="193"/>
                    <a:pt x="50" y="193"/>
                    <a:pt x="83" y="209"/>
                  </a:cubicBezTo>
                  <a:cubicBezTo>
                    <a:pt x="137" y="209"/>
                    <a:pt x="186" y="176"/>
                    <a:pt x="207" y="123"/>
                  </a:cubicBezTo>
                  <a:cubicBezTo>
                    <a:pt x="207" y="90"/>
                    <a:pt x="207" y="73"/>
                    <a:pt x="186" y="36"/>
                  </a:cubicBezTo>
                  <a:cubicBezTo>
                    <a:pt x="170" y="20"/>
                    <a:pt x="137" y="3"/>
                    <a:pt x="120" y="3"/>
                  </a:cubicBezTo>
                  <a:cubicBezTo>
                    <a:pt x="113" y="1"/>
                    <a:pt x="106"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9"/>
            <p:cNvSpPr/>
            <p:nvPr/>
          </p:nvSpPr>
          <p:spPr>
            <a:xfrm>
              <a:off x="4130050" y="3063875"/>
              <a:ext cx="5600" cy="5175"/>
            </a:xfrm>
            <a:custGeom>
              <a:avLst/>
              <a:gdLst/>
              <a:ahLst/>
              <a:cxnLst/>
              <a:rect l="l" t="t" r="r" b="b"/>
              <a:pathLst>
                <a:path w="224" h="207" extrusionOk="0">
                  <a:moveTo>
                    <a:pt x="127" y="0"/>
                  </a:moveTo>
                  <a:cubicBezTo>
                    <a:pt x="113" y="0"/>
                    <a:pt x="99" y="2"/>
                    <a:pt x="87" y="6"/>
                  </a:cubicBezTo>
                  <a:cubicBezTo>
                    <a:pt x="33" y="23"/>
                    <a:pt x="0" y="93"/>
                    <a:pt x="33" y="143"/>
                  </a:cubicBezTo>
                  <a:cubicBezTo>
                    <a:pt x="33" y="159"/>
                    <a:pt x="50" y="159"/>
                    <a:pt x="50" y="176"/>
                  </a:cubicBezTo>
                  <a:cubicBezTo>
                    <a:pt x="72" y="198"/>
                    <a:pt x="93" y="207"/>
                    <a:pt x="117" y="207"/>
                  </a:cubicBezTo>
                  <a:cubicBezTo>
                    <a:pt x="133" y="207"/>
                    <a:pt x="150" y="203"/>
                    <a:pt x="169" y="196"/>
                  </a:cubicBezTo>
                  <a:cubicBezTo>
                    <a:pt x="207" y="176"/>
                    <a:pt x="223" y="143"/>
                    <a:pt x="223" y="110"/>
                  </a:cubicBezTo>
                  <a:lnTo>
                    <a:pt x="223" y="56"/>
                  </a:lnTo>
                  <a:cubicBezTo>
                    <a:pt x="211" y="19"/>
                    <a:pt x="16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9"/>
            <p:cNvSpPr/>
            <p:nvPr/>
          </p:nvSpPr>
          <p:spPr>
            <a:xfrm>
              <a:off x="4155400" y="3054200"/>
              <a:ext cx="5600" cy="5275"/>
            </a:xfrm>
            <a:custGeom>
              <a:avLst/>
              <a:gdLst/>
              <a:ahLst/>
              <a:cxnLst/>
              <a:rect l="l" t="t" r="r" b="b"/>
              <a:pathLst>
                <a:path w="224" h="211" extrusionOk="0">
                  <a:moveTo>
                    <a:pt x="126" y="1"/>
                  </a:moveTo>
                  <a:cubicBezTo>
                    <a:pt x="112" y="1"/>
                    <a:pt x="98" y="5"/>
                    <a:pt x="83" y="14"/>
                  </a:cubicBezTo>
                  <a:cubicBezTo>
                    <a:pt x="34" y="31"/>
                    <a:pt x="1" y="84"/>
                    <a:pt x="17" y="134"/>
                  </a:cubicBezTo>
                  <a:cubicBezTo>
                    <a:pt x="34" y="150"/>
                    <a:pt x="34" y="171"/>
                    <a:pt x="50" y="187"/>
                  </a:cubicBezTo>
                  <a:cubicBezTo>
                    <a:pt x="73" y="199"/>
                    <a:pt x="99" y="211"/>
                    <a:pt x="123" y="211"/>
                  </a:cubicBezTo>
                  <a:cubicBezTo>
                    <a:pt x="134" y="211"/>
                    <a:pt x="144" y="209"/>
                    <a:pt x="153" y="204"/>
                  </a:cubicBezTo>
                  <a:cubicBezTo>
                    <a:pt x="186" y="187"/>
                    <a:pt x="223" y="150"/>
                    <a:pt x="223" y="117"/>
                  </a:cubicBezTo>
                  <a:lnTo>
                    <a:pt x="223" y="68"/>
                  </a:lnTo>
                  <a:cubicBezTo>
                    <a:pt x="196" y="29"/>
                    <a:pt x="163"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9"/>
            <p:cNvSpPr/>
            <p:nvPr/>
          </p:nvSpPr>
          <p:spPr>
            <a:xfrm>
              <a:off x="4138200" y="3088300"/>
              <a:ext cx="5575" cy="5100"/>
            </a:xfrm>
            <a:custGeom>
              <a:avLst/>
              <a:gdLst/>
              <a:ahLst/>
              <a:cxnLst/>
              <a:rect l="l" t="t" r="r" b="b"/>
              <a:pathLst>
                <a:path w="223" h="204" extrusionOk="0">
                  <a:moveTo>
                    <a:pt x="115" y="0"/>
                  </a:moveTo>
                  <a:cubicBezTo>
                    <a:pt x="84" y="0"/>
                    <a:pt x="54" y="14"/>
                    <a:pt x="33" y="44"/>
                  </a:cubicBezTo>
                  <a:cubicBezTo>
                    <a:pt x="17" y="60"/>
                    <a:pt x="0" y="77"/>
                    <a:pt x="17" y="110"/>
                  </a:cubicBezTo>
                  <a:lnTo>
                    <a:pt x="17" y="147"/>
                  </a:lnTo>
                  <a:cubicBezTo>
                    <a:pt x="17" y="163"/>
                    <a:pt x="33" y="163"/>
                    <a:pt x="50" y="180"/>
                  </a:cubicBezTo>
                  <a:cubicBezTo>
                    <a:pt x="64" y="191"/>
                    <a:pt x="85" y="203"/>
                    <a:pt x="102" y="203"/>
                  </a:cubicBezTo>
                  <a:cubicBezTo>
                    <a:pt x="109" y="203"/>
                    <a:pt x="115" y="201"/>
                    <a:pt x="120" y="196"/>
                  </a:cubicBezTo>
                  <a:cubicBezTo>
                    <a:pt x="153" y="196"/>
                    <a:pt x="173" y="180"/>
                    <a:pt x="190" y="163"/>
                  </a:cubicBezTo>
                  <a:cubicBezTo>
                    <a:pt x="206" y="147"/>
                    <a:pt x="223" y="110"/>
                    <a:pt x="223" y="93"/>
                  </a:cubicBezTo>
                  <a:cubicBezTo>
                    <a:pt x="223" y="60"/>
                    <a:pt x="206" y="44"/>
                    <a:pt x="190" y="23"/>
                  </a:cubicBezTo>
                  <a:cubicBezTo>
                    <a:pt x="166" y="9"/>
                    <a:pt x="140"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9"/>
            <p:cNvSpPr/>
            <p:nvPr/>
          </p:nvSpPr>
          <p:spPr>
            <a:xfrm>
              <a:off x="4131700" y="3051525"/>
              <a:ext cx="5175" cy="5200"/>
            </a:xfrm>
            <a:custGeom>
              <a:avLst/>
              <a:gdLst/>
              <a:ahLst/>
              <a:cxnLst/>
              <a:rect l="l" t="t" r="r" b="b"/>
              <a:pathLst>
                <a:path w="207" h="208" extrusionOk="0">
                  <a:moveTo>
                    <a:pt x="111" y="0"/>
                  </a:moveTo>
                  <a:cubicBezTo>
                    <a:pt x="76" y="0"/>
                    <a:pt x="41" y="14"/>
                    <a:pt x="21" y="35"/>
                  </a:cubicBezTo>
                  <a:cubicBezTo>
                    <a:pt x="0" y="51"/>
                    <a:pt x="0" y="88"/>
                    <a:pt x="0" y="121"/>
                  </a:cubicBezTo>
                  <a:lnTo>
                    <a:pt x="0" y="138"/>
                  </a:lnTo>
                  <a:cubicBezTo>
                    <a:pt x="21" y="154"/>
                    <a:pt x="21" y="175"/>
                    <a:pt x="38" y="191"/>
                  </a:cubicBezTo>
                  <a:cubicBezTo>
                    <a:pt x="54" y="208"/>
                    <a:pt x="87" y="208"/>
                    <a:pt x="124" y="208"/>
                  </a:cubicBezTo>
                  <a:cubicBezTo>
                    <a:pt x="141" y="208"/>
                    <a:pt x="174" y="191"/>
                    <a:pt x="190" y="175"/>
                  </a:cubicBezTo>
                  <a:cubicBezTo>
                    <a:pt x="207" y="154"/>
                    <a:pt x="207" y="121"/>
                    <a:pt x="207" y="88"/>
                  </a:cubicBezTo>
                  <a:cubicBezTo>
                    <a:pt x="207" y="72"/>
                    <a:pt x="190" y="35"/>
                    <a:pt x="174" y="18"/>
                  </a:cubicBezTo>
                  <a:cubicBezTo>
                    <a:pt x="155" y="6"/>
                    <a:pt x="133"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9"/>
            <p:cNvSpPr/>
            <p:nvPr/>
          </p:nvSpPr>
          <p:spPr>
            <a:xfrm>
              <a:off x="4127875" y="3079375"/>
              <a:ext cx="5600" cy="5300"/>
            </a:xfrm>
            <a:custGeom>
              <a:avLst/>
              <a:gdLst/>
              <a:ahLst/>
              <a:cxnLst/>
              <a:rect l="l" t="t" r="r" b="b"/>
              <a:pathLst>
                <a:path w="224" h="212" extrusionOk="0">
                  <a:moveTo>
                    <a:pt x="104" y="1"/>
                  </a:moveTo>
                  <a:cubicBezTo>
                    <a:pt x="54" y="1"/>
                    <a:pt x="17" y="33"/>
                    <a:pt x="17" y="91"/>
                  </a:cubicBezTo>
                  <a:cubicBezTo>
                    <a:pt x="1" y="108"/>
                    <a:pt x="17" y="124"/>
                    <a:pt x="17" y="141"/>
                  </a:cubicBezTo>
                  <a:cubicBezTo>
                    <a:pt x="34" y="174"/>
                    <a:pt x="50" y="195"/>
                    <a:pt x="104" y="211"/>
                  </a:cubicBezTo>
                  <a:cubicBezTo>
                    <a:pt x="153" y="211"/>
                    <a:pt x="207" y="174"/>
                    <a:pt x="224" y="124"/>
                  </a:cubicBezTo>
                  <a:cubicBezTo>
                    <a:pt x="224" y="91"/>
                    <a:pt x="224" y="54"/>
                    <a:pt x="207" y="38"/>
                  </a:cubicBezTo>
                  <a:cubicBezTo>
                    <a:pt x="191" y="21"/>
                    <a:pt x="153" y="5"/>
                    <a:pt x="137" y="5"/>
                  </a:cubicBezTo>
                  <a:cubicBezTo>
                    <a:pt x="126" y="2"/>
                    <a:pt x="11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9"/>
            <p:cNvSpPr/>
            <p:nvPr/>
          </p:nvSpPr>
          <p:spPr>
            <a:xfrm>
              <a:off x="4136025" y="3022625"/>
              <a:ext cx="5175" cy="5275"/>
            </a:xfrm>
            <a:custGeom>
              <a:avLst/>
              <a:gdLst/>
              <a:ahLst/>
              <a:cxnLst/>
              <a:rect l="l" t="t" r="r" b="b"/>
              <a:pathLst>
                <a:path w="207" h="211" extrusionOk="0">
                  <a:moveTo>
                    <a:pt x="98" y="1"/>
                  </a:moveTo>
                  <a:cubicBezTo>
                    <a:pt x="67" y="1"/>
                    <a:pt x="37" y="13"/>
                    <a:pt x="17" y="40"/>
                  </a:cubicBezTo>
                  <a:cubicBezTo>
                    <a:pt x="1" y="57"/>
                    <a:pt x="1" y="94"/>
                    <a:pt x="1" y="110"/>
                  </a:cubicBezTo>
                  <a:lnTo>
                    <a:pt x="1" y="143"/>
                  </a:lnTo>
                  <a:cubicBezTo>
                    <a:pt x="17" y="160"/>
                    <a:pt x="17" y="176"/>
                    <a:pt x="34" y="176"/>
                  </a:cubicBezTo>
                  <a:cubicBezTo>
                    <a:pt x="58" y="201"/>
                    <a:pt x="86" y="211"/>
                    <a:pt x="112" y="211"/>
                  </a:cubicBezTo>
                  <a:cubicBezTo>
                    <a:pt x="143" y="211"/>
                    <a:pt x="172" y="197"/>
                    <a:pt x="190" y="176"/>
                  </a:cubicBezTo>
                  <a:cubicBezTo>
                    <a:pt x="207" y="143"/>
                    <a:pt x="207" y="127"/>
                    <a:pt x="207" y="94"/>
                  </a:cubicBezTo>
                  <a:cubicBezTo>
                    <a:pt x="207" y="73"/>
                    <a:pt x="190" y="40"/>
                    <a:pt x="174" y="24"/>
                  </a:cubicBezTo>
                  <a:cubicBezTo>
                    <a:pt x="150" y="9"/>
                    <a:pt x="123"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9"/>
            <p:cNvSpPr/>
            <p:nvPr/>
          </p:nvSpPr>
          <p:spPr>
            <a:xfrm>
              <a:off x="4136025" y="3102275"/>
              <a:ext cx="5600" cy="5175"/>
            </a:xfrm>
            <a:custGeom>
              <a:avLst/>
              <a:gdLst/>
              <a:ahLst/>
              <a:cxnLst/>
              <a:rect l="l" t="t" r="r" b="b"/>
              <a:pathLst>
                <a:path w="224" h="207" extrusionOk="0">
                  <a:moveTo>
                    <a:pt x="120" y="0"/>
                  </a:moveTo>
                  <a:cubicBezTo>
                    <a:pt x="71" y="0"/>
                    <a:pt x="17" y="33"/>
                    <a:pt x="1" y="83"/>
                  </a:cubicBezTo>
                  <a:cubicBezTo>
                    <a:pt x="1" y="103"/>
                    <a:pt x="1" y="120"/>
                    <a:pt x="17" y="136"/>
                  </a:cubicBezTo>
                  <a:cubicBezTo>
                    <a:pt x="17" y="153"/>
                    <a:pt x="17" y="153"/>
                    <a:pt x="34" y="169"/>
                  </a:cubicBezTo>
                  <a:cubicBezTo>
                    <a:pt x="54" y="186"/>
                    <a:pt x="71" y="206"/>
                    <a:pt x="104" y="206"/>
                  </a:cubicBezTo>
                  <a:cubicBezTo>
                    <a:pt x="120" y="206"/>
                    <a:pt x="157" y="206"/>
                    <a:pt x="174" y="186"/>
                  </a:cubicBezTo>
                  <a:cubicBezTo>
                    <a:pt x="190" y="169"/>
                    <a:pt x="207" y="153"/>
                    <a:pt x="223" y="120"/>
                  </a:cubicBezTo>
                  <a:cubicBezTo>
                    <a:pt x="223" y="103"/>
                    <a:pt x="207" y="66"/>
                    <a:pt x="190" y="50"/>
                  </a:cubicBezTo>
                  <a:cubicBezTo>
                    <a:pt x="174" y="17"/>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9"/>
            <p:cNvSpPr/>
            <p:nvPr/>
          </p:nvSpPr>
          <p:spPr>
            <a:xfrm>
              <a:off x="4137775" y="3009800"/>
              <a:ext cx="6000" cy="5200"/>
            </a:xfrm>
            <a:custGeom>
              <a:avLst/>
              <a:gdLst/>
              <a:ahLst/>
              <a:cxnLst/>
              <a:rect l="l" t="t" r="r" b="b"/>
              <a:pathLst>
                <a:path w="240" h="208" extrusionOk="0">
                  <a:moveTo>
                    <a:pt x="115" y="1"/>
                  </a:moveTo>
                  <a:cubicBezTo>
                    <a:pt x="105" y="1"/>
                    <a:pt x="96" y="2"/>
                    <a:pt x="87" y="5"/>
                  </a:cubicBezTo>
                  <a:cubicBezTo>
                    <a:pt x="34" y="21"/>
                    <a:pt x="1" y="92"/>
                    <a:pt x="34" y="141"/>
                  </a:cubicBezTo>
                  <a:cubicBezTo>
                    <a:pt x="46" y="180"/>
                    <a:pt x="77" y="208"/>
                    <a:pt x="112" y="208"/>
                  </a:cubicBezTo>
                  <a:cubicBezTo>
                    <a:pt x="126" y="208"/>
                    <a:pt x="140" y="204"/>
                    <a:pt x="153" y="195"/>
                  </a:cubicBezTo>
                  <a:cubicBezTo>
                    <a:pt x="223" y="174"/>
                    <a:pt x="240" y="125"/>
                    <a:pt x="223" y="71"/>
                  </a:cubicBezTo>
                  <a:cubicBezTo>
                    <a:pt x="210" y="30"/>
                    <a:pt x="16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9"/>
            <p:cNvSpPr/>
            <p:nvPr/>
          </p:nvSpPr>
          <p:spPr>
            <a:xfrm>
              <a:off x="4135625" y="3036925"/>
              <a:ext cx="5175" cy="5250"/>
            </a:xfrm>
            <a:custGeom>
              <a:avLst/>
              <a:gdLst/>
              <a:ahLst/>
              <a:cxnLst/>
              <a:rect l="l" t="t" r="r" b="b"/>
              <a:pathLst>
                <a:path w="207" h="210" extrusionOk="0">
                  <a:moveTo>
                    <a:pt x="120" y="0"/>
                  </a:moveTo>
                  <a:cubicBezTo>
                    <a:pt x="70" y="0"/>
                    <a:pt x="33" y="17"/>
                    <a:pt x="17" y="70"/>
                  </a:cubicBezTo>
                  <a:cubicBezTo>
                    <a:pt x="0" y="70"/>
                    <a:pt x="0" y="87"/>
                    <a:pt x="0" y="87"/>
                  </a:cubicBezTo>
                  <a:lnTo>
                    <a:pt x="0" y="140"/>
                  </a:lnTo>
                  <a:cubicBezTo>
                    <a:pt x="17" y="173"/>
                    <a:pt x="33" y="190"/>
                    <a:pt x="70" y="206"/>
                  </a:cubicBezTo>
                  <a:lnTo>
                    <a:pt x="87" y="206"/>
                  </a:lnTo>
                  <a:cubicBezTo>
                    <a:pt x="95" y="209"/>
                    <a:pt x="104" y="210"/>
                    <a:pt x="112" y="210"/>
                  </a:cubicBezTo>
                  <a:cubicBezTo>
                    <a:pt x="166" y="210"/>
                    <a:pt x="206" y="166"/>
                    <a:pt x="206" y="120"/>
                  </a:cubicBezTo>
                  <a:cubicBezTo>
                    <a:pt x="206" y="103"/>
                    <a:pt x="206" y="70"/>
                    <a:pt x="190" y="54"/>
                  </a:cubicBezTo>
                  <a:cubicBezTo>
                    <a:pt x="173" y="17"/>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9"/>
            <p:cNvSpPr/>
            <p:nvPr/>
          </p:nvSpPr>
          <p:spPr>
            <a:xfrm>
              <a:off x="4149725" y="3031025"/>
              <a:ext cx="6125" cy="5250"/>
            </a:xfrm>
            <a:custGeom>
              <a:avLst/>
              <a:gdLst/>
              <a:ahLst/>
              <a:cxnLst/>
              <a:rect l="l" t="t" r="r" b="b"/>
              <a:pathLst>
                <a:path w="245" h="210" extrusionOk="0">
                  <a:moveTo>
                    <a:pt x="124" y="0"/>
                  </a:moveTo>
                  <a:cubicBezTo>
                    <a:pt x="108" y="0"/>
                    <a:pt x="90" y="4"/>
                    <a:pt x="71" y="14"/>
                  </a:cubicBezTo>
                  <a:cubicBezTo>
                    <a:pt x="22" y="30"/>
                    <a:pt x="1" y="84"/>
                    <a:pt x="22" y="133"/>
                  </a:cubicBezTo>
                  <a:cubicBezTo>
                    <a:pt x="34" y="187"/>
                    <a:pt x="76" y="209"/>
                    <a:pt x="119" y="209"/>
                  </a:cubicBezTo>
                  <a:cubicBezTo>
                    <a:pt x="132" y="209"/>
                    <a:pt x="145" y="207"/>
                    <a:pt x="158" y="203"/>
                  </a:cubicBezTo>
                  <a:cubicBezTo>
                    <a:pt x="207" y="187"/>
                    <a:pt x="244" y="117"/>
                    <a:pt x="207" y="67"/>
                  </a:cubicBezTo>
                  <a:cubicBezTo>
                    <a:pt x="195" y="28"/>
                    <a:pt x="166"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9"/>
            <p:cNvSpPr/>
            <p:nvPr/>
          </p:nvSpPr>
          <p:spPr>
            <a:xfrm>
              <a:off x="4182000" y="3059200"/>
              <a:ext cx="5600" cy="5250"/>
            </a:xfrm>
            <a:custGeom>
              <a:avLst/>
              <a:gdLst/>
              <a:ahLst/>
              <a:cxnLst/>
              <a:rect l="l" t="t" r="r" b="b"/>
              <a:pathLst>
                <a:path w="224" h="210" extrusionOk="0">
                  <a:moveTo>
                    <a:pt x="100" y="1"/>
                  </a:moveTo>
                  <a:cubicBezTo>
                    <a:pt x="57" y="1"/>
                    <a:pt x="15" y="44"/>
                    <a:pt x="0" y="90"/>
                  </a:cubicBezTo>
                  <a:cubicBezTo>
                    <a:pt x="0" y="107"/>
                    <a:pt x="0" y="123"/>
                    <a:pt x="17" y="140"/>
                  </a:cubicBezTo>
                  <a:cubicBezTo>
                    <a:pt x="17" y="140"/>
                    <a:pt x="17" y="156"/>
                    <a:pt x="33" y="156"/>
                  </a:cubicBezTo>
                  <a:cubicBezTo>
                    <a:pt x="50" y="193"/>
                    <a:pt x="70" y="210"/>
                    <a:pt x="103" y="210"/>
                  </a:cubicBezTo>
                  <a:cubicBezTo>
                    <a:pt x="153" y="210"/>
                    <a:pt x="207" y="177"/>
                    <a:pt x="223" y="123"/>
                  </a:cubicBezTo>
                  <a:cubicBezTo>
                    <a:pt x="223" y="90"/>
                    <a:pt x="207" y="74"/>
                    <a:pt x="190" y="37"/>
                  </a:cubicBezTo>
                  <a:cubicBezTo>
                    <a:pt x="190" y="20"/>
                    <a:pt x="153" y="4"/>
                    <a:pt x="120" y="4"/>
                  </a:cubicBezTo>
                  <a:cubicBezTo>
                    <a:pt x="113"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
            <p:cNvSpPr/>
            <p:nvPr/>
          </p:nvSpPr>
          <p:spPr>
            <a:xfrm>
              <a:off x="4176425" y="3099300"/>
              <a:ext cx="6000" cy="5200"/>
            </a:xfrm>
            <a:custGeom>
              <a:avLst/>
              <a:gdLst/>
              <a:ahLst/>
              <a:cxnLst/>
              <a:rect l="l" t="t" r="r" b="b"/>
              <a:pathLst>
                <a:path w="240" h="208" extrusionOk="0">
                  <a:moveTo>
                    <a:pt x="133" y="1"/>
                  </a:moveTo>
                  <a:cubicBezTo>
                    <a:pt x="117" y="1"/>
                    <a:pt x="101" y="5"/>
                    <a:pt x="87" y="16"/>
                  </a:cubicBezTo>
                  <a:cubicBezTo>
                    <a:pt x="34" y="32"/>
                    <a:pt x="1" y="82"/>
                    <a:pt x="34" y="136"/>
                  </a:cubicBezTo>
                  <a:cubicBezTo>
                    <a:pt x="47" y="175"/>
                    <a:pt x="84" y="207"/>
                    <a:pt x="133" y="207"/>
                  </a:cubicBezTo>
                  <a:cubicBezTo>
                    <a:pt x="145" y="207"/>
                    <a:pt x="157" y="206"/>
                    <a:pt x="170" y="202"/>
                  </a:cubicBezTo>
                  <a:cubicBezTo>
                    <a:pt x="223" y="185"/>
                    <a:pt x="240" y="119"/>
                    <a:pt x="223" y="65"/>
                  </a:cubicBezTo>
                  <a:cubicBezTo>
                    <a:pt x="212" y="30"/>
                    <a:pt x="172"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9"/>
            <p:cNvSpPr/>
            <p:nvPr/>
          </p:nvSpPr>
          <p:spPr>
            <a:xfrm>
              <a:off x="4177250" y="3071150"/>
              <a:ext cx="6000" cy="5050"/>
            </a:xfrm>
            <a:custGeom>
              <a:avLst/>
              <a:gdLst/>
              <a:ahLst/>
              <a:cxnLst/>
              <a:rect l="l" t="t" r="r" b="b"/>
              <a:pathLst>
                <a:path w="240" h="202" extrusionOk="0">
                  <a:moveTo>
                    <a:pt x="129" y="0"/>
                  </a:moveTo>
                  <a:cubicBezTo>
                    <a:pt x="114" y="0"/>
                    <a:pt x="100" y="3"/>
                    <a:pt x="87" y="8"/>
                  </a:cubicBezTo>
                  <a:cubicBezTo>
                    <a:pt x="34" y="25"/>
                    <a:pt x="1" y="91"/>
                    <a:pt x="34" y="144"/>
                  </a:cubicBezTo>
                  <a:cubicBezTo>
                    <a:pt x="49" y="181"/>
                    <a:pt x="80" y="202"/>
                    <a:pt x="124" y="202"/>
                  </a:cubicBezTo>
                  <a:cubicBezTo>
                    <a:pt x="139" y="202"/>
                    <a:pt x="156" y="199"/>
                    <a:pt x="174" y="194"/>
                  </a:cubicBezTo>
                  <a:cubicBezTo>
                    <a:pt x="223" y="177"/>
                    <a:pt x="240" y="111"/>
                    <a:pt x="223" y="58"/>
                  </a:cubicBezTo>
                  <a:cubicBezTo>
                    <a:pt x="211" y="21"/>
                    <a:pt x="170"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9"/>
            <p:cNvSpPr/>
            <p:nvPr/>
          </p:nvSpPr>
          <p:spPr>
            <a:xfrm>
              <a:off x="4103350" y="2995575"/>
              <a:ext cx="5700" cy="5150"/>
            </a:xfrm>
            <a:custGeom>
              <a:avLst/>
              <a:gdLst/>
              <a:ahLst/>
              <a:cxnLst/>
              <a:rect l="l" t="t" r="r" b="b"/>
              <a:pathLst>
                <a:path w="228" h="206" extrusionOk="0">
                  <a:moveTo>
                    <a:pt x="106" y="1"/>
                  </a:moveTo>
                  <a:cubicBezTo>
                    <a:pt x="95" y="1"/>
                    <a:pt x="83" y="2"/>
                    <a:pt x="71" y="5"/>
                  </a:cubicBezTo>
                  <a:cubicBezTo>
                    <a:pt x="21" y="21"/>
                    <a:pt x="1" y="92"/>
                    <a:pt x="21" y="145"/>
                  </a:cubicBezTo>
                  <a:cubicBezTo>
                    <a:pt x="21" y="162"/>
                    <a:pt x="38" y="178"/>
                    <a:pt x="54" y="178"/>
                  </a:cubicBezTo>
                  <a:cubicBezTo>
                    <a:pt x="64" y="197"/>
                    <a:pt x="86" y="205"/>
                    <a:pt x="110" y="205"/>
                  </a:cubicBezTo>
                  <a:cubicBezTo>
                    <a:pt x="126" y="205"/>
                    <a:pt x="144" y="201"/>
                    <a:pt x="157" y="195"/>
                  </a:cubicBezTo>
                  <a:cubicBezTo>
                    <a:pt x="190" y="195"/>
                    <a:pt x="227" y="145"/>
                    <a:pt x="227" y="108"/>
                  </a:cubicBezTo>
                  <a:cubicBezTo>
                    <a:pt x="227" y="92"/>
                    <a:pt x="227" y="75"/>
                    <a:pt x="207" y="75"/>
                  </a:cubicBezTo>
                  <a:cubicBezTo>
                    <a:pt x="193" y="31"/>
                    <a:pt x="157" y="1"/>
                    <a:pt x="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9"/>
            <p:cNvSpPr/>
            <p:nvPr/>
          </p:nvSpPr>
          <p:spPr>
            <a:xfrm>
              <a:off x="4173450" y="3021775"/>
              <a:ext cx="5575" cy="5275"/>
            </a:xfrm>
            <a:custGeom>
              <a:avLst/>
              <a:gdLst/>
              <a:ahLst/>
              <a:cxnLst/>
              <a:rect l="l" t="t" r="r" b="b"/>
              <a:pathLst>
                <a:path w="223" h="211" extrusionOk="0">
                  <a:moveTo>
                    <a:pt x="94" y="0"/>
                  </a:moveTo>
                  <a:cubicBezTo>
                    <a:pt x="51" y="0"/>
                    <a:pt x="14" y="35"/>
                    <a:pt x="0" y="91"/>
                  </a:cubicBezTo>
                  <a:cubicBezTo>
                    <a:pt x="0" y="107"/>
                    <a:pt x="0" y="128"/>
                    <a:pt x="17" y="144"/>
                  </a:cubicBezTo>
                  <a:cubicBezTo>
                    <a:pt x="17" y="144"/>
                    <a:pt x="17" y="161"/>
                    <a:pt x="33" y="161"/>
                  </a:cubicBezTo>
                  <a:cubicBezTo>
                    <a:pt x="33" y="194"/>
                    <a:pt x="66" y="194"/>
                    <a:pt x="103" y="210"/>
                  </a:cubicBezTo>
                  <a:cubicBezTo>
                    <a:pt x="153" y="210"/>
                    <a:pt x="206" y="177"/>
                    <a:pt x="206" y="128"/>
                  </a:cubicBezTo>
                  <a:cubicBezTo>
                    <a:pt x="223" y="91"/>
                    <a:pt x="206" y="58"/>
                    <a:pt x="186" y="41"/>
                  </a:cubicBezTo>
                  <a:cubicBezTo>
                    <a:pt x="169" y="25"/>
                    <a:pt x="153" y="4"/>
                    <a:pt x="120" y="4"/>
                  </a:cubicBezTo>
                  <a:cubicBezTo>
                    <a:pt x="111" y="2"/>
                    <a:pt x="103"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9"/>
            <p:cNvSpPr/>
            <p:nvPr/>
          </p:nvSpPr>
          <p:spPr>
            <a:xfrm>
              <a:off x="4183225" y="3045450"/>
              <a:ext cx="5200" cy="5300"/>
            </a:xfrm>
            <a:custGeom>
              <a:avLst/>
              <a:gdLst/>
              <a:ahLst/>
              <a:cxnLst/>
              <a:rect l="l" t="t" r="r" b="b"/>
              <a:pathLst>
                <a:path w="208" h="212" extrusionOk="0">
                  <a:moveTo>
                    <a:pt x="94" y="1"/>
                  </a:moveTo>
                  <a:cubicBezTo>
                    <a:pt x="40" y="1"/>
                    <a:pt x="1" y="46"/>
                    <a:pt x="1" y="88"/>
                  </a:cubicBezTo>
                  <a:lnTo>
                    <a:pt x="1" y="125"/>
                  </a:lnTo>
                  <a:lnTo>
                    <a:pt x="1" y="142"/>
                  </a:lnTo>
                  <a:cubicBezTo>
                    <a:pt x="1" y="142"/>
                    <a:pt x="1" y="158"/>
                    <a:pt x="21" y="158"/>
                  </a:cubicBezTo>
                  <a:cubicBezTo>
                    <a:pt x="38" y="191"/>
                    <a:pt x="54" y="212"/>
                    <a:pt x="87" y="212"/>
                  </a:cubicBezTo>
                  <a:cubicBezTo>
                    <a:pt x="104" y="212"/>
                    <a:pt x="141" y="212"/>
                    <a:pt x="158" y="191"/>
                  </a:cubicBezTo>
                  <a:cubicBezTo>
                    <a:pt x="191" y="175"/>
                    <a:pt x="191" y="142"/>
                    <a:pt x="207" y="125"/>
                  </a:cubicBezTo>
                  <a:cubicBezTo>
                    <a:pt x="207" y="88"/>
                    <a:pt x="207" y="71"/>
                    <a:pt x="191" y="55"/>
                  </a:cubicBezTo>
                  <a:cubicBezTo>
                    <a:pt x="174" y="22"/>
                    <a:pt x="158" y="5"/>
                    <a:pt x="125" y="5"/>
                  </a:cubicBezTo>
                  <a:cubicBezTo>
                    <a:pt x="114" y="2"/>
                    <a:pt x="104"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9"/>
            <p:cNvSpPr/>
            <p:nvPr/>
          </p:nvSpPr>
          <p:spPr>
            <a:xfrm>
              <a:off x="4193550" y="2975475"/>
              <a:ext cx="5675" cy="5200"/>
            </a:xfrm>
            <a:custGeom>
              <a:avLst/>
              <a:gdLst/>
              <a:ahLst/>
              <a:cxnLst/>
              <a:rect l="l" t="t" r="r" b="b"/>
              <a:pathLst>
                <a:path w="227" h="208" extrusionOk="0">
                  <a:moveTo>
                    <a:pt x="140" y="1"/>
                  </a:moveTo>
                  <a:cubicBezTo>
                    <a:pt x="103" y="1"/>
                    <a:pt x="70" y="1"/>
                    <a:pt x="54" y="22"/>
                  </a:cubicBezTo>
                  <a:cubicBezTo>
                    <a:pt x="37" y="38"/>
                    <a:pt x="21" y="55"/>
                    <a:pt x="21" y="87"/>
                  </a:cubicBezTo>
                  <a:cubicBezTo>
                    <a:pt x="0" y="104"/>
                    <a:pt x="21" y="125"/>
                    <a:pt x="21" y="141"/>
                  </a:cubicBezTo>
                  <a:cubicBezTo>
                    <a:pt x="21" y="158"/>
                    <a:pt x="21" y="158"/>
                    <a:pt x="37" y="158"/>
                  </a:cubicBezTo>
                  <a:cubicBezTo>
                    <a:pt x="54" y="191"/>
                    <a:pt x="70" y="207"/>
                    <a:pt x="103" y="207"/>
                  </a:cubicBezTo>
                  <a:cubicBezTo>
                    <a:pt x="157" y="207"/>
                    <a:pt x="206" y="174"/>
                    <a:pt x="227" y="125"/>
                  </a:cubicBezTo>
                  <a:cubicBezTo>
                    <a:pt x="227" y="87"/>
                    <a:pt x="227" y="71"/>
                    <a:pt x="206" y="38"/>
                  </a:cubicBezTo>
                  <a:cubicBezTo>
                    <a:pt x="190" y="22"/>
                    <a:pt x="157"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9"/>
            <p:cNvSpPr/>
            <p:nvPr/>
          </p:nvSpPr>
          <p:spPr>
            <a:xfrm>
              <a:off x="4189325" y="3003425"/>
              <a:ext cx="5575" cy="5175"/>
            </a:xfrm>
            <a:custGeom>
              <a:avLst/>
              <a:gdLst/>
              <a:ahLst/>
              <a:cxnLst/>
              <a:rect l="l" t="t" r="r" b="b"/>
              <a:pathLst>
                <a:path w="223" h="207" extrusionOk="0">
                  <a:moveTo>
                    <a:pt x="120" y="0"/>
                  </a:moveTo>
                  <a:cubicBezTo>
                    <a:pt x="66" y="0"/>
                    <a:pt x="17" y="37"/>
                    <a:pt x="0" y="87"/>
                  </a:cubicBezTo>
                  <a:cubicBezTo>
                    <a:pt x="0" y="103"/>
                    <a:pt x="0" y="120"/>
                    <a:pt x="17" y="140"/>
                  </a:cubicBezTo>
                  <a:lnTo>
                    <a:pt x="17" y="173"/>
                  </a:lnTo>
                  <a:cubicBezTo>
                    <a:pt x="33" y="190"/>
                    <a:pt x="66" y="206"/>
                    <a:pt x="87" y="206"/>
                  </a:cubicBezTo>
                  <a:cubicBezTo>
                    <a:pt x="120" y="206"/>
                    <a:pt x="153" y="206"/>
                    <a:pt x="169" y="190"/>
                  </a:cubicBezTo>
                  <a:cubicBezTo>
                    <a:pt x="190" y="173"/>
                    <a:pt x="206" y="157"/>
                    <a:pt x="206" y="120"/>
                  </a:cubicBezTo>
                  <a:cubicBezTo>
                    <a:pt x="223" y="103"/>
                    <a:pt x="206" y="70"/>
                    <a:pt x="190" y="54"/>
                  </a:cubicBezTo>
                  <a:cubicBezTo>
                    <a:pt x="169" y="17"/>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9"/>
            <p:cNvSpPr/>
            <p:nvPr/>
          </p:nvSpPr>
          <p:spPr>
            <a:xfrm>
              <a:off x="4191475" y="2989550"/>
              <a:ext cx="5600" cy="4925"/>
            </a:xfrm>
            <a:custGeom>
              <a:avLst/>
              <a:gdLst/>
              <a:ahLst/>
              <a:cxnLst/>
              <a:rect l="l" t="t" r="r" b="b"/>
              <a:pathLst>
                <a:path w="224" h="197" extrusionOk="0">
                  <a:moveTo>
                    <a:pt x="110" y="0"/>
                  </a:moveTo>
                  <a:cubicBezTo>
                    <a:pt x="81" y="0"/>
                    <a:pt x="52" y="13"/>
                    <a:pt x="34" y="40"/>
                  </a:cubicBezTo>
                  <a:cubicBezTo>
                    <a:pt x="17" y="56"/>
                    <a:pt x="1" y="77"/>
                    <a:pt x="1" y="110"/>
                  </a:cubicBezTo>
                  <a:cubicBezTo>
                    <a:pt x="17" y="126"/>
                    <a:pt x="17" y="126"/>
                    <a:pt x="17" y="143"/>
                  </a:cubicBezTo>
                  <a:cubicBezTo>
                    <a:pt x="17" y="143"/>
                    <a:pt x="34" y="159"/>
                    <a:pt x="50" y="180"/>
                  </a:cubicBezTo>
                  <a:cubicBezTo>
                    <a:pt x="67" y="197"/>
                    <a:pt x="104" y="197"/>
                    <a:pt x="120" y="197"/>
                  </a:cubicBezTo>
                  <a:cubicBezTo>
                    <a:pt x="153" y="197"/>
                    <a:pt x="170" y="180"/>
                    <a:pt x="186" y="159"/>
                  </a:cubicBezTo>
                  <a:cubicBezTo>
                    <a:pt x="207" y="143"/>
                    <a:pt x="223" y="110"/>
                    <a:pt x="223" y="93"/>
                  </a:cubicBezTo>
                  <a:cubicBezTo>
                    <a:pt x="207" y="56"/>
                    <a:pt x="207" y="40"/>
                    <a:pt x="170" y="23"/>
                  </a:cubicBezTo>
                  <a:cubicBezTo>
                    <a:pt x="155" y="9"/>
                    <a:pt x="133"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9"/>
            <p:cNvSpPr/>
            <p:nvPr/>
          </p:nvSpPr>
          <p:spPr>
            <a:xfrm>
              <a:off x="4160550" y="3023475"/>
              <a:ext cx="5600" cy="5075"/>
            </a:xfrm>
            <a:custGeom>
              <a:avLst/>
              <a:gdLst/>
              <a:ahLst/>
              <a:cxnLst/>
              <a:rect l="l" t="t" r="r" b="b"/>
              <a:pathLst>
                <a:path w="224" h="203" extrusionOk="0">
                  <a:moveTo>
                    <a:pt x="108" y="0"/>
                  </a:moveTo>
                  <a:cubicBezTo>
                    <a:pt x="94" y="0"/>
                    <a:pt x="80" y="2"/>
                    <a:pt x="67" y="6"/>
                  </a:cubicBezTo>
                  <a:cubicBezTo>
                    <a:pt x="17" y="23"/>
                    <a:pt x="1" y="76"/>
                    <a:pt x="17" y="142"/>
                  </a:cubicBezTo>
                  <a:cubicBezTo>
                    <a:pt x="30" y="183"/>
                    <a:pt x="61" y="202"/>
                    <a:pt x="106" y="202"/>
                  </a:cubicBezTo>
                  <a:cubicBezTo>
                    <a:pt x="120" y="202"/>
                    <a:pt x="136" y="200"/>
                    <a:pt x="153" y="196"/>
                  </a:cubicBezTo>
                  <a:cubicBezTo>
                    <a:pt x="207" y="179"/>
                    <a:pt x="223" y="109"/>
                    <a:pt x="207" y="60"/>
                  </a:cubicBezTo>
                  <a:cubicBezTo>
                    <a:pt x="191" y="20"/>
                    <a:pt x="150"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9"/>
            <p:cNvSpPr/>
            <p:nvPr/>
          </p:nvSpPr>
          <p:spPr>
            <a:xfrm>
              <a:off x="4162625" y="3090875"/>
              <a:ext cx="5700" cy="5075"/>
            </a:xfrm>
            <a:custGeom>
              <a:avLst/>
              <a:gdLst/>
              <a:ahLst/>
              <a:cxnLst/>
              <a:rect l="l" t="t" r="r" b="b"/>
              <a:pathLst>
                <a:path w="228" h="203" extrusionOk="0">
                  <a:moveTo>
                    <a:pt x="115" y="1"/>
                  </a:moveTo>
                  <a:cubicBezTo>
                    <a:pt x="86" y="1"/>
                    <a:pt x="56" y="14"/>
                    <a:pt x="37" y="44"/>
                  </a:cubicBezTo>
                  <a:cubicBezTo>
                    <a:pt x="21" y="60"/>
                    <a:pt x="0" y="93"/>
                    <a:pt x="0" y="110"/>
                  </a:cubicBezTo>
                  <a:cubicBezTo>
                    <a:pt x="21" y="126"/>
                    <a:pt x="21" y="126"/>
                    <a:pt x="21" y="147"/>
                  </a:cubicBezTo>
                  <a:cubicBezTo>
                    <a:pt x="21" y="163"/>
                    <a:pt x="37" y="180"/>
                    <a:pt x="54" y="180"/>
                  </a:cubicBezTo>
                  <a:cubicBezTo>
                    <a:pt x="69" y="195"/>
                    <a:pt x="91" y="203"/>
                    <a:pt x="114" y="203"/>
                  </a:cubicBezTo>
                  <a:cubicBezTo>
                    <a:pt x="142" y="203"/>
                    <a:pt x="172" y="191"/>
                    <a:pt x="190" y="163"/>
                  </a:cubicBezTo>
                  <a:cubicBezTo>
                    <a:pt x="206" y="147"/>
                    <a:pt x="227" y="126"/>
                    <a:pt x="227" y="93"/>
                  </a:cubicBezTo>
                  <a:cubicBezTo>
                    <a:pt x="206" y="60"/>
                    <a:pt x="206" y="44"/>
                    <a:pt x="173" y="23"/>
                  </a:cubicBezTo>
                  <a:cubicBezTo>
                    <a:pt x="159" y="9"/>
                    <a:pt x="137"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9"/>
            <p:cNvSpPr/>
            <p:nvPr/>
          </p:nvSpPr>
          <p:spPr>
            <a:xfrm>
              <a:off x="4162625" y="3105250"/>
              <a:ext cx="5175" cy="5250"/>
            </a:xfrm>
            <a:custGeom>
              <a:avLst/>
              <a:gdLst/>
              <a:ahLst/>
              <a:cxnLst/>
              <a:rect l="l" t="t" r="r" b="b"/>
              <a:pathLst>
                <a:path w="207" h="210" extrusionOk="0">
                  <a:moveTo>
                    <a:pt x="124" y="1"/>
                  </a:moveTo>
                  <a:cubicBezTo>
                    <a:pt x="70" y="1"/>
                    <a:pt x="21" y="17"/>
                    <a:pt x="0" y="67"/>
                  </a:cubicBezTo>
                  <a:lnTo>
                    <a:pt x="0" y="87"/>
                  </a:lnTo>
                  <a:lnTo>
                    <a:pt x="0" y="137"/>
                  </a:lnTo>
                  <a:cubicBezTo>
                    <a:pt x="21" y="170"/>
                    <a:pt x="37" y="190"/>
                    <a:pt x="54" y="207"/>
                  </a:cubicBezTo>
                  <a:lnTo>
                    <a:pt x="87" y="207"/>
                  </a:lnTo>
                  <a:cubicBezTo>
                    <a:pt x="94" y="209"/>
                    <a:pt x="100" y="210"/>
                    <a:pt x="107" y="210"/>
                  </a:cubicBezTo>
                  <a:cubicBezTo>
                    <a:pt x="152" y="210"/>
                    <a:pt x="192" y="163"/>
                    <a:pt x="206" y="120"/>
                  </a:cubicBezTo>
                  <a:cubicBezTo>
                    <a:pt x="206" y="87"/>
                    <a:pt x="206" y="67"/>
                    <a:pt x="190" y="50"/>
                  </a:cubicBezTo>
                  <a:cubicBezTo>
                    <a:pt x="173" y="17"/>
                    <a:pt x="140"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9"/>
            <p:cNvSpPr/>
            <p:nvPr/>
          </p:nvSpPr>
          <p:spPr>
            <a:xfrm>
              <a:off x="4162625" y="3009900"/>
              <a:ext cx="5700" cy="5200"/>
            </a:xfrm>
            <a:custGeom>
              <a:avLst/>
              <a:gdLst/>
              <a:ahLst/>
              <a:cxnLst/>
              <a:rect l="l" t="t" r="r" b="b"/>
              <a:pathLst>
                <a:path w="228" h="208" extrusionOk="0">
                  <a:moveTo>
                    <a:pt x="140" y="1"/>
                  </a:moveTo>
                  <a:cubicBezTo>
                    <a:pt x="70" y="1"/>
                    <a:pt x="21" y="34"/>
                    <a:pt x="21" y="88"/>
                  </a:cubicBezTo>
                  <a:cubicBezTo>
                    <a:pt x="0" y="104"/>
                    <a:pt x="21" y="121"/>
                    <a:pt x="21" y="137"/>
                  </a:cubicBezTo>
                  <a:cubicBezTo>
                    <a:pt x="21" y="154"/>
                    <a:pt x="21" y="154"/>
                    <a:pt x="37" y="170"/>
                  </a:cubicBezTo>
                  <a:cubicBezTo>
                    <a:pt x="54" y="191"/>
                    <a:pt x="70" y="207"/>
                    <a:pt x="103" y="207"/>
                  </a:cubicBezTo>
                  <a:cubicBezTo>
                    <a:pt x="157" y="207"/>
                    <a:pt x="206" y="170"/>
                    <a:pt x="227" y="121"/>
                  </a:cubicBezTo>
                  <a:cubicBezTo>
                    <a:pt x="227" y="88"/>
                    <a:pt x="227" y="67"/>
                    <a:pt x="206" y="34"/>
                  </a:cubicBezTo>
                  <a:cubicBezTo>
                    <a:pt x="190" y="17"/>
                    <a:pt x="157"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9"/>
            <p:cNvSpPr/>
            <p:nvPr/>
          </p:nvSpPr>
          <p:spPr>
            <a:xfrm>
              <a:off x="4159225" y="3042075"/>
              <a:ext cx="5575" cy="5275"/>
            </a:xfrm>
            <a:custGeom>
              <a:avLst/>
              <a:gdLst/>
              <a:ahLst/>
              <a:cxnLst/>
              <a:rect l="l" t="t" r="r" b="b"/>
              <a:pathLst>
                <a:path w="223" h="211" extrusionOk="0">
                  <a:moveTo>
                    <a:pt x="136" y="0"/>
                  </a:moveTo>
                  <a:cubicBezTo>
                    <a:pt x="70" y="0"/>
                    <a:pt x="17" y="37"/>
                    <a:pt x="17" y="87"/>
                  </a:cubicBezTo>
                  <a:cubicBezTo>
                    <a:pt x="0" y="103"/>
                    <a:pt x="17" y="140"/>
                    <a:pt x="17" y="157"/>
                  </a:cubicBezTo>
                  <a:lnTo>
                    <a:pt x="33" y="173"/>
                  </a:lnTo>
                  <a:cubicBezTo>
                    <a:pt x="54" y="190"/>
                    <a:pt x="70" y="206"/>
                    <a:pt x="103" y="206"/>
                  </a:cubicBezTo>
                  <a:cubicBezTo>
                    <a:pt x="112" y="209"/>
                    <a:pt x="121" y="211"/>
                    <a:pt x="130" y="211"/>
                  </a:cubicBezTo>
                  <a:cubicBezTo>
                    <a:pt x="173" y="211"/>
                    <a:pt x="209" y="178"/>
                    <a:pt x="223" y="120"/>
                  </a:cubicBezTo>
                  <a:cubicBezTo>
                    <a:pt x="223" y="103"/>
                    <a:pt x="223" y="70"/>
                    <a:pt x="206" y="54"/>
                  </a:cubicBezTo>
                  <a:cubicBezTo>
                    <a:pt x="190" y="37"/>
                    <a:pt x="157"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
            <p:cNvSpPr/>
            <p:nvPr/>
          </p:nvSpPr>
          <p:spPr>
            <a:xfrm>
              <a:off x="4165700" y="3063875"/>
              <a:ext cx="6025" cy="5075"/>
            </a:xfrm>
            <a:custGeom>
              <a:avLst/>
              <a:gdLst/>
              <a:ahLst/>
              <a:cxnLst/>
              <a:rect l="l" t="t" r="r" b="b"/>
              <a:pathLst>
                <a:path w="241" h="203" extrusionOk="0">
                  <a:moveTo>
                    <a:pt x="116" y="0"/>
                  </a:moveTo>
                  <a:cubicBezTo>
                    <a:pt x="101" y="0"/>
                    <a:pt x="84" y="2"/>
                    <a:pt x="67" y="6"/>
                  </a:cubicBezTo>
                  <a:cubicBezTo>
                    <a:pt x="17" y="23"/>
                    <a:pt x="1" y="93"/>
                    <a:pt x="17" y="143"/>
                  </a:cubicBezTo>
                  <a:cubicBezTo>
                    <a:pt x="30" y="183"/>
                    <a:pt x="73" y="202"/>
                    <a:pt x="114" y="202"/>
                  </a:cubicBezTo>
                  <a:cubicBezTo>
                    <a:pt x="128" y="202"/>
                    <a:pt x="141" y="200"/>
                    <a:pt x="154" y="196"/>
                  </a:cubicBezTo>
                  <a:cubicBezTo>
                    <a:pt x="207" y="176"/>
                    <a:pt x="240" y="110"/>
                    <a:pt x="207" y="56"/>
                  </a:cubicBezTo>
                  <a:cubicBezTo>
                    <a:pt x="192" y="19"/>
                    <a:pt x="160"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9"/>
            <p:cNvSpPr/>
            <p:nvPr/>
          </p:nvSpPr>
          <p:spPr>
            <a:xfrm>
              <a:off x="4169950" y="3052075"/>
              <a:ext cx="5575" cy="5225"/>
            </a:xfrm>
            <a:custGeom>
              <a:avLst/>
              <a:gdLst/>
              <a:ahLst/>
              <a:cxnLst/>
              <a:rect l="l" t="t" r="r" b="b"/>
              <a:pathLst>
                <a:path w="223" h="209" extrusionOk="0">
                  <a:moveTo>
                    <a:pt x="97" y="0"/>
                  </a:moveTo>
                  <a:cubicBezTo>
                    <a:pt x="87" y="0"/>
                    <a:pt x="78" y="4"/>
                    <a:pt x="70" y="13"/>
                  </a:cubicBezTo>
                  <a:cubicBezTo>
                    <a:pt x="37" y="13"/>
                    <a:pt x="16" y="29"/>
                    <a:pt x="16" y="66"/>
                  </a:cubicBezTo>
                  <a:cubicBezTo>
                    <a:pt x="0" y="83"/>
                    <a:pt x="0" y="116"/>
                    <a:pt x="0" y="153"/>
                  </a:cubicBezTo>
                  <a:cubicBezTo>
                    <a:pt x="12" y="190"/>
                    <a:pt x="55" y="208"/>
                    <a:pt x="98" y="208"/>
                  </a:cubicBezTo>
                  <a:cubicBezTo>
                    <a:pt x="112" y="208"/>
                    <a:pt x="127" y="206"/>
                    <a:pt x="140" y="202"/>
                  </a:cubicBezTo>
                  <a:cubicBezTo>
                    <a:pt x="190" y="186"/>
                    <a:pt x="223" y="116"/>
                    <a:pt x="206" y="66"/>
                  </a:cubicBezTo>
                  <a:cubicBezTo>
                    <a:pt x="190" y="50"/>
                    <a:pt x="157" y="13"/>
                    <a:pt x="140" y="13"/>
                  </a:cubicBezTo>
                  <a:cubicBezTo>
                    <a:pt x="122"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9"/>
            <p:cNvSpPr/>
            <p:nvPr/>
          </p:nvSpPr>
          <p:spPr>
            <a:xfrm>
              <a:off x="4164775" y="3078000"/>
              <a:ext cx="6125" cy="5075"/>
            </a:xfrm>
            <a:custGeom>
              <a:avLst/>
              <a:gdLst/>
              <a:ahLst/>
              <a:cxnLst/>
              <a:rect l="l" t="t" r="r" b="b"/>
              <a:pathLst>
                <a:path w="245" h="203" extrusionOk="0">
                  <a:moveTo>
                    <a:pt x="126" y="0"/>
                  </a:moveTo>
                  <a:cubicBezTo>
                    <a:pt x="114" y="0"/>
                    <a:pt x="101" y="2"/>
                    <a:pt x="87" y="6"/>
                  </a:cubicBezTo>
                  <a:cubicBezTo>
                    <a:pt x="38" y="23"/>
                    <a:pt x="1" y="93"/>
                    <a:pt x="17" y="146"/>
                  </a:cubicBezTo>
                  <a:cubicBezTo>
                    <a:pt x="33" y="184"/>
                    <a:pt x="74" y="202"/>
                    <a:pt x="116" y="202"/>
                  </a:cubicBezTo>
                  <a:cubicBezTo>
                    <a:pt x="130" y="202"/>
                    <a:pt x="144" y="200"/>
                    <a:pt x="158" y="196"/>
                  </a:cubicBezTo>
                  <a:cubicBezTo>
                    <a:pt x="207" y="179"/>
                    <a:pt x="244" y="126"/>
                    <a:pt x="223" y="60"/>
                  </a:cubicBezTo>
                  <a:cubicBezTo>
                    <a:pt x="199" y="20"/>
                    <a:pt x="164"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9"/>
            <p:cNvSpPr/>
            <p:nvPr/>
          </p:nvSpPr>
          <p:spPr>
            <a:xfrm>
              <a:off x="4170350" y="3035650"/>
              <a:ext cx="5700" cy="5250"/>
            </a:xfrm>
            <a:custGeom>
              <a:avLst/>
              <a:gdLst/>
              <a:ahLst/>
              <a:cxnLst/>
              <a:rect l="l" t="t" r="r" b="b"/>
              <a:pathLst>
                <a:path w="228" h="210" extrusionOk="0">
                  <a:moveTo>
                    <a:pt x="124" y="0"/>
                  </a:moveTo>
                  <a:cubicBezTo>
                    <a:pt x="93" y="0"/>
                    <a:pt x="58" y="14"/>
                    <a:pt x="38" y="35"/>
                  </a:cubicBezTo>
                  <a:cubicBezTo>
                    <a:pt x="21" y="51"/>
                    <a:pt x="0" y="88"/>
                    <a:pt x="21" y="105"/>
                  </a:cubicBezTo>
                  <a:lnTo>
                    <a:pt x="21" y="138"/>
                  </a:lnTo>
                  <a:cubicBezTo>
                    <a:pt x="21" y="154"/>
                    <a:pt x="38" y="171"/>
                    <a:pt x="54" y="191"/>
                  </a:cubicBezTo>
                  <a:cubicBezTo>
                    <a:pt x="66" y="204"/>
                    <a:pt x="84" y="209"/>
                    <a:pt x="103" y="209"/>
                  </a:cubicBezTo>
                  <a:cubicBezTo>
                    <a:pt x="134" y="209"/>
                    <a:pt x="170" y="194"/>
                    <a:pt x="190" y="171"/>
                  </a:cubicBezTo>
                  <a:cubicBezTo>
                    <a:pt x="227" y="121"/>
                    <a:pt x="227" y="51"/>
                    <a:pt x="174" y="18"/>
                  </a:cubicBezTo>
                  <a:cubicBezTo>
                    <a:pt x="161" y="6"/>
                    <a:pt x="143"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9"/>
            <p:cNvSpPr/>
            <p:nvPr/>
          </p:nvSpPr>
          <p:spPr>
            <a:xfrm>
              <a:off x="4184975" y="2952725"/>
              <a:ext cx="5200" cy="5275"/>
            </a:xfrm>
            <a:custGeom>
              <a:avLst/>
              <a:gdLst/>
              <a:ahLst/>
              <a:cxnLst/>
              <a:rect l="l" t="t" r="r" b="b"/>
              <a:pathLst>
                <a:path w="208" h="211" extrusionOk="0">
                  <a:moveTo>
                    <a:pt x="110" y="1"/>
                  </a:moveTo>
                  <a:cubicBezTo>
                    <a:pt x="75" y="1"/>
                    <a:pt x="41" y="16"/>
                    <a:pt x="17" y="37"/>
                  </a:cubicBezTo>
                  <a:cubicBezTo>
                    <a:pt x="1" y="53"/>
                    <a:pt x="1" y="86"/>
                    <a:pt x="1" y="123"/>
                  </a:cubicBezTo>
                  <a:lnTo>
                    <a:pt x="1" y="140"/>
                  </a:lnTo>
                  <a:cubicBezTo>
                    <a:pt x="1" y="156"/>
                    <a:pt x="17" y="173"/>
                    <a:pt x="34" y="189"/>
                  </a:cubicBezTo>
                  <a:cubicBezTo>
                    <a:pt x="55" y="210"/>
                    <a:pt x="88" y="210"/>
                    <a:pt x="104" y="210"/>
                  </a:cubicBezTo>
                  <a:cubicBezTo>
                    <a:pt x="137" y="210"/>
                    <a:pt x="174" y="189"/>
                    <a:pt x="191" y="173"/>
                  </a:cubicBezTo>
                  <a:cubicBezTo>
                    <a:pt x="207" y="156"/>
                    <a:pt x="207" y="123"/>
                    <a:pt x="207" y="86"/>
                  </a:cubicBezTo>
                  <a:cubicBezTo>
                    <a:pt x="207" y="70"/>
                    <a:pt x="191" y="37"/>
                    <a:pt x="174" y="20"/>
                  </a:cubicBezTo>
                  <a:cubicBezTo>
                    <a:pt x="154" y="6"/>
                    <a:pt x="132"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9"/>
            <p:cNvSpPr/>
            <p:nvPr/>
          </p:nvSpPr>
          <p:spPr>
            <a:xfrm>
              <a:off x="4086650" y="3027525"/>
              <a:ext cx="5600" cy="5200"/>
            </a:xfrm>
            <a:custGeom>
              <a:avLst/>
              <a:gdLst/>
              <a:ahLst/>
              <a:cxnLst/>
              <a:rect l="l" t="t" r="r" b="b"/>
              <a:pathLst>
                <a:path w="224" h="208" extrusionOk="0">
                  <a:moveTo>
                    <a:pt x="137" y="1"/>
                  </a:moveTo>
                  <a:cubicBezTo>
                    <a:pt x="71" y="1"/>
                    <a:pt x="17" y="34"/>
                    <a:pt x="17" y="83"/>
                  </a:cubicBezTo>
                  <a:cubicBezTo>
                    <a:pt x="1" y="104"/>
                    <a:pt x="17" y="121"/>
                    <a:pt x="17" y="137"/>
                  </a:cubicBezTo>
                  <a:cubicBezTo>
                    <a:pt x="17" y="154"/>
                    <a:pt x="17" y="154"/>
                    <a:pt x="34" y="170"/>
                  </a:cubicBezTo>
                  <a:cubicBezTo>
                    <a:pt x="50" y="187"/>
                    <a:pt x="71" y="207"/>
                    <a:pt x="104" y="207"/>
                  </a:cubicBezTo>
                  <a:cubicBezTo>
                    <a:pt x="120" y="207"/>
                    <a:pt x="153" y="207"/>
                    <a:pt x="174" y="187"/>
                  </a:cubicBezTo>
                  <a:cubicBezTo>
                    <a:pt x="207" y="170"/>
                    <a:pt x="207" y="154"/>
                    <a:pt x="223" y="121"/>
                  </a:cubicBezTo>
                  <a:cubicBezTo>
                    <a:pt x="223" y="67"/>
                    <a:pt x="190"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9"/>
            <p:cNvSpPr/>
            <p:nvPr/>
          </p:nvSpPr>
          <p:spPr>
            <a:xfrm>
              <a:off x="4082325" y="2981975"/>
              <a:ext cx="5600" cy="4925"/>
            </a:xfrm>
            <a:custGeom>
              <a:avLst/>
              <a:gdLst/>
              <a:ahLst/>
              <a:cxnLst/>
              <a:rect l="l" t="t" r="r" b="b"/>
              <a:pathLst>
                <a:path w="224" h="197" extrusionOk="0">
                  <a:moveTo>
                    <a:pt x="104" y="1"/>
                  </a:moveTo>
                  <a:cubicBezTo>
                    <a:pt x="71" y="1"/>
                    <a:pt x="54" y="17"/>
                    <a:pt x="38" y="34"/>
                  </a:cubicBezTo>
                  <a:cubicBezTo>
                    <a:pt x="17" y="50"/>
                    <a:pt x="1" y="87"/>
                    <a:pt x="1" y="104"/>
                  </a:cubicBezTo>
                  <a:cubicBezTo>
                    <a:pt x="17" y="120"/>
                    <a:pt x="17" y="120"/>
                    <a:pt x="17" y="137"/>
                  </a:cubicBezTo>
                  <a:cubicBezTo>
                    <a:pt x="17" y="153"/>
                    <a:pt x="38" y="174"/>
                    <a:pt x="54" y="174"/>
                  </a:cubicBezTo>
                  <a:cubicBezTo>
                    <a:pt x="69" y="188"/>
                    <a:pt x="90" y="196"/>
                    <a:pt x="113" y="196"/>
                  </a:cubicBezTo>
                  <a:cubicBezTo>
                    <a:pt x="142" y="196"/>
                    <a:pt x="172" y="183"/>
                    <a:pt x="190" y="153"/>
                  </a:cubicBezTo>
                  <a:cubicBezTo>
                    <a:pt x="223" y="120"/>
                    <a:pt x="223" y="50"/>
                    <a:pt x="174" y="17"/>
                  </a:cubicBezTo>
                  <a:cubicBezTo>
                    <a:pt x="157" y="1"/>
                    <a:pt x="14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9"/>
            <p:cNvSpPr/>
            <p:nvPr/>
          </p:nvSpPr>
          <p:spPr>
            <a:xfrm>
              <a:off x="4082750" y="3040425"/>
              <a:ext cx="5175" cy="5250"/>
            </a:xfrm>
            <a:custGeom>
              <a:avLst/>
              <a:gdLst/>
              <a:ahLst/>
              <a:cxnLst/>
              <a:rect l="l" t="t" r="r" b="b"/>
              <a:pathLst>
                <a:path w="207" h="210" extrusionOk="0">
                  <a:moveTo>
                    <a:pt x="124" y="0"/>
                  </a:moveTo>
                  <a:cubicBezTo>
                    <a:pt x="70" y="0"/>
                    <a:pt x="21" y="33"/>
                    <a:pt x="0" y="83"/>
                  </a:cubicBezTo>
                  <a:lnTo>
                    <a:pt x="0" y="136"/>
                  </a:lnTo>
                  <a:cubicBezTo>
                    <a:pt x="21" y="153"/>
                    <a:pt x="21" y="153"/>
                    <a:pt x="21" y="169"/>
                  </a:cubicBezTo>
                  <a:cubicBezTo>
                    <a:pt x="37" y="186"/>
                    <a:pt x="70" y="206"/>
                    <a:pt x="87" y="206"/>
                  </a:cubicBezTo>
                  <a:cubicBezTo>
                    <a:pt x="95" y="209"/>
                    <a:pt x="104" y="210"/>
                    <a:pt x="112" y="210"/>
                  </a:cubicBezTo>
                  <a:cubicBezTo>
                    <a:pt x="168" y="210"/>
                    <a:pt x="206" y="163"/>
                    <a:pt x="206" y="120"/>
                  </a:cubicBezTo>
                  <a:cubicBezTo>
                    <a:pt x="206" y="83"/>
                    <a:pt x="206" y="66"/>
                    <a:pt x="190" y="50"/>
                  </a:cubicBezTo>
                  <a:cubicBezTo>
                    <a:pt x="173" y="17"/>
                    <a:pt x="15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9"/>
            <p:cNvSpPr/>
            <p:nvPr/>
          </p:nvSpPr>
          <p:spPr>
            <a:xfrm>
              <a:off x="4088825" y="3014150"/>
              <a:ext cx="5575" cy="5250"/>
            </a:xfrm>
            <a:custGeom>
              <a:avLst/>
              <a:gdLst/>
              <a:ahLst/>
              <a:cxnLst/>
              <a:rect l="l" t="t" r="r" b="b"/>
              <a:pathLst>
                <a:path w="223" h="210" extrusionOk="0">
                  <a:moveTo>
                    <a:pt x="103" y="0"/>
                  </a:moveTo>
                  <a:cubicBezTo>
                    <a:pt x="66" y="0"/>
                    <a:pt x="50" y="21"/>
                    <a:pt x="33" y="37"/>
                  </a:cubicBezTo>
                  <a:cubicBezTo>
                    <a:pt x="17" y="54"/>
                    <a:pt x="0" y="87"/>
                    <a:pt x="17" y="124"/>
                  </a:cubicBezTo>
                  <a:lnTo>
                    <a:pt x="17" y="140"/>
                  </a:lnTo>
                  <a:cubicBezTo>
                    <a:pt x="17" y="157"/>
                    <a:pt x="33" y="173"/>
                    <a:pt x="50" y="190"/>
                  </a:cubicBezTo>
                  <a:cubicBezTo>
                    <a:pt x="70" y="204"/>
                    <a:pt x="90" y="209"/>
                    <a:pt x="108" y="209"/>
                  </a:cubicBezTo>
                  <a:cubicBezTo>
                    <a:pt x="139" y="209"/>
                    <a:pt x="167" y="194"/>
                    <a:pt x="190" y="173"/>
                  </a:cubicBezTo>
                  <a:cubicBezTo>
                    <a:pt x="223" y="140"/>
                    <a:pt x="223" y="124"/>
                    <a:pt x="223" y="87"/>
                  </a:cubicBezTo>
                  <a:cubicBezTo>
                    <a:pt x="223" y="70"/>
                    <a:pt x="206" y="37"/>
                    <a:pt x="190" y="21"/>
                  </a:cubicBezTo>
                  <a:cubicBezTo>
                    <a:pt x="153"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9"/>
            <p:cNvSpPr/>
            <p:nvPr/>
          </p:nvSpPr>
          <p:spPr>
            <a:xfrm>
              <a:off x="4086650" y="2937750"/>
              <a:ext cx="5600" cy="5275"/>
            </a:xfrm>
            <a:custGeom>
              <a:avLst/>
              <a:gdLst/>
              <a:ahLst/>
              <a:cxnLst/>
              <a:rect l="l" t="t" r="r" b="b"/>
              <a:pathLst>
                <a:path w="224" h="211" extrusionOk="0">
                  <a:moveTo>
                    <a:pt x="120" y="1"/>
                  </a:moveTo>
                  <a:cubicBezTo>
                    <a:pt x="104" y="1"/>
                    <a:pt x="71" y="1"/>
                    <a:pt x="50" y="17"/>
                  </a:cubicBezTo>
                  <a:cubicBezTo>
                    <a:pt x="34" y="34"/>
                    <a:pt x="17" y="67"/>
                    <a:pt x="1" y="88"/>
                  </a:cubicBezTo>
                  <a:cubicBezTo>
                    <a:pt x="1" y="104"/>
                    <a:pt x="1" y="121"/>
                    <a:pt x="17" y="137"/>
                  </a:cubicBezTo>
                  <a:cubicBezTo>
                    <a:pt x="17" y="153"/>
                    <a:pt x="17" y="153"/>
                    <a:pt x="34" y="170"/>
                  </a:cubicBezTo>
                  <a:cubicBezTo>
                    <a:pt x="50" y="191"/>
                    <a:pt x="71" y="207"/>
                    <a:pt x="104" y="207"/>
                  </a:cubicBezTo>
                  <a:cubicBezTo>
                    <a:pt x="110" y="209"/>
                    <a:pt x="116" y="210"/>
                    <a:pt x="123" y="210"/>
                  </a:cubicBezTo>
                  <a:cubicBezTo>
                    <a:pt x="166" y="210"/>
                    <a:pt x="209" y="164"/>
                    <a:pt x="223" y="121"/>
                  </a:cubicBezTo>
                  <a:cubicBezTo>
                    <a:pt x="223" y="104"/>
                    <a:pt x="207" y="67"/>
                    <a:pt x="190" y="50"/>
                  </a:cubicBezTo>
                  <a:cubicBezTo>
                    <a:pt x="174"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9"/>
            <p:cNvSpPr/>
            <p:nvPr/>
          </p:nvSpPr>
          <p:spPr>
            <a:xfrm>
              <a:off x="4077175" y="2993525"/>
              <a:ext cx="5600" cy="5325"/>
            </a:xfrm>
            <a:custGeom>
              <a:avLst/>
              <a:gdLst/>
              <a:ahLst/>
              <a:cxnLst/>
              <a:rect l="l" t="t" r="r" b="b"/>
              <a:pathLst>
                <a:path w="224" h="213" extrusionOk="0">
                  <a:moveTo>
                    <a:pt x="141" y="0"/>
                  </a:moveTo>
                  <a:cubicBezTo>
                    <a:pt x="103" y="0"/>
                    <a:pt x="70" y="21"/>
                    <a:pt x="54" y="21"/>
                  </a:cubicBezTo>
                  <a:cubicBezTo>
                    <a:pt x="38" y="38"/>
                    <a:pt x="17" y="71"/>
                    <a:pt x="17" y="87"/>
                  </a:cubicBezTo>
                  <a:cubicBezTo>
                    <a:pt x="0" y="103"/>
                    <a:pt x="17" y="141"/>
                    <a:pt x="17" y="141"/>
                  </a:cubicBezTo>
                  <a:cubicBezTo>
                    <a:pt x="17" y="157"/>
                    <a:pt x="17" y="157"/>
                    <a:pt x="38" y="174"/>
                  </a:cubicBezTo>
                  <a:cubicBezTo>
                    <a:pt x="54" y="190"/>
                    <a:pt x="70" y="207"/>
                    <a:pt x="103" y="207"/>
                  </a:cubicBezTo>
                  <a:cubicBezTo>
                    <a:pt x="114" y="210"/>
                    <a:pt x="123" y="212"/>
                    <a:pt x="133" y="212"/>
                  </a:cubicBezTo>
                  <a:cubicBezTo>
                    <a:pt x="174" y="212"/>
                    <a:pt x="210" y="178"/>
                    <a:pt x="223" y="124"/>
                  </a:cubicBezTo>
                  <a:cubicBezTo>
                    <a:pt x="223" y="103"/>
                    <a:pt x="223" y="71"/>
                    <a:pt x="207" y="54"/>
                  </a:cubicBezTo>
                  <a:cubicBezTo>
                    <a:pt x="190" y="21"/>
                    <a:pt x="157" y="21"/>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9"/>
            <p:cNvSpPr/>
            <p:nvPr/>
          </p:nvSpPr>
          <p:spPr>
            <a:xfrm>
              <a:off x="4082325" y="2966000"/>
              <a:ext cx="5600" cy="5050"/>
            </a:xfrm>
            <a:custGeom>
              <a:avLst/>
              <a:gdLst/>
              <a:ahLst/>
              <a:cxnLst/>
              <a:rect l="l" t="t" r="r" b="b"/>
              <a:pathLst>
                <a:path w="224" h="202" extrusionOk="0">
                  <a:moveTo>
                    <a:pt x="95" y="1"/>
                  </a:moveTo>
                  <a:cubicBezTo>
                    <a:pt x="53" y="1"/>
                    <a:pt x="14" y="33"/>
                    <a:pt x="1" y="91"/>
                  </a:cubicBezTo>
                  <a:cubicBezTo>
                    <a:pt x="1" y="108"/>
                    <a:pt x="1" y="124"/>
                    <a:pt x="17" y="141"/>
                  </a:cubicBezTo>
                  <a:lnTo>
                    <a:pt x="17" y="157"/>
                  </a:lnTo>
                  <a:cubicBezTo>
                    <a:pt x="38" y="174"/>
                    <a:pt x="71" y="194"/>
                    <a:pt x="87" y="194"/>
                  </a:cubicBezTo>
                  <a:cubicBezTo>
                    <a:pt x="97" y="199"/>
                    <a:pt x="106" y="201"/>
                    <a:pt x="116" y="201"/>
                  </a:cubicBezTo>
                  <a:cubicBezTo>
                    <a:pt x="140" y="201"/>
                    <a:pt x="162" y="188"/>
                    <a:pt x="174" y="174"/>
                  </a:cubicBezTo>
                  <a:cubicBezTo>
                    <a:pt x="190" y="157"/>
                    <a:pt x="207" y="141"/>
                    <a:pt x="207" y="108"/>
                  </a:cubicBezTo>
                  <a:cubicBezTo>
                    <a:pt x="223" y="91"/>
                    <a:pt x="207" y="54"/>
                    <a:pt x="190" y="38"/>
                  </a:cubicBezTo>
                  <a:cubicBezTo>
                    <a:pt x="174" y="21"/>
                    <a:pt x="157" y="5"/>
                    <a:pt x="120" y="5"/>
                  </a:cubicBezTo>
                  <a:cubicBezTo>
                    <a:pt x="112"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9"/>
            <p:cNvSpPr/>
            <p:nvPr/>
          </p:nvSpPr>
          <p:spPr>
            <a:xfrm>
              <a:off x="4084500" y="2951725"/>
              <a:ext cx="5575" cy="5325"/>
            </a:xfrm>
            <a:custGeom>
              <a:avLst/>
              <a:gdLst/>
              <a:ahLst/>
              <a:cxnLst/>
              <a:rect l="l" t="t" r="r" b="b"/>
              <a:pathLst>
                <a:path w="223" h="213" extrusionOk="0">
                  <a:moveTo>
                    <a:pt x="113" y="1"/>
                  </a:moveTo>
                  <a:cubicBezTo>
                    <a:pt x="84" y="1"/>
                    <a:pt x="54" y="14"/>
                    <a:pt x="33" y="44"/>
                  </a:cubicBezTo>
                  <a:cubicBezTo>
                    <a:pt x="17" y="60"/>
                    <a:pt x="0" y="93"/>
                    <a:pt x="0" y="110"/>
                  </a:cubicBezTo>
                  <a:cubicBezTo>
                    <a:pt x="0" y="126"/>
                    <a:pt x="17" y="126"/>
                    <a:pt x="17" y="147"/>
                  </a:cubicBezTo>
                  <a:cubicBezTo>
                    <a:pt x="17" y="163"/>
                    <a:pt x="33" y="180"/>
                    <a:pt x="54" y="180"/>
                  </a:cubicBezTo>
                  <a:cubicBezTo>
                    <a:pt x="70" y="196"/>
                    <a:pt x="87" y="213"/>
                    <a:pt x="120" y="213"/>
                  </a:cubicBezTo>
                  <a:cubicBezTo>
                    <a:pt x="157" y="196"/>
                    <a:pt x="173" y="196"/>
                    <a:pt x="190" y="163"/>
                  </a:cubicBezTo>
                  <a:cubicBezTo>
                    <a:pt x="206" y="147"/>
                    <a:pt x="223" y="126"/>
                    <a:pt x="206" y="93"/>
                  </a:cubicBezTo>
                  <a:cubicBezTo>
                    <a:pt x="206" y="60"/>
                    <a:pt x="206" y="44"/>
                    <a:pt x="173" y="23"/>
                  </a:cubicBezTo>
                  <a:cubicBezTo>
                    <a:pt x="157" y="9"/>
                    <a:pt x="135"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9"/>
            <p:cNvSpPr/>
            <p:nvPr/>
          </p:nvSpPr>
          <p:spPr>
            <a:xfrm>
              <a:off x="4074175" y="2942825"/>
              <a:ext cx="5600" cy="5275"/>
            </a:xfrm>
            <a:custGeom>
              <a:avLst/>
              <a:gdLst/>
              <a:ahLst/>
              <a:cxnLst/>
              <a:rect l="l" t="t" r="r" b="b"/>
              <a:pathLst>
                <a:path w="224" h="211" extrusionOk="0">
                  <a:moveTo>
                    <a:pt x="100" y="1"/>
                  </a:moveTo>
                  <a:cubicBezTo>
                    <a:pt x="57" y="1"/>
                    <a:pt x="15" y="44"/>
                    <a:pt x="1" y="91"/>
                  </a:cubicBezTo>
                  <a:cubicBezTo>
                    <a:pt x="1" y="107"/>
                    <a:pt x="1" y="124"/>
                    <a:pt x="17" y="140"/>
                  </a:cubicBezTo>
                  <a:cubicBezTo>
                    <a:pt x="17" y="173"/>
                    <a:pt x="54" y="210"/>
                    <a:pt x="87" y="210"/>
                  </a:cubicBezTo>
                  <a:cubicBezTo>
                    <a:pt x="158" y="210"/>
                    <a:pt x="207" y="173"/>
                    <a:pt x="207" y="124"/>
                  </a:cubicBezTo>
                  <a:cubicBezTo>
                    <a:pt x="223" y="91"/>
                    <a:pt x="207" y="70"/>
                    <a:pt x="190" y="37"/>
                  </a:cubicBezTo>
                  <a:cubicBezTo>
                    <a:pt x="174" y="21"/>
                    <a:pt x="158" y="4"/>
                    <a:pt x="120" y="4"/>
                  </a:cubicBezTo>
                  <a:cubicBezTo>
                    <a:pt x="114"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
            <p:cNvSpPr/>
            <p:nvPr/>
          </p:nvSpPr>
          <p:spPr>
            <a:xfrm>
              <a:off x="4080150" y="3053975"/>
              <a:ext cx="6125" cy="5075"/>
            </a:xfrm>
            <a:custGeom>
              <a:avLst/>
              <a:gdLst/>
              <a:ahLst/>
              <a:cxnLst/>
              <a:rect l="l" t="t" r="r" b="b"/>
              <a:pathLst>
                <a:path w="245" h="203" extrusionOk="0">
                  <a:moveTo>
                    <a:pt x="127" y="1"/>
                  </a:moveTo>
                  <a:cubicBezTo>
                    <a:pt x="114" y="1"/>
                    <a:pt x="101" y="3"/>
                    <a:pt x="88" y="7"/>
                  </a:cubicBezTo>
                  <a:cubicBezTo>
                    <a:pt x="38" y="23"/>
                    <a:pt x="1" y="93"/>
                    <a:pt x="22" y="143"/>
                  </a:cubicBezTo>
                  <a:cubicBezTo>
                    <a:pt x="34" y="183"/>
                    <a:pt x="75" y="202"/>
                    <a:pt x="117" y="202"/>
                  </a:cubicBezTo>
                  <a:cubicBezTo>
                    <a:pt x="130" y="202"/>
                    <a:pt x="144" y="200"/>
                    <a:pt x="158" y="196"/>
                  </a:cubicBezTo>
                  <a:cubicBezTo>
                    <a:pt x="207" y="180"/>
                    <a:pt x="244" y="110"/>
                    <a:pt x="228" y="56"/>
                  </a:cubicBezTo>
                  <a:cubicBezTo>
                    <a:pt x="200" y="19"/>
                    <a:pt x="165"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9"/>
            <p:cNvSpPr/>
            <p:nvPr/>
          </p:nvSpPr>
          <p:spPr>
            <a:xfrm>
              <a:off x="4069450" y="3061700"/>
              <a:ext cx="6100" cy="5075"/>
            </a:xfrm>
            <a:custGeom>
              <a:avLst/>
              <a:gdLst/>
              <a:ahLst/>
              <a:cxnLst/>
              <a:rect l="l" t="t" r="r" b="b"/>
              <a:pathLst>
                <a:path w="244" h="203" extrusionOk="0">
                  <a:moveTo>
                    <a:pt x="128" y="1"/>
                  </a:moveTo>
                  <a:cubicBezTo>
                    <a:pt x="114" y="1"/>
                    <a:pt x="100" y="3"/>
                    <a:pt x="87" y="7"/>
                  </a:cubicBezTo>
                  <a:cubicBezTo>
                    <a:pt x="37" y="23"/>
                    <a:pt x="0" y="77"/>
                    <a:pt x="17" y="143"/>
                  </a:cubicBezTo>
                  <a:cubicBezTo>
                    <a:pt x="45" y="183"/>
                    <a:pt x="80" y="203"/>
                    <a:pt x="118" y="203"/>
                  </a:cubicBezTo>
                  <a:cubicBezTo>
                    <a:pt x="131" y="203"/>
                    <a:pt x="144" y="201"/>
                    <a:pt x="157" y="197"/>
                  </a:cubicBezTo>
                  <a:cubicBezTo>
                    <a:pt x="223" y="180"/>
                    <a:pt x="243" y="110"/>
                    <a:pt x="223" y="56"/>
                  </a:cubicBezTo>
                  <a:cubicBezTo>
                    <a:pt x="210" y="19"/>
                    <a:pt x="170"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9"/>
            <p:cNvSpPr/>
            <p:nvPr/>
          </p:nvSpPr>
          <p:spPr>
            <a:xfrm>
              <a:off x="4069025" y="3047225"/>
              <a:ext cx="5600" cy="5250"/>
            </a:xfrm>
            <a:custGeom>
              <a:avLst/>
              <a:gdLst/>
              <a:ahLst/>
              <a:cxnLst/>
              <a:rect l="l" t="t" r="r" b="b"/>
              <a:pathLst>
                <a:path w="224" h="210" extrusionOk="0">
                  <a:moveTo>
                    <a:pt x="137" y="0"/>
                  </a:moveTo>
                  <a:cubicBezTo>
                    <a:pt x="71" y="0"/>
                    <a:pt x="17" y="38"/>
                    <a:pt x="17" y="87"/>
                  </a:cubicBezTo>
                  <a:cubicBezTo>
                    <a:pt x="1" y="104"/>
                    <a:pt x="17" y="120"/>
                    <a:pt x="17" y="141"/>
                  </a:cubicBezTo>
                  <a:cubicBezTo>
                    <a:pt x="17" y="157"/>
                    <a:pt x="17" y="157"/>
                    <a:pt x="34" y="174"/>
                  </a:cubicBezTo>
                  <a:cubicBezTo>
                    <a:pt x="54" y="190"/>
                    <a:pt x="71" y="207"/>
                    <a:pt x="104" y="207"/>
                  </a:cubicBezTo>
                  <a:cubicBezTo>
                    <a:pt x="111" y="209"/>
                    <a:pt x="118" y="210"/>
                    <a:pt x="125" y="210"/>
                  </a:cubicBezTo>
                  <a:cubicBezTo>
                    <a:pt x="170" y="210"/>
                    <a:pt x="209" y="166"/>
                    <a:pt x="223" y="120"/>
                  </a:cubicBezTo>
                  <a:cubicBezTo>
                    <a:pt x="223" y="87"/>
                    <a:pt x="223" y="71"/>
                    <a:pt x="207" y="54"/>
                  </a:cubicBezTo>
                  <a:cubicBezTo>
                    <a:pt x="190"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9"/>
            <p:cNvSpPr/>
            <p:nvPr/>
          </p:nvSpPr>
          <p:spPr>
            <a:xfrm>
              <a:off x="4069850" y="3126200"/>
              <a:ext cx="5700" cy="5250"/>
            </a:xfrm>
            <a:custGeom>
              <a:avLst/>
              <a:gdLst/>
              <a:ahLst/>
              <a:cxnLst/>
              <a:rect l="l" t="t" r="r" b="b"/>
              <a:pathLst>
                <a:path w="228" h="210" extrusionOk="0">
                  <a:moveTo>
                    <a:pt x="103" y="0"/>
                  </a:moveTo>
                  <a:cubicBezTo>
                    <a:pt x="58" y="0"/>
                    <a:pt x="19" y="44"/>
                    <a:pt x="1" y="90"/>
                  </a:cubicBezTo>
                  <a:cubicBezTo>
                    <a:pt x="1" y="107"/>
                    <a:pt x="1" y="123"/>
                    <a:pt x="21" y="140"/>
                  </a:cubicBezTo>
                  <a:lnTo>
                    <a:pt x="21" y="156"/>
                  </a:lnTo>
                  <a:cubicBezTo>
                    <a:pt x="38" y="193"/>
                    <a:pt x="71" y="210"/>
                    <a:pt x="87" y="210"/>
                  </a:cubicBezTo>
                  <a:cubicBezTo>
                    <a:pt x="157" y="210"/>
                    <a:pt x="207" y="177"/>
                    <a:pt x="207" y="123"/>
                  </a:cubicBezTo>
                  <a:cubicBezTo>
                    <a:pt x="227" y="90"/>
                    <a:pt x="207" y="74"/>
                    <a:pt x="190" y="37"/>
                  </a:cubicBezTo>
                  <a:cubicBezTo>
                    <a:pt x="174" y="20"/>
                    <a:pt x="157" y="4"/>
                    <a:pt x="124" y="4"/>
                  </a:cubicBezTo>
                  <a:cubicBezTo>
                    <a:pt x="117" y="2"/>
                    <a:pt x="11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9"/>
            <p:cNvSpPr/>
            <p:nvPr/>
          </p:nvSpPr>
          <p:spPr>
            <a:xfrm>
              <a:off x="4070375" y="3033400"/>
              <a:ext cx="6000" cy="5200"/>
            </a:xfrm>
            <a:custGeom>
              <a:avLst/>
              <a:gdLst/>
              <a:ahLst/>
              <a:cxnLst/>
              <a:rect l="l" t="t" r="r" b="b"/>
              <a:pathLst>
                <a:path w="240" h="208" extrusionOk="0">
                  <a:moveTo>
                    <a:pt x="112" y="1"/>
                  </a:moveTo>
                  <a:cubicBezTo>
                    <a:pt x="102" y="1"/>
                    <a:pt x="92" y="2"/>
                    <a:pt x="83" y="5"/>
                  </a:cubicBezTo>
                  <a:cubicBezTo>
                    <a:pt x="33" y="22"/>
                    <a:pt x="0" y="92"/>
                    <a:pt x="17" y="141"/>
                  </a:cubicBezTo>
                  <a:cubicBezTo>
                    <a:pt x="41" y="180"/>
                    <a:pt x="75" y="208"/>
                    <a:pt x="111" y="208"/>
                  </a:cubicBezTo>
                  <a:cubicBezTo>
                    <a:pt x="125" y="208"/>
                    <a:pt x="139" y="204"/>
                    <a:pt x="153" y="195"/>
                  </a:cubicBezTo>
                  <a:cubicBezTo>
                    <a:pt x="206" y="178"/>
                    <a:pt x="239" y="125"/>
                    <a:pt x="223" y="75"/>
                  </a:cubicBezTo>
                  <a:cubicBezTo>
                    <a:pt x="209" y="31"/>
                    <a:pt x="15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9"/>
            <p:cNvSpPr/>
            <p:nvPr/>
          </p:nvSpPr>
          <p:spPr>
            <a:xfrm>
              <a:off x="4073775" y="3098600"/>
              <a:ext cx="5575" cy="5100"/>
            </a:xfrm>
            <a:custGeom>
              <a:avLst/>
              <a:gdLst/>
              <a:ahLst/>
              <a:cxnLst/>
              <a:rect l="l" t="t" r="r" b="b"/>
              <a:pathLst>
                <a:path w="223" h="204" extrusionOk="0">
                  <a:moveTo>
                    <a:pt x="105" y="1"/>
                  </a:moveTo>
                  <a:cubicBezTo>
                    <a:pt x="76" y="1"/>
                    <a:pt x="47" y="14"/>
                    <a:pt x="17" y="44"/>
                  </a:cubicBezTo>
                  <a:cubicBezTo>
                    <a:pt x="0" y="60"/>
                    <a:pt x="0" y="77"/>
                    <a:pt x="0" y="110"/>
                  </a:cubicBezTo>
                  <a:cubicBezTo>
                    <a:pt x="0" y="126"/>
                    <a:pt x="0" y="126"/>
                    <a:pt x="17" y="147"/>
                  </a:cubicBezTo>
                  <a:cubicBezTo>
                    <a:pt x="17" y="164"/>
                    <a:pt x="33" y="164"/>
                    <a:pt x="33" y="180"/>
                  </a:cubicBezTo>
                  <a:cubicBezTo>
                    <a:pt x="60" y="192"/>
                    <a:pt x="75" y="203"/>
                    <a:pt x="94" y="203"/>
                  </a:cubicBezTo>
                  <a:cubicBezTo>
                    <a:pt x="102" y="203"/>
                    <a:pt x="110" y="201"/>
                    <a:pt x="120" y="197"/>
                  </a:cubicBezTo>
                  <a:cubicBezTo>
                    <a:pt x="153" y="197"/>
                    <a:pt x="174" y="180"/>
                    <a:pt x="190" y="164"/>
                  </a:cubicBezTo>
                  <a:cubicBezTo>
                    <a:pt x="206" y="147"/>
                    <a:pt x="223" y="110"/>
                    <a:pt x="206" y="93"/>
                  </a:cubicBezTo>
                  <a:cubicBezTo>
                    <a:pt x="206" y="60"/>
                    <a:pt x="190" y="44"/>
                    <a:pt x="174" y="23"/>
                  </a:cubicBezTo>
                  <a:cubicBezTo>
                    <a:pt x="150" y="9"/>
                    <a:pt x="127"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9"/>
            <p:cNvSpPr/>
            <p:nvPr/>
          </p:nvSpPr>
          <p:spPr>
            <a:xfrm>
              <a:off x="4075525" y="3084900"/>
              <a:ext cx="5600" cy="5100"/>
            </a:xfrm>
            <a:custGeom>
              <a:avLst/>
              <a:gdLst/>
              <a:ahLst/>
              <a:cxnLst/>
              <a:rect l="l" t="t" r="r" b="b"/>
              <a:pathLst>
                <a:path w="224" h="204" extrusionOk="0">
                  <a:moveTo>
                    <a:pt x="108" y="0"/>
                  </a:moveTo>
                  <a:cubicBezTo>
                    <a:pt x="94" y="0"/>
                    <a:pt x="80" y="2"/>
                    <a:pt x="66" y="7"/>
                  </a:cubicBezTo>
                  <a:cubicBezTo>
                    <a:pt x="17" y="23"/>
                    <a:pt x="0" y="77"/>
                    <a:pt x="17" y="143"/>
                  </a:cubicBezTo>
                  <a:cubicBezTo>
                    <a:pt x="17" y="143"/>
                    <a:pt x="33" y="159"/>
                    <a:pt x="33" y="180"/>
                  </a:cubicBezTo>
                  <a:cubicBezTo>
                    <a:pt x="57" y="191"/>
                    <a:pt x="82" y="203"/>
                    <a:pt x="112" y="203"/>
                  </a:cubicBezTo>
                  <a:cubicBezTo>
                    <a:pt x="125" y="203"/>
                    <a:pt x="138" y="201"/>
                    <a:pt x="153" y="196"/>
                  </a:cubicBezTo>
                  <a:cubicBezTo>
                    <a:pt x="186" y="180"/>
                    <a:pt x="207" y="143"/>
                    <a:pt x="223" y="110"/>
                  </a:cubicBezTo>
                  <a:cubicBezTo>
                    <a:pt x="223" y="93"/>
                    <a:pt x="223" y="77"/>
                    <a:pt x="207" y="56"/>
                  </a:cubicBezTo>
                  <a:cubicBezTo>
                    <a:pt x="191" y="19"/>
                    <a:pt x="150"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9"/>
            <p:cNvSpPr/>
            <p:nvPr/>
          </p:nvSpPr>
          <p:spPr>
            <a:xfrm>
              <a:off x="4079325" y="3072875"/>
              <a:ext cx="5200" cy="4975"/>
            </a:xfrm>
            <a:custGeom>
              <a:avLst/>
              <a:gdLst/>
              <a:ahLst/>
              <a:cxnLst/>
              <a:rect l="l" t="t" r="r" b="b"/>
              <a:pathLst>
                <a:path w="208" h="199" extrusionOk="0">
                  <a:moveTo>
                    <a:pt x="95" y="1"/>
                  </a:moveTo>
                  <a:cubicBezTo>
                    <a:pt x="54" y="1"/>
                    <a:pt x="15" y="34"/>
                    <a:pt x="1" y="92"/>
                  </a:cubicBezTo>
                  <a:lnTo>
                    <a:pt x="1" y="145"/>
                  </a:lnTo>
                  <a:cubicBezTo>
                    <a:pt x="17" y="145"/>
                    <a:pt x="17" y="162"/>
                    <a:pt x="17" y="162"/>
                  </a:cubicBezTo>
                  <a:cubicBezTo>
                    <a:pt x="34" y="178"/>
                    <a:pt x="71" y="195"/>
                    <a:pt x="88" y="195"/>
                  </a:cubicBezTo>
                  <a:cubicBezTo>
                    <a:pt x="96" y="198"/>
                    <a:pt x="105" y="199"/>
                    <a:pt x="114" y="199"/>
                  </a:cubicBezTo>
                  <a:cubicBezTo>
                    <a:pt x="159" y="199"/>
                    <a:pt x="207" y="166"/>
                    <a:pt x="207" y="108"/>
                  </a:cubicBezTo>
                  <a:cubicBezTo>
                    <a:pt x="207" y="92"/>
                    <a:pt x="207" y="59"/>
                    <a:pt x="191" y="42"/>
                  </a:cubicBezTo>
                  <a:cubicBezTo>
                    <a:pt x="174" y="22"/>
                    <a:pt x="158" y="5"/>
                    <a:pt x="121" y="5"/>
                  </a:cubicBezTo>
                  <a:cubicBezTo>
                    <a:pt x="112" y="2"/>
                    <a:pt x="104"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9"/>
            <p:cNvSpPr/>
            <p:nvPr/>
          </p:nvSpPr>
          <p:spPr>
            <a:xfrm>
              <a:off x="4071600" y="3110225"/>
              <a:ext cx="5175" cy="5350"/>
            </a:xfrm>
            <a:custGeom>
              <a:avLst/>
              <a:gdLst/>
              <a:ahLst/>
              <a:cxnLst/>
              <a:rect l="l" t="t" r="r" b="b"/>
              <a:pathLst>
                <a:path w="207" h="214" extrusionOk="0">
                  <a:moveTo>
                    <a:pt x="91" y="1"/>
                  </a:moveTo>
                  <a:cubicBezTo>
                    <a:pt x="68" y="1"/>
                    <a:pt x="43" y="13"/>
                    <a:pt x="17" y="24"/>
                  </a:cubicBezTo>
                  <a:cubicBezTo>
                    <a:pt x="17" y="41"/>
                    <a:pt x="1" y="57"/>
                    <a:pt x="1" y="94"/>
                  </a:cubicBezTo>
                  <a:lnTo>
                    <a:pt x="1" y="144"/>
                  </a:lnTo>
                  <a:cubicBezTo>
                    <a:pt x="17" y="177"/>
                    <a:pt x="54" y="197"/>
                    <a:pt x="87" y="214"/>
                  </a:cubicBezTo>
                  <a:cubicBezTo>
                    <a:pt x="157" y="214"/>
                    <a:pt x="190" y="177"/>
                    <a:pt x="207" y="127"/>
                  </a:cubicBezTo>
                  <a:cubicBezTo>
                    <a:pt x="207" y="94"/>
                    <a:pt x="207" y="57"/>
                    <a:pt x="190" y="41"/>
                  </a:cubicBezTo>
                  <a:cubicBezTo>
                    <a:pt x="174" y="24"/>
                    <a:pt x="137" y="8"/>
                    <a:pt x="120" y="8"/>
                  </a:cubicBezTo>
                  <a:cubicBezTo>
                    <a:pt x="111" y="3"/>
                    <a:pt x="10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9"/>
            <p:cNvSpPr/>
            <p:nvPr/>
          </p:nvSpPr>
          <p:spPr>
            <a:xfrm>
              <a:off x="4052325" y="3004650"/>
              <a:ext cx="5600" cy="5275"/>
            </a:xfrm>
            <a:custGeom>
              <a:avLst/>
              <a:gdLst/>
              <a:ahLst/>
              <a:cxnLst/>
              <a:rect l="l" t="t" r="r" b="b"/>
              <a:pathLst>
                <a:path w="224" h="211" extrusionOk="0">
                  <a:moveTo>
                    <a:pt x="93" y="1"/>
                  </a:moveTo>
                  <a:cubicBezTo>
                    <a:pt x="51" y="1"/>
                    <a:pt x="14" y="33"/>
                    <a:pt x="1" y="91"/>
                  </a:cubicBezTo>
                  <a:cubicBezTo>
                    <a:pt x="1" y="108"/>
                    <a:pt x="1" y="124"/>
                    <a:pt x="17" y="141"/>
                  </a:cubicBezTo>
                  <a:cubicBezTo>
                    <a:pt x="17" y="141"/>
                    <a:pt x="17" y="157"/>
                    <a:pt x="34" y="157"/>
                  </a:cubicBezTo>
                  <a:cubicBezTo>
                    <a:pt x="34" y="174"/>
                    <a:pt x="67" y="194"/>
                    <a:pt x="104" y="211"/>
                  </a:cubicBezTo>
                  <a:cubicBezTo>
                    <a:pt x="153" y="211"/>
                    <a:pt x="207" y="174"/>
                    <a:pt x="207" y="124"/>
                  </a:cubicBezTo>
                  <a:cubicBezTo>
                    <a:pt x="223" y="91"/>
                    <a:pt x="207" y="54"/>
                    <a:pt x="186" y="38"/>
                  </a:cubicBezTo>
                  <a:cubicBezTo>
                    <a:pt x="170" y="21"/>
                    <a:pt x="153" y="5"/>
                    <a:pt x="120" y="5"/>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9"/>
            <p:cNvSpPr/>
            <p:nvPr/>
          </p:nvSpPr>
          <p:spPr>
            <a:xfrm>
              <a:off x="4038100" y="3009900"/>
              <a:ext cx="5600" cy="5275"/>
            </a:xfrm>
            <a:custGeom>
              <a:avLst/>
              <a:gdLst/>
              <a:ahLst/>
              <a:cxnLst/>
              <a:rect l="l" t="t" r="r" b="b"/>
              <a:pathLst>
                <a:path w="224" h="211" extrusionOk="0">
                  <a:moveTo>
                    <a:pt x="120" y="1"/>
                  </a:moveTo>
                  <a:cubicBezTo>
                    <a:pt x="104" y="1"/>
                    <a:pt x="71" y="1"/>
                    <a:pt x="54" y="17"/>
                  </a:cubicBezTo>
                  <a:cubicBezTo>
                    <a:pt x="17" y="34"/>
                    <a:pt x="17" y="67"/>
                    <a:pt x="1" y="88"/>
                  </a:cubicBezTo>
                  <a:cubicBezTo>
                    <a:pt x="1" y="104"/>
                    <a:pt x="1" y="121"/>
                    <a:pt x="17" y="137"/>
                  </a:cubicBezTo>
                  <a:lnTo>
                    <a:pt x="17" y="170"/>
                  </a:lnTo>
                  <a:cubicBezTo>
                    <a:pt x="34" y="191"/>
                    <a:pt x="71" y="207"/>
                    <a:pt x="87" y="207"/>
                  </a:cubicBezTo>
                  <a:cubicBezTo>
                    <a:pt x="96" y="209"/>
                    <a:pt x="105" y="210"/>
                    <a:pt x="113" y="210"/>
                  </a:cubicBezTo>
                  <a:cubicBezTo>
                    <a:pt x="169" y="210"/>
                    <a:pt x="207" y="164"/>
                    <a:pt x="207" y="121"/>
                  </a:cubicBezTo>
                  <a:cubicBezTo>
                    <a:pt x="223" y="88"/>
                    <a:pt x="207" y="67"/>
                    <a:pt x="190" y="50"/>
                  </a:cubicBezTo>
                  <a:cubicBezTo>
                    <a:pt x="174"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9"/>
            <p:cNvSpPr/>
            <p:nvPr/>
          </p:nvSpPr>
          <p:spPr>
            <a:xfrm>
              <a:off x="4030800" y="2971975"/>
              <a:ext cx="6100" cy="5400"/>
            </a:xfrm>
            <a:custGeom>
              <a:avLst/>
              <a:gdLst/>
              <a:ahLst/>
              <a:cxnLst/>
              <a:rect l="l" t="t" r="r" b="b"/>
              <a:pathLst>
                <a:path w="244" h="216" extrusionOk="0">
                  <a:moveTo>
                    <a:pt x="116" y="1"/>
                  </a:moveTo>
                  <a:cubicBezTo>
                    <a:pt x="106" y="1"/>
                    <a:pt x="96" y="2"/>
                    <a:pt x="87" y="5"/>
                  </a:cubicBezTo>
                  <a:cubicBezTo>
                    <a:pt x="37" y="38"/>
                    <a:pt x="0" y="91"/>
                    <a:pt x="17" y="141"/>
                  </a:cubicBezTo>
                  <a:cubicBezTo>
                    <a:pt x="47" y="185"/>
                    <a:pt x="86" y="215"/>
                    <a:pt x="129" y="215"/>
                  </a:cubicBezTo>
                  <a:cubicBezTo>
                    <a:pt x="138" y="215"/>
                    <a:pt x="147" y="214"/>
                    <a:pt x="157" y="211"/>
                  </a:cubicBezTo>
                  <a:cubicBezTo>
                    <a:pt x="206" y="178"/>
                    <a:pt x="243" y="124"/>
                    <a:pt x="223" y="75"/>
                  </a:cubicBezTo>
                  <a:cubicBezTo>
                    <a:pt x="209" y="31"/>
                    <a:pt x="16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9"/>
            <p:cNvSpPr/>
            <p:nvPr/>
          </p:nvSpPr>
          <p:spPr>
            <a:xfrm>
              <a:off x="4034300" y="3023200"/>
              <a:ext cx="6000" cy="5100"/>
            </a:xfrm>
            <a:custGeom>
              <a:avLst/>
              <a:gdLst/>
              <a:ahLst/>
              <a:cxnLst/>
              <a:rect l="l" t="t" r="r" b="b"/>
              <a:pathLst>
                <a:path w="240" h="204" extrusionOk="0">
                  <a:moveTo>
                    <a:pt x="83" y="1"/>
                  </a:moveTo>
                  <a:cubicBezTo>
                    <a:pt x="33" y="17"/>
                    <a:pt x="0" y="87"/>
                    <a:pt x="17" y="137"/>
                  </a:cubicBezTo>
                  <a:cubicBezTo>
                    <a:pt x="41" y="176"/>
                    <a:pt x="75" y="204"/>
                    <a:pt x="111" y="204"/>
                  </a:cubicBezTo>
                  <a:cubicBezTo>
                    <a:pt x="125" y="204"/>
                    <a:pt x="139" y="200"/>
                    <a:pt x="153" y="190"/>
                  </a:cubicBezTo>
                  <a:cubicBezTo>
                    <a:pt x="169" y="190"/>
                    <a:pt x="186" y="174"/>
                    <a:pt x="206" y="174"/>
                  </a:cubicBezTo>
                  <a:cubicBezTo>
                    <a:pt x="223" y="137"/>
                    <a:pt x="239" y="104"/>
                    <a:pt x="223" y="71"/>
                  </a:cubicBezTo>
                  <a:cubicBezTo>
                    <a:pt x="206" y="17"/>
                    <a:pt x="169"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9"/>
            <p:cNvSpPr/>
            <p:nvPr/>
          </p:nvSpPr>
          <p:spPr>
            <a:xfrm>
              <a:off x="4042425" y="2979000"/>
              <a:ext cx="5200" cy="5250"/>
            </a:xfrm>
            <a:custGeom>
              <a:avLst/>
              <a:gdLst/>
              <a:ahLst/>
              <a:cxnLst/>
              <a:rect l="l" t="t" r="r" b="b"/>
              <a:pathLst>
                <a:path w="208" h="210" extrusionOk="0">
                  <a:moveTo>
                    <a:pt x="121" y="0"/>
                  </a:moveTo>
                  <a:cubicBezTo>
                    <a:pt x="67" y="0"/>
                    <a:pt x="1" y="33"/>
                    <a:pt x="1" y="87"/>
                  </a:cubicBezTo>
                  <a:lnTo>
                    <a:pt x="1" y="136"/>
                  </a:lnTo>
                  <a:cubicBezTo>
                    <a:pt x="1" y="153"/>
                    <a:pt x="17" y="153"/>
                    <a:pt x="17" y="169"/>
                  </a:cubicBezTo>
                  <a:cubicBezTo>
                    <a:pt x="34" y="190"/>
                    <a:pt x="50" y="206"/>
                    <a:pt x="88" y="206"/>
                  </a:cubicBezTo>
                  <a:cubicBezTo>
                    <a:pt x="94" y="208"/>
                    <a:pt x="100" y="209"/>
                    <a:pt x="107" y="209"/>
                  </a:cubicBezTo>
                  <a:cubicBezTo>
                    <a:pt x="154" y="209"/>
                    <a:pt x="207" y="163"/>
                    <a:pt x="207" y="120"/>
                  </a:cubicBezTo>
                  <a:cubicBezTo>
                    <a:pt x="207" y="103"/>
                    <a:pt x="207" y="66"/>
                    <a:pt x="191" y="50"/>
                  </a:cubicBezTo>
                  <a:cubicBezTo>
                    <a:pt x="170" y="17"/>
                    <a:pt x="154" y="17"/>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9"/>
            <p:cNvSpPr/>
            <p:nvPr/>
          </p:nvSpPr>
          <p:spPr>
            <a:xfrm>
              <a:off x="4031725" y="2957825"/>
              <a:ext cx="6000" cy="5175"/>
            </a:xfrm>
            <a:custGeom>
              <a:avLst/>
              <a:gdLst/>
              <a:ahLst/>
              <a:cxnLst/>
              <a:rect l="l" t="t" r="r" b="b"/>
              <a:pathLst>
                <a:path w="240" h="207" extrusionOk="0">
                  <a:moveTo>
                    <a:pt x="113" y="0"/>
                  </a:moveTo>
                  <a:cubicBezTo>
                    <a:pt x="103" y="0"/>
                    <a:pt x="93" y="2"/>
                    <a:pt x="83" y="6"/>
                  </a:cubicBezTo>
                  <a:cubicBezTo>
                    <a:pt x="33" y="23"/>
                    <a:pt x="0" y="88"/>
                    <a:pt x="17" y="142"/>
                  </a:cubicBezTo>
                  <a:cubicBezTo>
                    <a:pt x="29" y="178"/>
                    <a:pt x="68" y="207"/>
                    <a:pt x="107" y="207"/>
                  </a:cubicBezTo>
                  <a:cubicBezTo>
                    <a:pt x="123" y="207"/>
                    <a:pt x="139" y="202"/>
                    <a:pt x="153" y="192"/>
                  </a:cubicBezTo>
                  <a:cubicBezTo>
                    <a:pt x="206" y="175"/>
                    <a:pt x="239" y="126"/>
                    <a:pt x="223" y="72"/>
                  </a:cubicBezTo>
                  <a:cubicBezTo>
                    <a:pt x="193" y="32"/>
                    <a:pt x="155"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9"/>
            <p:cNvSpPr/>
            <p:nvPr/>
          </p:nvSpPr>
          <p:spPr>
            <a:xfrm>
              <a:off x="4101300" y="3011075"/>
              <a:ext cx="5175" cy="5250"/>
            </a:xfrm>
            <a:custGeom>
              <a:avLst/>
              <a:gdLst/>
              <a:ahLst/>
              <a:cxnLst/>
              <a:rect l="l" t="t" r="r" b="b"/>
              <a:pathLst>
                <a:path w="207" h="210" extrusionOk="0">
                  <a:moveTo>
                    <a:pt x="99" y="0"/>
                  </a:moveTo>
                  <a:cubicBezTo>
                    <a:pt x="51" y="0"/>
                    <a:pt x="0" y="47"/>
                    <a:pt x="0" y="90"/>
                  </a:cubicBezTo>
                  <a:lnTo>
                    <a:pt x="0" y="144"/>
                  </a:lnTo>
                  <a:cubicBezTo>
                    <a:pt x="17" y="177"/>
                    <a:pt x="50" y="193"/>
                    <a:pt x="83" y="210"/>
                  </a:cubicBezTo>
                  <a:cubicBezTo>
                    <a:pt x="136" y="210"/>
                    <a:pt x="206" y="177"/>
                    <a:pt x="206" y="123"/>
                  </a:cubicBezTo>
                  <a:cubicBezTo>
                    <a:pt x="206" y="90"/>
                    <a:pt x="206" y="74"/>
                    <a:pt x="186" y="41"/>
                  </a:cubicBezTo>
                  <a:cubicBezTo>
                    <a:pt x="169" y="20"/>
                    <a:pt x="153" y="3"/>
                    <a:pt x="120" y="3"/>
                  </a:cubicBezTo>
                  <a:cubicBezTo>
                    <a:pt x="113" y="1"/>
                    <a:pt x="106"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9"/>
            <p:cNvSpPr/>
            <p:nvPr/>
          </p:nvSpPr>
          <p:spPr>
            <a:xfrm>
              <a:off x="4024800" y="3014000"/>
              <a:ext cx="5200" cy="4900"/>
            </a:xfrm>
            <a:custGeom>
              <a:avLst/>
              <a:gdLst/>
              <a:ahLst/>
              <a:cxnLst/>
              <a:rect l="l" t="t" r="r" b="b"/>
              <a:pathLst>
                <a:path w="208" h="196" extrusionOk="0">
                  <a:moveTo>
                    <a:pt x="96" y="1"/>
                  </a:moveTo>
                  <a:cubicBezTo>
                    <a:pt x="65" y="1"/>
                    <a:pt x="35" y="14"/>
                    <a:pt x="17" y="43"/>
                  </a:cubicBezTo>
                  <a:cubicBezTo>
                    <a:pt x="1" y="60"/>
                    <a:pt x="1" y="76"/>
                    <a:pt x="1" y="109"/>
                  </a:cubicBezTo>
                  <a:lnTo>
                    <a:pt x="1" y="130"/>
                  </a:lnTo>
                  <a:cubicBezTo>
                    <a:pt x="1" y="146"/>
                    <a:pt x="17" y="163"/>
                    <a:pt x="34" y="179"/>
                  </a:cubicBezTo>
                  <a:cubicBezTo>
                    <a:pt x="50" y="196"/>
                    <a:pt x="88" y="196"/>
                    <a:pt x="104" y="196"/>
                  </a:cubicBezTo>
                  <a:cubicBezTo>
                    <a:pt x="137" y="196"/>
                    <a:pt x="174" y="179"/>
                    <a:pt x="191" y="163"/>
                  </a:cubicBezTo>
                  <a:cubicBezTo>
                    <a:pt x="207" y="146"/>
                    <a:pt x="207" y="109"/>
                    <a:pt x="207" y="93"/>
                  </a:cubicBezTo>
                  <a:cubicBezTo>
                    <a:pt x="207" y="60"/>
                    <a:pt x="191" y="43"/>
                    <a:pt x="174" y="27"/>
                  </a:cubicBezTo>
                  <a:cubicBezTo>
                    <a:pt x="150" y="10"/>
                    <a:pt x="122"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9"/>
            <p:cNvSpPr/>
            <p:nvPr/>
          </p:nvSpPr>
          <p:spPr>
            <a:xfrm>
              <a:off x="4028625" y="2999500"/>
              <a:ext cx="5175" cy="5275"/>
            </a:xfrm>
            <a:custGeom>
              <a:avLst/>
              <a:gdLst/>
              <a:ahLst/>
              <a:cxnLst/>
              <a:rect l="l" t="t" r="r" b="b"/>
              <a:pathLst>
                <a:path w="207" h="211" extrusionOk="0">
                  <a:moveTo>
                    <a:pt x="97" y="0"/>
                  </a:moveTo>
                  <a:cubicBezTo>
                    <a:pt x="58" y="0"/>
                    <a:pt x="31" y="27"/>
                    <a:pt x="1" y="54"/>
                  </a:cubicBezTo>
                  <a:lnTo>
                    <a:pt x="1" y="91"/>
                  </a:lnTo>
                  <a:lnTo>
                    <a:pt x="1" y="141"/>
                  </a:lnTo>
                  <a:cubicBezTo>
                    <a:pt x="21" y="157"/>
                    <a:pt x="38" y="174"/>
                    <a:pt x="71" y="194"/>
                  </a:cubicBezTo>
                  <a:cubicBezTo>
                    <a:pt x="71" y="194"/>
                    <a:pt x="87" y="194"/>
                    <a:pt x="87" y="211"/>
                  </a:cubicBezTo>
                  <a:cubicBezTo>
                    <a:pt x="141" y="211"/>
                    <a:pt x="207" y="174"/>
                    <a:pt x="207" y="108"/>
                  </a:cubicBezTo>
                  <a:cubicBezTo>
                    <a:pt x="207" y="91"/>
                    <a:pt x="207" y="54"/>
                    <a:pt x="190" y="38"/>
                  </a:cubicBezTo>
                  <a:cubicBezTo>
                    <a:pt x="174" y="21"/>
                    <a:pt x="157" y="5"/>
                    <a:pt x="124" y="5"/>
                  </a:cubicBezTo>
                  <a:cubicBezTo>
                    <a:pt x="114" y="2"/>
                    <a:pt x="105"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9"/>
            <p:cNvSpPr/>
            <p:nvPr/>
          </p:nvSpPr>
          <p:spPr>
            <a:xfrm>
              <a:off x="4028625" y="2984925"/>
              <a:ext cx="5700" cy="5250"/>
            </a:xfrm>
            <a:custGeom>
              <a:avLst/>
              <a:gdLst/>
              <a:ahLst/>
              <a:cxnLst/>
              <a:rect l="l" t="t" r="r" b="b"/>
              <a:pathLst>
                <a:path w="228" h="210" extrusionOk="0">
                  <a:moveTo>
                    <a:pt x="128" y="1"/>
                  </a:moveTo>
                  <a:cubicBezTo>
                    <a:pt x="93" y="1"/>
                    <a:pt x="58" y="15"/>
                    <a:pt x="38" y="35"/>
                  </a:cubicBezTo>
                  <a:cubicBezTo>
                    <a:pt x="21" y="72"/>
                    <a:pt x="1" y="89"/>
                    <a:pt x="21" y="122"/>
                  </a:cubicBezTo>
                  <a:lnTo>
                    <a:pt x="21" y="138"/>
                  </a:lnTo>
                  <a:cubicBezTo>
                    <a:pt x="21" y="159"/>
                    <a:pt x="38" y="175"/>
                    <a:pt x="54" y="192"/>
                  </a:cubicBezTo>
                  <a:cubicBezTo>
                    <a:pt x="73" y="204"/>
                    <a:pt x="93" y="210"/>
                    <a:pt x="111" y="210"/>
                  </a:cubicBezTo>
                  <a:cubicBezTo>
                    <a:pt x="142" y="210"/>
                    <a:pt x="170" y="196"/>
                    <a:pt x="190" y="175"/>
                  </a:cubicBezTo>
                  <a:cubicBezTo>
                    <a:pt x="227" y="159"/>
                    <a:pt x="227" y="122"/>
                    <a:pt x="227" y="89"/>
                  </a:cubicBezTo>
                  <a:cubicBezTo>
                    <a:pt x="227" y="72"/>
                    <a:pt x="207" y="35"/>
                    <a:pt x="190" y="19"/>
                  </a:cubicBezTo>
                  <a:cubicBezTo>
                    <a:pt x="171" y="6"/>
                    <a:pt x="149"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9"/>
            <p:cNvSpPr/>
            <p:nvPr/>
          </p:nvSpPr>
          <p:spPr>
            <a:xfrm>
              <a:off x="4066450" y="2984150"/>
              <a:ext cx="5600" cy="5175"/>
            </a:xfrm>
            <a:custGeom>
              <a:avLst/>
              <a:gdLst/>
              <a:ahLst/>
              <a:cxnLst/>
              <a:rect l="l" t="t" r="r" b="b"/>
              <a:pathLst>
                <a:path w="224" h="207" extrusionOk="0">
                  <a:moveTo>
                    <a:pt x="120" y="0"/>
                  </a:moveTo>
                  <a:cubicBezTo>
                    <a:pt x="71" y="0"/>
                    <a:pt x="17" y="33"/>
                    <a:pt x="1" y="87"/>
                  </a:cubicBezTo>
                  <a:cubicBezTo>
                    <a:pt x="1" y="103"/>
                    <a:pt x="1" y="120"/>
                    <a:pt x="17" y="136"/>
                  </a:cubicBezTo>
                  <a:lnTo>
                    <a:pt x="17" y="153"/>
                  </a:lnTo>
                  <a:cubicBezTo>
                    <a:pt x="34" y="190"/>
                    <a:pt x="71" y="206"/>
                    <a:pt x="87" y="206"/>
                  </a:cubicBezTo>
                  <a:cubicBezTo>
                    <a:pt x="157" y="206"/>
                    <a:pt x="207" y="169"/>
                    <a:pt x="207" y="120"/>
                  </a:cubicBezTo>
                  <a:cubicBezTo>
                    <a:pt x="223" y="87"/>
                    <a:pt x="207" y="66"/>
                    <a:pt x="190" y="33"/>
                  </a:cubicBezTo>
                  <a:cubicBezTo>
                    <a:pt x="174"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9"/>
            <p:cNvSpPr/>
            <p:nvPr/>
          </p:nvSpPr>
          <p:spPr>
            <a:xfrm>
              <a:off x="4048425" y="2953225"/>
              <a:ext cx="5175" cy="5250"/>
            </a:xfrm>
            <a:custGeom>
              <a:avLst/>
              <a:gdLst/>
              <a:ahLst/>
              <a:cxnLst/>
              <a:rect l="l" t="t" r="r" b="b"/>
              <a:pathLst>
                <a:path w="207" h="210" extrusionOk="0">
                  <a:moveTo>
                    <a:pt x="120" y="0"/>
                  </a:moveTo>
                  <a:cubicBezTo>
                    <a:pt x="54" y="0"/>
                    <a:pt x="0" y="33"/>
                    <a:pt x="0" y="87"/>
                  </a:cubicBezTo>
                  <a:lnTo>
                    <a:pt x="0" y="136"/>
                  </a:lnTo>
                  <a:cubicBezTo>
                    <a:pt x="0" y="153"/>
                    <a:pt x="0" y="153"/>
                    <a:pt x="17" y="169"/>
                  </a:cubicBezTo>
                  <a:cubicBezTo>
                    <a:pt x="33" y="190"/>
                    <a:pt x="54" y="207"/>
                    <a:pt x="87" y="207"/>
                  </a:cubicBezTo>
                  <a:cubicBezTo>
                    <a:pt x="93" y="209"/>
                    <a:pt x="99" y="210"/>
                    <a:pt x="106" y="210"/>
                  </a:cubicBezTo>
                  <a:cubicBezTo>
                    <a:pt x="149" y="210"/>
                    <a:pt x="192" y="163"/>
                    <a:pt x="206" y="120"/>
                  </a:cubicBezTo>
                  <a:cubicBezTo>
                    <a:pt x="206" y="103"/>
                    <a:pt x="206" y="66"/>
                    <a:pt x="190" y="50"/>
                  </a:cubicBezTo>
                  <a:cubicBezTo>
                    <a:pt x="173"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9"/>
            <p:cNvSpPr/>
            <p:nvPr/>
          </p:nvSpPr>
          <p:spPr>
            <a:xfrm>
              <a:off x="4072425" y="2957975"/>
              <a:ext cx="5175" cy="5175"/>
            </a:xfrm>
            <a:custGeom>
              <a:avLst/>
              <a:gdLst/>
              <a:ahLst/>
              <a:cxnLst/>
              <a:rect l="l" t="t" r="r" b="b"/>
              <a:pathLst>
                <a:path w="207" h="207" extrusionOk="0">
                  <a:moveTo>
                    <a:pt x="124" y="0"/>
                  </a:moveTo>
                  <a:cubicBezTo>
                    <a:pt x="71" y="0"/>
                    <a:pt x="1" y="33"/>
                    <a:pt x="1" y="82"/>
                  </a:cubicBezTo>
                  <a:lnTo>
                    <a:pt x="1" y="136"/>
                  </a:lnTo>
                  <a:cubicBezTo>
                    <a:pt x="21" y="153"/>
                    <a:pt x="21" y="153"/>
                    <a:pt x="21" y="169"/>
                  </a:cubicBezTo>
                  <a:cubicBezTo>
                    <a:pt x="38" y="186"/>
                    <a:pt x="54" y="206"/>
                    <a:pt x="87" y="206"/>
                  </a:cubicBezTo>
                  <a:cubicBezTo>
                    <a:pt x="124" y="206"/>
                    <a:pt x="141" y="206"/>
                    <a:pt x="174" y="186"/>
                  </a:cubicBezTo>
                  <a:cubicBezTo>
                    <a:pt x="190" y="169"/>
                    <a:pt x="207" y="153"/>
                    <a:pt x="207" y="120"/>
                  </a:cubicBezTo>
                  <a:cubicBezTo>
                    <a:pt x="207" y="82"/>
                    <a:pt x="207" y="66"/>
                    <a:pt x="190" y="33"/>
                  </a:cubicBezTo>
                  <a:cubicBezTo>
                    <a:pt x="174" y="17"/>
                    <a:pt x="15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9"/>
            <p:cNvSpPr/>
            <p:nvPr/>
          </p:nvSpPr>
          <p:spPr>
            <a:xfrm>
              <a:off x="4062125" y="2945900"/>
              <a:ext cx="5175" cy="5225"/>
            </a:xfrm>
            <a:custGeom>
              <a:avLst/>
              <a:gdLst/>
              <a:ahLst/>
              <a:cxnLst/>
              <a:rect l="l" t="t" r="r" b="b"/>
              <a:pathLst>
                <a:path w="207" h="209" extrusionOk="0">
                  <a:moveTo>
                    <a:pt x="87" y="1"/>
                  </a:moveTo>
                  <a:cubicBezTo>
                    <a:pt x="71" y="1"/>
                    <a:pt x="38" y="17"/>
                    <a:pt x="21" y="34"/>
                  </a:cubicBezTo>
                  <a:cubicBezTo>
                    <a:pt x="0" y="71"/>
                    <a:pt x="0" y="87"/>
                    <a:pt x="0" y="120"/>
                  </a:cubicBezTo>
                  <a:lnTo>
                    <a:pt x="0" y="137"/>
                  </a:lnTo>
                  <a:cubicBezTo>
                    <a:pt x="21" y="153"/>
                    <a:pt x="21" y="174"/>
                    <a:pt x="38" y="190"/>
                  </a:cubicBezTo>
                  <a:cubicBezTo>
                    <a:pt x="56" y="203"/>
                    <a:pt x="78" y="208"/>
                    <a:pt x="100" y="208"/>
                  </a:cubicBezTo>
                  <a:cubicBezTo>
                    <a:pt x="135" y="208"/>
                    <a:pt x="170" y="194"/>
                    <a:pt x="190" y="174"/>
                  </a:cubicBezTo>
                  <a:cubicBezTo>
                    <a:pt x="207" y="153"/>
                    <a:pt x="207" y="120"/>
                    <a:pt x="207" y="87"/>
                  </a:cubicBezTo>
                  <a:cubicBezTo>
                    <a:pt x="207" y="71"/>
                    <a:pt x="190" y="34"/>
                    <a:pt x="174" y="17"/>
                  </a:cubicBezTo>
                  <a:cubicBezTo>
                    <a:pt x="157"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9"/>
            <p:cNvSpPr/>
            <p:nvPr/>
          </p:nvSpPr>
          <p:spPr>
            <a:xfrm>
              <a:off x="4069025" y="2971925"/>
              <a:ext cx="5175" cy="5075"/>
            </a:xfrm>
            <a:custGeom>
              <a:avLst/>
              <a:gdLst/>
              <a:ahLst/>
              <a:cxnLst/>
              <a:rect l="l" t="t" r="r" b="b"/>
              <a:pathLst>
                <a:path w="207" h="203" extrusionOk="0">
                  <a:moveTo>
                    <a:pt x="98" y="0"/>
                  </a:moveTo>
                  <a:cubicBezTo>
                    <a:pt x="67" y="0"/>
                    <a:pt x="38" y="13"/>
                    <a:pt x="17" y="40"/>
                  </a:cubicBezTo>
                  <a:cubicBezTo>
                    <a:pt x="1" y="60"/>
                    <a:pt x="1" y="93"/>
                    <a:pt x="1" y="110"/>
                  </a:cubicBezTo>
                  <a:lnTo>
                    <a:pt x="1" y="143"/>
                  </a:lnTo>
                  <a:cubicBezTo>
                    <a:pt x="17" y="164"/>
                    <a:pt x="17" y="180"/>
                    <a:pt x="34" y="180"/>
                  </a:cubicBezTo>
                  <a:cubicBezTo>
                    <a:pt x="58" y="195"/>
                    <a:pt x="81" y="203"/>
                    <a:pt x="104" y="203"/>
                  </a:cubicBezTo>
                  <a:cubicBezTo>
                    <a:pt x="133" y="203"/>
                    <a:pt x="161" y="191"/>
                    <a:pt x="190" y="164"/>
                  </a:cubicBezTo>
                  <a:cubicBezTo>
                    <a:pt x="207" y="143"/>
                    <a:pt x="207" y="126"/>
                    <a:pt x="207" y="93"/>
                  </a:cubicBezTo>
                  <a:cubicBezTo>
                    <a:pt x="207" y="60"/>
                    <a:pt x="190" y="40"/>
                    <a:pt x="174" y="23"/>
                  </a:cubicBezTo>
                  <a:cubicBezTo>
                    <a:pt x="150" y="9"/>
                    <a:pt x="123"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9"/>
            <p:cNvSpPr/>
            <p:nvPr/>
          </p:nvSpPr>
          <p:spPr>
            <a:xfrm>
              <a:off x="4060050" y="2959200"/>
              <a:ext cx="5600" cy="5350"/>
            </a:xfrm>
            <a:custGeom>
              <a:avLst/>
              <a:gdLst/>
              <a:ahLst/>
              <a:cxnLst/>
              <a:rect l="l" t="t" r="r" b="b"/>
              <a:pathLst>
                <a:path w="224" h="214" extrusionOk="0">
                  <a:moveTo>
                    <a:pt x="121" y="0"/>
                  </a:moveTo>
                  <a:cubicBezTo>
                    <a:pt x="67" y="0"/>
                    <a:pt x="1" y="33"/>
                    <a:pt x="1" y="87"/>
                  </a:cubicBezTo>
                  <a:lnTo>
                    <a:pt x="1" y="137"/>
                  </a:lnTo>
                  <a:cubicBezTo>
                    <a:pt x="17" y="157"/>
                    <a:pt x="17" y="157"/>
                    <a:pt x="17" y="174"/>
                  </a:cubicBezTo>
                  <a:cubicBezTo>
                    <a:pt x="34" y="190"/>
                    <a:pt x="50" y="207"/>
                    <a:pt x="83" y="207"/>
                  </a:cubicBezTo>
                  <a:cubicBezTo>
                    <a:pt x="94" y="211"/>
                    <a:pt x="103" y="213"/>
                    <a:pt x="112" y="213"/>
                  </a:cubicBezTo>
                  <a:cubicBezTo>
                    <a:pt x="132" y="213"/>
                    <a:pt x="147" y="202"/>
                    <a:pt x="170" y="190"/>
                  </a:cubicBezTo>
                  <a:cubicBezTo>
                    <a:pt x="187" y="174"/>
                    <a:pt x="207" y="157"/>
                    <a:pt x="207" y="120"/>
                  </a:cubicBezTo>
                  <a:cubicBezTo>
                    <a:pt x="224" y="71"/>
                    <a:pt x="170" y="17"/>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
            <p:cNvSpPr/>
            <p:nvPr/>
          </p:nvSpPr>
          <p:spPr>
            <a:xfrm>
              <a:off x="4075925" y="3007750"/>
              <a:ext cx="5600" cy="5175"/>
            </a:xfrm>
            <a:custGeom>
              <a:avLst/>
              <a:gdLst/>
              <a:ahLst/>
              <a:cxnLst/>
              <a:rect l="l" t="t" r="r" b="b"/>
              <a:pathLst>
                <a:path w="224" h="207" extrusionOk="0">
                  <a:moveTo>
                    <a:pt x="120" y="0"/>
                  </a:moveTo>
                  <a:cubicBezTo>
                    <a:pt x="67" y="0"/>
                    <a:pt x="17" y="33"/>
                    <a:pt x="1" y="87"/>
                  </a:cubicBezTo>
                  <a:cubicBezTo>
                    <a:pt x="1" y="103"/>
                    <a:pt x="1" y="120"/>
                    <a:pt x="17" y="120"/>
                  </a:cubicBezTo>
                  <a:lnTo>
                    <a:pt x="17" y="136"/>
                  </a:lnTo>
                  <a:cubicBezTo>
                    <a:pt x="17" y="153"/>
                    <a:pt x="17" y="153"/>
                    <a:pt x="34" y="174"/>
                  </a:cubicBezTo>
                  <a:cubicBezTo>
                    <a:pt x="50" y="190"/>
                    <a:pt x="67" y="207"/>
                    <a:pt x="104" y="207"/>
                  </a:cubicBezTo>
                  <a:cubicBezTo>
                    <a:pt x="120" y="207"/>
                    <a:pt x="153" y="207"/>
                    <a:pt x="170" y="190"/>
                  </a:cubicBezTo>
                  <a:cubicBezTo>
                    <a:pt x="191" y="174"/>
                    <a:pt x="207" y="153"/>
                    <a:pt x="224" y="120"/>
                  </a:cubicBezTo>
                  <a:cubicBezTo>
                    <a:pt x="224" y="103"/>
                    <a:pt x="207" y="70"/>
                    <a:pt x="207" y="50"/>
                  </a:cubicBezTo>
                  <a:cubicBezTo>
                    <a:pt x="191" y="33"/>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
            <p:cNvSpPr/>
            <p:nvPr/>
          </p:nvSpPr>
          <p:spPr>
            <a:xfrm>
              <a:off x="4053150" y="2985650"/>
              <a:ext cx="6000" cy="5075"/>
            </a:xfrm>
            <a:custGeom>
              <a:avLst/>
              <a:gdLst/>
              <a:ahLst/>
              <a:cxnLst/>
              <a:rect l="l" t="t" r="r" b="b"/>
              <a:pathLst>
                <a:path w="240" h="203" extrusionOk="0">
                  <a:moveTo>
                    <a:pt x="127" y="0"/>
                  </a:moveTo>
                  <a:cubicBezTo>
                    <a:pt x="113" y="0"/>
                    <a:pt x="100" y="2"/>
                    <a:pt x="87" y="6"/>
                  </a:cubicBezTo>
                  <a:cubicBezTo>
                    <a:pt x="34" y="27"/>
                    <a:pt x="1" y="93"/>
                    <a:pt x="34" y="146"/>
                  </a:cubicBezTo>
                  <a:cubicBezTo>
                    <a:pt x="46" y="183"/>
                    <a:pt x="79" y="202"/>
                    <a:pt x="116" y="202"/>
                  </a:cubicBezTo>
                  <a:cubicBezTo>
                    <a:pt x="128" y="202"/>
                    <a:pt x="141" y="200"/>
                    <a:pt x="153" y="196"/>
                  </a:cubicBezTo>
                  <a:cubicBezTo>
                    <a:pt x="223" y="179"/>
                    <a:pt x="240" y="130"/>
                    <a:pt x="223" y="60"/>
                  </a:cubicBezTo>
                  <a:cubicBezTo>
                    <a:pt x="211" y="19"/>
                    <a:pt x="16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9"/>
            <p:cNvSpPr/>
            <p:nvPr/>
          </p:nvSpPr>
          <p:spPr>
            <a:xfrm>
              <a:off x="4055725" y="2972075"/>
              <a:ext cx="5600" cy="5275"/>
            </a:xfrm>
            <a:custGeom>
              <a:avLst/>
              <a:gdLst/>
              <a:ahLst/>
              <a:cxnLst/>
              <a:rect l="l" t="t" r="r" b="b"/>
              <a:pathLst>
                <a:path w="224" h="211" extrusionOk="0">
                  <a:moveTo>
                    <a:pt x="120" y="1"/>
                  </a:moveTo>
                  <a:cubicBezTo>
                    <a:pt x="71" y="1"/>
                    <a:pt x="17" y="34"/>
                    <a:pt x="1" y="87"/>
                  </a:cubicBezTo>
                  <a:cubicBezTo>
                    <a:pt x="1" y="104"/>
                    <a:pt x="1" y="120"/>
                    <a:pt x="17" y="137"/>
                  </a:cubicBezTo>
                  <a:cubicBezTo>
                    <a:pt x="17" y="158"/>
                    <a:pt x="17" y="158"/>
                    <a:pt x="34" y="174"/>
                  </a:cubicBezTo>
                  <a:cubicBezTo>
                    <a:pt x="50" y="191"/>
                    <a:pt x="71" y="207"/>
                    <a:pt x="104" y="207"/>
                  </a:cubicBezTo>
                  <a:cubicBezTo>
                    <a:pt x="111" y="209"/>
                    <a:pt x="117" y="210"/>
                    <a:pt x="124" y="210"/>
                  </a:cubicBezTo>
                  <a:cubicBezTo>
                    <a:pt x="167" y="210"/>
                    <a:pt x="209" y="167"/>
                    <a:pt x="223" y="120"/>
                  </a:cubicBezTo>
                  <a:cubicBezTo>
                    <a:pt x="223" y="104"/>
                    <a:pt x="207" y="71"/>
                    <a:pt x="190" y="54"/>
                  </a:cubicBezTo>
                  <a:cubicBezTo>
                    <a:pt x="174"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
            <p:cNvSpPr/>
            <p:nvPr/>
          </p:nvSpPr>
          <p:spPr>
            <a:xfrm>
              <a:off x="4043675" y="2965075"/>
              <a:ext cx="5600" cy="5425"/>
            </a:xfrm>
            <a:custGeom>
              <a:avLst/>
              <a:gdLst/>
              <a:ahLst/>
              <a:cxnLst/>
              <a:rect l="l" t="t" r="r" b="b"/>
              <a:pathLst>
                <a:path w="224" h="217" extrusionOk="0">
                  <a:moveTo>
                    <a:pt x="96" y="1"/>
                  </a:moveTo>
                  <a:cubicBezTo>
                    <a:pt x="87" y="1"/>
                    <a:pt x="79" y="2"/>
                    <a:pt x="71" y="5"/>
                  </a:cubicBezTo>
                  <a:cubicBezTo>
                    <a:pt x="17" y="42"/>
                    <a:pt x="0" y="91"/>
                    <a:pt x="17" y="145"/>
                  </a:cubicBezTo>
                  <a:cubicBezTo>
                    <a:pt x="34" y="185"/>
                    <a:pt x="80" y="217"/>
                    <a:pt x="125" y="217"/>
                  </a:cubicBezTo>
                  <a:cubicBezTo>
                    <a:pt x="136" y="217"/>
                    <a:pt x="147" y="215"/>
                    <a:pt x="157" y="211"/>
                  </a:cubicBezTo>
                  <a:cubicBezTo>
                    <a:pt x="207" y="178"/>
                    <a:pt x="223" y="128"/>
                    <a:pt x="207" y="75"/>
                  </a:cubicBezTo>
                  <a:cubicBezTo>
                    <a:pt x="193" y="33"/>
                    <a:pt x="142"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9"/>
            <p:cNvSpPr/>
            <p:nvPr/>
          </p:nvSpPr>
          <p:spPr>
            <a:xfrm>
              <a:off x="4029150" y="3080725"/>
              <a:ext cx="6000" cy="4925"/>
            </a:xfrm>
            <a:custGeom>
              <a:avLst/>
              <a:gdLst/>
              <a:ahLst/>
              <a:cxnLst/>
              <a:rect l="l" t="t" r="r" b="b"/>
              <a:pathLst>
                <a:path w="240" h="197" extrusionOk="0">
                  <a:moveTo>
                    <a:pt x="103" y="0"/>
                  </a:moveTo>
                  <a:cubicBezTo>
                    <a:pt x="66" y="0"/>
                    <a:pt x="50" y="17"/>
                    <a:pt x="33" y="37"/>
                  </a:cubicBezTo>
                  <a:cubicBezTo>
                    <a:pt x="17" y="54"/>
                    <a:pt x="0" y="87"/>
                    <a:pt x="17" y="103"/>
                  </a:cubicBezTo>
                  <a:lnTo>
                    <a:pt x="17" y="141"/>
                  </a:lnTo>
                  <a:cubicBezTo>
                    <a:pt x="17" y="157"/>
                    <a:pt x="33" y="174"/>
                    <a:pt x="50" y="174"/>
                  </a:cubicBezTo>
                  <a:cubicBezTo>
                    <a:pt x="74" y="188"/>
                    <a:pt x="97" y="197"/>
                    <a:pt x="118" y="197"/>
                  </a:cubicBezTo>
                  <a:cubicBezTo>
                    <a:pt x="144" y="197"/>
                    <a:pt x="167" y="184"/>
                    <a:pt x="186" y="157"/>
                  </a:cubicBezTo>
                  <a:cubicBezTo>
                    <a:pt x="239" y="120"/>
                    <a:pt x="223" y="54"/>
                    <a:pt x="186" y="17"/>
                  </a:cubicBezTo>
                  <a:cubicBezTo>
                    <a:pt x="153"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9"/>
            <p:cNvSpPr/>
            <p:nvPr/>
          </p:nvSpPr>
          <p:spPr>
            <a:xfrm>
              <a:off x="4031200" y="3050500"/>
              <a:ext cx="5700" cy="5400"/>
            </a:xfrm>
            <a:custGeom>
              <a:avLst/>
              <a:gdLst/>
              <a:ahLst/>
              <a:cxnLst/>
              <a:rect l="l" t="t" r="r" b="b"/>
              <a:pathLst>
                <a:path w="228" h="216" extrusionOk="0">
                  <a:moveTo>
                    <a:pt x="113" y="0"/>
                  </a:moveTo>
                  <a:cubicBezTo>
                    <a:pt x="85" y="0"/>
                    <a:pt x="56" y="13"/>
                    <a:pt x="38" y="43"/>
                  </a:cubicBezTo>
                  <a:cubicBezTo>
                    <a:pt x="21" y="59"/>
                    <a:pt x="1" y="92"/>
                    <a:pt x="1" y="113"/>
                  </a:cubicBezTo>
                  <a:cubicBezTo>
                    <a:pt x="21" y="129"/>
                    <a:pt x="21" y="129"/>
                    <a:pt x="21" y="146"/>
                  </a:cubicBezTo>
                  <a:cubicBezTo>
                    <a:pt x="21" y="162"/>
                    <a:pt x="38" y="179"/>
                    <a:pt x="54" y="179"/>
                  </a:cubicBezTo>
                  <a:cubicBezTo>
                    <a:pt x="71" y="195"/>
                    <a:pt x="104" y="216"/>
                    <a:pt x="124" y="216"/>
                  </a:cubicBezTo>
                  <a:cubicBezTo>
                    <a:pt x="157" y="195"/>
                    <a:pt x="174" y="195"/>
                    <a:pt x="190" y="162"/>
                  </a:cubicBezTo>
                  <a:cubicBezTo>
                    <a:pt x="207" y="146"/>
                    <a:pt x="227" y="129"/>
                    <a:pt x="227" y="92"/>
                  </a:cubicBezTo>
                  <a:cubicBezTo>
                    <a:pt x="207" y="59"/>
                    <a:pt x="207" y="43"/>
                    <a:pt x="174" y="26"/>
                  </a:cubicBezTo>
                  <a:cubicBezTo>
                    <a:pt x="159" y="9"/>
                    <a:pt x="136"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9"/>
            <p:cNvSpPr/>
            <p:nvPr/>
          </p:nvSpPr>
          <p:spPr>
            <a:xfrm>
              <a:off x="4035950" y="3112975"/>
              <a:ext cx="5175" cy="5225"/>
            </a:xfrm>
            <a:custGeom>
              <a:avLst/>
              <a:gdLst/>
              <a:ahLst/>
              <a:cxnLst/>
              <a:rect l="l" t="t" r="r" b="b"/>
              <a:pathLst>
                <a:path w="207" h="209" extrusionOk="0">
                  <a:moveTo>
                    <a:pt x="87" y="1"/>
                  </a:moveTo>
                  <a:cubicBezTo>
                    <a:pt x="70" y="1"/>
                    <a:pt x="37" y="17"/>
                    <a:pt x="17" y="34"/>
                  </a:cubicBezTo>
                  <a:cubicBezTo>
                    <a:pt x="0" y="50"/>
                    <a:pt x="0" y="87"/>
                    <a:pt x="0" y="120"/>
                  </a:cubicBezTo>
                  <a:lnTo>
                    <a:pt x="0" y="137"/>
                  </a:lnTo>
                  <a:cubicBezTo>
                    <a:pt x="17" y="153"/>
                    <a:pt x="17" y="170"/>
                    <a:pt x="37" y="191"/>
                  </a:cubicBezTo>
                  <a:cubicBezTo>
                    <a:pt x="56" y="203"/>
                    <a:pt x="77" y="208"/>
                    <a:pt x="99" y="208"/>
                  </a:cubicBezTo>
                  <a:cubicBezTo>
                    <a:pt x="134" y="208"/>
                    <a:pt x="169" y="193"/>
                    <a:pt x="190" y="170"/>
                  </a:cubicBezTo>
                  <a:cubicBezTo>
                    <a:pt x="206" y="137"/>
                    <a:pt x="206" y="120"/>
                    <a:pt x="206" y="87"/>
                  </a:cubicBezTo>
                  <a:cubicBezTo>
                    <a:pt x="206" y="67"/>
                    <a:pt x="190" y="34"/>
                    <a:pt x="173" y="17"/>
                  </a:cubicBezTo>
                  <a:cubicBezTo>
                    <a:pt x="140"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
            <p:cNvSpPr/>
            <p:nvPr/>
          </p:nvSpPr>
          <p:spPr>
            <a:xfrm>
              <a:off x="4029150" y="3064750"/>
              <a:ext cx="5575" cy="5025"/>
            </a:xfrm>
            <a:custGeom>
              <a:avLst/>
              <a:gdLst/>
              <a:ahLst/>
              <a:cxnLst/>
              <a:rect l="l" t="t" r="r" b="b"/>
              <a:pathLst>
                <a:path w="223" h="201" extrusionOk="0">
                  <a:moveTo>
                    <a:pt x="93" y="0"/>
                  </a:moveTo>
                  <a:cubicBezTo>
                    <a:pt x="50" y="0"/>
                    <a:pt x="14" y="33"/>
                    <a:pt x="0" y="91"/>
                  </a:cubicBezTo>
                  <a:cubicBezTo>
                    <a:pt x="0" y="108"/>
                    <a:pt x="0" y="124"/>
                    <a:pt x="17" y="141"/>
                  </a:cubicBezTo>
                  <a:lnTo>
                    <a:pt x="17" y="161"/>
                  </a:lnTo>
                  <a:cubicBezTo>
                    <a:pt x="33" y="178"/>
                    <a:pt x="66" y="194"/>
                    <a:pt x="83" y="194"/>
                  </a:cubicBezTo>
                  <a:cubicBezTo>
                    <a:pt x="93" y="199"/>
                    <a:pt x="104" y="201"/>
                    <a:pt x="114" y="201"/>
                  </a:cubicBezTo>
                  <a:cubicBezTo>
                    <a:pt x="138" y="201"/>
                    <a:pt x="158" y="189"/>
                    <a:pt x="169" y="178"/>
                  </a:cubicBezTo>
                  <a:cubicBezTo>
                    <a:pt x="186" y="161"/>
                    <a:pt x="206" y="141"/>
                    <a:pt x="206" y="108"/>
                  </a:cubicBezTo>
                  <a:cubicBezTo>
                    <a:pt x="223" y="91"/>
                    <a:pt x="206" y="58"/>
                    <a:pt x="186" y="37"/>
                  </a:cubicBezTo>
                  <a:cubicBezTo>
                    <a:pt x="169" y="21"/>
                    <a:pt x="153" y="4"/>
                    <a:pt x="120" y="4"/>
                  </a:cubicBezTo>
                  <a:cubicBezTo>
                    <a:pt x="111" y="2"/>
                    <a:pt x="102"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
            <p:cNvSpPr/>
            <p:nvPr/>
          </p:nvSpPr>
          <p:spPr>
            <a:xfrm>
              <a:off x="4033375" y="3036500"/>
              <a:ext cx="5575" cy="5275"/>
            </a:xfrm>
            <a:custGeom>
              <a:avLst/>
              <a:gdLst/>
              <a:ahLst/>
              <a:cxnLst/>
              <a:rect l="l" t="t" r="r" b="b"/>
              <a:pathLst>
                <a:path w="223" h="211" extrusionOk="0">
                  <a:moveTo>
                    <a:pt x="140" y="1"/>
                  </a:moveTo>
                  <a:cubicBezTo>
                    <a:pt x="103" y="1"/>
                    <a:pt x="70" y="1"/>
                    <a:pt x="54" y="17"/>
                  </a:cubicBezTo>
                  <a:cubicBezTo>
                    <a:pt x="37" y="34"/>
                    <a:pt x="17" y="71"/>
                    <a:pt x="17" y="87"/>
                  </a:cubicBezTo>
                  <a:cubicBezTo>
                    <a:pt x="0" y="104"/>
                    <a:pt x="17" y="120"/>
                    <a:pt x="17" y="137"/>
                  </a:cubicBezTo>
                  <a:cubicBezTo>
                    <a:pt x="17" y="157"/>
                    <a:pt x="17" y="157"/>
                    <a:pt x="37" y="174"/>
                  </a:cubicBezTo>
                  <a:cubicBezTo>
                    <a:pt x="54" y="190"/>
                    <a:pt x="70" y="207"/>
                    <a:pt x="103" y="207"/>
                  </a:cubicBezTo>
                  <a:cubicBezTo>
                    <a:pt x="110" y="209"/>
                    <a:pt x="117" y="210"/>
                    <a:pt x="124" y="210"/>
                  </a:cubicBezTo>
                  <a:cubicBezTo>
                    <a:pt x="169" y="210"/>
                    <a:pt x="209" y="167"/>
                    <a:pt x="223" y="120"/>
                  </a:cubicBezTo>
                  <a:cubicBezTo>
                    <a:pt x="223" y="104"/>
                    <a:pt x="223" y="71"/>
                    <a:pt x="206" y="54"/>
                  </a:cubicBezTo>
                  <a:cubicBezTo>
                    <a:pt x="190" y="17"/>
                    <a:pt x="157" y="17"/>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9"/>
            <p:cNvSpPr/>
            <p:nvPr/>
          </p:nvSpPr>
          <p:spPr>
            <a:xfrm>
              <a:off x="4043250" y="3057950"/>
              <a:ext cx="5200" cy="5175"/>
            </a:xfrm>
            <a:custGeom>
              <a:avLst/>
              <a:gdLst/>
              <a:ahLst/>
              <a:cxnLst/>
              <a:rect l="l" t="t" r="r" b="b"/>
              <a:pathLst>
                <a:path w="208" h="207" extrusionOk="0">
                  <a:moveTo>
                    <a:pt x="121" y="0"/>
                  </a:moveTo>
                  <a:cubicBezTo>
                    <a:pt x="55" y="0"/>
                    <a:pt x="1" y="37"/>
                    <a:pt x="1" y="87"/>
                  </a:cubicBezTo>
                  <a:lnTo>
                    <a:pt x="1" y="140"/>
                  </a:lnTo>
                  <a:cubicBezTo>
                    <a:pt x="1" y="157"/>
                    <a:pt x="17" y="157"/>
                    <a:pt x="17" y="173"/>
                  </a:cubicBezTo>
                  <a:cubicBezTo>
                    <a:pt x="34" y="190"/>
                    <a:pt x="55" y="206"/>
                    <a:pt x="88" y="206"/>
                  </a:cubicBezTo>
                  <a:cubicBezTo>
                    <a:pt x="137" y="206"/>
                    <a:pt x="191" y="173"/>
                    <a:pt x="207" y="124"/>
                  </a:cubicBezTo>
                  <a:cubicBezTo>
                    <a:pt x="207" y="87"/>
                    <a:pt x="207" y="70"/>
                    <a:pt x="191" y="54"/>
                  </a:cubicBezTo>
                  <a:cubicBezTo>
                    <a:pt x="174" y="21"/>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
            <p:cNvSpPr/>
            <p:nvPr/>
          </p:nvSpPr>
          <p:spPr>
            <a:xfrm>
              <a:off x="4041500" y="3072000"/>
              <a:ext cx="5700" cy="5350"/>
            </a:xfrm>
            <a:custGeom>
              <a:avLst/>
              <a:gdLst/>
              <a:ahLst/>
              <a:cxnLst/>
              <a:rect l="l" t="t" r="r" b="b"/>
              <a:pathLst>
                <a:path w="228" h="214" extrusionOk="0">
                  <a:moveTo>
                    <a:pt x="104" y="0"/>
                  </a:moveTo>
                  <a:cubicBezTo>
                    <a:pt x="86" y="0"/>
                    <a:pt x="66" y="12"/>
                    <a:pt x="54" y="24"/>
                  </a:cubicBezTo>
                  <a:cubicBezTo>
                    <a:pt x="21" y="40"/>
                    <a:pt x="1" y="57"/>
                    <a:pt x="1" y="94"/>
                  </a:cubicBezTo>
                  <a:cubicBezTo>
                    <a:pt x="1" y="110"/>
                    <a:pt x="1" y="127"/>
                    <a:pt x="21" y="143"/>
                  </a:cubicBezTo>
                  <a:lnTo>
                    <a:pt x="21" y="160"/>
                  </a:lnTo>
                  <a:cubicBezTo>
                    <a:pt x="38" y="180"/>
                    <a:pt x="71" y="197"/>
                    <a:pt x="87" y="213"/>
                  </a:cubicBezTo>
                  <a:cubicBezTo>
                    <a:pt x="158" y="213"/>
                    <a:pt x="207" y="180"/>
                    <a:pt x="207" y="127"/>
                  </a:cubicBezTo>
                  <a:cubicBezTo>
                    <a:pt x="228" y="94"/>
                    <a:pt x="207" y="57"/>
                    <a:pt x="191" y="40"/>
                  </a:cubicBezTo>
                  <a:cubicBezTo>
                    <a:pt x="174" y="24"/>
                    <a:pt x="158" y="7"/>
                    <a:pt x="125" y="7"/>
                  </a:cubicBezTo>
                  <a:cubicBezTo>
                    <a:pt x="119" y="2"/>
                    <a:pt x="11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9"/>
            <p:cNvSpPr/>
            <p:nvPr/>
          </p:nvSpPr>
          <p:spPr>
            <a:xfrm>
              <a:off x="4039450" y="3088375"/>
              <a:ext cx="5175" cy="5250"/>
            </a:xfrm>
            <a:custGeom>
              <a:avLst/>
              <a:gdLst/>
              <a:ahLst/>
              <a:cxnLst/>
              <a:rect l="l" t="t" r="r" b="b"/>
              <a:pathLst>
                <a:path w="207" h="210" extrusionOk="0">
                  <a:moveTo>
                    <a:pt x="100" y="1"/>
                  </a:moveTo>
                  <a:cubicBezTo>
                    <a:pt x="54" y="1"/>
                    <a:pt x="15" y="47"/>
                    <a:pt x="0" y="90"/>
                  </a:cubicBezTo>
                  <a:lnTo>
                    <a:pt x="0" y="144"/>
                  </a:lnTo>
                  <a:lnTo>
                    <a:pt x="17" y="160"/>
                  </a:lnTo>
                  <a:cubicBezTo>
                    <a:pt x="33" y="193"/>
                    <a:pt x="66" y="210"/>
                    <a:pt x="83" y="210"/>
                  </a:cubicBezTo>
                  <a:cubicBezTo>
                    <a:pt x="120" y="210"/>
                    <a:pt x="136" y="210"/>
                    <a:pt x="169" y="193"/>
                  </a:cubicBezTo>
                  <a:cubicBezTo>
                    <a:pt x="186" y="177"/>
                    <a:pt x="207" y="144"/>
                    <a:pt x="207" y="123"/>
                  </a:cubicBezTo>
                  <a:cubicBezTo>
                    <a:pt x="207" y="90"/>
                    <a:pt x="207" y="74"/>
                    <a:pt x="186" y="41"/>
                  </a:cubicBezTo>
                  <a:cubicBezTo>
                    <a:pt x="169" y="20"/>
                    <a:pt x="153" y="4"/>
                    <a:pt x="120" y="4"/>
                  </a:cubicBezTo>
                  <a:cubicBezTo>
                    <a:pt x="113"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9"/>
            <p:cNvSpPr/>
            <p:nvPr/>
          </p:nvSpPr>
          <p:spPr>
            <a:xfrm>
              <a:off x="4035950" y="3099725"/>
              <a:ext cx="5575" cy="5300"/>
            </a:xfrm>
            <a:custGeom>
              <a:avLst/>
              <a:gdLst/>
              <a:ahLst/>
              <a:cxnLst/>
              <a:rect l="l" t="t" r="r" b="b"/>
              <a:pathLst>
                <a:path w="223" h="212" extrusionOk="0">
                  <a:moveTo>
                    <a:pt x="131" y="0"/>
                  </a:moveTo>
                  <a:cubicBezTo>
                    <a:pt x="117" y="0"/>
                    <a:pt x="102" y="5"/>
                    <a:pt x="87" y="15"/>
                  </a:cubicBezTo>
                  <a:cubicBezTo>
                    <a:pt x="37" y="32"/>
                    <a:pt x="0" y="81"/>
                    <a:pt x="17" y="135"/>
                  </a:cubicBezTo>
                  <a:cubicBezTo>
                    <a:pt x="37" y="152"/>
                    <a:pt x="37" y="168"/>
                    <a:pt x="54" y="185"/>
                  </a:cubicBezTo>
                  <a:cubicBezTo>
                    <a:pt x="77" y="199"/>
                    <a:pt x="101" y="212"/>
                    <a:pt x="126" y="212"/>
                  </a:cubicBezTo>
                  <a:cubicBezTo>
                    <a:pt x="136" y="212"/>
                    <a:pt x="146" y="210"/>
                    <a:pt x="157" y="205"/>
                  </a:cubicBezTo>
                  <a:cubicBezTo>
                    <a:pt x="190" y="185"/>
                    <a:pt x="223" y="152"/>
                    <a:pt x="223" y="119"/>
                  </a:cubicBezTo>
                  <a:lnTo>
                    <a:pt x="223" y="65"/>
                  </a:lnTo>
                  <a:cubicBezTo>
                    <a:pt x="199" y="30"/>
                    <a:pt x="167"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
            <p:cNvSpPr/>
            <p:nvPr/>
          </p:nvSpPr>
          <p:spPr>
            <a:xfrm>
              <a:off x="4089225" y="3000925"/>
              <a:ext cx="5600" cy="5275"/>
            </a:xfrm>
            <a:custGeom>
              <a:avLst/>
              <a:gdLst/>
              <a:ahLst/>
              <a:cxnLst/>
              <a:rect l="l" t="t" r="r" b="b"/>
              <a:pathLst>
                <a:path w="224" h="211" extrusionOk="0">
                  <a:moveTo>
                    <a:pt x="129" y="0"/>
                  </a:moveTo>
                  <a:cubicBezTo>
                    <a:pt x="115" y="0"/>
                    <a:pt x="101" y="5"/>
                    <a:pt x="87" y="14"/>
                  </a:cubicBezTo>
                  <a:cubicBezTo>
                    <a:pt x="17" y="34"/>
                    <a:pt x="1" y="84"/>
                    <a:pt x="17" y="137"/>
                  </a:cubicBezTo>
                  <a:cubicBezTo>
                    <a:pt x="17" y="154"/>
                    <a:pt x="34" y="170"/>
                    <a:pt x="50" y="187"/>
                  </a:cubicBezTo>
                  <a:cubicBezTo>
                    <a:pt x="65" y="198"/>
                    <a:pt x="94" y="210"/>
                    <a:pt x="121" y="210"/>
                  </a:cubicBezTo>
                  <a:cubicBezTo>
                    <a:pt x="133" y="210"/>
                    <a:pt x="144" y="208"/>
                    <a:pt x="153" y="203"/>
                  </a:cubicBezTo>
                  <a:cubicBezTo>
                    <a:pt x="190" y="187"/>
                    <a:pt x="223" y="154"/>
                    <a:pt x="223" y="117"/>
                  </a:cubicBezTo>
                  <a:lnTo>
                    <a:pt x="223" y="67"/>
                  </a:lnTo>
                  <a:cubicBezTo>
                    <a:pt x="200" y="28"/>
                    <a:pt x="165"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9"/>
            <p:cNvSpPr/>
            <p:nvPr/>
          </p:nvSpPr>
          <p:spPr>
            <a:xfrm>
              <a:off x="4096150" y="2959200"/>
              <a:ext cx="5575" cy="5175"/>
            </a:xfrm>
            <a:custGeom>
              <a:avLst/>
              <a:gdLst/>
              <a:ahLst/>
              <a:cxnLst/>
              <a:rect l="l" t="t" r="r" b="b"/>
              <a:pathLst>
                <a:path w="223" h="207" extrusionOk="0">
                  <a:moveTo>
                    <a:pt x="136" y="0"/>
                  </a:moveTo>
                  <a:cubicBezTo>
                    <a:pt x="66" y="0"/>
                    <a:pt x="17" y="33"/>
                    <a:pt x="17" y="87"/>
                  </a:cubicBezTo>
                  <a:cubicBezTo>
                    <a:pt x="0" y="104"/>
                    <a:pt x="17" y="120"/>
                    <a:pt x="17" y="137"/>
                  </a:cubicBezTo>
                  <a:cubicBezTo>
                    <a:pt x="17" y="157"/>
                    <a:pt x="17" y="157"/>
                    <a:pt x="33" y="174"/>
                  </a:cubicBezTo>
                  <a:cubicBezTo>
                    <a:pt x="49" y="190"/>
                    <a:pt x="66" y="207"/>
                    <a:pt x="103" y="207"/>
                  </a:cubicBezTo>
                  <a:cubicBezTo>
                    <a:pt x="153" y="207"/>
                    <a:pt x="206" y="174"/>
                    <a:pt x="223" y="120"/>
                  </a:cubicBezTo>
                  <a:cubicBezTo>
                    <a:pt x="223" y="87"/>
                    <a:pt x="223" y="71"/>
                    <a:pt x="206" y="33"/>
                  </a:cubicBezTo>
                  <a:cubicBezTo>
                    <a:pt x="186"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9"/>
            <p:cNvSpPr/>
            <p:nvPr/>
          </p:nvSpPr>
          <p:spPr>
            <a:xfrm>
              <a:off x="4094800" y="2973200"/>
              <a:ext cx="5175" cy="5400"/>
            </a:xfrm>
            <a:custGeom>
              <a:avLst/>
              <a:gdLst/>
              <a:ahLst/>
              <a:cxnLst/>
              <a:rect l="l" t="t" r="r" b="b"/>
              <a:pathLst>
                <a:path w="207" h="216" extrusionOk="0">
                  <a:moveTo>
                    <a:pt x="94" y="1"/>
                  </a:moveTo>
                  <a:cubicBezTo>
                    <a:pt x="75" y="1"/>
                    <a:pt x="59" y="14"/>
                    <a:pt x="33" y="26"/>
                  </a:cubicBezTo>
                  <a:cubicBezTo>
                    <a:pt x="17" y="42"/>
                    <a:pt x="0" y="59"/>
                    <a:pt x="0" y="92"/>
                  </a:cubicBezTo>
                  <a:lnTo>
                    <a:pt x="0" y="146"/>
                  </a:lnTo>
                  <a:cubicBezTo>
                    <a:pt x="17" y="146"/>
                    <a:pt x="17" y="162"/>
                    <a:pt x="17" y="162"/>
                  </a:cubicBezTo>
                  <a:cubicBezTo>
                    <a:pt x="33" y="178"/>
                    <a:pt x="71" y="195"/>
                    <a:pt x="87" y="216"/>
                  </a:cubicBezTo>
                  <a:cubicBezTo>
                    <a:pt x="136" y="216"/>
                    <a:pt x="207" y="178"/>
                    <a:pt x="207" y="113"/>
                  </a:cubicBezTo>
                  <a:cubicBezTo>
                    <a:pt x="207" y="92"/>
                    <a:pt x="207" y="59"/>
                    <a:pt x="190" y="42"/>
                  </a:cubicBezTo>
                  <a:cubicBezTo>
                    <a:pt x="174" y="26"/>
                    <a:pt x="157" y="9"/>
                    <a:pt x="120" y="9"/>
                  </a:cubicBez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
            <p:cNvSpPr/>
            <p:nvPr/>
          </p:nvSpPr>
          <p:spPr>
            <a:xfrm>
              <a:off x="4097775" y="2943325"/>
              <a:ext cx="5200" cy="5175"/>
            </a:xfrm>
            <a:custGeom>
              <a:avLst/>
              <a:gdLst/>
              <a:ahLst/>
              <a:cxnLst/>
              <a:rect l="l" t="t" r="r" b="b"/>
              <a:pathLst>
                <a:path w="208" h="207" extrusionOk="0">
                  <a:moveTo>
                    <a:pt x="121" y="1"/>
                  </a:moveTo>
                  <a:cubicBezTo>
                    <a:pt x="88" y="1"/>
                    <a:pt x="55" y="1"/>
                    <a:pt x="38" y="34"/>
                  </a:cubicBezTo>
                  <a:cubicBezTo>
                    <a:pt x="17" y="34"/>
                    <a:pt x="1" y="71"/>
                    <a:pt x="1" y="87"/>
                  </a:cubicBezTo>
                  <a:lnTo>
                    <a:pt x="1" y="137"/>
                  </a:lnTo>
                  <a:cubicBezTo>
                    <a:pt x="17" y="174"/>
                    <a:pt x="55" y="190"/>
                    <a:pt x="88" y="207"/>
                  </a:cubicBezTo>
                  <a:lnTo>
                    <a:pt x="104" y="207"/>
                  </a:lnTo>
                  <a:cubicBezTo>
                    <a:pt x="158" y="207"/>
                    <a:pt x="207" y="174"/>
                    <a:pt x="207" y="120"/>
                  </a:cubicBezTo>
                  <a:cubicBezTo>
                    <a:pt x="207" y="87"/>
                    <a:pt x="207" y="71"/>
                    <a:pt x="191" y="34"/>
                  </a:cubicBezTo>
                  <a:cubicBezTo>
                    <a:pt x="174" y="17"/>
                    <a:pt x="158"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
            <p:cNvSpPr/>
            <p:nvPr/>
          </p:nvSpPr>
          <p:spPr>
            <a:xfrm>
              <a:off x="4075000" y="3021450"/>
              <a:ext cx="5700" cy="5275"/>
            </a:xfrm>
            <a:custGeom>
              <a:avLst/>
              <a:gdLst/>
              <a:ahLst/>
              <a:cxnLst/>
              <a:rect l="l" t="t" r="r" b="b"/>
              <a:pathLst>
                <a:path w="228" h="211" extrusionOk="0">
                  <a:moveTo>
                    <a:pt x="125" y="1"/>
                  </a:moveTo>
                  <a:cubicBezTo>
                    <a:pt x="71" y="1"/>
                    <a:pt x="21" y="38"/>
                    <a:pt x="1" y="87"/>
                  </a:cubicBezTo>
                  <a:cubicBezTo>
                    <a:pt x="1" y="104"/>
                    <a:pt x="1" y="120"/>
                    <a:pt x="21" y="141"/>
                  </a:cubicBezTo>
                  <a:lnTo>
                    <a:pt x="21" y="174"/>
                  </a:lnTo>
                  <a:cubicBezTo>
                    <a:pt x="38" y="190"/>
                    <a:pt x="71" y="207"/>
                    <a:pt x="87" y="207"/>
                  </a:cubicBezTo>
                  <a:cubicBezTo>
                    <a:pt x="97" y="209"/>
                    <a:pt x="106" y="210"/>
                    <a:pt x="114" y="210"/>
                  </a:cubicBezTo>
                  <a:cubicBezTo>
                    <a:pt x="170" y="210"/>
                    <a:pt x="207" y="167"/>
                    <a:pt x="207" y="120"/>
                  </a:cubicBezTo>
                  <a:cubicBezTo>
                    <a:pt x="228" y="87"/>
                    <a:pt x="207" y="71"/>
                    <a:pt x="190" y="54"/>
                  </a:cubicBezTo>
                  <a:cubicBezTo>
                    <a:pt x="174" y="17"/>
                    <a:pt x="157"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9"/>
            <p:cNvSpPr/>
            <p:nvPr/>
          </p:nvSpPr>
          <p:spPr>
            <a:xfrm>
              <a:off x="4092625" y="2989625"/>
              <a:ext cx="5175" cy="5275"/>
            </a:xfrm>
            <a:custGeom>
              <a:avLst/>
              <a:gdLst/>
              <a:ahLst/>
              <a:cxnLst/>
              <a:rect l="l" t="t" r="r" b="b"/>
              <a:pathLst>
                <a:path w="207" h="211" extrusionOk="0">
                  <a:moveTo>
                    <a:pt x="100" y="1"/>
                  </a:moveTo>
                  <a:cubicBezTo>
                    <a:pt x="57" y="1"/>
                    <a:pt x="15" y="44"/>
                    <a:pt x="1" y="90"/>
                  </a:cubicBezTo>
                  <a:lnTo>
                    <a:pt x="1" y="140"/>
                  </a:lnTo>
                  <a:lnTo>
                    <a:pt x="17" y="156"/>
                  </a:lnTo>
                  <a:cubicBezTo>
                    <a:pt x="38" y="194"/>
                    <a:pt x="54" y="210"/>
                    <a:pt x="87" y="210"/>
                  </a:cubicBezTo>
                  <a:cubicBezTo>
                    <a:pt x="120" y="210"/>
                    <a:pt x="141" y="210"/>
                    <a:pt x="174" y="194"/>
                  </a:cubicBezTo>
                  <a:cubicBezTo>
                    <a:pt x="190" y="177"/>
                    <a:pt x="207" y="140"/>
                    <a:pt x="207" y="123"/>
                  </a:cubicBezTo>
                  <a:cubicBezTo>
                    <a:pt x="207" y="90"/>
                    <a:pt x="207" y="74"/>
                    <a:pt x="190" y="37"/>
                  </a:cubicBezTo>
                  <a:cubicBezTo>
                    <a:pt x="174" y="20"/>
                    <a:pt x="158" y="4"/>
                    <a:pt x="120" y="4"/>
                  </a:cubicBezTo>
                  <a:cubicBezTo>
                    <a:pt x="114"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
            <p:cNvSpPr/>
            <p:nvPr/>
          </p:nvSpPr>
          <p:spPr>
            <a:xfrm>
              <a:off x="4015750" y="3070700"/>
              <a:ext cx="5175" cy="5050"/>
            </a:xfrm>
            <a:custGeom>
              <a:avLst/>
              <a:gdLst/>
              <a:ahLst/>
              <a:cxnLst/>
              <a:rect l="l" t="t" r="r" b="b"/>
              <a:pathLst>
                <a:path w="207" h="202" extrusionOk="0">
                  <a:moveTo>
                    <a:pt x="99" y="0"/>
                  </a:moveTo>
                  <a:cubicBezTo>
                    <a:pt x="68" y="0"/>
                    <a:pt x="39" y="13"/>
                    <a:pt x="21" y="43"/>
                  </a:cubicBezTo>
                  <a:cubicBezTo>
                    <a:pt x="0" y="59"/>
                    <a:pt x="0" y="92"/>
                    <a:pt x="0" y="109"/>
                  </a:cubicBezTo>
                  <a:lnTo>
                    <a:pt x="0" y="146"/>
                  </a:lnTo>
                  <a:cubicBezTo>
                    <a:pt x="21" y="162"/>
                    <a:pt x="21" y="179"/>
                    <a:pt x="37" y="179"/>
                  </a:cubicBezTo>
                  <a:cubicBezTo>
                    <a:pt x="59" y="194"/>
                    <a:pt x="86" y="202"/>
                    <a:pt x="111" y="202"/>
                  </a:cubicBezTo>
                  <a:cubicBezTo>
                    <a:pt x="142" y="202"/>
                    <a:pt x="172" y="190"/>
                    <a:pt x="190" y="162"/>
                  </a:cubicBezTo>
                  <a:cubicBezTo>
                    <a:pt x="206" y="146"/>
                    <a:pt x="206" y="129"/>
                    <a:pt x="206" y="92"/>
                  </a:cubicBezTo>
                  <a:cubicBezTo>
                    <a:pt x="206" y="59"/>
                    <a:pt x="190" y="43"/>
                    <a:pt x="173" y="26"/>
                  </a:cubicBezTo>
                  <a:cubicBezTo>
                    <a:pt x="151" y="9"/>
                    <a:pt x="124"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9"/>
            <p:cNvSpPr/>
            <p:nvPr/>
          </p:nvSpPr>
          <p:spPr>
            <a:xfrm>
              <a:off x="4019250" y="3056700"/>
              <a:ext cx="5175" cy="5175"/>
            </a:xfrm>
            <a:custGeom>
              <a:avLst/>
              <a:gdLst/>
              <a:ahLst/>
              <a:cxnLst/>
              <a:rect l="l" t="t" r="r" b="b"/>
              <a:pathLst>
                <a:path w="207" h="207" extrusionOk="0">
                  <a:moveTo>
                    <a:pt x="120" y="1"/>
                  </a:moveTo>
                  <a:cubicBezTo>
                    <a:pt x="66" y="1"/>
                    <a:pt x="17" y="34"/>
                    <a:pt x="0" y="87"/>
                  </a:cubicBezTo>
                  <a:lnTo>
                    <a:pt x="0" y="137"/>
                  </a:lnTo>
                  <a:cubicBezTo>
                    <a:pt x="17" y="153"/>
                    <a:pt x="17" y="153"/>
                    <a:pt x="17" y="174"/>
                  </a:cubicBezTo>
                  <a:cubicBezTo>
                    <a:pt x="33" y="190"/>
                    <a:pt x="66" y="207"/>
                    <a:pt x="87" y="207"/>
                  </a:cubicBezTo>
                  <a:cubicBezTo>
                    <a:pt x="120" y="207"/>
                    <a:pt x="136" y="207"/>
                    <a:pt x="169" y="190"/>
                  </a:cubicBezTo>
                  <a:cubicBezTo>
                    <a:pt x="190" y="174"/>
                    <a:pt x="206" y="153"/>
                    <a:pt x="206" y="120"/>
                  </a:cubicBezTo>
                  <a:cubicBezTo>
                    <a:pt x="206" y="87"/>
                    <a:pt x="206" y="71"/>
                    <a:pt x="190" y="34"/>
                  </a:cubicBezTo>
                  <a:cubicBezTo>
                    <a:pt x="169"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
            <p:cNvSpPr/>
            <p:nvPr/>
          </p:nvSpPr>
          <p:spPr>
            <a:xfrm>
              <a:off x="4046675" y="3030375"/>
              <a:ext cx="5675" cy="5075"/>
            </a:xfrm>
            <a:custGeom>
              <a:avLst/>
              <a:gdLst/>
              <a:ahLst/>
              <a:cxnLst/>
              <a:rect l="l" t="t" r="r" b="b"/>
              <a:pathLst>
                <a:path w="227" h="203" extrusionOk="0">
                  <a:moveTo>
                    <a:pt x="113" y="0"/>
                  </a:moveTo>
                  <a:cubicBezTo>
                    <a:pt x="85" y="0"/>
                    <a:pt x="55" y="12"/>
                    <a:pt x="37" y="40"/>
                  </a:cubicBezTo>
                  <a:cubicBezTo>
                    <a:pt x="21" y="56"/>
                    <a:pt x="0" y="93"/>
                    <a:pt x="21" y="110"/>
                  </a:cubicBezTo>
                  <a:lnTo>
                    <a:pt x="21" y="143"/>
                  </a:lnTo>
                  <a:cubicBezTo>
                    <a:pt x="21" y="159"/>
                    <a:pt x="37" y="176"/>
                    <a:pt x="54" y="176"/>
                  </a:cubicBezTo>
                  <a:cubicBezTo>
                    <a:pt x="65" y="190"/>
                    <a:pt x="86" y="203"/>
                    <a:pt x="104" y="203"/>
                  </a:cubicBezTo>
                  <a:cubicBezTo>
                    <a:pt x="111" y="203"/>
                    <a:pt x="118" y="201"/>
                    <a:pt x="124" y="196"/>
                  </a:cubicBezTo>
                  <a:cubicBezTo>
                    <a:pt x="157" y="196"/>
                    <a:pt x="173" y="196"/>
                    <a:pt x="190" y="159"/>
                  </a:cubicBezTo>
                  <a:cubicBezTo>
                    <a:pt x="206" y="143"/>
                    <a:pt x="227" y="110"/>
                    <a:pt x="227" y="93"/>
                  </a:cubicBezTo>
                  <a:cubicBezTo>
                    <a:pt x="227" y="56"/>
                    <a:pt x="206" y="40"/>
                    <a:pt x="173" y="23"/>
                  </a:cubicBezTo>
                  <a:cubicBezTo>
                    <a:pt x="158" y="8"/>
                    <a:pt x="136"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
            <p:cNvSpPr/>
            <p:nvPr/>
          </p:nvSpPr>
          <p:spPr>
            <a:xfrm>
              <a:off x="4024400" y="3092375"/>
              <a:ext cx="5175" cy="5275"/>
            </a:xfrm>
            <a:custGeom>
              <a:avLst/>
              <a:gdLst/>
              <a:ahLst/>
              <a:cxnLst/>
              <a:rect l="l" t="t" r="r" b="b"/>
              <a:pathLst>
                <a:path w="207" h="211" extrusionOk="0">
                  <a:moveTo>
                    <a:pt x="120" y="0"/>
                  </a:moveTo>
                  <a:cubicBezTo>
                    <a:pt x="87" y="0"/>
                    <a:pt x="50" y="17"/>
                    <a:pt x="33" y="17"/>
                  </a:cubicBezTo>
                  <a:cubicBezTo>
                    <a:pt x="17" y="33"/>
                    <a:pt x="0" y="66"/>
                    <a:pt x="0" y="87"/>
                  </a:cubicBezTo>
                  <a:lnTo>
                    <a:pt x="0" y="136"/>
                  </a:lnTo>
                  <a:cubicBezTo>
                    <a:pt x="0" y="153"/>
                    <a:pt x="0" y="153"/>
                    <a:pt x="17" y="169"/>
                  </a:cubicBezTo>
                  <a:cubicBezTo>
                    <a:pt x="33" y="190"/>
                    <a:pt x="50" y="206"/>
                    <a:pt x="87" y="206"/>
                  </a:cubicBezTo>
                  <a:cubicBezTo>
                    <a:pt x="95" y="209"/>
                    <a:pt x="104" y="211"/>
                    <a:pt x="112" y="211"/>
                  </a:cubicBezTo>
                  <a:cubicBezTo>
                    <a:pt x="154" y="211"/>
                    <a:pt x="193" y="178"/>
                    <a:pt x="207" y="120"/>
                  </a:cubicBezTo>
                  <a:cubicBezTo>
                    <a:pt x="207" y="103"/>
                    <a:pt x="207" y="66"/>
                    <a:pt x="190" y="50"/>
                  </a:cubicBezTo>
                  <a:cubicBezTo>
                    <a:pt x="170" y="17"/>
                    <a:pt x="13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9"/>
            <p:cNvSpPr/>
            <p:nvPr/>
          </p:nvSpPr>
          <p:spPr>
            <a:xfrm>
              <a:off x="4055325" y="3067425"/>
              <a:ext cx="5575" cy="5275"/>
            </a:xfrm>
            <a:custGeom>
              <a:avLst/>
              <a:gdLst/>
              <a:ahLst/>
              <a:cxnLst/>
              <a:rect l="l" t="t" r="r" b="b"/>
              <a:pathLst>
                <a:path w="223" h="211" extrusionOk="0">
                  <a:moveTo>
                    <a:pt x="136" y="1"/>
                  </a:moveTo>
                  <a:cubicBezTo>
                    <a:pt x="87" y="1"/>
                    <a:pt x="33" y="34"/>
                    <a:pt x="17" y="71"/>
                  </a:cubicBezTo>
                  <a:lnTo>
                    <a:pt x="17" y="104"/>
                  </a:lnTo>
                  <a:cubicBezTo>
                    <a:pt x="0" y="120"/>
                    <a:pt x="17" y="137"/>
                    <a:pt x="17" y="157"/>
                  </a:cubicBezTo>
                  <a:cubicBezTo>
                    <a:pt x="33" y="174"/>
                    <a:pt x="50" y="190"/>
                    <a:pt x="66" y="207"/>
                  </a:cubicBezTo>
                  <a:lnTo>
                    <a:pt x="103" y="207"/>
                  </a:lnTo>
                  <a:cubicBezTo>
                    <a:pt x="112" y="209"/>
                    <a:pt x="120" y="211"/>
                    <a:pt x="129" y="211"/>
                  </a:cubicBezTo>
                  <a:cubicBezTo>
                    <a:pt x="170" y="211"/>
                    <a:pt x="209" y="178"/>
                    <a:pt x="223" y="120"/>
                  </a:cubicBezTo>
                  <a:cubicBezTo>
                    <a:pt x="223" y="104"/>
                    <a:pt x="223" y="71"/>
                    <a:pt x="206" y="54"/>
                  </a:cubicBezTo>
                  <a:cubicBezTo>
                    <a:pt x="190" y="34"/>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9"/>
            <p:cNvSpPr/>
            <p:nvPr/>
          </p:nvSpPr>
          <p:spPr>
            <a:xfrm>
              <a:off x="4056150" y="3132675"/>
              <a:ext cx="5175" cy="5400"/>
            </a:xfrm>
            <a:custGeom>
              <a:avLst/>
              <a:gdLst/>
              <a:ahLst/>
              <a:cxnLst/>
              <a:rect l="l" t="t" r="r" b="b"/>
              <a:pathLst>
                <a:path w="207" h="216" extrusionOk="0">
                  <a:moveTo>
                    <a:pt x="120" y="0"/>
                  </a:moveTo>
                  <a:cubicBezTo>
                    <a:pt x="70" y="0"/>
                    <a:pt x="0" y="37"/>
                    <a:pt x="0" y="87"/>
                  </a:cubicBezTo>
                  <a:lnTo>
                    <a:pt x="0" y="157"/>
                  </a:lnTo>
                  <a:lnTo>
                    <a:pt x="17" y="173"/>
                  </a:lnTo>
                  <a:cubicBezTo>
                    <a:pt x="33" y="190"/>
                    <a:pt x="54" y="206"/>
                    <a:pt x="87" y="206"/>
                  </a:cubicBezTo>
                  <a:cubicBezTo>
                    <a:pt x="97" y="213"/>
                    <a:pt x="105" y="215"/>
                    <a:pt x="113" y="215"/>
                  </a:cubicBezTo>
                  <a:cubicBezTo>
                    <a:pt x="132" y="215"/>
                    <a:pt x="147" y="202"/>
                    <a:pt x="173" y="190"/>
                  </a:cubicBezTo>
                  <a:cubicBezTo>
                    <a:pt x="190" y="173"/>
                    <a:pt x="206" y="157"/>
                    <a:pt x="206" y="124"/>
                  </a:cubicBezTo>
                  <a:cubicBezTo>
                    <a:pt x="206" y="103"/>
                    <a:pt x="206" y="70"/>
                    <a:pt x="190" y="54"/>
                  </a:cubicBezTo>
                  <a:cubicBezTo>
                    <a:pt x="173" y="37"/>
                    <a:pt x="157"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9"/>
            <p:cNvSpPr/>
            <p:nvPr/>
          </p:nvSpPr>
          <p:spPr>
            <a:xfrm>
              <a:off x="4055725" y="3053225"/>
              <a:ext cx="5600" cy="5275"/>
            </a:xfrm>
            <a:custGeom>
              <a:avLst/>
              <a:gdLst/>
              <a:ahLst/>
              <a:cxnLst/>
              <a:rect l="l" t="t" r="r" b="b"/>
              <a:pathLst>
                <a:path w="224" h="211" extrusionOk="0">
                  <a:moveTo>
                    <a:pt x="123" y="0"/>
                  </a:moveTo>
                  <a:cubicBezTo>
                    <a:pt x="91" y="0"/>
                    <a:pt x="57" y="16"/>
                    <a:pt x="34" y="37"/>
                  </a:cubicBezTo>
                  <a:cubicBezTo>
                    <a:pt x="17" y="53"/>
                    <a:pt x="1" y="86"/>
                    <a:pt x="1" y="123"/>
                  </a:cubicBezTo>
                  <a:cubicBezTo>
                    <a:pt x="1" y="123"/>
                    <a:pt x="1" y="140"/>
                    <a:pt x="17" y="140"/>
                  </a:cubicBezTo>
                  <a:cubicBezTo>
                    <a:pt x="17" y="156"/>
                    <a:pt x="34" y="173"/>
                    <a:pt x="50" y="189"/>
                  </a:cubicBezTo>
                  <a:cubicBezTo>
                    <a:pt x="65" y="204"/>
                    <a:pt x="84" y="210"/>
                    <a:pt x="104" y="210"/>
                  </a:cubicBezTo>
                  <a:cubicBezTo>
                    <a:pt x="135" y="210"/>
                    <a:pt x="168" y="195"/>
                    <a:pt x="190" y="173"/>
                  </a:cubicBezTo>
                  <a:cubicBezTo>
                    <a:pt x="207" y="140"/>
                    <a:pt x="223" y="123"/>
                    <a:pt x="207" y="86"/>
                  </a:cubicBezTo>
                  <a:cubicBezTo>
                    <a:pt x="207" y="70"/>
                    <a:pt x="190" y="37"/>
                    <a:pt x="174" y="20"/>
                  </a:cubicBezTo>
                  <a:cubicBezTo>
                    <a:pt x="160" y="6"/>
                    <a:pt x="142"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
            <p:cNvSpPr/>
            <p:nvPr/>
          </p:nvSpPr>
          <p:spPr>
            <a:xfrm>
              <a:off x="4057900" y="3040275"/>
              <a:ext cx="6000" cy="5425"/>
            </a:xfrm>
            <a:custGeom>
              <a:avLst/>
              <a:gdLst/>
              <a:ahLst/>
              <a:cxnLst/>
              <a:rect l="l" t="t" r="r" b="b"/>
              <a:pathLst>
                <a:path w="240" h="217" extrusionOk="0">
                  <a:moveTo>
                    <a:pt x="116" y="1"/>
                  </a:moveTo>
                  <a:cubicBezTo>
                    <a:pt x="106" y="1"/>
                    <a:pt x="97" y="2"/>
                    <a:pt x="87" y="6"/>
                  </a:cubicBezTo>
                  <a:cubicBezTo>
                    <a:pt x="17" y="39"/>
                    <a:pt x="0" y="89"/>
                    <a:pt x="17" y="142"/>
                  </a:cubicBezTo>
                  <a:cubicBezTo>
                    <a:pt x="31" y="184"/>
                    <a:pt x="82" y="216"/>
                    <a:pt x="127" y="216"/>
                  </a:cubicBezTo>
                  <a:cubicBezTo>
                    <a:pt x="136" y="216"/>
                    <a:pt x="145" y="215"/>
                    <a:pt x="153" y="212"/>
                  </a:cubicBezTo>
                  <a:cubicBezTo>
                    <a:pt x="207" y="175"/>
                    <a:pt x="240" y="126"/>
                    <a:pt x="207" y="72"/>
                  </a:cubicBezTo>
                  <a:cubicBezTo>
                    <a:pt x="193" y="32"/>
                    <a:pt x="156"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9"/>
            <p:cNvSpPr/>
            <p:nvPr/>
          </p:nvSpPr>
          <p:spPr>
            <a:xfrm>
              <a:off x="4058300" y="3118800"/>
              <a:ext cx="5200" cy="5100"/>
            </a:xfrm>
            <a:custGeom>
              <a:avLst/>
              <a:gdLst/>
              <a:ahLst/>
              <a:cxnLst/>
              <a:rect l="l" t="t" r="r" b="b"/>
              <a:pathLst>
                <a:path w="208" h="204" extrusionOk="0">
                  <a:moveTo>
                    <a:pt x="104" y="0"/>
                  </a:moveTo>
                  <a:cubicBezTo>
                    <a:pt x="75" y="0"/>
                    <a:pt x="47" y="13"/>
                    <a:pt x="17" y="40"/>
                  </a:cubicBezTo>
                  <a:cubicBezTo>
                    <a:pt x="1" y="61"/>
                    <a:pt x="1" y="94"/>
                    <a:pt x="1" y="110"/>
                  </a:cubicBezTo>
                  <a:cubicBezTo>
                    <a:pt x="1" y="127"/>
                    <a:pt x="1" y="127"/>
                    <a:pt x="17" y="143"/>
                  </a:cubicBezTo>
                  <a:cubicBezTo>
                    <a:pt x="17" y="164"/>
                    <a:pt x="34" y="180"/>
                    <a:pt x="34" y="180"/>
                  </a:cubicBezTo>
                  <a:cubicBezTo>
                    <a:pt x="60" y="192"/>
                    <a:pt x="76" y="203"/>
                    <a:pt x="95" y="203"/>
                  </a:cubicBezTo>
                  <a:cubicBezTo>
                    <a:pt x="103" y="203"/>
                    <a:pt x="111" y="201"/>
                    <a:pt x="120" y="197"/>
                  </a:cubicBezTo>
                  <a:cubicBezTo>
                    <a:pt x="137" y="197"/>
                    <a:pt x="174" y="197"/>
                    <a:pt x="191" y="164"/>
                  </a:cubicBezTo>
                  <a:cubicBezTo>
                    <a:pt x="207" y="143"/>
                    <a:pt x="207" y="110"/>
                    <a:pt x="207" y="94"/>
                  </a:cubicBezTo>
                  <a:cubicBezTo>
                    <a:pt x="207" y="61"/>
                    <a:pt x="191" y="40"/>
                    <a:pt x="174" y="23"/>
                  </a:cubicBezTo>
                  <a:cubicBezTo>
                    <a:pt x="150" y="9"/>
                    <a:pt x="12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9"/>
            <p:cNvSpPr/>
            <p:nvPr/>
          </p:nvSpPr>
          <p:spPr>
            <a:xfrm>
              <a:off x="4065225" y="3078150"/>
              <a:ext cx="5175" cy="5175"/>
            </a:xfrm>
            <a:custGeom>
              <a:avLst/>
              <a:gdLst/>
              <a:ahLst/>
              <a:cxnLst/>
              <a:rect l="l" t="t" r="r" b="b"/>
              <a:pathLst>
                <a:path w="207" h="207" extrusionOk="0">
                  <a:moveTo>
                    <a:pt x="120" y="0"/>
                  </a:moveTo>
                  <a:cubicBezTo>
                    <a:pt x="83" y="0"/>
                    <a:pt x="66" y="0"/>
                    <a:pt x="33" y="17"/>
                  </a:cubicBezTo>
                  <a:cubicBezTo>
                    <a:pt x="17" y="37"/>
                    <a:pt x="0" y="54"/>
                    <a:pt x="0" y="87"/>
                  </a:cubicBezTo>
                  <a:lnTo>
                    <a:pt x="0" y="140"/>
                  </a:lnTo>
                  <a:lnTo>
                    <a:pt x="17" y="157"/>
                  </a:lnTo>
                  <a:cubicBezTo>
                    <a:pt x="33" y="190"/>
                    <a:pt x="66" y="206"/>
                    <a:pt x="83" y="206"/>
                  </a:cubicBezTo>
                  <a:cubicBezTo>
                    <a:pt x="136" y="206"/>
                    <a:pt x="206" y="173"/>
                    <a:pt x="206" y="120"/>
                  </a:cubicBezTo>
                  <a:cubicBezTo>
                    <a:pt x="206" y="87"/>
                    <a:pt x="206" y="70"/>
                    <a:pt x="186" y="37"/>
                  </a:cubicBezTo>
                  <a:cubicBezTo>
                    <a:pt x="169"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9"/>
            <p:cNvSpPr/>
            <p:nvPr/>
          </p:nvSpPr>
          <p:spPr>
            <a:xfrm>
              <a:off x="4048425" y="3016550"/>
              <a:ext cx="5575" cy="5100"/>
            </a:xfrm>
            <a:custGeom>
              <a:avLst/>
              <a:gdLst/>
              <a:ahLst/>
              <a:cxnLst/>
              <a:rect l="l" t="t" r="r" b="b"/>
              <a:pathLst>
                <a:path w="223" h="204" extrusionOk="0">
                  <a:moveTo>
                    <a:pt x="124" y="1"/>
                  </a:moveTo>
                  <a:cubicBezTo>
                    <a:pt x="111" y="1"/>
                    <a:pt x="99" y="3"/>
                    <a:pt x="87" y="7"/>
                  </a:cubicBezTo>
                  <a:cubicBezTo>
                    <a:pt x="33" y="28"/>
                    <a:pt x="0" y="94"/>
                    <a:pt x="17" y="147"/>
                  </a:cubicBezTo>
                  <a:cubicBezTo>
                    <a:pt x="33" y="164"/>
                    <a:pt x="33" y="164"/>
                    <a:pt x="54" y="180"/>
                  </a:cubicBezTo>
                  <a:cubicBezTo>
                    <a:pt x="65" y="192"/>
                    <a:pt x="94" y="204"/>
                    <a:pt x="122" y="204"/>
                  </a:cubicBezTo>
                  <a:cubicBezTo>
                    <a:pt x="134" y="204"/>
                    <a:pt x="146" y="202"/>
                    <a:pt x="157" y="197"/>
                  </a:cubicBezTo>
                  <a:cubicBezTo>
                    <a:pt x="190" y="180"/>
                    <a:pt x="223" y="147"/>
                    <a:pt x="223" y="110"/>
                  </a:cubicBezTo>
                  <a:lnTo>
                    <a:pt x="223" y="61"/>
                  </a:lnTo>
                  <a:cubicBezTo>
                    <a:pt x="198" y="20"/>
                    <a:pt x="16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
            <p:cNvSpPr/>
            <p:nvPr/>
          </p:nvSpPr>
          <p:spPr>
            <a:xfrm>
              <a:off x="4061300" y="3091450"/>
              <a:ext cx="5600" cy="4900"/>
            </a:xfrm>
            <a:custGeom>
              <a:avLst/>
              <a:gdLst/>
              <a:ahLst/>
              <a:cxnLst/>
              <a:rect l="l" t="t" r="r" b="b"/>
              <a:pathLst>
                <a:path w="224" h="196" extrusionOk="0">
                  <a:moveTo>
                    <a:pt x="87" y="0"/>
                  </a:moveTo>
                  <a:cubicBezTo>
                    <a:pt x="17" y="21"/>
                    <a:pt x="0" y="87"/>
                    <a:pt x="17" y="140"/>
                  </a:cubicBezTo>
                  <a:cubicBezTo>
                    <a:pt x="29" y="177"/>
                    <a:pt x="72" y="196"/>
                    <a:pt x="115" y="196"/>
                  </a:cubicBezTo>
                  <a:cubicBezTo>
                    <a:pt x="129" y="196"/>
                    <a:pt x="144" y="194"/>
                    <a:pt x="157" y="190"/>
                  </a:cubicBezTo>
                  <a:cubicBezTo>
                    <a:pt x="174" y="190"/>
                    <a:pt x="190" y="173"/>
                    <a:pt x="190" y="173"/>
                  </a:cubicBezTo>
                  <a:cubicBezTo>
                    <a:pt x="223" y="140"/>
                    <a:pt x="223" y="103"/>
                    <a:pt x="223" y="70"/>
                  </a:cubicBezTo>
                  <a:cubicBezTo>
                    <a:pt x="207" y="21"/>
                    <a:pt x="174"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
            <p:cNvSpPr/>
            <p:nvPr/>
          </p:nvSpPr>
          <p:spPr>
            <a:xfrm>
              <a:off x="4060475" y="3104850"/>
              <a:ext cx="5600" cy="5250"/>
            </a:xfrm>
            <a:custGeom>
              <a:avLst/>
              <a:gdLst/>
              <a:ahLst/>
              <a:cxnLst/>
              <a:rect l="l" t="t" r="r" b="b"/>
              <a:pathLst>
                <a:path w="224" h="210" extrusionOk="0">
                  <a:moveTo>
                    <a:pt x="120" y="0"/>
                  </a:moveTo>
                  <a:cubicBezTo>
                    <a:pt x="104" y="0"/>
                    <a:pt x="66" y="0"/>
                    <a:pt x="50" y="17"/>
                  </a:cubicBezTo>
                  <a:cubicBezTo>
                    <a:pt x="17" y="33"/>
                    <a:pt x="17" y="66"/>
                    <a:pt x="0" y="83"/>
                  </a:cubicBezTo>
                  <a:cubicBezTo>
                    <a:pt x="0" y="103"/>
                    <a:pt x="0" y="120"/>
                    <a:pt x="17" y="136"/>
                  </a:cubicBezTo>
                  <a:lnTo>
                    <a:pt x="17" y="169"/>
                  </a:lnTo>
                  <a:cubicBezTo>
                    <a:pt x="33" y="186"/>
                    <a:pt x="66" y="206"/>
                    <a:pt x="87" y="206"/>
                  </a:cubicBezTo>
                  <a:cubicBezTo>
                    <a:pt x="95" y="208"/>
                    <a:pt x="104" y="209"/>
                    <a:pt x="111" y="209"/>
                  </a:cubicBezTo>
                  <a:cubicBezTo>
                    <a:pt x="166" y="209"/>
                    <a:pt x="207" y="163"/>
                    <a:pt x="207" y="120"/>
                  </a:cubicBezTo>
                  <a:cubicBezTo>
                    <a:pt x="223" y="83"/>
                    <a:pt x="207" y="66"/>
                    <a:pt x="190" y="50"/>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
            <p:cNvSpPr/>
            <p:nvPr/>
          </p:nvSpPr>
          <p:spPr>
            <a:xfrm>
              <a:off x="4048000" y="3109875"/>
              <a:ext cx="5175" cy="5300"/>
            </a:xfrm>
            <a:custGeom>
              <a:avLst/>
              <a:gdLst/>
              <a:ahLst/>
              <a:cxnLst/>
              <a:rect l="l" t="t" r="r" b="b"/>
              <a:pathLst>
                <a:path w="207" h="212" extrusionOk="0">
                  <a:moveTo>
                    <a:pt x="98" y="1"/>
                  </a:moveTo>
                  <a:cubicBezTo>
                    <a:pt x="55" y="1"/>
                    <a:pt x="15" y="46"/>
                    <a:pt x="1" y="88"/>
                  </a:cubicBezTo>
                  <a:lnTo>
                    <a:pt x="1" y="141"/>
                  </a:lnTo>
                  <a:cubicBezTo>
                    <a:pt x="17" y="174"/>
                    <a:pt x="50" y="191"/>
                    <a:pt x="87" y="211"/>
                  </a:cubicBezTo>
                  <a:cubicBezTo>
                    <a:pt x="153" y="211"/>
                    <a:pt x="207" y="174"/>
                    <a:pt x="207" y="125"/>
                  </a:cubicBezTo>
                  <a:cubicBezTo>
                    <a:pt x="207" y="88"/>
                    <a:pt x="207" y="71"/>
                    <a:pt x="190" y="38"/>
                  </a:cubicBezTo>
                  <a:cubicBezTo>
                    <a:pt x="174" y="22"/>
                    <a:pt x="153" y="5"/>
                    <a:pt x="120" y="5"/>
                  </a:cubicBezTo>
                  <a:cubicBezTo>
                    <a:pt x="113" y="2"/>
                    <a:pt x="105"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
            <p:cNvSpPr/>
            <p:nvPr/>
          </p:nvSpPr>
          <p:spPr>
            <a:xfrm>
              <a:off x="4042850" y="2993375"/>
              <a:ext cx="5600" cy="5075"/>
            </a:xfrm>
            <a:custGeom>
              <a:avLst/>
              <a:gdLst/>
              <a:ahLst/>
              <a:cxnLst/>
              <a:rect l="l" t="t" r="r" b="b"/>
              <a:pathLst>
                <a:path w="224" h="203" extrusionOk="0">
                  <a:moveTo>
                    <a:pt x="110" y="0"/>
                  </a:moveTo>
                  <a:cubicBezTo>
                    <a:pt x="96" y="0"/>
                    <a:pt x="83" y="2"/>
                    <a:pt x="71" y="6"/>
                  </a:cubicBezTo>
                  <a:cubicBezTo>
                    <a:pt x="17" y="27"/>
                    <a:pt x="0" y="93"/>
                    <a:pt x="17" y="147"/>
                  </a:cubicBezTo>
                  <a:cubicBezTo>
                    <a:pt x="29" y="184"/>
                    <a:pt x="72" y="202"/>
                    <a:pt x="113" y="202"/>
                  </a:cubicBezTo>
                  <a:cubicBezTo>
                    <a:pt x="127" y="202"/>
                    <a:pt x="141" y="200"/>
                    <a:pt x="153" y="196"/>
                  </a:cubicBezTo>
                  <a:cubicBezTo>
                    <a:pt x="207" y="180"/>
                    <a:pt x="223" y="109"/>
                    <a:pt x="207" y="60"/>
                  </a:cubicBezTo>
                  <a:cubicBezTo>
                    <a:pt x="194" y="20"/>
                    <a:pt x="15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
            <p:cNvSpPr/>
            <p:nvPr/>
          </p:nvSpPr>
          <p:spPr>
            <a:xfrm>
              <a:off x="4044600" y="3042075"/>
              <a:ext cx="5175" cy="5175"/>
            </a:xfrm>
            <a:custGeom>
              <a:avLst/>
              <a:gdLst/>
              <a:ahLst/>
              <a:cxnLst/>
              <a:rect l="l" t="t" r="r" b="b"/>
              <a:pathLst>
                <a:path w="207" h="207" extrusionOk="0">
                  <a:moveTo>
                    <a:pt x="120" y="0"/>
                  </a:moveTo>
                  <a:cubicBezTo>
                    <a:pt x="83" y="0"/>
                    <a:pt x="50" y="0"/>
                    <a:pt x="34" y="37"/>
                  </a:cubicBezTo>
                  <a:cubicBezTo>
                    <a:pt x="17" y="37"/>
                    <a:pt x="1" y="70"/>
                    <a:pt x="1" y="87"/>
                  </a:cubicBezTo>
                  <a:lnTo>
                    <a:pt x="1" y="140"/>
                  </a:lnTo>
                  <a:cubicBezTo>
                    <a:pt x="17" y="173"/>
                    <a:pt x="50" y="190"/>
                    <a:pt x="83" y="206"/>
                  </a:cubicBezTo>
                  <a:lnTo>
                    <a:pt x="104" y="206"/>
                  </a:lnTo>
                  <a:cubicBezTo>
                    <a:pt x="153" y="206"/>
                    <a:pt x="207" y="173"/>
                    <a:pt x="207" y="120"/>
                  </a:cubicBezTo>
                  <a:cubicBezTo>
                    <a:pt x="207" y="87"/>
                    <a:pt x="207" y="70"/>
                    <a:pt x="186" y="37"/>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
            <p:cNvSpPr/>
            <p:nvPr/>
          </p:nvSpPr>
          <p:spPr>
            <a:xfrm>
              <a:off x="4058725" y="3026050"/>
              <a:ext cx="5600" cy="5250"/>
            </a:xfrm>
            <a:custGeom>
              <a:avLst/>
              <a:gdLst/>
              <a:ahLst/>
              <a:cxnLst/>
              <a:rect l="l" t="t" r="r" b="b"/>
              <a:pathLst>
                <a:path w="224" h="210" extrusionOk="0">
                  <a:moveTo>
                    <a:pt x="107" y="0"/>
                  </a:moveTo>
                  <a:cubicBezTo>
                    <a:pt x="95" y="0"/>
                    <a:pt x="82" y="3"/>
                    <a:pt x="70" y="6"/>
                  </a:cubicBezTo>
                  <a:cubicBezTo>
                    <a:pt x="17" y="23"/>
                    <a:pt x="0" y="93"/>
                    <a:pt x="17" y="142"/>
                  </a:cubicBezTo>
                  <a:cubicBezTo>
                    <a:pt x="29" y="181"/>
                    <a:pt x="69" y="209"/>
                    <a:pt x="110" y="209"/>
                  </a:cubicBezTo>
                  <a:cubicBezTo>
                    <a:pt x="126" y="209"/>
                    <a:pt x="142" y="205"/>
                    <a:pt x="157" y="196"/>
                  </a:cubicBezTo>
                  <a:cubicBezTo>
                    <a:pt x="207" y="180"/>
                    <a:pt x="223" y="126"/>
                    <a:pt x="207" y="76"/>
                  </a:cubicBezTo>
                  <a:cubicBezTo>
                    <a:pt x="194" y="23"/>
                    <a:pt x="150"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
            <p:cNvSpPr/>
            <p:nvPr/>
          </p:nvSpPr>
          <p:spPr>
            <a:xfrm>
              <a:off x="4050175" y="3094400"/>
              <a:ext cx="5575" cy="5150"/>
            </a:xfrm>
            <a:custGeom>
              <a:avLst/>
              <a:gdLst/>
              <a:ahLst/>
              <a:cxnLst/>
              <a:rect l="l" t="t" r="r" b="b"/>
              <a:pathLst>
                <a:path w="223" h="206" extrusionOk="0">
                  <a:moveTo>
                    <a:pt x="116" y="0"/>
                  </a:moveTo>
                  <a:cubicBezTo>
                    <a:pt x="106" y="0"/>
                    <a:pt x="96" y="2"/>
                    <a:pt x="87" y="6"/>
                  </a:cubicBezTo>
                  <a:cubicBezTo>
                    <a:pt x="17" y="22"/>
                    <a:pt x="0" y="88"/>
                    <a:pt x="17" y="142"/>
                  </a:cubicBezTo>
                  <a:cubicBezTo>
                    <a:pt x="17" y="158"/>
                    <a:pt x="33" y="175"/>
                    <a:pt x="50" y="175"/>
                  </a:cubicBezTo>
                  <a:cubicBezTo>
                    <a:pt x="59" y="196"/>
                    <a:pt x="81" y="205"/>
                    <a:pt x="104" y="205"/>
                  </a:cubicBezTo>
                  <a:cubicBezTo>
                    <a:pt x="121" y="205"/>
                    <a:pt x="139" y="200"/>
                    <a:pt x="153" y="191"/>
                  </a:cubicBezTo>
                  <a:cubicBezTo>
                    <a:pt x="190" y="191"/>
                    <a:pt x="223" y="158"/>
                    <a:pt x="223" y="109"/>
                  </a:cubicBezTo>
                  <a:lnTo>
                    <a:pt x="223" y="72"/>
                  </a:lnTo>
                  <a:cubicBezTo>
                    <a:pt x="196" y="32"/>
                    <a:pt x="156"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
            <p:cNvSpPr/>
            <p:nvPr/>
          </p:nvSpPr>
          <p:spPr>
            <a:xfrm>
              <a:off x="4063475" y="2997825"/>
              <a:ext cx="5575" cy="5250"/>
            </a:xfrm>
            <a:custGeom>
              <a:avLst/>
              <a:gdLst/>
              <a:ahLst/>
              <a:cxnLst/>
              <a:rect l="l" t="t" r="r" b="b"/>
              <a:pathLst>
                <a:path w="223" h="210" extrusionOk="0">
                  <a:moveTo>
                    <a:pt x="121" y="0"/>
                  </a:moveTo>
                  <a:cubicBezTo>
                    <a:pt x="90" y="0"/>
                    <a:pt x="56" y="14"/>
                    <a:pt x="33" y="35"/>
                  </a:cubicBezTo>
                  <a:cubicBezTo>
                    <a:pt x="17" y="72"/>
                    <a:pt x="0" y="88"/>
                    <a:pt x="0" y="121"/>
                  </a:cubicBezTo>
                  <a:lnTo>
                    <a:pt x="17" y="138"/>
                  </a:lnTo>
                  <a:cubicBezTo>
                    <a:pt x="17" y="158"/>
                    <a:pt x="33" y="175"/>
                    <a:pt x="50" y="191"/>
                  </a:cubicBezTo>
                  <a:cubicBezTo>
                    <a:pt x="64" y="204"/>
                    <a:pt x="82" y="209"/>
                    <a:pt x="101" y="209"/>
                  </a:cubicBezTo>
                  <a:cubicBezTo>
                    <a:pt x="133" y="209"/>
                    <a:pt x="167" y="195"/>
                    <a:pt x="190" y="175"/>
                  </a:cubicBezTo>
                  <a:cubicBezTo>
                    <a:pt x="223" y="121"/>
                    <a:pt x="223" y="72"/>
                    <a:pt x="173" y="18"/>
                  </a:cubicBezTo>
                  <a:cubicBezTo>
                    <a:pt x="159" y="5"/>
                    <a:pt x="141"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
            <p:cNvSpPr/>
            <p:nvPr/>
          </p:nvSpPr>
          <p:spPr>
            <a:xfrm>
              <a:off x="4051400" y="3082025"/>
              <a:ext cx="5600" cy="5225"/>
            </a:xfrm>
            <a:custGeom>
              <a:avLst/>
              <a:gdLst/>
              <a:ahLst/>
              <a:cxnLst/>
              <a:rect l="l" t="t" r="r" b="b"/>
              <a:pathLst>
                <a:path w="224" h="209" extrusionOk="0">
                  <a:moveTo>
                    <a:pt x="124" y="1"/>
                  </a:moveTo>
                  <a:cubicBezTo>
                    <a:pt x="93" y="1"/>
                    <a:pt x="58" y="15"/>
                    <a:pt x="38" y="35"/>
                  </a:cubicBezTo>
                  <a:cubicBezTo>
                    <a:pt x="17" y="68"/>
                    <a:pt x="1" y="89"/>
                    <a:pt x="1" y="122"/>
                  </a:cubicBezTo>
                  <a:lnTo>
                    <a:pt x="17" y="138"/>
                  </a:lnTo>
                  <a:cubicBezTo>
                    <a:pt x="17" y="155"/>
                    <a:pt x="38" y="171"/>
                    <a:pt x="54" y="192"/>
                  </a:cubicBezTo>
                  <a:cubicBezTo>
                    <a:pt x="71" y="208"/>
                    <a:pt x="87" y="208"/>
                    <a:pt x="120" y="208"/>
                  </a:cubicBezTo>
                  <a:cubicBezTo>
                    <a:pt x="157" y="208"/>
                    <a:pt x="174" y="192"/>
                    <a:pt x="190" y="171"/>
                  </a:cubicBezTo>
                  <a:cubicBezTo>
                    <a:pt x="207" y="155"/>
                    <a:pt x="223" y="122"/>
                    <a:pt x="207" y="89"/>
                  </a:cubicBezTo>
                  <a:cubicBezTo>
                    <a:pt x="207" y="68"/>
                    <a:pt x="207" y="35"/>
                    <a:pt x="174" y="18"/>
                  </a:cubicBezTo>
                  <a:cubicBezTo>
                    <a:pt x="161" y="6"/>
                    <a:pt x="143"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
            <p:cNvSpPr/>
            <p:nvPr/>
          </p:nvSpPr>
          <p:spPr>
            <a:xfrm>
              <a:off x="4062650" y="3014650"/>
              <a:ext cx="6000" cy="5050"/>
            </a:xfrm>
            <a:custGeom>
              <a:avLst/>
              <a:gdLst/>
              <a:ahLst/>
              <a:cxnLst/>
              <a:rect l="l" t="t" r="r" b="b"/>
              <a:pathLst>
                <a:path w="240" h="202" extrusionOk="0">
                  <a:moveTo>
                    <a:pt x="83" y="1"/>
                  </a:moveTo>
                  <a:cubicBezTo>
                    <a:pt x="50" y="17"/>
                    <a:pt x="33" y="34"/>
                    <a:pt x="33" y="50"/>
                  </a:cubicBezTo>
                  <a:cubicBezTo>
                    <a:pt x="17" y="67"/>
                    <a:pt x="0" y="104"/>
                    <a:pt x="17" y="137"/>
                  </a:cubicBezTo>
                  <a:cubicBezTo>
                    <a:pt x="28" y="172"/>
                    <a:pt x="68" y="201"/>
                    <a:pt x="107" y="201"/>
                  </a:cubicBezTo>
                  <a:cubicBezTo>
                    <a:pt x="123" y="201"/>
                    <a:pt x="139" y="197"/>
                    <a:pt x="153" y="186"/>
                  </a:cubicBezTo>
                  <a:cubicBezTo>
                    <a:pt x="206" y="170"/>
                    <a:pt x="239" y="120"/>
                    <a:pt x="206" y="67"/>
                  </a:cubicBezTo>
                  <a:cubicBezTo>
                    <a:pt x="206"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
            <p:cNvSpPr/>
            <p:nvPr/>
          </p:nvSpPr>
          <p:spPr>
            <a:xfrm>
              <a:off x="4352075" y="3085125"/>
              <a:ext cx="5575" cy="5200"/>
            </a:xfrm>
            <a:custGeom>
              <a:avLst/>
              <a:gdLst/>
              <a:ahLst/>
              <a:cxnLst/>
              <a:rect l="l" t="t" r="r" b="b"/>
              <a:pathLst>
                <a:path w="223" h="208" extrusionOk="0">
                  <a:moveTo>
                    <a:pt x="114" y="1"/>
                  </a:moveTo>
                  <a:cubicBezTo>
                    <a:pt x="99" y="1"/>
                    <a:pt x="84" y="5"/>
                    <a:pt x="70" y="14"/>
                  </a:cubicBezTo>
                  <a:cubicBezTo>
                    <a:pt x="17" y="31"/>
                    <a:pt x="0" y="84"/>
                    <a:pt x="17" y="134"/>
                  </a:cubicBezTo>
                  <a:cubicBezTo>
                    <a:pt x="30" y="178"/>
                    <a:pt x="80" y="208"/>
                    <a:pt x="125" y="208"/>
                  </a:cubicBezTo>
                  <a:cubicBezTo>
                    <a:pt x="135" y="208"/>
                    <a:pt x="144" y="207"/>
                    <a:pt x="153" y="204"/>
                  </a:cubicBezTo>
                  <a:cubicBezTo>
                    <a:pt x="206" y="187"/>
                    <a:pt x="223" y="117"/>
                    <a:pt x="206" y="68"/>
                  </a:cubicBezTo>
                  <a:cubicBezTo>
                    <a:pt x="194" y="29"/>
                    <a:pt x="154"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
            <p:cNvSpPr/>
            <p:nvPr/>
          </p:nvSpPr>
          <p:spPr>
            <a:xfrm>
              <a:off x="4231775" y="3048975"/>
              <a:ext cx="5175" cy="5175"/>
            </a:xfrm>
            <a:custGeom>
              <a:avLst/>
              <a:gdLst/>
              <a:ahLst/>
              <a:cxnLst/>
              <a:rect l="l" t="t" r="r" b="b"/>
              <a:pathLst>
                <a:path w="207" h="207" extrusionOk="0">
                  <a:moveTo>
                    <a:pt x="120" y="1"/>
                  </a:moveTo>
                  <a:cubicBezTo>
                    <a:pt x="87" y="1"/>
                    <a:pt x="54" y="17"/>
                    <a:pt x="38" y="34"/>
                  </a:cubicBezTo>
                  <a:cubicBezTo>
                    <a:pt x="17" y="50"/>
                    <a:pt x="1" y="71"/>
                    <a:pt x="1" y="87"/>
                  </a:cubicBezTo>
                  <a:lnTo>
                    <a:pt x="1" y="153"/>
                  </a:lnTo>
                  <a:cubicBezTo>
                    <a:pt x="17" y="174"/>
                    <a:pt x="54" y="207"/>
                    <a:pt x="87" y="207"/>
                  </a:cubicBezTo>
                  <a:lnTo>
                    <a:pt x="104" y="207"/>
                  </a:lnTo>
                  <a:cubicBezTo>
                    <a:pt x="157" y="207"/>
                    <a:pt x="190" y="174"/>
                    <a:pt x="207" y="120"/>
                  </a:cubicBezTo>
                  <a:cubicBezTo>
                    <a:pt x="207" y="104"/>
                    <a:pt x="207" y="71"/>
                    <a:pt x="190" y="50"/>
                  </a:cubicBezTo>
                  <a:cubicBezTo>
                    <a:pt x="174" y="34"/>
                    <a:pt x="141"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
            <p:cNvSpPr/>
            <p:nvPr/>
          </p:nvSpPr>
          <p:spPr>
            <a:xfrm>
              <a:off x="4243025" y="3060375"/>
              <a:ext cx="5175" cy="5075"/>
            </a:xfrm>
            <a:custGeom>
              <a:avLst/>
              <a:gdLst/>
              <a:ahLst/>
              <a:cxnLst/>
              <a:rect l="l" t="t" r="r" b="b"/>
              <a:pathLst>
                <a:path w="207" h="203" extrusionOk="0">
                  <a:moveTo>
                    <a:pt x="94" y="1"/>
                  </a:moveTo>
                  <a:cubicBezTo>
                    <a:pt x="64" y="1"/>
                    <a:pt x="35" y="14"/>
                    <a:pt x="17" y="43"/>
                  </a:cubicBezTo>
                  <a:cubicBezTo>
                    <a:pt x="0" y="60"/>
                    <a:pt x="0" y="93"/>
                    <a:pt x="0" y="109"/>
                  </a:cubicBezTo>
                  <a:lnTo>
                    <a:pt x="0" y="146"/>
                  </a:lnTo>
                  <a:cubicBezTo>
                    <a:pt x="17" y="163"/>
                    <a:pt x="17" y="179"/>
                    <a:pt x="33" y="179"/>
                  </a:cubicBezTo>
                  <a:cubicBezTo>
                    <a:pt x="55" y="194"/>
                    <a:pt x="82" y="202"/>
                    <a:pt x="107" y="202"/>
                  </a:cubicBezTo>
                  <a:cubicBezTo>
                    <a:pt x="138" y="202"/>
                    <a:pt x="168" y="190"/>
                    <a:pt x="186" y="163"/>
                  </a:cubicBezTo>
                  <a:cubicBezTo>
                    <a:pt x="206" y="146"/>
                    <a:pt x="206" y="109"/>
                    <a:pt x="206" y="93"/>
                  </a:cubicBezTo>
                  <a:cubicBezTo>
                    <a:pt x="206" y="60"/>
                    <a:pt x="186" y="43"/>
                    <a:pt x="169" y="27"/>
                  </a:cubicBezTo>
                  <a:cubicBezTo>
                    <a:pt x="147" y="10"/>
                    <a:pt x="120"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
            <p:cNvSpPr/>
            <p:nvPr/>
          </p:nvSpPr>
          <p:spPr>
            <a:xfrm>
              <a:off x="4235700" y="3023525"/>
              <a:ext cx="5600" cy="5275"/>
            </a:xfrm>
            <a:custGeom>
              <a:avLst/>
              <a:gdLst/>
              <a:ahLst/>
              <a:cxnLst/>
              <a:rect l="l" t="t" r="r" b="b"/>
              <a:pathLst>
                <a:path w="224" h="211" extrusionOk="0">
                  <a:moveTo>
                    <a:pt x="96" y="0"/>
                  </a:moveTo>
                  <a:cubicBezTo>
                    <a:pt x="86" y="0"/>
                    <a:pt x="76" y="1"/>
                    <a:pt x="66" y="4"/>
                  </a:cubicBezTo>
                  <a:cubicBezTo>
                    <a:pt x="17" y="37"/>
                    <a:pt x="0" y="91"/>
                    <a:pt x="17" y="140"/>
                  </a:cubicBezTo>
                  <a:cubicBezTo>
                    <a:pt x="17" y="161"/>
                    <a:pt x="33" y="177"/>
                    <a:pt x="33" y="177"/>
                  </a:cubicBezTo>
                  <a:cubicBezTo>
                    <a:pt x="66" y="210"/>
                    <a:pt x="120" y="210"/>
                    <a:pt x="153" y="210"/>
                  </a:cubicBezTo>
                  <a:cubicBezTo>
                    <a:pt x="190" y="194"/>
                    <a:pt x="207" y="161"/>
                    <a:pt x="223" y="124"/>
                  </a:cubicBezTo>
                  <a:cubicBezTo>
                    <a:pt x="223" y="107"/>
                    <a:pt x="223" y="91"/>
                    <a:pt x="207" y="74"/>
                  </a:cubicBezTo>
                  <a:cubicBezTo>
                    <a:pt x="193" y="30"/>
                    <a:pt x="143"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9"/>
            <p:cNvSpPr/>
            <p:nvPr/>
          </p:nvSpPr>
          <p:spPr>
            <a:xfrm>
              <a:off x="4240450" y="2992775"/>
              <a:ext cx="6000" cy="5200"/>
            </a:xfrm>
            <a:custGeom>
              <a:avLst/>
              <a:gdLst/>
              <a:ahLst/>
              <a:cxnLst/>
              <a:rect l="l" t="t" r="r" b="b"/>
              <a:pathLst>
                <a:path w="240" h="208" extrusionOk="0">
                  <a:moveTo>
                    <a:pt x="126" y="1"/>
                  </a:moveTo>
                  <a:cubicBezTo>
                    <a:pt x="112" y="1"/>
                    <a:pt x="97" y="5"/>
                    <a:pt x="83" y="14"/>
                  </a:cubicBezTo>
                  <a:cubicBezTo>
                    <a:pt x="33" y="30"/>
                    <a:pt x="0" y="84"/>
                    <a:pt x="17" y="133"/>
                  </a:cubicBezTo>
                  <a:cubicBezTo>
                    <a:pt x="30" y="178"/>
                    <a:pt x="80" y="208"/>
                    <a:pt x="125" y="208"/>
                  </a:cubicBezTo>
                  <a:cubicBezTo>
                    <a:pt x="135" y="208"/>
                    <a:pt x="144" y="206"/>
                    <a:pt x="153" y="204"/>
                  </a:cubicBezTo>
                  <a:cubicBezTo>
                    <a:pt x="206" y="187"/>
                    <a:pt x="239" y="117"/>
                    <a:pt x="223" y="68"/>
                  </a:cubicBezTo>
                  <a:cubicBezTo>
                    <a:pt x="196" y="29"/>
                    <a:pt x="163"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9"/>
            <p:cNvSpPr/>
            <p:nvPr/>
          </p:nvSpPr>
          <p:spPr>
            <a:xfrm>
              <a:off x="4239500" y="3011550"/>
              <a:ext cx="5200" cy="5300"/>
            </a:xfrm>
            <a:custGeom>
              <a:avLst/>
              <a:gdLst/>
              <a:ahLst/>
              <a:cxnLst/>
              <a:rect l="l" t="t" r="r" b="b"/>
              <a:pathLst>
                <a:path w="208" h="212" extrusionOk="0">
                  <a:moveTo>
                    <a:pt x="121" y="1"/>
                  </a:moveTo>
                  <a:cubicBezTo>
                    <a:pt x="71" y="1"/>
                    <a:pt x="17" y="38"/>
                    <a:pt x="1" y="88"/>
                  </a:cubicBezTo>
                  <a:lnTo>
                    <a:pt x="1" y="141"/>
                  </a:lnTo>
                  <a:cubicBezTo>
                    <a:pt x="17" y="158"/>
                    <a:pt x="17" y="158"/>
                    <a:pt x="17" y="174"/>
                  </a:cubicBezTo>
                  <a:cubicBezTo>
                    <a:pt x="38" y="191"/>
                    <a:pt x="71" y="207"/>
                    <a:pt x="88" y="207"/>
                  </a:cubicBezTo>
                  <a:cubicBezTo>
                    <a:pt x="98" y="210"/>
                    <a:pt x="108" y="212"/>
                    <a:pt x="118" y="212"/>
                  </a:cubicBezTo>
                  <a:cubicBezTo>
                    <a:pt x="171" y="212"/>
                    <a:pt x="207" y="167"/>
                    <a:pt x="207" y="125"/>
                  </a:cubicBezTo>
                  <a:cubicBezTo>
                    <a:pt x="207" y="104"/>
                    <a:pt x="207" y="71"/>
                    <a:pt x="191" y="55"/>
                  </a:cubicBezTo>
                  <a:cubicBezTo>
                    <a:pt x="174" y="22"/>
                    <a:pt x="158" y="22"/>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
            <p:cNvSpPr/>
            <p:nvPr/>
          </p:nvSpPr>
          <p:spPr>
            <a:xfrm>
              <a:off x="4229200" y="2986200"/>
              <a:ext cx="5600" cy="5275"/>
            </a:xfrm>
            <a:custGeom>
              <a:avLst/>
              <a:gdLst/>
              <a:ahLst/>
              <a:cxnLst/>
              <a:rect l="l" t="t" r="r" b="b"/>
              <a:pathLst>
                <a:path w="224" h="211" extrusionOk="0">
                  <a:moveTo>
                    <a:pt x="110" y="0"/>
                  </a:moveTo>
                  <a:cubicBezTo>
                    <a:pt x="56" y="0"/>
                    <a:pt x="17" y="45"/>
                    <a:pt x="17" y="87"/>
                  </a:cubicBezTo>
                  <a:cubicBezTo>
                    <a:pt x="1" y="108"/>
                    <a:pt x="17" y="124"/>
                    <a:pt x="17" y="141"/>
                  </a:cubicBezTo>
                  <a:cubicBezTo>
                    <a:pt x="17" y="141"/>
                    <a:pt x="17" y="157"/>
                    <a:pt x="38" y="157"/>
                  </a:cubicBezTo>
                  <a:cubicBezTo>
                    <a:pt x="54" y="190"/>
                    <a:pt x="71" y="190"/>
                    <a:pt x="104" y="211"/>
                  </a:cubicBezTo>
                  <a:cubicBezTo>
                    <a:pt x="157" y="211"/>
                    <a:pt x="207" y="174"/>
                    <a:pt x="223" y="124"/>
                  </a:cubicBezTo>
                  <a:cubicBezTo>
                    <a:pt x="223" y="87"/>
                    <a:pt x="223" y="71"/>
                    <a:pt x="207" y="38"/>
                  </a:cubicBezTo>
                  <a:cubicBezTo>
                    <a:pt x="190" y="21"/>
                    <a:pt x="157" y="5"/>
                    <a:pt x="141" y="5"/>
                  </a:cubicBezTo>
                  <a:cubicBezTo>
                    <a:pt x="130" y="2"/>
                    <a:pt x="120"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
            <p:cNvSpPr/>
            <p:nvPr/>
          </p:nvSpPr>
          <p:spPr>
            <a:xfrm>
              <a:off x="4230550" y="2972350"/>
              <a:ext cx="6000" cy="5075"/>
            </a:xfrm>
            <a:custGeom>
              <a:avLst/>
              <a:gdLst/>
              <a:ahLst/>
              <a:cxnLst/>
              <a:rect l="l" t="t" r="r" b="b"/>
              <a:pathLst>
                <a:path w="240" h="203" extrusionOk="0">
                  <a:moveTo>
                    <a:pt x="126" y="0"/>
                  </a:moveTo>
                  <a:cubicBezTo>
                    <a:pt x="112" y="0"/>
                    <a:pt x="99" y="2"/>
                    <a:pt x="87" y="6"/>
                  </a:cubicBezTo>
                  <a:cubicBezTo>
                    <a:pt x="33" y="23"/>
                    <a:pt x="0" y="93"/>
                    <a:pt x="17" y="147"/>
                  </a:cubicBezTo>
                  <a:cubicBezTo>
                    <a:pt x="42" y="184"/>
                    <a:pt x="78" y="202"/>
                    <a:pt x="115" y="202"/>
                  </a:cubicBezTo>
                  <a:cubicBezTo>
                    <a:pt x="128" y="202"/>
                    <a:pt x="140" y="200"/>
                    <a:pt x="153" y="196"/>
                  </a:cubicBezTo>
                  <a:cubicBezTo>
                    <a:pt x="223" y="180"/>
                    <a:pt x="239" y="109"/>
                    <a:pt x="223" y="60"/>
                  </a:cubicBezTo>
                  <a:cubicBezTo>
                    <a:pt x="210" y="20"/>
                    <a:pt x="168"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
            <p:cNvSpPr/>
            <p:nvPr/>
          </p:nvSpPr>
          <p:spPr>
            <a:xfrm>
              <a:off x="4229625" y="3000325"/>
              <a:ext cx="6100" cy="5400"/>
            </a:xfrm>
            <a:custGeom>
              <a:avLst/>
              <a:gdLst/>
              <a:ahLst/>
              <a:cxnLst/>
              <a:rect l="l" t="t" r="r" b="b"/>
              <a:pathLst>
                <a:path w="244" h="216" extrusionOk="0">
                  <a:moveTo>
                    <a:pt x="116" y="0"/>
                  </a:moveTo>
                  <a:cubicBezTo>
                    <a:pt x="106" y="0"/>
                    <a:pt x="96" y="2"/>
                    <a:pt x="87" y="5"/>
                  </a:cubicBezTo>
                  <a:cubicBezTo>
                    <a:pt x="37" y="38"/>
                    <a:pt x="0" y="91"/>
                    <a:pt x="37" y="141"/>
                  </a:cubicBezTo>
                  <a:cubicBezTo>
                    <a:pt x="51" y="185"/>
                    <a:pt x="87" y="215"/>
                    <a:pt x="129" y="215"/>
                  </a:cubicBezTo>
                  <a:cubicBezTo>
                    <a:pt x="138" y="215"/>
                    <a:pt x="147" y="214"/>
                    <a:pt x="157" y="211"/>
                  </a:cubicBezTo>
                  <a:cubicBezTo>
                    <a:pt x="227" y="194"/>
                    <a:pt x="243" y="124"/>
                    <a:pt x="227" y="75"/>
                  </a:cubicBezTo>
                  <a:cubicBezTo>
                    <a:pt x="210" y="31"/>
                    <a:pt x="16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
            <p:cNvSpPr/>
            <p:nvPr/>
          </p:nvSpPr>
          <p:spPr>
            <a:xfrm>
              <a:off x="4270025" y="3047550"/>
              <a:ext cx="5175" cy="5275"/>
            </a:xfrm>
            <a:custGeom>
              <a:avLst/>
              <a:gdLst/>
              <a:ahLst/>
              <a:cxnLst/>
              <a:rect l="l" t="t" r="r" b="b"/>
              <a:pathLst>
                <a:path w="207" h="211" extrusionOk="0">
                  <a:moveTo>
                    <a:pt x="96" y="1"/>
                  </a:moveTo>
                  <a:cubicBezTo>
                    <a:pt x="41" y="1"/>
                    <a:pt x="0" y="47"/>
                    <a:pt x="0" y="91"/>
                  </a:cubicBezTo>
                  <a:lnTo>
                    <a:pt x="0" y="144"/>
                  </a:lnTo>
                  <a:lnTo>
                    <a:pt x="17" y="161"/>
                  </a:lnTo>
                  <a:cubicBezTo>
                    <a:pt x="33" y="194"/>
                    <a:pt x="54" y="194"/>
                    <a:pt x="87" y="210"/>
                  </a:cubicBezTo>
                  <a:cubicBezTo>
                    <a:pt x="136" y="210"/>
                    <a:pt x="190" y="177"/>
                    <a:pt x="206" y="128"/>
                  </a:cubicBezTo>
                  <a:cubicBezTo>
                    <a:pt x="206" y="91"/>
                    <a:pt x="206" y="58"/>
                    <a:pt x="190" y="41"/>
                  </a:cubicBezTo>
                  <a:cubicBezTo>
                    <a:pt x="174" y="25"/>
                    <a:pt x="136" y="4"/>
                    <a:pt x="120" y="4"/>
                  </a:cubicBezTo>
                  <a:cubicBezTo>
                    <a:pt x="112" y="2"/>
                    <a:pt x="103"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9"/>
            <p:cNvSpPr/>
            <p:nvPr/>
          </p:nvSpPr>
          <p:spPr>
            <a:xfrm>
              <a:off x="4244675" y="3047475"/>
              <a:ext cx="6100" cy="5075"/>
            </a:xfrm>
            <a:custGeom>
              <a:avLst/>
              <a:gdLst/>
              <a:ahLst/>
              <a:cxnLst/>
              <a:rect l="l" t="t" r="r" b="b"/>
              <a:pathLst>
                <a:path w="244" h="203" extrusionOk="0">
                  <a:moveTo>
                    <a:pt x="128" y="1"/>
                  </a:moveTo>
                  <a:cubicBezTo>
                    <a:pt x="114" y="1"/>
                    <a:pt x="100" y="3"/>
                    <a:pt x="87" y="7"/>
                  </a:cubicBezTo>
                  <a:cubicBezTo>
                    <a:pt x="37" y="28"/>
                    <a:pt x="0" y="94"/>
                    <a:pt x="37" y="147"/>
                  </a:cubicBezTo>
                  <a:cubicBezTo>
                    <a:pt x="50" y="184"/>
                    <a:pt x="81" y="203"/>
                    <a:pt x="125" y="203"/>
                  </a:cubicBezTo>
                  <a:cubicBezTo>
                    <a:pt x="140" y="203"/>
                    <a:pt x="156" y="201"/>
                    <a:pt x="173" y="197"/>
                  </a:cubicBezTo>
                  <a:cubicBezTo>
                    <a:pt x="223" y="180"/>
                    <a:pt x="243" y="110"/>
                    <a:pt x="223" y="61"/>
                  </a:cubicBezTo>
                  <a:cubicBezTo>
                    <a:pt x="210" y="20"/>
                    <a:pt x="170"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9"/>
            <p:cNvSpPr/>
            <p:nvPr/>
          </p:nvSpPr>
          <p:spPr>
            <a:xfrm>
              <a:off x="4276000" y="3021050"/>
              <a:ext cx="5700" cy="5325"/>
            </a:xfrm>
            <a:custGeom>
              <a:avLst/>
              <a:gdLst/>
              <a:ahLst/>
              <a:cxnLst/>
              <a:rect l="l" t="t" r="r" b="b"/>
              <a:pathLst>
                <a:path w="228" h="213" extrusionOk="0">
                  <a:moveTo>
                    <a:pt x="104" y="0"/>
                  </a:moveTo>
                  <a:cubicBezTo>
                    <a:pt x="71" y="17"/>
                    <a:pt x="54" y="17"/>
                    <a:pt x="38" y="54"/>
                  </a:cubicBezTo>
                  <a:cubicBezTo>
                    <a:pt x="21" y="70"/>
                    <a:pt x="0" y="103"/>
                    <a:pt x="0" y="120"/>
                  </a:cubicBezTo>
                  <a:cubicBezTo>
                    <a:pt x="0" y="136"/>
                    <a:pt x="0" y="136"/>
                    <a:pt x="21" y="157"/>
                  </a:cubicBezTo>
                  <a:cubicBezTo>
                    <a:pt x="21" y="173"/>
                    <a:pt x="38" y="173"/>
                    <a:pt x="54" y="190"/>
                  </a:cubicBezTo>
                  <a:cubicBezTo>
                    <a:pt x="69" y="205"/>
                    <a:pt x="91" y="213"/>
                    <a:pt x="114" y="213"/>
                  </a:cubicBezTo>
                  <a:cubicBezTo>
                    <a:pt x="143" y="213"/>
                    <a:pt x="172" y="201"/>
                    <a:pt x="190" y="173"/>
                  </a:cubicBezTo>
                  <a:cubicBezTo>
                    <a:pt x="207" y="157"/>
                    <a:pt x="227" y="120"/>
                    <a:pt x="207" y="103"/>
                  </a:cubicBezTo>
                  <a:cubicBezTo>
                    <a:pt x="207" y="70"/>
                    <a:pt x="190" y="54"/>
                    <a:pt x="174" y="33"/>
                  </a:cubicBezTo>
                  <a:cubicBezTo>
                    <a:pt x="157" y="17"/>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
            <p:cNvSpPr/>
            <p:nvPr/>
          </p:nvSpPr>
          <p:spPr>
            <a:xfrm>
              <a:off x="4264450" y="3001775"/>
              <a:ext cx="3850" cy="4250"/>
            </a:xfrm>
            <a:custGeom>
              <a:avLst/>
              <a:gdLst/>
              <a:ahLst/>
              <a:cxnLst/>
              <a:rect l="l" t="t" r="r" b="b"/>
              <a:pathLst>
                <a:path w="154" h="170" extrusionOk="0">
                  <a:moveTo>
                    <a:pt x="17" y="0"/>
                  </a:moveTo>
                  <a:cubicBezTo>
                    <a:pt x="17" y="17"/>
                    <a:pt x="1" y="33"/>
                    <a:pt x="1" y="50"/>
                  </a:cubicBezTo>
                  <a:cubicBezTo>
                    <a:pt x="1" y="66"/>
                    <a:pt x="1" y="83"/>
                    <a:pt x="17" y="103"/>
                  </a:cubicBezTo>
                  <a:lnTo>
                    <a:pt x="17" y="120"/>
                  </a:lnTo>
                  <a:cubicBezTo>
                    <a:pt x="34" y="153"/>
                    <a:pt x="71" y="169"/>
                    <a:pt x="87" y="169"/>
                  </a:cubicBezTo>
                  <a:cubicBezTo>
                    <a:pt x="120" y="169"/>
                    <a:pt x="137" y="169"/>
                    <a:pt x="153" y="153"/>
                  </a:cubicBezTo>
                  <a:cubicBezTo>
                    <a:pt x="104" y="103"/>
                    <a:pt x="71" y="5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9"/>
            <p:cNvSpPr/>
            <p:nvPr/>
          </p:nvSpPr>
          <p:spPr>
            <a:xfrm>
              <a:off x="4273950" y="3034675"/>
              <a:ext cx="5575" cy="5250"/>
            </a:xfrm>
            <a:custGeom>
              <a:avLst/>
              <a:gdLst/>
              <a:ahLst/>
              <a:cxnLst/>
              <a:rect l="l" t="t" r="r" b="b"/>
              <a:pathLst>
                <a:path w="223" h="210" extrusionOk="0">
                  <a:moveTo>
                    <a:pt x="100" y="1"/>
                  </a:moveTo>
                  <a:cubicBezTo>
                    <a:pt x="54" y="1"/>
                    <a:pt x="14" y="47"/>
                    <a:pt x="0" y="90"/>
                  </a:cubicBezTo>
                  <a:cubicBezTo>
                    <a:pt x="0" y="107"/>
                    <a:pt x="0" y="127"/>
                    <a:pt x="17" y="144"/>
                  </a:cubicBezTo>
                  <a:lnTo>
                    <a:pt x="17" y="160"/>
                  </a:lnTo>
                  <a:cubicBezTo>
                    <a:pt x="33" y="193"/>
                    <a:pt x="66" y="193"/>
                    <a:pt x="82" y="210"/>
                  </a:cubicBezTo>
                  <a:cubicBezTo>
                    <a:pt x="120" y="210"/>
                    <a:pt x="153" y="210"/>
                    <a:pt x="169" y="193"/>
                  </a:cubicBezTo>
                  <a:cubicBezTo>
                    <a:pt x="186" y="177"/>
                    <a:pt x="206" y="144"/>
                    <a:pt x="206" y="127"/>
                  </a:cubicBezTo>
                  <a:cubicBezTo>
                    <a:pt x="223" y="57"/>
                    <a:pt x="186" y="4"/>
                    <a:pt x="120" y="4"/>
                  </a:cubicBezTo>
                  <a:cubicBezTo>
                    <a:pt x="113" y="2"/>
                    <a:pt x="106"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9"/>
            <p:cNvSpPr/>
            <p:nvPr/>
          </p:nvSpPr>
          <p:spPr>
            <a:xfrm>
              <a:off x="4253725" y="2991450"/>
              <a:ext cx="5200" cy="4825"/>
            </a:xfrm>
            <a:custGeom>
              <a:avLst/>
              <a:gdLst/>
              <a:ahLst/>
              <a:cxnLst/>
              <a:rect l="l" t="t" r="r" b="b"/>
              <a:pathLst>
                <a:path w="208" h="193" extrusionOk="0">
                  <a:moveTo>
                    <a:pt x="88" y="1"/>
                  </a:moveTo>
                  <a:cubicBezTo>
                    <a:pt x="34" y="1"/>
                    <a:pt x="1" y="34"/>
                    <a:pt x="1" y="83"/>
                  </a:cubicBezTo>
                  <a:lnTo>
                    <a:pt x="1" y="137"/>
                  </a:lnTo>
                  <a:lnTo>
                    <a:pt x="17" y="154"/>
                  </a:lnTo>
                  <a:cubicBezTo>
                    <a:pt x="34" y="170"/>
                    <a:pt x="50" y="186"/>
                    <a:pt x="88" y="186"/>
                  </a:cubicBezTo>
                  <a:cubicBezTo>
                    <a:pt x="97" y="190"/>
                    <a:pt x="107" y="192"/>
                    <a:pt x="116" y="192"/>
                  </a:cubicBezTo>
                  <a:cubicBezTo>
                    <a:pt x="156" y="192"/>
                    <a:pt x="194" y="160"/>
                    <a:pt x="207" y="121"/>
                  </a:cubicBezTo>
                  <a:cubicBezTo>
                    <a:pt x="153" y="83"/>
                    <a:pt x="120" y="34"/>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
            <p:cNvSpPr/>
            <p:nvPr/>
          </p:nvSpPr>
          <p:spPr>
            <a:xfrm>
              <a:off x="4225400" y="3017025"/>
              <a:ext cx="5175" cy="5375"/>
            </a:xfrm>
            <a:custGeom>
              <a:avLst/>
              <a:gdLst/>
              <a:ahLst/>
              <a:cxnLst/>
              <a:rect l="l" t="t" r="r" b="b"/>
              <a:pathLst>
                <a:path w="207" h="215" extrusionOk="0">
                  <a:moveTo>
                    <a:pt x="93" y="0"/>
                  </a:moveTo>
                  <a:cubicBezTo>
                    <a:pt x="73" y="0"/>
                    <a:pt x="56" y="14"/>
                    <a:pt x="33" y="25"/>
                  </a:cubicBezTo>
                  <a:cubicBezTo>
                    <a:pt x="17" y="42"/>
                    <a:pt x="0" y="58"/>
                    <a:pt x="0" y="91"/>
                  </a:cubicBezTo>
                  <a:lnTo>
                    <a:pt x="0" y="145"/>
                  </a:lnTo>
                  <a:cubicBezTo>
                    <a:pt x="17" y="145"/>
                    <a:pt x="17" y="161"/>
                    <a:pt x="17" y="161"/>
                  </a:cubicBezTo>
                  <a:cubicBezTo>
                    <a:pt x="33" y="178"/>
                    <a:pt x="66" y="194"/>
                    <a:pt x="87" y="215"/>
                  </a:cubicBezTo>
                  <a:cubicBezTo>
                    <a:pt x="136" y="215"/>
                    <a:pt x="206" y="178"/>
                    <a:pt x="206" y="128"/>
                  </a:cubicBezTo>
                  <a:cubicBezTo>
                    <a:pt x="206" y="91"/>
                    <a:pt x="206" y="58"/>
                    <a:pt x="190" y="42"/>
                  </a:cubicBezTo>
                  <a:cubicBezTo>
                    <a:pt x="169" y="25"/>
                    <a:pt x="153" y="9"/>
                    <a:pt x="120" y="9"/>
                  </a:cubicBezTo>
                  <a:cubicBezTo>
                    <a:pt x="110" y="3"/>
                    <a:pt x="101"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
            <p:cNvSpPr/>
            <p:nvPr/>
          </p:nvSpPr>
          <p:spPr>
            <a:xfrm>
              <a:off x="4245600" y="3033175"/>
              <a:ext cx="6000" cy="5250"/>
            </a:xfrm>
            <a:custGeom>
              <a:avLst/>
              <a:gdLst/>
              <a:ahLst/>
              <a:cxnLst/>
              <a:rect l="l" t="t" r="r" b="b"/>
              <a:pathLst>
                <a:path w="240" h="210" extrusionOk="0">
                  <a:moveTo>
                    <a:pt x="130" y="1"/>
                  </a:moveTo>
                  <a:cubicBezTo>
                    <a:pt x="114" y="1"/>
                    <a:pt x="98" y="5"/>
                    <a:pt x="83" y="14"/>
                  </a:cubicBezTo>
                  <a:cubicBezTo>
                    <a:pt x="33" y="31"/>
                    <a:pt x="0" y="84"/>
                    <a:pt x="17" y="134"/>
                  </a:cubicBezTo>
                  <a:cubicBezTo>
                    <a:pt x="42" y="187"/>
                    <a:pt x="79" y="210"/>
                    <a:pt x="118" y="210"/>
                  </a:cubicBezTo>
                  <a:cubicBezTo>
                    <a:pt x="129" y="210"/>
                    <a:pt x="141" y="208"/>
                    <a:pt x="153" y="204"/>
                  </a:cubicBezTo>
                  <a:cubicBezTo>
                    <a:pt x="223" y="187"/>
                    <a:pt x="239" y="117"/>
                    <a:pt x="223" y="64"/>
                  </a:cubicBezTo>
                  <a:cubicBezTo>
                    <a:pt x="211" y="28"/>
                    <a:pt x="171"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
            <p:cNvSpPr/>
            <p:nvPr/>
          </p:nvSpPr>
          <p:spPr>
            <a:xfrm>
              <a:off x="4250750" y="3005000"/>
              <a:ext cx="5575" cy="5100"/>
            </a:xfrm>
            <a:custGeom>
              <a:avLst/>
              <a:gdLst/>
              <a:ahLst/>
              <a:cxnLst/>
              <a:rect l="l" t="t" r="r" b="b"/>
              <a:pathLst>
                <a:path w="223" h="204" extrusionOk="0">
                  <a:moveTo>
                    <a:pt x="95" y="1"/>
                  </a:moveTo>
                  <a:cubicBezTo>
                    <a:pt x="64" y="1"/>
                    <a:pt x="35" y="13"/>
                    <a:pt x="17" y="40"/>
                  </a:cubicBezTo>
                  <a:cubicBezTo>
                    <a:pt x="0" y="57"/>
                    <a:pt x="0" y="94"/>
                    <a:pt x="0" y="110"/>
                  </a:cubicBezTo>
                  <a:lnTo>
                    <a:pt x="0" y="143"/>
                  </a:lnTo>
                  <a:cubicBezTo>
                    <a:pt x="17" y="160"/>
                    <a:pt x="17" y="180"/>
                    <a:pt x="33" y="180"/>
                  </a:cubicBezTo>
                  <a:cubicBezTo>
                    <a:pt x="55" y="195"/>
                    <a:pt x="81" y="203"/>
                    <a:pt x="106" y="203"/>
                  </a:cubicBezTo>
                  <a:cubicBezTo>
                    <a:pt x="137" y="203"/>
                    <a:pt x="167" y="190"/>
                    <a:pt x="186" y="160"/>
                  </a:cubicBezTo>
                  <a:cubicBezTo>
                    <a:pt x="223" y="127"/>
                    <a:pt x="223" y="57"/>
                    <a:pt x="169" y="24"/>
                  </a:cubicBezTo>
                  <a:cubicBezTo>
                    <a:pt x="147" y="9"/>
                    <a:pt x="121"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
            <p:cNvSpPr/>
            <p:nvPr/>
          </p:nvSpPr>
          <p:spPr>
            <a:xfrm>
              <a:off x="4249825" y="3021550"/>
              <a:ext cx="5575" cy="5250"/>
            </a:xfrm>
            <a:custGeom>
              <a:avLst/>
              <a:gdLst/>
              <a:ahLst/>
              <a:cxnLst/>
              <a:rect l="l" t="t" r="r" b="b"/>
              <a:pathLst>
                <a:path w="223" h="210" extrusionOk="0">
                  <a:moveTo>
                    <a:pt x="110" y="1"/>
                  </a:moveTo>
                  <a:cubicBezTo>
                    <a:pt x="99" y="1"/>
                    <a:pt x="87" y="5"/>
                    <a:pt x="70" y="13"/>
                  </a:cubicBezTo>
                  <a:cubicBezTo>
                    <a:pt x="54" y="13"/>
                    <a:pt x="37" y="34"/>
                    <a:pt x="17" y="50"/>
                  </a:cubicBezTo>
                  <a:cubicBezTo>
                    <a:pt x="0" y="83"/>
                    <a:pt x="0" y="116"/>
                    <a:pt x="17" y="153"/>
                  </a:cubicBezTo>
                  <a:cubicBezTo>
                    <a:pt x="32" y="191"/>
                    <a:pt x="73" y="209"/>
                    <a:pt x="115" y="209"/>
                  </a:cubicBezTo>
                  <a:cubicBezTo>
                    <a:pt x="129" y="209"/>
                    <a:pt x="144" y="207"/>
                    <a:pt x="157" y="203"/>
                  </a:cubicBezTo>
                  <a:cubicBezTo>
                    <a:pt x="206" y="186"/>
                    <a:pt x="223" y="116"/>
                    <a:pt x="206" y="67"/>
                  </a:cubicBezTo>
                  <a:cubicBezTo>
                    <a:pt x="190" y="34"/>
                    <a:pt x="173" y="13"/>
                    <a:pt x="140" y="13"/>
                  </a:cubicBezTo>
                  <a:cubicBezTo>
                    <a:pt x="130" y="5"/>
                    <a:pt x="121"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
            <p:cNvSpPr/>
            <p:nvPr/>
          </p:nvSpPr>
          <p:spPr>
            <a:xfrm>
              <a:off x="4233950" y="3037325"/>
              <a:ext cx="5575" cy="5175"/>
            </a:xfrm>
            <a:custGeom>
              <a:avLst/>
              <a:gdLst/>
              <a:ahLst/>
              <a:cxnLst/>
              <a:rect l="l" t="t" r="r" b="b"/>
              <a:pathLst>
                <a:path w="223" h="207" extrusionOk="0">
                  <a:moveTo>
                    <a:pt x="113" y="0"/>
                  </a:moveTo>
                  <a:cubicBezTo>
                    <a:pt x="83" y="0"/>
                    <a:pt x="56" y="15"/>
                    <a:pt x="33" y="38"/>
                  </a:cubicBezTo>
                  <a:cubicBezTo>
                    <a:pt x="0" y="71"/>
                    <a:pt x="0" y="87"/>
                    <a:pt x="0" y="124"/>
                  </a:cubicBezTo>
                  <a:cubicBezTo>
                    <a:pt x="0" y="124"/>
                    <a:pt x="0" y="141"/>
                    <a:pt x="17" y="141"/>
                  </a:cubicBezTo>
                  <a:cubicBezTo>
                    <a:pt x="17" y="157"/>
                    <a:pt x="33" y="174"/>
                    <a:pt x="33" y="190"/>
                  </a:cubicBezTo>
                  <a:cubicBezTo>
                    <a:pt x="70" y="207"/>
                    <a:pt x="87" y="207"/>
                    <a:pt x="120" y="207"/>
                  </a:cubicBezTo>
                  <a:cubicBezTo>
                    <a:pt x="157" y="207"/>
                    <a:pt x="173" y="190"/>
                    <a:pt x="190" y="174"/>
                  </a:cubicBezTo>
                  <a:cubicBezTo>
                    <a:pt x="206" y="157"/>
                    <a:pt x="223" y="124"/>
                    <a:pt x="206" y="87"/>
                  </a:cubicBezTo>
                  <a:cubicBezTo>
                    <a:pt x="206" y="71"/>
                    <a:pt x="190" y="38"/>
                    <a:pt x="173" y="21"/>
                  </a:cubicBezTo>
                  <a:cubicBezTo>
                    <a:pt x="152" y="7"/>
                    <a:pt x="132"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
            <p:cNvSpPr/>
            <p:nvPr/>
          </p:nvSpPr>
          <p:spPr>
            <a:xfrm>
              <a:off x="4226625" y="3095675"/>
              <a:ext cx="5175" cy="5025"/>
            </a:xfrm>
            <a:custGeom>
              <a:avLst/>
              <a:gdLst/>
              <a:ahLst/>
              <a:cxnLst/>
              <a:rect l="l" t="t" r="r" b="b"/>
              <a:pathLst>
                <a:path w="207" h="201" extrusionOk="0">
                  <a:moveTo>
                    <a:pt x="88" y="0"/>
                  </a:moveTo>
                  <a:cubicBezTo>
                    <a:pt x="38" y="0"/>
                    <a:pt x="1" y="33"/>
                    <a:pt x="1" y="91"/>
                  </a:cubicBezTo>
                  <a:lnTo>
                    <a:pt x="1" y="140"/>
                  </a:lnTo>
                  <a:lnTo>
                    <a:pt x="17" y="161"/>
                  </a:lnTo>
                  <a:cubicBezTo>
                    <a:pt x="38" y="177"/>
                    <a:pt x="54" y="194"/>
                    <a:pt x="87" y="194"/>
                  </a:cubicBezTo>
                  <a:cubicBezTo>
                    <a:pt x="97" y="199"/>
                    <a:pt x="105" y="201"/>
                    <a:pt x="113" y="201"/>
                  </a:cubicBezTo>
                  <a:cubicBezTo>
                    <a:pt x="132" y="201"/>
                    <a:pt x="146" y="189"/>
                    <a:pt x="157" y="177"/>
                  </a:cubicBezTo>
                  <a:cubicBezTo>
                    <a:pt x="190" y="161"/>
                    <a:pt x="207" y="140"/>
                    <a:pt x="207" y="107"/>
                  </a:cubicBezTo>
                  <a:cubicBezTo>
                    <a:pt x="207" y="91"/>
                    <a:pt x="207" y="58"/>
                    <a:pt x="190" y="37"/>
                  </a:cubicBezTo>
                  <a:cubicBezTo>
                    <a:pt x="174" y="21"/>
                    <a:pt x="141" y="4"/>
                    <a:pt x="120" y="4"/>
                  </a:cubicBezTo>
                  <a:cubicBezTo>
                    <a:pt x="109" y="2"/>
                    <a:pt x="98" y="0"/>
                    <a:pt x="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
            <p:cNvSpPr/>
            <p:nvPr/>
          </p:nvSpPr>
          <p:spPr>
            <a:xfrm>
              <a:off x="4228800" y="3079075"/>
              <a:ext cx="5175" cy="5250"/>
            </a:xfrm>
            <a:custGeom>
              <a:avLst/>
              <a:gdLst/>
              <a:ahLst/>
              <a:cxnLst/>
              <a:rect l="l" t="t" r="r" b="b"/>
              <a:pathLst>
                <a:path w="207" h="210" extrusionOk="0">
                  <a:moveTo>
                    <a:pt x="120" y="0"/>
                  </a:moveTo>
                  <a:cubicBezTo>
                    <a:pt x="87" y="0"/>
                    <a:pt x="70" y="0"/>
                    <a:pt x="33" y="17"/>
                  </a:cubicBezTo>
                  <a:cubicBezTo>
                    <a:pt x="17" y="33"/>
                    <a:pt x="0" y="66"/>
                    <a:pt x="0" y="83"/>
                  </a:cubicBezTo>
                  <a:lnTo>
                    <a:pt x="0" y="136"/>
                  </a:lnTo>
                  <a:cubicBezTo>
                    <a:pt x="0" y="153"/>
                    <a:pt x="17" y="153"/>
                    <a:pt x="17" y="169"/>
                  </a:cubicBezTo>
                  <a:cubicBezTo>
                    <a:pt x="33" y="186"/>
                    <a:pt x="54" y="207"/>
                    <a:pt x="87" y="207"/>
                  </a:cubicBezTo>
                  <a:cubicBezTo>
                    <a:pt x="93" y="209"/>
                    <a:pt x="99" y="210"/>
                    <a:pt x="106" y="210"/>
                  </a:cubicBezTo>
                  <a:cubicBezTo>
                    <a:pt x="149" y="210"/>
                    <a:pt x="192" y="163"/>
                    <a:pt x="206" y="120"/>
                  </a:cubicBezTo>
                  <a:cubicBezTo>
                    <a:pt x="206" y="83"/>
                    <a:pt x="206" y="66"/>
                    <a:pt x="190" y="50"/>
                  </a:cubicBezTo>
                  <a:cubicBezTo>
                    <a:pt x="173" y="17"/>
                    <a:pt x="136"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
            <p:cNvSpPr/>
            <p:nvPr/>
          </p:nvSpPr>
          <p:spPr>
            <a:xfrm>
              <a:off x="4230125" y="3065150"/>
              <a:ext cx="5600" cy="5300"/>
            </a:xfrm>
            <a:custGeom>
              <a:avLst/>
              <a:gdLst/>
              <a:ahLst/>
              <a:cxnLst/>
              <a:rect l="l" t="t" r="r" b="b"/>
              <a:pathLst>
                <a:path w="224" h="212" extrusionOk="0">
                  <a:moveTo>
                    <a:pt x="93" y="1"/>
                  </a:moveTo>
                  <a:cubicBezTo>
                    <a:pt x="51" y="1"/>
                    <a:pt x="14" y="33"/>
                    <a:pt x="1" y="92"/>
                  </a:cubicBezTo>
                  <a:cubicBezTo>
                    <a:pt x="1" y="108"/>
                    <a:pt x="1" y="125"/>
                    <a:pt x="17" y="145"/>
                  </a:cubicBezTo>
                  <a:cubicBezTo>
                    <a:pt x="17" y="145"/>
                    <a:pt x="17" y="162"/>
                    <a:pt x="34" y="162"/>
                  </a:cubicBezTo>
                  <a:cubicBezTo>
                    <a:pt x="34" y="178"/>
                    <a:pt x="67" y="195"/>
                    <a:pt x="104" y="211"/>
                  </a:cubicBezTo>
                  <a:cubicBezTo>
                    <a:pt x="153" y="211"/>
                    <a:pt x="207" y="178"/>
                    <a:pt x="207" y="125"/>
                  </a:cubicBezTo>
                  <a:cubicBezTo>
                    <a:pt x="223" y="92"/>
                    <a:pt x="207" y="59"/>
                    <a:pt x="186" y="42"/>
                  </a:cubicBezTo>
                  <a:cubicBezTo>
                    <a:pt x="170" y="21"/>
                    <a:pt x="153" y="5"/>
                    <a:pt x="120" y="5"/>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
            <p:cNvSpPr/>
            <p:nvPr/>
          </p:nvSpPr>
          <p:spPr>
            <a:xfrm>
              <a:off x="4223225" y="3106750"/>
              <a:ext cx="5600" cy="5200"/>
            </a:xfrm>
            <a:custGeom>
              <a:avLst/>
              <a:gdLst/>
              <a:ahLst/>
              <a:cxnLst/>
              <a:rect l="l" t="t" r="r" b="b"/>
              <a:pathLst>
                <a:path w="224" h="208" extrusionOk="0">
                  <a:moveTo>
                    <a:pt x="114" y="1"/>
                  </a:moveTo>
                  <a:cubicBezTo>
                    <a:pt x="101" y="1"/>
                    <a:pt x="86" y="3"/>
                    <a:pt x="71" y="7"/>
                  </a:cubicBezTo>
                  <a:cubicBezTo>
                    <a:pt x="17" y="27"/>
                    <a:pt x="1" y="93"/>
                    <a:pt x="17" y="147"/>
                  </a:cubicBezTo>
                  <a:cubicBezTo>
                    <a:pt x="17" y="163"/>
                    <a:pt x="34" y="180"/>
                    <a:pt x="50" y="180"/>
                  </a:cubicBezTo>
                  <a:cubicBezTo>
                    <a:pt x="62" y="199"/>
                    <a:pt x="84" y="207"/>
                    <a:pt x="107" y="207"/>
                  </a:cubicBezTo>
                  <a:cubicBezTo>
                    <a:pt x="123" y="207"/>
                    <a:pt x="139" y="203"/>
                    <a:pt x="153" y="196"/>
                  </a:cubicBezTo>
                  <a:cubicBezTo>
                    <a:pt x="190" y="196"/>
                    <a:pt x="207" y="163"/>
                    <a:pt x="223" y="110"/>
                  </a:cubicBezTo>
                  <a:cubicBezTo>
                    <a:pt x="223" y="93"/>
                    <a:pt x="223" y="93"/>
                    <a:pt x="207" y="77"/>
                  </a:cubicBezTo>
                  <a:cubicBezTo>
                    <a:pt x="194" y="23"/>
                    <a:pt x="160"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
            <p:cNvSpPr/>
            <p:nvPr/>
          </p:nvSpPr>
          <p:spPr>
            <a:xfrm>
              <a:off x="4237350" y="3101600"/>
              <a:ext cx="5700" cy="5075"/>
            </a:xfrm>
            <a:custGeom>
              <a:avLst/>
              <a:gdLst/>
              <a:ahLst/>
              <a:cxnLst/>
              <a:rect l="l" t="t" r="r" b="b"/>
              <a:pathLst>
                <a:path w="228" h="203" extrusionOk="0">
                  <a:moveTo>
                    <a:pt x="111" y="0"/>
                  </a:moveTo>
                  <a:cubicBezTo>
                    <a:pt x="98" y="0"/>
                    <a:pt x="84" y="2"/>
                    <a:pt x="70" y="6"/>
                  </a:cubicBezTo>
                  <a:cubicBezTo>
                    <a:pt x="21" y="27"/>
                    <a:pt x="0" y="77"/>
                    <a:pt x="21" y="147"/>
                  </a:cubicBezTo>
                  <a:cubicBezTo>
                    <a:pt x="21" y="147"/>
                    <a:pt x="37" y="163"/>
                    <a:pt x="37" y="180"/>
                  </a:cubicBezTo>
                  <a:cubicBezTo>
                    <a:pt x="61" y="191"/>
                    <a:pt x="84" y="203"/>
                    <a:pt x="115" y="203"/>
                  </a:cubicBezTo>
                  <a:cubicBezTo>
                    <a:pt x="127" y="203"/>
                    <a:pt x="141" y="201"/>
                    <a:pt x="157" y="196"/>
                  </a:cubicBezTo>
                  <a:cubicBezTo>
                    <a:pt x="190" y="180"/>
                    <a:pt x="207" y="147"/>
                    <a:pt x="227" y="110"/>
                  </a:cubicBezTo>
                  <a:cubicBezTo>
                    <a:pt x="227" y="93"/>
                    <a:pt x="227" y="77"/>
                    <a:pt x="207" y="60"/>
                  </a:cubicBezTo>
                  <a:cubicBezTo>
                    <a:pt x="194" y="20"/>
                    <a:pt x="154"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
            <p:cNvSpPr/>
            <p:nvPr/>
          </p:nvSpPr>
          <p:spPr>
            <a:xfrm>
              <a:off x="4243025" y="3140000"/>
              <a:ext cx="5575" cy="5175"/>
            </a:xfrm>
            <a:custGeom>
              <a:avLst/>
              <a:gdLst/>
              <a:ahLst/>
              <a:cxnLst/>
              <a:rect l="l" t="t" r="r" b="b"/>
              <a:pathLst>
                <a:path w="223" h="207" extrusionOk="0">
                  <a:moveTo>
                    <a:pt x="136" y="0"/>
                  </a:moveTo>
                  <a:cubicBezTo>
                    <a:pt x="66" y="0"/>
                    <a:pt x="17" y="37"/>
                    <a:pt x="17" y="87"/>
                  </a:cubicBezTo>
                  <a:cubicBezTo>
                    <a:pt x="0" y="103"/>
                    <a:pt x="17" y="120"/>
                    <a:pt x="17" y="140"/>
                  </a:cubicBezTo>
                  <a:cubicBezTo>
                    <a:pt x="17" y="157"/>
                    <a:pt x="17" y="157"/>
                    <a:pt x="33" y="173"/>
                  </a:cubicBezTo>
                  <a:cubicBezTo>
                    <a:pt x="50" y="190"/>
                    <a:pt x="66" y="206"/>
                    <a:pt x="103" y="206"/>
                  </a:cubicBezTo>
                  <a:cubicBezTo>
                    <a:pt x="120" y="206"/>
                    <a:pt x="153" y="206"/>
                    <a:pt x="169" y="190"/>
                  </a:cubicBezTo>
                  <a:cubicBezTo>
                    <a:pt x="206" y="173"/>
                    <a:pt x="206" y="140"/>
                    <a:pt x="223" y="120"/>
                  </a:cubicBezTo>
                  <a:cubicBezTo>
                    <a:pt x="223" y="87"/>
                    <a:pt x="223" y="70"/>
                    <a:pt x="206" y="37"/>
                  </a:cubicBezTo>
                  <a:cubicBezTo>
                    <a:pt x="186"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
            <p:cNvSpPr/>
            <p:nvPr/>
          </p:nvSpPr>
          <p:spPr>
            <a:xfrm>
              <a:off x="4238675" y="3089150"/>
              <a:ext cx="5200" cy="5400"/>
            </a:xfrm>
            <a:custGeom>
              <a:avLst/>
              <a:gdLst/>
              <a:ahLst/>
              <a:cxnLst/>
              <a:rect l="l" t="t" r="r" b="b"/>
              <a:pathLst>
                <a:path w="208" h="216" extrusionOk="0">
                  <a:moveTo>
                    <a:pt x="96" y="0"/>
                  </a:moveTo>
                  <a:cubicBezTo>
                    <a:pt x="65" y="0"/>
                    <a:pt x="35" y="13"/>
                    <a:pt x="17" y="43"/>
                  </a:cubicBezTo>
                  <a:cubicBezTo>
                    <a:pt x="1" y="59"/>
                    <a:pt x="1" y="92"/>
                    <a:pt x="1" y="113"/>
                  </a:cubicBezTo>
                  <a:lnTo>
                    <a:pt x="1" y="146"/>
                  </a:lnTo>
                  <a:cubicBezTo>
                    <a:pt x="17" y="162"/>
                    <a:pt x="17" y="179"/>
                    <a:pt x="34" y="179"/>
                  </a:cubicBezTo>
                  <a:cubicBezTo>
                    <a:pt x="71" y="195"/>
                    <a:pt x="88" y="216"/>
                    <a:pt x="121" y="216"/>
                  </a:cubicBezTo>
                  <a:cubicBezTo>
                    <a:pt x="137" y="216"/>
                    <a:pt x="174" y="195"/>
                    <a:pt x="191" y="162"/>
                  </a:cubicBezTo>
                  <a:cubicBezTo>
                    <a:pt x="207" y="146"/>
                    <a:pt x="207" y="129"/>
                    <a:pt x="207" y="92"/>
                  </a:cubicBezTo>
                  <a:cubicBezTo>
                    <a:pt x="207" y="59"/>
                    <a:pt x="191" y="43"/>
                    <a:pt x="174" y="26"/>
                  </a:cubicBezTo>
                  <a:cubicBezTo>
                    <a:pt x="150" y="9"/>
                    <a:pt x="122"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
            <p:cNvSpPr/>
            <p:nvPr/>
          </p:nvSpPr>
          <p:spPr>
            <a:xfrm>
              <a:off x="4235275" y="3116800"/>
              <a:ext cx="5200" cy="5275"/>
            </a:xfrm>
            <a:custGeom>
              <a:avLst/>
              <a:gdLst/>
              <a:ahLst/>
              <a:cxnLst/>
              <a:rect l="l" t="t" r="r" b="b"/>
              <a:pathLst>
                <a:path w="208" h="211" extrusionOk="0">
                  <a:moveTo>
                    <a:pt x="120" y="0"/>
                  </a:moveTo>
                  <a:cubicBezTo>
                    <a:pt x="50" y="0"/>
                    <a:pt x="1" y="38"/>
                    <a:pt x="1" y="87"/>
                  </a:cubicBezTo>
                  <a:lnTo>
                    <a:pt x="1" y="157"/>
                  </a:lnTo>
                  <a:cubicBezTo>
                    <a:pt x="17" y="174"/>
                    <a:pt x="50" y="207"/>
                    <a:pt x="83" y="207"/>
                  </a:cubicBezTo>
                  <a:cubicBezTo>
                    <a:pt x="93" y="209"/>
                    <a:pt x="102" y="211"/>
                    <a:pt x="110" y="211"/>
                  </a:cubicBezTo>
                  <a:cubicBezTo>
                    <a:pt x="153" y="211"/>
                    <a:pt x="190" y="178"/>
                    <a:pt x="207" y="120"/>
                  </a:cubicBezTo>
                  <a:cubicBezTo>
                    <a:pt x="207" y="103"/>
                    <a:pt x="207" y="70"/>
                    <a:pt x="186" y="54"/>
                  </a:cubicBezTo>
                  <a:cubicBezTo>
                    <a:pt x="170" y="38"/>
                    <a:pt x="13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
            <p:cNvSpPr/>
            <p:nvPr/>
          </p:nvSpPr>
          <p:spPr>
            <a:xfrm>
              <a:off x="4222825" y="3119775"/>
              <a:ext cx="5575" cy="5425"/>
            </a:xfrm>
            <a:custGeom>
              <a:avLst/>
              <a:gdLst/>
              <a:ahLst/>
              <a:cxnLst/>
              <a:rect l="l" t="t" r="r" b="b"/>
              <a:pathLst>
                <a:path w="223" h="217" extrusionOk="0">
                  <a:moveTo>
                    <a:pt x="103" y="1"/>
                  </a:moveTo>
                  <a:cubicBezTo>
                    <a:pt x="66" y="22"/>
                    <a:pt x="50" y="22"/>
                    <a:pt x="33" y="55"/>
                  </a:cubicBezTo>
                  <a:cubicBezTo>
                    <a:pt x="17" y="71"/>
                    <a:pt x="0" y="104"/>
                    <a:pt x="0" y="125"/>
                  </a:cubicBezTo>
                  <a:cubicBezTo>
                    <a:pt x="17" y="141"/>
                    <a:pt x="17" y="141"/>
                    <a:pt x="17" y="158"/>
                  </a:cubicBezTo>
                  <a:cubicBezTo>
                    <a:pt x="17" y="174"/>
                    <a:pt x="33" y="174"/>
                    <a:pt x="50" y="191"/>
                  </a:cubicBezTo>
                  <a:cubicBezTo>
                    <a:pt x="66" y="207"/>
                    <a:pt x="89" y="217"/>
                    <a:pt x="113" y="217"/>
                  </a:cubicBezTo>
                  <a:cubicBezTo>
                    <a:pt x="141" y="217"/>
                    <a:pt x="169" y="203"/>
                    <a:pt x="190" y="174"/>
                  </a:cubicBezTo>
                  <a:cubicBezTo>
                    <a:pt x="206" y="158"/>
                    <a:pt x="223" y="125"/>
                    <a:pt x="223" y="104"/>
                  </a:cubicBezTo>
                  <a:cubicBezTo>
                    <a:pt x="206" y="71"/>
                    <a:pt x="206" y="55"/>
                    <a:pt x="169" y="38"/>
                  </a:cubicBezTo>
                  <a:cubicBezTo>
                    <a:pt x="153" y="22"/>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
            <p:cNvSpPr/>
            <p:nvPr/>
          </p:nvSpPr>
          <p:spPr>
            <a:xfrm>
              <a:off x="4216325" y="3071750"/>
              <a:ext cx="5175" cy="5175"/>
            </a:xfrm>
            <a:custGeom>
              <a:avLst/>
              <a:gdLst/>
              <a:ahLst/>
              <a:cxnLst/>
              <a:rect l="l" t="t" r="r" b="b"/>
              <a:pathLst>
                <a:path w="207" h="207" extrusionOk="0">
                  <a:moveTo>
                    <a:pt x="120" y="1"/>
                  </a:moveTo>
                  <a:cubicBezTo>
                    <a:pt x="70" y="1"/>
                    <a:pt x="0" y="34"/>
                    <a:pt x="0" y="87"/>
                  </a:cubicBezTo>
                  <a:lnTo>
                    <a:pt x="0" y="137"/>
                  </a:lnTo>
                  <a:cubicBezTo>
                    <a:pt x="17" y="153"/>
                    <a:pt x="17" y="153"/>
                    <a:pt x="17" y="170"/>
                  </a:cubicBezTo>
                  <a:cubicBezTo>
                    <a:pt x="37" y="190"/>
                    <a:pt x="54" y="207"/>
                    <a:pt x="87" y="207"/>
                  </a:cubicBezTo>
                  <a:cubicBezTo>
                    <a:pt x="120" y="207"/>
                    <a:pt x="140" y="207"/>
                    <a:pt x="173" y="190"/>
                  </a:cubicBezTo>
                  <a:cubicBezTo>
                    <a:pt x="190" y="170"/>
                    <a:pt x="206" y="153"/>
                    <a:pt x="206" y="120"/>
                  </a:cubicBezTo>
                  <a:cubicBezTo>
                    <a:pt x="206" y="87"/>
                    <a:pt x="206" y="67"/>
                    <a:pt x="190" y="50"/>
                  </a:cubicBezTo>
                  <a:cubicBezTo>
                    <a:pt x="173"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
            <p:cNvSpPr/>
            <p:nvPr/>
          </p:nvSpPr>
          <p:spPr>
            <a:xfrm>
              <a:off x="4218075" y="2979250"/>
              <a:ext cx="6000" cy="5075"/>
            </a:xfrm>
            <a:custGeom>
              <a:avLst/>
              <a:gdLst/>
              <a:ahLst/>
              <a:cxnLst/>
              <a:rect l="l" t="t" r="r" b="b"/>
              <a:pathLst>
                <a:path w="240" h="203" extrusionOk="0">
                  <a:moveTo>
                    <a:pt x="124" y="0"/>
                  </a:moveTo>
                  <a:cubicBezTo>
                    <a:pt x="112" y="0"/>
                    <a:pt x="99" y="2"/>
                    <a:pt x="87" y="7"/>
                  </a:cubicBezTo>
                  <a:cubicBezTo>
                    <a:pt x="17" y="23"/>
                    <a:pt x="0" y="93"/>
                    <a:pt x="17" y="143"/>
                  </a:cubicBezTo>
                  <a:cubicBezTo>
                    <a:pt x="29" y="183"/>
                    <a:pt x="72" y="202"/>
                    <a:pt x="114" y="202"/>
                  </a:cubicBezTo>
                  <a:cubicBezTo>
                    <a:pt x="127" y="202"/>
                    <a:pt x="141" y="200"/>
                    <a:pt x="153" y="196"/>
                  </a:cubicBezTo>
                  <a:cubicBezTo>
                    <a:pt x="207" y="180"/>
                    <a:pt x="240" y="126"/>
                    <a:pt x="207" y="56"/>
                  </a:cubicBezTo>
                  <a:cubicBezTo>
                    <a:pt x="194" y="19"/>
                    <a:pt x="16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
            <p:cNvSpPr/>
            <p:nvPr/>
          </p:nvSpPr>
          <p:spPr>
            <a:xfrm>
              <a:off x="4215900" y="2992125"/>
              <a:ext cx="5600" cy="5075"/>
            </a:xfrm>
            <a:custGeom>
              <a:avLst/>
              <a:gdLst/>
              <a:ahLst/>
              <a:cxnLst/>
              <a:rect l="l" t="t" r="r" b="b"/>
              <a:pathLst>
                <a:path w="224" h="203" extrusionOk="0">
                  <a:moveTo>
                    <a:pt x="112" y="0"/>
                  </a:moveTo>
                  <a:cubicBezTo>
                    <a:pt x="83" y="0"/>
                    <a:pt x="54" y="13"/>
                    <a:pt x="34" y="40"/>
                  </a:cubicBezTo>
                  <a:cubicBezTo>
                    <a:pt x="17" y="56"/>
                    <a:pt x="1" y="94"/>
                    <a:pt x="1" y="110"/>
                  </a:cubicBezTo>
                  <a:cubicBezTo>
                    <a:pt x="1" y="127"/>
                    <a:pt x="17" y="127"/>
                    <a:pt x="17" y="143"/>
                  </a:cubicBezTo>
                  <a:cubicBezTo>
                    <a:pt x="17" y="159"/>
                    <a:pt x="34" y="180"/>
                    <a:pt x="54" y="180"/>
                  </a:cubicBezTo>
                  <a:cubicBezTo>
                    <a:pt x="69" y="195"/>
                    <a:pt x="91" y="203"/>
                    <a:pt x="113" y="203"/>
                  </a:cubicBezTo>
                  <a:cubicBezTo>
                    <a:pt x="142" y="203"/>
                    <a:pt x="172" y="190"/>
                    <a:pt x="190" y="159"/>
                  </a:cubicBezTo>
                  <a:cubicBezTo>
                    <a:pt x="207" y="143"/>
                    <a:pt x="223" y="127"/>
                    <a:pt x="207" y="94"/>
                  </a:cubicBezTo>
                  <a:cubicBezTo>
                    <a:pt x="207" y="56"/>
                    <a:pt x="207" y="40"/>
                    <a:pt x="174" y="23"/>
                  </a:cubicBezTo>
                  <a:cubicBezTo>
                    <a:pt x="157" y="9"/>
                    <a:pt x="135"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9"/>
            <p:cNvSpPr/>
            <p:nvPr/>
          </p:nvSpPr>
          <p:spPr>
            <a:xfrm>
              <a:off x="4218900" y="2965025"/>
              <a:ext cx="5600" cy="5075"/>
            </a:xfrm>
            <a:custGeom>
              <a:avLst/>
              <a:gdLst/>
              <a:ahLst/>
              <a:cxnLst/>
              <a:rect l="l" t="t" r="r" b="b"/>
              <a:pathLst>
                <a:path w="224" h="203" extrusionOk="0">
                  <a:moveTo>
                    <a:pt x="110" y="1"/>
                  </a:moveTo>
                  <a:cubicBezTo>
                    <a:pt x="96" y="1"/>
                    <a:pt x="83" y="3"/>
                    <a:pt x="70" y="7"/>
                  </a:cubicBezTo>
                  <a:cubicBezTo>
                    <a:pt x="17" y="27"/>
                    <a:pt x="0" y="77"/>
                    <a:pt x="17" y="147"/>
                  </a:cubicBezTo>
                  <a:cubicBezTo>
                    <a:pt x="32" y="184"/>
                    <a:pt x="73" y="202"/>
                    <a:pt x="115" y="202"/>
                  </a:cubicBezTo>
                  <a:cubicBezTo>
                    <a:pt x="129" y="202"/>
                    <a:pt x="144" y="200"/>
                    <a:pt x="157" y="196"/>
                  </a:cubicBezTo>
                  <a:cubicBezTo>
                    <a:pt x="207" y="180"/>
                    <a:pt x="223" y="110"/>
                    <a:pt x="207" y="60"/>
                  </a:cubicBezTo>
                  <a:cubicBezTo>
                    <a:pt x="194" y="20"/>
                    <a:pt x="151"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9"/>
            <p:cNvSpPr/>
            <p:nvPr/>
          </p:nvSpPr>
          <p:spPr>
            <a:xfrm>
              <a:off x="4220650" y="3043825"/>
              <a:ext cx="5600" cy="5175"/>
            </a:xfrm>
            <a:custGeom>
              <a:avLst/>
              <a:gdLst/>
              <a:ahLst/>
              <a:cxnLst/>
              <a:rect l="l" t="t" r="r" b="b"/>
              <a:pathLst>
                <a:path w="224" h="207" extrusionOk="0">
                  <a:moveTo>
                    <a:pt x="120" y="0"/>
                  </a:moveTo>
                  <a:cubicBezTo>
                    <a:pt x="104" y="0"/>
                    <a:pt x="71" y="0"/>
                    <a:pt x="50" y="17"/>
                  </a:cubicBezTo>
                  <a:cubicBezTo>
                    <a:pt x="17" y="33"/>
                    <a:pt x="17" y="50"/>
                    <a:pt x="0" y="87"/>
                  </a:cubicBezTo>
                  <a:cubicBezTo>
                    <a:pt x="0" y="103"/>
                    <a:pt x="0" y="120"/>
                    <a:pt x="17" y="136"/>
                  </a:cubicBezTo>
                  <a:lnTo>
                    <a:pt x="17" y="153"/>
                  </a:lnTo>
                  <a:cubicBezTo>
                    <a:pt x="33" y="190"/>
                    <a:pt x="71" y="190"/>
                    <a:pt x="87" y="207"/>
                  </a:cubicBezTo>
                  <a:cubicBezTo>
                    <a:pt x="153" y="207"/>
                    <a:pt x="207" y="174"/>
                    <a:pt x="207" y="120"/>
                  </a:cubicBezTo>
                  <a:cubicBezTo>
                    <a:pt x="223" y="87"/>
                    <a:pt x="207" y="70"/>
                    <a:pt x="190" y="33"/>
                  </a:cubicBezTo>
                  <a:cubicBezTo>
                    <a:pt x="174"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9"/>
            <p:cNvSpPr/>
            <p:nvPr/>
          </p:nvSpPr>
          <p:spPr>
            <a:xfrm>
              <a:off x="4221475" y="3030125"/>
              <a:ext cx="5600" cy="5325"/>
            </a:xfrm>
            <a:custGeom>
              <a:avLst/>
              <a:gdLst/>
              <a:ahLst/>
              <a:cxnLst/>
              <a:rect l="l" t="t" r="r" b="b"/>
              <a:pathLst>
                <a:path w="224" h="213" extrusionOk="0">
                  <a:moveTo>
                    <a:pt x="120" y="0"/>
                  </a:moveTo>
                  <a:cubicBezTo>
                    <a:pt x="120" y="0"/>
                    <a:pt x="104" y="0"/>
                    <a:pt x="87" y="17"/>
                  </a:cubicBezTo>
                  <a:cubicBezTo>
                    <a:pt x="17" y="33"/>
                    <a:pt x="0" y="83"/>
                    <a:pt x="17" y="153"/>
                  </a:cubicBezTo>
                  <a:cubicBezTo>
                    <a:pt x="32" y="193"/>
                    <a:pt x="74" y="212"/>
                    <a:pt x="116" y="212"/>
                  </a:cubicBezTo>
                  <a:cubicBezTo>
                    <a:pt x="130" y="212"/>
                    <a:pt x="144" y="210"/>
                    <a:pt x="157" y="206"/>
                  </a:cubicBezTo>
                  <a:cubicBezTo>
                    <a:pt x="174" y="206"/>
                    <a:pt x="190" y="186"/>
                    <a:pt x="190" y="169"/>
                  </a:cubicBezTo>
                  <a:cubicBezTo>
                    <a:pt x="223" y="153"/>
                    <a:pt x="223" y="103"/>
                    <a:pt x="223" y="66"/>
                  </a:cubicBezTo>
                  <a:cubicBezTo>
                    <a:pt x="207" y="33"/>
                    <a:pt x="174"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9"/>
            <p:cNvSpPr/>
            <p:nvPr/>
          </p:nvSpPr>
          <p:spPr>
            <a:xfrm>
              <a:off x="4215500" y="3006400"/>
              <a:ext cx="5575" cy="5300"/>
            </a:xfrm>
            <a:custGeom>
              <a:avLst/>
              <a:gdLst/>
              <a:ahLst/>
              <a:cxnLst/>
              <a:rect l="l" t="t" r="r" b="b"/>
              <a:pathLst>
                <a:path w="223" h="212" extrusionOk="0">
                  <a:moveTo>
                    <a:pt x="136" y="1"/>
                  </a:moveTo>
                  <a:cubicBezTo>
                    <a:pt x="87" y="1"/>
                    <a:pt x="33" y="21"/>
                    <a:pt x="17" y="71"/>
                  </a:cubicBezTo>
                  <a:lnTo>
                    <a:pt x="17" y="87"/>
                  </a:lnTo>
                  <a:cubicBezTo>
                    <a:pt x="0" y="104"/>
                    <a:pt x="17" y="124"/>
                    <a:pt x="17" y="141"/>
                  </a:cubicBezTo>
                  <a:cubicBezTo>
                    <a:pt x="33" y="174"/>
                    <a:pt x="50" y="190"/>
                    <a:pt x="70" y="207"/>
                  </a:cubicBezTo>
                  <a:lnTo>
                    <a:pt x="103" y="207"/>
                  </a:lnTo>
                  <a:cubicBezTo>
                    <a:pt x="111" y="210"/>
                    <a:pt x="118" y="211"/>
                    <a:pt x="126" y="211"/>
                  </a:cubicBezTo>
                  <a:cubicBezTo>
                    <a:pt x="168" y="211"/>
                    <a:pt x="209" y="166"/>
                    <a:pt x="223" y="124"/>
                  </a:cubicBezTo>
                  <a:cubicBezTo>
                    <a:pt x="223" y="87"/>
                    <a:pt x="223" y="71"/>
                    <a:pt x="206" y="54"/>
                  </a:cubicBezTo>
                  <a:cubicBezTo>
                    <a:pt x="190" y="2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
            <p:cNvSpPr/>
            <p:nvPr/>
          </p:nvSpPr>
          <p:spPr>
            <a:xfrm>
              <a:off x="4216325" y="3087625"/>
              <a:ext cx="5575" cy="5350"/>
            </a:xfrm>
            <a:custGeom>
              <a:avLst/>
              <a:gdLst/>
              <a:ahLst/>
              <a:cxnLst/>
              <a:rect l="l" t="t" r="r" b="b"/>
              <a:pathLst>
                <a:path w="223" h="214" extrusionOk="0">
                  <a:moveTo>
                    <a:pt x="103" y="1"/>
                  </a:moveTo>
                  <a:cubicBezTo>
                    <a:pt x="70" y="1"/>
                    <a:pt x="54" y="17"/>
                    <a:pt x="37" y="50"/>
                  </a:cubicBezTo>
                  <a:cubicBezTo>
                    <a:pt x="17" y="71"/>
                    <a:pt x="0" y="87"/>
                    <a:pt x="0" y="120"/>
                  </a:cubicBezTo>
                  <a:cubicBezTo>
                    <a:pt x="0" y="120"/>
                    <a:pt x="0" y="137"/>
                    <a:pt x="17" y="137"/>
                  </a:cubicBezTo>
                  <a:cubicBezTo>
                    <a:pt x="17" y="153"/>
                    <a:pt x="37" y="174"/>
                    <a:pt x="54" y="190"/>
                  </a:cubicBezTo>
                  <a:cubicBezTo>
                    <a:pt x="69" y="205"/>
                    <a:pt x="91" y="213"/>
                    <a:pt x="114" y="213"/>
                  </a:cubicBezTo>
                  <a:cubicBezTo>
                    <a:pt x="142" y="213"/>
                    <a:pt x="172" y="201"/>
                    <a:pt x="190" y="174"/>
                  </a:cubicBezTo>
                  <a:cubicBezTo>
                    <a:pt x="223" y="120"/>
                    <a:pt x="223" y="71"/>
                    <a:pt x="173" y="34"/>
                  </a:cubicBezTo>
                  <a:cubicBezTo>
                    <a:pt x="157" y="17"/>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9"/>
            <p:cNvSpPr/>
            <p:nvPr/>
          </p:nvSpPr>
          <p:spPr>
            <a:xfrm>
              <a:off x="4218475" y="3057600"/>
              <a:ext cx="5200" cy="5100"/>
            </a:xfrm>
            <a:custGeom>
              <a:avLst/>
              <a:gdLst/>
              <a:ahLst/>
              <a:cxnLst/>
              <a:rect l="l" t="t" r="r" b="b"/>
              <a:pathLst>
                <a:path w="208" h="204" extrusionOk="0">
                  <a:moveTo>
                    <a:pt x="103" y="1"/>
                  </a:moveTo>
                  <a:cubicBezTo>
                    <a:pt x="75" y="1"/>
                    <a:pt x="47" y="15"/>
                    <a:pt x="17" y="35"/>
                  </a:cubicBezTo>
                  <a:cubicBezTo>
                    <a:pt x="1" y="68"/>
                    <a:pt x="1" y="84"/>
                    <a:pt x="1" y="117"/>
                  </a:cubicBezTo>
                  <a:cubicBezTo>
                    <a:pt x="1" y="117"/>
                    <a:pt x="1" y="138"/>
                    <a:pt x="17" y="138"/>
                  </a:cubicBezTo>
                  <a:cubicBezTo>
                    <a:pt x="17" y="154"/>
                    <a:pt x="34" y="171"/>
                    <a:pt x="34" y="187"/>
                  </a:cubicBezTo>
                  <a:cubicBezTo>
                    <a:pt x="71" y="204"/>
                    <a:pt x="87" y="204"/>
                    <a:pt x="120" y="204"/>
                  </a:cubicBezTo>
                  <a:cubicBezTo>
                    <a:pt x="158" y="204"/>
                    <a:pt x="174" y="187"/>
                    <a:pt x="191" y="171"/>
                  </a:cubicBezTo>
                  <a:cubicBezTo>
                    <a:pt x="207" y="154"/>
                    <a:pt x="207" y="117"/>
                    <a:pt x="207" y="101"/>
                  </a:cubicBezTo>
                  <a:cubicBezTo>
                    <a:pt x="207" y="68"/>
                    <a:pt x="191" y="51"/>
                    <a:pt x="174" y="35"/>
                  </a:cubicBezTo>
                  <a:cubicBezTo>
                    <a:pt x="150" y="10"/>
                    <a:pt x="12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
            <p:cNvSpPr/>
            <p:nvPr/>
          </p:nvSpPr>
          <p:spPr>
            <a:xfrm>
              <a:off x="4296625" y="3057125"/>
              <a:ext cx="5675" cy="5200"/>
            </a:xfrm>
            <a:custGeom>
              <a:avLst/>
              <a:gdLst/>
              <a:ahLst/>
              <a:cxnLst/>
              <a:rect l="l" t="t" r="r" b="b"/>
              <a:pathLst>
                <a:path w="227" h="208" extrusionOk="0">
                  <a:moveTo>
                    <a:pt x="87" y="0"/>
                  </a:moveTo>
                  <a:cubicBezTo>
                    <a:pt x="70" y="0"/>
                    <a:pt x="37" y="17"/>
                    <a:pt x="21" y="33"/>
                  </a:cubicBezTo>
                  <a:cubicBezTo>
                    <a:pt x="0" y="70"/>
                    <a:pt x="0" y="87"/>
                    <a:pt x="0" y="120"/>
                  </a:cubicBezTo>
                  <a:lnTo>
                    <a:pt x="0" y="136"/>
                  </a:lnTo>
                  <a:cubicBezTo>
                    <a:pt x="21" y="157"/>
                    <a:pt x="21" y="173"/>
                    <a:pt x="37" y="190"/>
                  </a:cubicBezTo>
                  <a:cubicBezTo>
                    <a:pt x="56" y="203"/>
                    <a:pt x="78" y="208"/>
                    <a:pt x="100" y="208"/>
                  </a:cubicBezTo>
                  <a:cubicBezTo>
                    <a:pt x="135" y="208"/>
                    <a:pt x="169" y="194"/>
                    <a:pt x="190" y="173"/>
                  </a:cubicBezTo>
                  <a:cubicBezTo>
                    <a:pt x="227" y="120"/>
                    <a:pt x="206" y="70"/>
                    <a:pt x="173" y="17"/>
                  </a:cubicBezTo>
                  <a:cubicBezTo>
                    <a:pt x="140" y="0"/>
                    <a:pt x="12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9"/>
            <p:cNvSpPr/>
            <p:nvPr/>
          </p:nvSpPr>
          <p:spPr>
            <a:xfrm>
              <a:off x="4363200" y="3091950"/>
              <a:ext cx="5600" cy="5275"/>
            </a:xfrm>
            <a:custGeom>
              <a:avLst/>
              <a:gdLst/>
              <a:ahLst/>
              <a:cxnLst/>
              <a:rect l="l" t="t" r="r" b="b"/>
              <a:pathLst>
                <a:path w="224" h="211" extrusionOk="0">
                  <a:moveTo>
                    <a:pt x="120" y="1"/>
                  </a:moveTo>
                  <a:cubicBezTo>
                    <a:pt x="71" y="1"/>
                    <a:pt x="17" y="34"/>
                    <a:pt x="0" y="83"/>
                  </a:cubicBezTo>
                  <a:cubicBezTo>
                    <a:pt x="0" y="104"/>
                    <a:pt x="0" y="137"/>
                    <a:pt x="17" y="153"/>
                  </a:cubicBezTo>
                  <a:lnTo>
                    <a:pt x="38" y="170"/>
                  </a:lnTo>
                  <a:cubicBezTo>
                    <a:pt x="54" y="186"/>
                    <a:pt x="71" y="207"/>
                    <a:pt x="104" y="207"/>
                  </a:cubicBezTo>
                  <a:cubicBezTo>
                    <a:pt x="112" y="210"/>
                    <a:pt x="121" y="211"/>
                    <a:pt x="129" y="211"/>
                  </a:cubicBezTo>
                  <a:cubicBezTo>
                    <a:pt x="172" y="211"/>
                    <a:pt x="209" y="176"/>
                    <a:pt x="223" y="120"/>
                  </a:cubicBezTo>
                  <a:cubicBezTo>
                    <a:pt x="223" y="104"/>
                    <a:pt x="207" y="67"/>
                    <a:pt x="190" y="50"/>
                  </a:cubicBezTo>
                  <a:cubicBezTo>
                    <a:pt x="174" y="17"/>
                    <a:pt x="15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9"/>
            <p:cNvSpPr/>
            <p:nvPr/>
          </p:nvSpPr>
          <p:spPr>
            <a:xfrm>
              <a:off x="4383400" y="3045575"/>
              <a:ext cx="3025" cy="5175"/>
            </a:xfrm>
            <a:custGeom>
              <a:avLst/>
              <a:gdLst/>
              <a:ahLst/>
              <a:cxnLst/>
              <a:rect l="l" t="t" r="r" b="b"/>
              <a:pathLst>
                <a:path w="121" h="207" extrusionOk="0">
                  <a:moveTo>
                    <a:pt x="120" y="0"/>
                  </a:moveTo>
                  <a:cubicBezTo>
                    <a:pt x="104" y="0"/>
                    <a:pt x="87" y="17"/>
                    <a:pt x="71" y="17"/>
                  </a:cubicBezTo>
                  <a:cubicBezTo>
                    <a:pt x="17" y="33"/>
                    <a:pt x="1" y="104"/>
                    <a:pt x="17" y="153"/>
                  </a:cubicBezTo>
                  <a:cubicBezTo>
                    <a:pt x="17" y="170"/>
                    <a:pt x="34" y="170"/>
                    <a:pt x="54" y="186"/>
                  </a:cubicBezTo>
                  <a:cubicBezTo>
                    <a:pt x="71" y="207"/>
                    <a:pt x="87" y="207"/>
                    <a:pt x="120" y="207"/>
                  </a:cubicBezTo>
                  <a:lnTo>
                    <a:pt x="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9"/>
            <p:cNvSpPr/>
            <p:nvPr/>
          </p:nvSpPr>
          <p:spPr>
            <a:xfrm>
              <a:off x="4122725" y="3108500"/>
              <a:ext cx="5175" cy="5075"/>
            </a:xfrm>
            <a:custGeom>
              <a:avLst/>
              <a:gdLst/>
              <a:ahLst/>
              <a:cxnLst/>
              <a:rect l="l" t="t" r="r" b="b"/>
              <a:pathLst>
                <a:path w="207" h="203" extrusionOk="0">
                  <a:moveTo>
                    <a:pt x="96" y="0"/>
                  </a:moveTo>
                  <a:cubicBezTo>
                    <a:pt x="65" y="0"/>
                    <a:pt x="35" y="12"/>
                    <a:pt x="17" y="40"/>
                  </a:cubicBezTo>
                  <a:cubicBezTo>
                    <a:pt x="1" y="60"/>
                    <a:pt x="1" y="77"/>
                    <a:pt x="1" y="110"/>
                  </a:cubicBezTo>
                  <a:lnTo>
                    <a:pt x="1" y="143"/>
                  </a:lnTo>
                  <a:lnTo>
                    <a:pt x="34" y="180"/>
                  </a:lnTo>
                  <a:cubicBezTo>
                    <a:pt x="58" y="195"/>
                    <a:pt x="84" y="203"/>
                    <a:pt x="110" y="203"/>
                  </a:cubicBezTo>
                  <a:cubicBezTo>
                    <a:pt x="141" y="203"/>
                    <a:pt x="170" y="191"/>
                    <a:pt x="190" y="163"/>
                  </a:cubicBezTo>
                  <a:cubicBezTo>
                    <a:pt x="207" y="143"/>
                    <a:pt x="207" y="110"/>
                    <a:pt x="207" y="93"/>
                  </a:cubicBezTo>
                  <a:cubicBezTo>
                    <a:pt x="207" y="60"/>
                    <a:pt x="190" y="40"/>
                    <a:pt x="174" y="23"/>
                  </a:cubicBezTo>
                  <a:cubicBezTo>
                    <a:pt x="150" y="8"/>
                    <a:pt x="122"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9"/>
            <p:cNvSpPr/>
            <p:nvPr/>
          </p:nvSpPr>
          <p:spPr>
            <a:xfrm>
              <a:off x="4383000" y="2999200"/>
              <a:ext cx="850" cy="2075"/>
            </a:xfrm>
            <a:custGeom>
              <a:avLst/>
              <a:gdLst/>
              <a:ahLst/>
              <a:cxnLst/>
              <a:rect l="l" t="t" r="r" b="b"/>
              <a:pathLst>
                <a:path w="34" h="83" extrusionOk="0">
                  <a:moveTo>
                    <a:pt x="33" y="0"/>
                  </a:moveTo>
                  <a:lnTo>
                    <a:pt x="33" y="0"/>
                  </a:lnTo>
                  <a:cubicBezTo>
                    <a:pt x="33" y="17"/>
                    <a:pt x="17" y="50"/>
                    <a:pt x="0" y="83"/>
                  </a:cubicBezTo>
                  <a:lnTo>
                    <a:pt x="17" y="66"/>
                  </a:lnTo>
                  <a:cubicBezTo>
                    <a:pt x="33" y="50"/>
                    <a:pt x="33" y="17"/>
                    <a:pt x="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9"/>
            <p:cNvSpPr/>
            <p:nvPr/>
          </p:nvSpPr>
          <p:spPr>
            <a:xfrm>
              <a:off x="4369275" y="3066200"/>
              <a:ext cx="5175" cy="5275"/>
            </a:xfrm>
            <a:custGeom>
              <a:avLst/>
              <a:gdLst/>
              <a:ahLst/>
              <a:cxnLst/>
              <a:rect l="l" t="t" r="r" b="b"/>
              <a:pathLst>
                <a:path w="207" h="211" extrusionOk="0">
                  <a:moveTo>
                    <a:pt x="120" y="0"/>
                  </a:moveTo>
                  <a:cubicBezTo>
                    <a:pt x="67" y="0"/>
                    <a:pt x="17" y="33"/>
                    <a:pt x="1" y="83"/>
                  </a:cubicBezTo>
                  <a:lnTo>
                    <a:pt x="1" y="153"/>
                  </a:lnTo>
                  <a:cubicBezTo>
                    <a:pt x="17" y="153"/>
                    <a:pt x="17" y="169"/>
                    <a:pt x="17" y="169"/>
                  </a:cubicBezTo>
                  <a:cubicBezTo>
                    <a:pt x="34" y="186"/>
                    <a:pt x="67" y="206"/>
                    <a:pt x="83" y="206"/>
                  </a:cubicBezTo>
                  <a:cubicBezTo>
                    <a:pt x="94" y="209"/>
                    <a:pt x="105" y="210"/>
                    <a:pt x="115" y="210"/>
                  </a:cubicBezTo>
                  <a:cubicBezTo>
                    <a:pt x="169" y="210"/>
                    <a:pt x="207" y="175"/>
                    <a:pt x="207" y="120"/>
                  </a:cubicBezTo>
                  <a:cubicBezTo>
                    <a:pt x="207" y="103"/>
                    <a:pt x="207" y="66"/>
                    <a:pt x="186" y="50"/>
                  </a:cubicBezTo>
                  <a:cubicBezTo>
                    <a:pt x="170" y="33"/>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9"/>
            <p:cNvSpPr/>
            <p:nvPr/>
          </p:nvSpPr>
          <p:spPr>
            <a:xfrm>
              <a:off x="4376500" y="3010650"/>
              <a:ext cx="5175" cy="5275"/>
            </a:xfrm>
            <a:custGeom>
              <a:avLst/>
              <a:gdLst/>
              <a:ahLst/>
              <a:cxnLst/>
              <a:rect l="l" t="t" r="r" b="b"/>
              <a:pathLst>
                <a:path w="207" h="211" extrusionOk="0">
                  <a:moveTo>
                    <a:pt x="103" y="1"/>
                  </a:moveTo>
                  <a:cubicBezTo>
                    <a:pt x="58" y="1"/>
                    <a:pt x="18" y="44"/>
                    <a:pt x="0" y="91"/>
                  </a:cubicBezTo>
                  <a:lnTo>
                    <a:pt x="0" y="140"/>
                  </a:lnTo>
                  <a:cubicBezTo>
                    <a:pt x="21" y="140"/>
                    <a:pt x="21" y="161"/>
                    <a:pt x="21" y="161"/>
                  </a:cubicBezTo>
                  <a:cubicBezTo>
                    <a:pt x="37" y="194"/>
                    <a:pt x="54" y="210"/>
                    <a:pt x="87" y="210"/>
                  </a:cubicBezTo>
                  <a:cubicBezTo>
                    <a:pt x="124" y="210"/>
                    <a:pt x="140" y="210"/>
                    <a:pt x="173" y="194"/>
                  </a:cubicBezTo>
                  <a:cubicBezTo>
                    <a:pt x="190" y="177"/>
                    <a:pt x="206" y="140"/>
                    <a:pt x="206" y="124"/>
                  </a:cubicBezTo>
                  <a:cubicBezTo>
                    <a:pt x="206" y="91"/>
                    <a:pt x="206" y="74"/>
                    <a:pt x="190" y="37"/>
                  </a:cubicBezTo>
                  <a:cubicBezTo>
                    <a:pt x="173" y="20"/>
                    <a:pt x="157" y="4"/>
                    <a:pt x="124" y="4"/>
                  </a:cubicBezTo>
                  <a:cubicBezTo>
                    <a:pt x="117" y="2"/>
                    <a:pt x="11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9"/>
            <p:cNvSpPr/>
            <p:nvPr/>
          </p:nvSpPr>
          <p:spPr>
            <a:xfrm>
              <a:off x="4376500" y="3026600"/>
              <a:ext cx="5700" cy="5225"/>
            </a:xfrm>
            <a:custGeom>
              <a:avLst/>
              <a:gdLst/>
              <a:ahLst/>
              <a:cxnLst/>
              <a:rect l="l" t="t" r="r" b="b"/>
              <a:pathLst>
                <a:path w="228" h="209" extrusionOk="0">
                  <a:moveTo>
                    <a:pt x="103" y="1"/>
                  </a:moveTo>
                  <a:cubicBezTo>
                    <a:pt x="70" y="1"/>
                    <a:pt x="54" y="17"/>
                    <a:pt x="37" y="38"/>
                  </a:cubicBezTo>
                  <a:cubicBezTo>
                    <a:pt x="21" y="54"/>
                    <a:pt x="0" y="87"/>
                    <a:pt x="0" y="120"/>
                  </a:cubicBezTo>
                  <a:lnTo>
                    <a:pt x="21" y="141"/>
                  </a:lnTo>
                  <a:cubicBezTo>
                    <a:pt x="21" y="158"/>
                    <a:pt x="37" y="174"/>
                    <a:pt x="54" y="191"/>
                  </a:cubicBezTo>
                  <a:cubicBezTo>
                    <a:pt x="66" y="203"/>
                    <a:pt x="85" y="209"/>
                    <a:pt x="104" y="209"/>
                  </a:cubicBezTo>
                  <a:cubicBezTo>
                    <a:pt x="135" y="209"/>
                    <a:pt x="170" y="194"/>
                    <a:pt x="190" y="174"/>
                  </a:cubicBezTo>
                  <a:cubicBezTo>
                    <a:pt x="227" y="120"/>
                    <a:pt x="227" y="54"/>
                    <a:pt x="173"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9"/>
            <p:cNvSpPr/>
            <p:nvPr/>
          </p:nvSpPr>
          <p:spPr>
            <a:xfrm>
              <a:off x="4370100" y="3052375"/>
              <a:ext cx="5600" cy="5350"/>
            </a:xfrm>
            <a:custGeom>
              <a:avLst/>
              <a:gdLst/>
              <a:ahLst/>
              <a:cxnLst/>
              <a:rect l="l" t="t" r="r" b="b"/>
              <a:pathLst>
                <a:path w="224" h="214" extrusionOk="0">
                  <a:moveTo>
                    <a:pt x="120" y="1"/>
                  </a:moveTo>
                  <a:cubicBezTo>
                    <a:pt x="71" y="1"/>
                    <a:pt x="17" y="38"/>
                    <a:pt x="1" y="87"/>
                  </a:cubicBezTo>
                  <a:lnTo>
                    <a:pt x="1" y="141"/>
                  </a:lnTo>
                  <a:cubicBezTo>
                    <a:pt x="1" y="141"/>
                    <a:pt x="17" y="141"/>
                    <a:pt x="17" y="157"/>
                  </a:cubicBezTo>
                  <a:lnTo>
                    <a:pt x="17" y="174"/>
                  </a:lnTo>
                  <a:cubicBezTo>
                    <a:pt x="34" y="190"/>
                    <a:pt x="71" y="207"/>
                    <a:pt x="87" y="207"/>
                  </a:cubicBezTo>
                  <a:cubicBezTo>
                    <a:pt x="97" y="212"/>
                    <a:pt x="107" y="214"/>
                    <a:pt x="116" y="214"/>
                  </a:cubicBezTo>
                  <a:cubicBezTo>
                    <a:pt x="139" y="214"/>
                    <a:pt x="159" y="202"/>
                    <a:pt x="174" y="190"/>
                  </a:cubicBezTo>
                  <a:cubicBezTo>
                    <a:pt x="190" y="174"/>
                    <a:pt x="207" y="157"/>
                    <a:pt x="207" y="120"/>
                  </a:cubicBezTo>
                  <a:cubicBezTo>
                    <a:pt x="223" y="104"/>
                    <a:pt x="207" y="71"/>
                    <a:pt x="207" y="54"/>
                  </a:cubicBezTo>
                  <a:cubicBezTo>
                    <a:pt x="190" y="38"/>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9"/>
            <p:cNvSpPr/>
            <p:nvPr/>
          </p:nvSpPr>
          <p:spPr>
            <a:xfrm>
              <a:off x="4371350" y="3038500"/>
              <a:ext cx="5675" cy="5350"/>
            </a:xfrm>
            <a:custGeom>
              <a:avLst/>
              <a:gdLst/>
              <a:ahLst/>
              <a:cxnLst/>
              <a:rect l="l" t="t" r="r" b="b"/>
              <a:pathLst>
                <a:path w="227" h="214" extrusionOk="0">
                  <a:moveTo>
                    <a:pt x="103" y="0"/>
                  </a:moveTo>
                  <a:cubicBezTo>
                    <a:pt x="85" y="0"/>
                    <a:pt x="65" y="12"/>
                    <a:pt x="54" y="24"/>
                  </a:cubicBezTo>
                  <a:cubicBezTo>
                    <a:pt x="37" y="40"/>
                    <a:pt x="21" y="57"/>
                    <a:pt x="0" y="94"/>
                  </a:cubicBezTo>
                  <a:cubicBezTo>
                    <a:pt x="0" y="110"/>
                    <a:pt x="0" y="127"/>
                    <a:pt x="21" y="143"/>
                  </a:cubicBezTo>
                  <a:cubicBezTo>
                    <a:pt x="21" y="143"/>
                    <a:pt x="21" y="160"/>
                    <a:pt x="37" y="160"/>
                  </a:cubicBezTo>
                  <a:cubicBezTo>
                    <a:pt x="37" y="180"/>
                    <a:pt x="70" y="197"/>
                    <a:pt x="103" y="213"/>
                  </a:cubicBezTo>
                  <a:cubicBezTo>
                    <a:pt x="157" y="213"/>
                    <a:pt x="206" y="180"/>
                    <a:pt x="206" y="127"/>
                  </a:cubicBezTo>
                  <a:cubicBezTo>
                    <a:pt x="227" y="94"/>
                    <a:pt x="206" y="57"/>
                    <a:pt x="190" y="40"/>
                  </a:cubicBezTo>
                  <a:cubicBezTo>
                    <a:pt x="173" y="24"/>
                    <a:pt x="157" y="7"/>
                    <a:pt x="124" y="7"/>
                  </a:cubicBezTo>
                  <a:cubicBezTo>
                    <a:pt x="118" y="2"/>
                    <a:pt x="11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9"/>
            <p:cNvSpPr/>
            <p:nvPr/>
          </p:nvSpPr>
          <p:spPr>
            <a:xfrm>
              <a:off x="4227550" y="3158025"/>
              <a:ext cx="5175" cy="5275"/>
            </a:xfrm>
            <a:custGeom>
              <a:avLst/>
              <a:gdLst/>
              <a:ahLst/>
              <a:cxnLst/>
              <a:rect l="l" t="t" r="r" b="b"/>
              <a:pathLst>
                <a:path w="207" h="211" extrusionOk="0">
                  <a:moveTo>
                    <a:pt x="120" y="1"/>
                  </a:moveTo>
                  <a:cubicBezTo>
                    <a:pt x="50" y="1"/>
                    <a:pt x="1" y="38"/>
                    <a:pt x="1" y="87"/>
                  </a:cubicBezTo>
                  <a:lnTo>
                    <a:pt x="1" y="157"/>
                  </a:lnTo>
                  <a:cubicBezTo>
                    <a:pt x="1" y="157"/>
                    <a:pt x="1" y="174"/>
                    <a:pt x="17" y="174"/>
                  </a:cubicBezTo>
                  <a:cubicBezTo>
                    <a:pt x="34" y="190"/>
                    <a:pt x="50" y="207"/>
                    <a:pt x="83" y="207"/>
                  </a:cubicBezTo>
                  <a:cubicBezTo>
                    <a:pt x="92" y="210"/>
                    <a:pt x="101" y="211"/>
                    <a:pt x="110" y="211"/>
                  </a:cubicBezTo>
                  <a:cubicBezTo>
                    <a:pt x="153" y="211"/>
                    <a:pt x="190" y="178"/>
                    <a:pt x="207" y="120"/>
                  </a:cubicBezTo>
                  <a:cubicBezTo>
                    <a:pt x="207" y="104"/>
                    <a:pt x="207" y="71"/>
                    <a:pt x="186" y="54"/>
                  </a:cubicBezTo>
                  <a:cubicBezTo>
                    <a:pt x="170" y="38"/>
                    <a:pt x="13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9"/>
            <p:cNvSpPr/>
            <p:nvPr/>
          </p:nvSpPr>
          <p:spPr>
            <a:xfrm>
              <a:off x="4385975" y="3192875"/>
              <a:ext cx="450" cy="1675"/>
            </a:xfrm>
            <a:custGeom>
              <a:avLst/>
              <a:gdLst/>
              <a:ahLst/>
              <a:cxnLst/>
              <a:rect l="l" t="t" r="r" b="b"/>
              <a:pathLst>
                <a:path w="18" h="67" extrusionOk="0">
                  <a:moveTo>
                    <a:pt x="17" y="0"/>
                  </a:moveTo>
                  <a:cubicBezTo>
                    <a:pt x="17" y="0"/>
                    <a:pt x="17" y="17"/>
                    <a:pt x="1" y="17"/>
                  </a:cubicBezTo>
                  <a:cubicBezTo>
                    <a:pt x="1" y="33"/>
                    <a:pt x="1" y="50"/>
                    <a:pt x="17" y="66"/>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9"/>
            <p:cNvSpPr/>
            <p:nvPr/>
          </p:nvSpPr>
          <p:spPr>
            <a:xfrm>
              <a:off x="4115000" y="3227600"/>
              <a:ext cx="6000" cy="5325"/>
            </a:xfrm>
            <a:custGeom>
              <a:avLst/>
              <a:gdLst/>
              <a:ahLst/>
              <a:cxnLst/>
              <a:rect l="l" t="t" r="r" b="b"/>
              <a:pathLst>
                <a:path w="240" h="213" extrusionOk="0">
                  <a:moveTo>
                    <a:pt x="137" y="1"/>
                  </a:moveTo>
                  <a:cubicBezTo>
                    <a:pt x="120" y="1"/>
                    <a:pt x="104" y="1"/>
                    <a:pt x="87" y="17"/>
                  </a:cubicBezTo>
                  <a:cubicBezTo>
                    <a:pt x="33" y="38"/>
                    <a:pt x="1" y="87"/>
                    <a:pt x="17" y="157"/>
                  </a:cubicBezTo>
                  <a:cubicBezTo>
                    <a:pt x="42" y="194"/>
                    <a:pt x="78" y="213"/>
                    <a:pt x="116" y="213"/>
                  </a:cubicBezTo>
                  <a:cubicBezTo>
                    <a:pt x="128" y="213"/>
                    <a:pt x="141" y="211"/>
                    <a:pt x="153" y="207"/>
                  </a:cubicBezTo>
                  <a:cubicBezTo>
                    <a:pt x="174" y="207"/>
                    <a:pt x="190" y="190"/>
                    <a:pt x="207" y="174"/>
                  </a:cubicBezTo>
                  <a:cubicBezTo>
                    <a:pt x="223" y="157"/>
                    <a:pt x="240" y="104"/>
                    <a:pt x="223" y="71"/>
                  </a:cubicBezTo>
                  <a:cubicBezTo>
                    <a:pt x="207" y="38"/>
                    <a:pt x="174"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9"/>
            <p:cNvSpPr/>
            <p:nvPr/>
          </p:nvSpPr>
          <p:spPr>
            <a:xfrm>
              <a:off x="4174675" y="3256875"/>
              <a:ext cx="4775" cy="2075"/>
            </a:xfrm>
            <a:custGeom>
              <a:avLst/>
              <a:gdLst/>
              <a:ahLst/>
              <a:cxnLst/>
              <a:rect l="l" t="t" r="r" b="b"/>
              <a:pathLst>
                <a:path w="191" h="83" extrusionOk="0">
                  <a:moveTo>
                    <a:pt x="104" y="0"/>
                  </a:moveTo>
                  <a:cubicBezTo>
                    <a:pt x="71" y="0"/>
                    <a:pt x="34" y="17"/>
                    <a:pt x="1" y="33"/>
                  </a:cubicBezTo>
                  <a:cubicBezTo>
                    <a:pt x="71" y="50"/>
                    <a:pt x="120" y="66"/>
                    <a:pt x="190" y="83"/>
                  </a:cubicBezTo>
                  <a:cubicBezTo>
                    <a:pt x="190" y="66"/>
                    <a:pt x="174" y="66"/>
                    <a:pt x="174" y="50"/>
                  </a:cubicBezTo>
                  <a:cubicBezTo>
                    <a:pt x="157" y="33"/>
                    <a:pt x="120" y="17"/>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9"/>
            <p:cNvSpPr/>
            <p:nvPr/>
          </p:nvSpPr>
          <p:spPr>
            <a:xfrm>
              <a:off x="4006350" y="2982800"/>
              <a:ext cx="3450" cy="4775"/>
            </a:xfrm>
            <a:custGeom>
              <a:avLst/>
              <a:gdLst/>
              <a:ahLst/>
              <a:cxnLst/>
              <a:rect l="l" t="t" r="r" b="b"/>
              <a:pathLst>
                <a:path w="138" h="191" extrusionOk="0">
                  <a:moveTo>
                    <a:pt x="104" y="1"/>
                  </a:moveTo>
                  <a:cubicBezTo>
                    <a:pt x="67" y="71"/>
                    <a:pt x="34" y="120"/>
                    <a:pt x="1" y="174"/>
                  </a:cubicBezTo>
                  <a:cubicBezTo>
                    <a:pt x="17" y="190"/>
                    <a:pt x="34" y="190"/>
                    <a:pt x="50" y="190"/>
                  </a:cubicBezTo>
                  <a:cubicBezTo>
                    <a:pt x="67" y="190"/>
                    <a:pt x="104" y="174"/>
                    <a:pt x="121" y="157"/>
                  </a:cubicBezTo>
                  <a:cubicBezTo>
                    <a:pt x="137" y="120"/>
                    <a:pt x="137" y="104"/>
                    <a:pt x="137" y="71"/>
                  </a:cubicBezTo>
                  <a:cubicBezTo>
                    <a:pt x="137" y="54"/>
                    <a:pt x="121"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9"/>
            <p:cNvSpPr/>
            <p:nvPr/>
          </p:nvSpPr>
          <p:spPr>
            <a:xfrm>
              <a:off x="4361550" y="3029600"/>
              <a:ext cx="4250" cy="4425"/>
            </a:xfrm>
            <a:custGeom>
              <a:avLst/>
              <a:gdLst/>
              <a:ahLst/>
              <a:cxnLst/>
              <a:rect l="l" t="t" r="r" b="b"/>
              <a:pathLst>
                <a:path w="170" h="177" extrusionOk="0">
                  <a:moveTo>
                    <a:pt x="137" y="0"/>
                  </a:moveTo>
                  <a:cubicBezTo>
                    <a:pt x="83" y="54"/>
                    <a:pt x="50" y="104"/>
                    <a:pt x="0" y="157"/>
                  </a:cubicBezTo>
                  <a:cubicBezTo>
                    <a:pt x="17" y="174"/>
                    <a:pt x="33" y="174"/>
                    <a:pt x="50" y="174"/>
                  </a:cubicBezTo>
                  <a:cubicBezTo>
                    <a:pt x="59" y="176"/>
                    <a:pt x="68" y="177"/>
                    <a:pt x="77" y="177"/>
                  </a:cubicBezTo>
                  <a:cubicBezTo>
                    <a:pt x="132" y="177"/>
                    <a:pt x="170" y="133"/>
                    <a:pt x="170" y="87"/>
                  </a:cubicBezTo>
                  <a:cubicBezTo>
                    <a:pt x="170" y="71"/>
                    <a:pt x="170" y="38"/>
                    <a:pt x="153" y="21"/>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9"/>
            <p:cNvSpPr/>
            <p:nvPr/>
          </p:nvSpPr>
          <p:spPr>
            <a:xfrm>
              <a:off x="4230125" y="3221525"/>
              <a:ext cx="5175" cy="4975"/>
            </a:xfrm>
            <a:custGeom>
              <a:avLst/>
              <a:gdLst/>
              <a:ahLst/>
              <a:cxnLst/>
              <a:rect l="l" t="t" r="r" b="b"/>
              <a:pathLst>
                <a:path w="207" h="199" extrusionOk="0">
                  <a:moveTo>
                    <a:pt x="93" y="0"/>
                  </a:moveTo>
                  <a:cubicBezTo>
                    <a:pt x="51" y="0"/>
                    <a:pt x="14" y="33"/>
                    <a:pt x="1" y="91"/>
                  </a:cubicBezTo>
                  <a:lnTo>
                    <a:pt x="1" y="140"/>
                  </a:lnTo>
                  <a:cubicBezTo>
                    <a:pt x="17" y="140"/>
                    <a:pt x="17" y="157"/>
                    <a:pt x="17" y="157"/>
                  </a:cubicBezTo>
                  <a:cubicBezTo>
                    <a:pt x="34" y="178"/>
                    <a:pt x="67" y="194"/>
                    <a:pt x="83" y="194"/>
                  </a:cubicBezTo>
                  <a:cubicBezTo>
                    <a:pt x="95" y="197"/>
                    <a:pt x="107" y="198"/>
                    <a:pt x="117" y="198"/>
                  </a:cubicBezTo>
                  <a:cubicBezTo>
                    <a:pt x="170" y="198"/>
                    <a:pt x="207" y="166"/>
                    <a:pt x="207" y="107"/>
                  </a:cubicBezTo>
                  <a:cubicBezTo>
                    <a:pt x="207" y="91"/>
                    <a:pt x="207" y="54"/>
                    <a:pt x="186" y="37"/>
                  </a:cubicBezTo>
                  <a:cubicBezTo>
                    <a:pt x="170" y="21"/>
                    <a:pt x="153" y="4"/>
                    <a:pt x="120" y="4"/>
                  </a:cubicBezTo>
                  <a:cubicBezTo>
                    <a:pt x="111" y="2"/>
                    <a:pt x="102"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9"/>
            <p:cNvSpPr/>
            <p:nvPr/>
          </p:nvSpPr>
          <p:spPr>
            <a:xfrm>
              <a:off x="4021825" y="2963950"/>
              <a:ext cx="3425" cy="3425"/>
            </a:xfrm>
            <a:custGeom>
              <a:avLst/>
              <a:gdLst/>
              <a:ahLst/>
              <a:cxnLst/>
              <a:rect l="l" t="t" r="r" b="b"/>
              <a:pathLst>
                <a:path w="137" h="137" extrusionOk="0">
                  <a:moveTo>
                    <a:pt x="136" y="0"/>
                  </a:moveTo>
                  <a:cubicBezTo>
                    <a:pt x="87" y="50"/>
                    <a:pt x="50" y="87"/>
                    <a:pt x="0" y="120"/>
                  </a:cubicBezTo>
                  <a:cubicBezTo>
                    <a:pt x="17" y="136"/>
                    <a:pt x="33" y="136"/>
                    <a:pt x="50" y="136"/>
                  </a:cubicBezTo>
                  <a:cubicBezTo>
                    <a:pt x="66" y="120"/>
                    <a:pt x="103" y="120"/>
                    <a:pt x="120" y="87"/>
                  </a:cubicBezTo>
                  <a:cubicBezTo>
                    <a:pt x="136" y="70"/>
                    <a:pt x="136" y="50"/>
                    <a:pt x="136"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9"/>
            <p:cNvSpPr/>
            <p:nvPr/>
          </p:nvSpPr>
          <p:spPr>
            <a:xfrm>
              <a:off x="4383000" y="3058875"/>
              <a:ext cx="3425" cy="5175"/>
            </a:xfrm>
            <a:custGeom>
              <a:avLst/>
              <a:gdLst/>
              <a:ahLst/>
              <a:cxnLst/>
              <a:rect l="l" t="t" r="r" b="b"/>
              <a:pathLst>
                <a:path w="137" h="207" extrusionOk="0">
                  <a:moveTo>
                    <a:pt x="103" y="0"/>
                  </a:moveTo>
                  <a:cubicBezTo>
                    <a:pt x="70" y="0"/>
                    <a:pt x="50" y="17"/>
                    <a:pt x="33" y="33"/>
                  </a:cubicBezTo>
                  <a:cubicBezTo>
                    <a:pt x="17" y="66"/>
                    <a:pt x="0" y="87"/>
                    <a:pt x="0" y="120"/>
                  </a:cubicBezTo>
                  <a:cubicBezTo>
                    <a:pt x="17" y="120"/>
                    <a:pt x="17" y="136"/>
                    <a:pt x="17" y="136"/>
                  </a:cubicBezTo>
                  <a:cubicBezTo>
                    <a:pt x="17" y="153"/>
                    <a:pt x="33" y="169"/>
                    <a:pt x="50" y="190"/>
                  </a:cubicBezTo>
                  <a:cubicBezTo>
                    <a:pt x="70" y="206"/>
                    <a:pt x="103" y="206"/>
                    <a:pt x="136" y="206"/>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9"/>
            <p:cNvSpPr/>
            <p:nvPr/>
          </p:nvSpPr>
          <p:spPr>
            <a:xfrm>
              <a:off x="4308675" y="3048575"/>
              <a:ext cx="5600" cy="5175"/>
            </a:xfrm>
            <a:custGeom>
              <a:avLst/>
              <a:gdLst/>
              <a:ahLst/>
              <a:cxnLst/>
              <a:rect l="l" t="t" r="r" b="b"/>
              <a:pathLst>
                <a:path w="224" h="207" extrusionOk="0">
                  <a:moveTo>
                    <a:pt x="120" y="0"/>
                  </a:moveTo>
                  <a:cubicBezTo>
                    <a:pt x="104" y="0"/>
                    <a:pt x="71" y="0"/>
                    <a:pt x="54" y="17"/>
                  </a:cubicBezTo>
                  <a:cubicBezTo>
                    <a:pt x="17" y="33"/>
                    <a:pt x="17" y="50"/>
                    <a:pt x="0" y="87"/>
                  </a:cubicBezTo>
                  <a:cubicBezTo>
                    <a:pt x="0" y="103"/>
                    <a:pt x="0" y="120"/>
                    <a:pt x="17" y="136"/>
                  </a:cubicBezTo>
                  <a:lnTo>
                    <a:pt x="17" y="169"/>
                  </a:lnTo>
                  <a:cubicBezTo>
                    <a:pt x="33" y="190"/>
                    <a:pt x="71" y="206"/>
                    <a:pt x="87" y="206"/>
                  </a:cubicBezTo>
                  <a:cubicBezTo>
                    <a:pt x="157" y="206"/>
                    <a:pt x="207" y="169"/>
                    <a:pt x="207" y="120"/>
                  </a:cubicBezTo>
                  <a:cubicBezTo>
                    <a:pt x="223" y="87"/>
                    <a:pt x="207" y="66"/>
                    <a:pt x="190" y="33"/>
                  </a:cubicBezTo>
                  <a:cubicBezTo>
                    <a:pt x="174"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9"/>
            <p:cNvSpPr/>
            <p:nvPr/>
          </p:nvSpPr>
          <p:spPr>
            <a:xfrm>
              <a:off x="4296200" y="3041250"/>
              <a:ext cx="5600" cy="5175"/>
            </a:xfrm>
            <a:custGeom>
              <a:avLst/>
              <a:gdLst/>
              <a:ahLst/>
              <a:cxnLst/>
              <a:rect l="l" t="t" r="r" b="b"/>
              <a:pathLst>
                <a:path w="224" h="207" extrusionOk="0">
                  <a:moveTo>
                    <a:pt x="120" y="0"/>
                  </a:moveTo>
                  <a:cubicBezTo>
                    <a:pt x="71" y="0"/>
                    <a:pt x="17" y="33"/>
                    <a:pt x="1" y="87"/>
                  </a:cubicBezTo>
                  <a:cubicBezTo>
                    <a:pt x="1" y="103"/>
                    <a:pt x="1" y="120"/>
                    <a:pt x="17" y="136"/>
                  </a:cubicBezTo>
                  <a:cubicBezTo>
                    <a:pt x="17" y="153"/>
                    <a:pt x="17" y="153"/>
                    <a:pt x="38" y="173"/>
                  </a:cubicBezTo>
                  <a:cubicBezTo>
                    <a:pt x="54" y="190"/>
                    <a:pt x="71" y="206"/>
                    <a:pt x="104" y="206"/>
                  </a:cubicBezTo>
                  <a:cubicBezTo>
                    <a:pt x="120" y="206"/>
                    <a:pt x="157" y="206"/>
                    <a:pt x="174" y="190"/>
                  </a:cubicBezTo>
                  <a:cubicBezTo>
                    <a:pt x="190" y="173"/>
                    <a:pt x="207" y="136"/>
                    <a:pt x="223" y="120"/>
                  </a:cubicBezTo>
                  <a:cubicBezTo>
                    <a:pt x="223" y="87"/>
                    <a:pt x="207" y="70"/>
                    <a:pt x="190" y="33"/>
                  </a:cubicBezTo>
                  <a:cubicBezTo>
                    <a:pt x="174"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9"/>
            <p:cNvSpPr/>
            <p:nvPr/>
          </p:nvSpPr>
          <p:spPr>
            <a:xfrm>
              <a:off x="4257550" y="3040675"/>
              <a:ext cx="6100" cy="5075"/>
            </a:xfrm>
            <a:custGeom>
              <a:avLst/>
              <a:gdLst/>
              <a:ahLst/>
              <a:cxnLst/>
              <a:rect l="l" t="t" r="r" b="b"/>
              <a:pathLst>
                <a:path w="244" h="203" extrusionOk="0">
                  <a:moveTo>
                    <a:pt x="126" y="1"/>
                  </a:moveTo>
                  <a:cubicBezTo>
                    <a:pt x="114" y="1"/>
                    <a:pt x="100" y="3"/>
                    <a:pt x="87" y="7"/>
                  </a:cubicBezTo>
                  <a:cubicBezTo>
                    <a:pt x="17" y="23"/>
                    <a:pt x="0" y="73"/>
                    <a:pt x="17" y="143"/>
                  </a:cubicBezTo>
                  <a:cubicBezTo>
                    <a:pt x="33" y="183"/>
                    <a:pt x="74" y="203"/>
                    <a:pt x="116" y="203"/>
                  </a:cubicBezTo>
                  <a:cubicBezTo>
                    <a:pt x="130" y="203"/>
                    <a:pt x="144" y="201"/>
                    <a:pt x="157" y="196"/>
                  </a:cubicBezTo>
                  <a:cubicBezTo>
                    <a:pt x="207" y="176"/>
                    <a:pt x="244" y="110"/>
                    <a:pt x="223" y="56"/>
                  </a:cubicBezTo>
                  <a:cubicBezTo>
                    <a:pt x="198" y="19"/>
                    <a:pt x="164"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9"/>
            <p:cNvSpPr/>
            <p:nvPr/>
          </p:nvSpPr>
          <p:spPr>
            <a:xfrm>
              <a:off x="4242500" y="3074750"/>
              <a:ext cx="5700" cy="5175"/>
            </a:xfrm>
            <a:custGeom>
              <a:avLst/>
              <a:gdLst/>
              <a:ahLst/>
              <a:cxnLst/>
              <a:rect l="l" t="t" r="r" b="b"/>
              <a:pathLst>
                <a:path w="228" h="207" extrusionOk="0">
                  <a:moveTo>
                    <a:pt x="124" y="0"/>
                  </a:moveTo>
                  <a:cubicBezTo>
                    <a:pt x="71" y="0"/>
                    <a:pt x="38" y="17"/>
                    <a:pt x="21" y="70"/>
                  </a:cubicBezTo>
                  <a:lnTo>
                    <a:pt x="1" y="87"/>
                  </a:lnTo>
                  <a:cubicBezTo>
                    <a:pt x="1" y="103"/>
                    <a:pt x="1" y="120"/>
                    <a:pt x="21" y="136"/>
                  </a:cubicBezTo>
                  <a:cubicBezTo>
                    <a:pt x="21" y="173"/>
                    <a:pt x="38" y="190"/>
                    <a:pt x="71" y="190"/>
                  </a:cubicBezTo>
                  <a:cubicBezTo>
                    <a:pt x="71" y="206"/>
                    <a:pt x="87" y="206"/>
                    <a:pt x="87" y="206"/>
                  </a:cubicBezTo>
                  <a:cubicBezTo>
                    <a:pt x="157" y="206"/>
                    <a:pt x="207" y="173"/>
                    <a:pt x="207" y="120"/>
                  </a:cubicBezTo>
                  <a:cubicBezTo>
                    <a:pt x="227" y="87"/>
                    <a:pt x="207" y="70"/>
                    <a:pt x="190" y="33"/>
                  </a:cubicBezTo>
                  <a:cubicBezTo>
                    <a:pt x="174" y="17"/>
                    <a:pt x="15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9"/>
            <p:cNvSpPr/>
            <p:nvPr/>
          </p:nvSpPr>
          <p:spPr>
            <a:xfrm>
              <a:off x="4282900" y="3047200"/>
              <a:ext cx="5175" cy="5250"/>
            </a:xfrm>
            <a:custGeom>
              <a:avLst/>
              <a:gdLst/>
              <a:ahLst/>
              <a:cxnLst/>
              <a:rect l="l" t="t" r="r" b="b"/>
              <a:pathLst>
                <a:path w="207" h="210" extrusionOk="0">
                  <a:moveTo>
                    <a:pt x="111" y="0"/>
                  </a:moveTo>
                  <a:cubicBezTo>
                    <a:pt x="75" y="0"/>
                    <a:pt x="40" y="15"/>
                    <a:pt x="17" y="39"/>
                  </a:cubicBezTo>
                  <a:cubicBezTo>
                    <a:pt x="1" y="72"/>
                    <a:pt x="1" y="88"/>
                    <a:pt x="1" y="121"/>
                  </a:cubicBezTo>
                  <a:lnTo>
                    <a:pt x="1" y="142"/>
                  </a:lnTo>
                  <a:cubicBezTo>
                    <a:pt x="17" y="158"/>
                    <a:pt x="17" y="175"/>
                    <a:pt x="34" y="191"/>
                  </a:cubicBezTo>
                  <a:cubicBezTo>
                    <a:pt x="54" y="204"/>
                    <a:pt x="77" y="209"/>
                    <a:pt x="99" y="209"/>
                  </a:cubicBezTo>
                  <a:cubicBezTo>
                    <a:pt x="135" y="209"/>
                    <a:pt x="170" y="195"/>
                    <a:pt x="190" y="175"/>
                  </a:cubicBezTo>
                  <a:cubicBezTo>
                    <a:pt x="207" y="158"/>
                    <a:pt x="207" y="121"/>
                    <a:pt x="207" y="88"/>
                  </a:cubicBezTo>
                  <a:cubicBezTo>
                    <a:pt x="207" y="72"/>
                    <a:pt x="190" y="39"/>
                    <a:pt x="174" y="18"/>
                  </a:cubicBezTo>
                  <a:cubicBezTo>
                    <a:pt x="154" y="6"/>
                    <a:pt x="132"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9"/>
            <p:cNvSpPr/>
            <p:nvPr/>
          </p:nvSpPr>
          <p:spPr>
            <a:xfrm>
              <a:off x="4291450" y="3069175"/>
              <a:ext cx="5200" cy="5175"/>
            </a:xfrm>
            <a:custGeom>
              <a:avLst/>
              <a:gdLst/>
              <a:ahLst/>
              <a:cxnLst/>
              <a:rect l="l" t="t" r="r" b="b"/>
              <a:pathLst>
                <a:path w="208" h="207" extrusionOk="0">
                  <a:moveTo>
                    <a:pt x="125" y="1"/>
                  </a:moveTo>
                  <a:cubicBezTo>
                    <a:pt x="87" y="1"/>
                    <a:pt x="71" y="1"/>
                    <a:pt x="38" y="17"/>
                  </a:cubicBezTo>
                  <a:cubicBezTo>
                    <a:pt x="22" y="34"/>
                    <a:pt x="1" y="50"/>
                    <a:pt x="1" y="87"/>
                  </a:cubicBezTo>
                  <a:lnTo>
                    <a:pt x="1" y="137"/>
                  </a:lnTo>
                  <a:lnTo>
                    <a:pt x="22" y="153"/>
                  </a:lnTo>
                  <a:cubicBezTo>
                    <a:pt x="38" y="190"/>
                    <a:pt x="55" y="190"/>
                    <a:pt x="87" y="207"/>
                  </a:cubicBezTo>
                  <a:cubicBezTo>
                    <a:pt x="141" y="207"/>
                    <a:pt x="191" y="170"/>
                    <a:pt x="207" y="120"/>
                  </a:cubicBezTo>
                  <a:cubicBezTo>
                    <a:pt x="207" y="87"/>
                    <a:pt x="207" y="50"/>
                    <a:pt x="191" y="34"/>
                  </a:cubicBezTo>
                  <a:cubicBezTo>
                    <a:pt x="174" y="17"/>
                    <a:pt x="141"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9"/>
            <p:cNvSpPr/>
            <p:nvPr/>
          </p:nvSpPr>
          <p:spPr>
            <a:xfrm>
              <a:off x="4256300" y="3054425"/>
              <a:ext cx="5600" cy="5300"/>
            </a:xfrm>
            <a:custGeom>
              <a:avLst/>
              <a:gdLst/>
              <a:ahLst/>
              <a:cxnLst/>
              <a:rect l="l" t="t" r="r" b="b"/>
              <a:pathLst>
                <a:path w="224" h="212" extrusionOk="0">
                  <a:moveTo>
                    <a:pt x="94" y="1"/>
                  </a:moveTo>
                  <a:cubicBezTo>
                    <a:pt x="51" y="1"/>
                    <a:pt x="15" y="34"/>
                    <a:pt x="1" y="92"/>
                  </a:cubicBezTo>
                  <a:cubicBezTo>
                    <a:pt x="1" y="108"/>
                    <a:pt x="1" y="125"/>
                    <a:pt x="17" y="141"/>
                  </a:cubicBezTo>
                  <a:lnTo>
                    <a:pt x="17" y="162"/>
                  </a:lnTo>
                  <a:cubicBezTo>
                    <a:pt x="34" y="178"/>
                    <a:pt x="67" y="195"/>
                    <a:pt x="88" y="211"/>
                  </a:cubicBezTo>
                  <a:cubicBezTo>
                    <a:pt x="154" y="211"/>
                    <a:pt x="207" y="178"/>
                    <a:pt x="207" y="125"/>
                  </a:cubicBezTo>
                  <a:cubicBezTo>
                    <a:pt x="224" y="92"/>
                    <a:pt x="207" y="59"/>
                    <a:pt x="191" y="38"/>
                  </a:cubicBezTo>
                  <a:cubicBezTo>
                    <a:pt x="170" y="22"/>
                    <a:pt x="154" y="5"/>
                    <a:pt x="121" y="5"/>
                  </a:cubicBezTo>
                  <a:cubicBezTo>
                    <a:pt x="111" y="2"/>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9"/>
            <p:cNvSpPr/>
            <p:nvPr/>
          </p:nvSpPr>
          <p:spPr>
            <a:xfrm>
              <a:off x="4263125" y="3014950"/>
              <a:ext cx="5175" cy="5300"/>
            </a:xfrm>
            <a:custGeom>
              <a:avLst/>
              <a:gdLst/>
              <a:ahLst/>
              <a:cxnLst/>
              <a:rect l="l" t="t" r="r" b="b"/>
              <a:pathLst>
                <a:path w="207" h="212" extrusionOk="0">
                  <a:moveTo>
                    <a:pt x="97" y="1"/>
                  </a:moveTo>
                  <a:cubicBezTo>
                    <a:pt x="54" y="1"/>
                    <a:pt x="17" y="34"/>
                    <a:pt x="0" y="92"/>
                  </a:cubicBezTo>
                  <a:lnTo>
                    <a:pt x="0" y="125"/>
                  </a:lnTo>
                  <a:cubicBezTo>
                    <a:pt x="0" y="125"/>
                    <a:pt x="0" y="141"/>
                    <a:pt x="21" y="141"/>
                  </a:cubicBezTo>
                  <a:lnTo>
                    <a:pt x="21" y="158"/>
                  </a:lnTo>
                  <a:cubicBezTo>
                    <a:pt x="37" y="195"/>
                    <a:pt x="70" y="195"/>
                    <a:pt x="87" y="211"/>
                  </a:cubicBezTo>
                  <a:cubicBezTo>
                    <a:pt x="124" y="211"/>
                    <a:pt x="157" y="195"/>
                    <a:pt x="173" y="195"/>
                  </a:cubicBezTo>
                  <a:cubicBezTo>
                    <a:pt x="190" y="174"/>
                    <a:pt x="206" y="141"/>
                    <a:pt x="206" y="125"/>
                  </a:cubicBezTo>
                  <a:cubicBezTo>
                    <a:pt x="206" y="92"/>
                    <a:pt x="206" y="71"/>
                    <a:pt x="190" y="55"/>
                  </a:cubicBezTo>
                  <a:cubicBezTo>
                    <a:pt x="190" y="22"/>
                    <a:pt x="157" y="5"/>
                    <a:pt x="124" y="5"/>
                  </a:cubicBezTo>
                  <a:cubicBezTo>
                    <a:pt x="115" y="2"/>
                    <a:pt x="106"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9"/>
            <p:cNvSpPr/>
            <p:nvPr/>
          </p:nvSpPr>
          <p:spPr>
            <a:xfrm>
              <a:off x="4262300" y="3028675"/>
              <a:ext cx="5175" cy="5275"/>
            </a:xfrm>
            <a:custGeom>
              <a:avLst/>
              <a:gdLst/>
              <a:ahLst/>
              <a:cxnLst/>
              <a:rect l="l" t="t" r="r" b="b"/>
              <a:pathLst>
                <a:path w="207" h="211" extrusionOk="0">
                  <a:moveTo>
                    <a:pt x="94" y="0"/>
                  </a:moveTo>
                  <a:cubicBezTo>
                    <a:pt x="53" y="0"/>
                    <a:pt x="14" y="33"/>
                    <a:pt x="0" y="91"/>
                  </a:cubicBezTo>
                  <a:lnTo>
                    <a:pt x="0" y="141"/>
                  </a:lnTo>
                  <a:cubicBezTo>
                    <a:pt x="17" y="141"/>
                    <a:pt x="17" y="161"/>
                    <a:pt x="17" y="161"/>
                  </a:cubicBezTo>
                  <a:cubicBezTo>
                    <a:pt x="33" y="194"/>
                    <a:pt x="54" y="194"/>
                    <a:pt x="87" y="211"/>
                  </a:cubicBezTo>
                  <a:cubicBezTo>
                    <a:pt x="136" y="211"/>
                    <a:pt x="206" y="178"/>
                    <a:pt x="206" y="124"/>
                  </a:cubicBezTo>
                  <a:cubicBezTo>
                    <a:pt x="206" y="91"/>
                    <a:pt x="206" y="58"/>
                    <a:pt x="190" y="37"/>
                  </a:cubicBezTo>
                  <a:cubicBezTo>
                    <a:pt x="173" y="21"/>
                    <a:pt x="157" y="4"/>
                    <a:pt x="120" y="4"/>
                  </a:cubicBezTo>
                  <a:cubicBezTo>
                    <a:pt x="111" y="2"/>
                    <a:pt x="103"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9"/>
            <p:cNvSpPr/>
            <p:nvPr/>
          </p:nvSpPr>
          <p:spPr>
            <a:xfrm>
              <a:off x="4208175" y="3048875"/>
              <a:ext cx="5175" cy="4975"/>
            </a:xfrm>
            <a:custGeom>
              <a:avLst/>
              <a:gdLst/>
              <a:ahLst/>
              <a:cxnLst/>
              <a:rect l="l" t="t" r="r" b="b"/>
              <a:pathLst>
                <a:path w="207" h="199" extrusionOk="0">
                  <a:moveTo>
                    <a:pt x="95" y="0"/>
                  </a:moveTo>
                  <a:cubicBezTo>
                    <a:pt x="54" y="0"/>
                    <a:pt x="14" y="33"/>
                    <a:pt x="1" y="91"/>
                  </a:cubicBezTo>
                  <a:lnTo>
                    <a:pt x="1" y="141"/>
                  </a:lnTo>
                  <a:cubicBezTo>
                    <a:pt x="17" y="178"/>
                    <a:pt x="54" y="194"/>
                    <a:pt x="87" y="194"/>
                  </a:cubicBezTo>
                  <a:cubicBezTo>
                    <a:pt x="99" y="197"/>
                    <a:pt x="110" y="198"/>
                    <a:pt x="121" y="198"/>
                  </a:cubicBezTo>
                  <a:cubicBezTo>
                    <a:pt x="173" y="198"/>
                    <a:pt x="207" y="166"/>
                    <a:pt x="207" y="108"/>
                  </a:cubicBezTo>
                  <a:cubicBezTo>
                    <a:pt x="207" y="91"/>
                    <a:pt x="207" y="54"/>
                    <a:pt x="190" y="38"/>
                  </a:cubicBezTo>
                  <a:cubicBezTo>
                    <a:pt x="174" y="21"/>
                    <a:pt x="157" y="5"/>
                    <a:pt x="120" y="5"/>
                  </a:cubicBezTo>
                  <a:cubicBezTo>
                    <a:pt x="112" y="2"/>
                    <a:pt x="103"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9"/>
            <p:cNvSpPr/>
            <p:nvPr/>
          </p:nvSpPr>
          <p:spPr>
            <a:xfrm>
              <a:off x="4210350" y="3033350"/>
              <a:ext cx="5575" cy="5100"/>
            </a:xfrm>
            <a:custGeom>
              <a:avLst/>
              <a:gdLst/>
              <a:ahLst/>
              <a:cxnLst/>
              <a:rect l="l" t="t" r="r" b="b"/>
              <a:pathLst>
                <a:path w="223" h="204" extrusionOk="0">
                  <a:moveTo>
                    <a:pt x="124" y="1"/>
                  </a:moveTo>
                  <a:cubicBezTo>
                    <a:pt x="112" y="1"/>
                    <a:pt x="99" y="3"/>
                    <a:pt x="87" y="7"/>
                  </a:cubicBezTo>
                  <a:cubicBezTo>
                    <a:pt x="17" y="24"/>
                    <a:pt x="0" y="94"/>
                    <a:pt x="17" y="143"/>
                  </a:cubicBezTo>
                  <a:cubicBezTo>
                    <a:pt x="17" y="160"/>
                    <a:pt x="33" y="160"/>
                    <a:pt x="50" y="180"/>
                  </a:cubicBezTo>
                  <a:cubicBezTo>
                    <a:pt x="64" y="192"/>
                    <a:pt x="93" y="204"/>
                    <a:pt x="121" y="204"/>
                  </a:cubicBezTo>
                  <a:cubicBezTo>
                    <a:pt x="132" y="204"/>
                    <a:pt x="143" y="202"/>
                    <a:pt x="153" y="197"/>
                  </a:cubicBezTo>
                  <a:cubicBezTo>
                    <a:pt x="190" y="180"/>
                    <a:pt x="223" y="143"/>
                    <a:pt x="223" y="110"/>
                  </a:cubicBezTo>
                  <a:lnTo>
                    <a:pt x="223" y="57"/>
                  </a:lnTo>
                  <a:cubicBezTo>
                    <a:pt x="198" y="19"/>
                    <a:pt x="162"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9"/>
            <p:cNvSpPr/>
            <p:nvPr/>
          </p:nvSpPr>
          <p:spPr>
            <a:xfrm>
              <a:off x="4206425" y="3063925"/>
              <a:ext cx="5175" cy="5275"/>
            </a:xfrm>
            <a:custGeom>
              <a:avLst/>
              <a:gdLst/>
              <a:ahLst/>
              <a:cxnLst/>
              <a:rect l="l" t="t" r="r" b="b"/>
              <a:pathLst>
                <a:path w="207" h="211" extrusionOk="0">
                  <a:moveTo>
                    <a:pt x="90" y="0"/>
                  </a:moveTo>
                  <a:cubicBezTo>
                    <a:pt x="37" y="0"/>
                    <a:pt x="1" y="33"/>
                    <a:pt x="1" y="91"/>
                  </a:cubicBezTo>
                  <a:lnTo>
                    <a:pt x="1" y="141"/>
                  </a:lnTo>
                  <a:lnTo>
                    <a:pt x="21" y="157"/>
                  </a:lnTo>
                  <a:cubicBezTo>
                    <a:pt x="38" y="174"/>
                    <a:pt x="54" y="194"/>
                    <a:pt x="87" y="211"/>
                  </a:cubicBezTo>
                  <a:cubicBezTo>
                    <a:pt x="124" y="211"/>
                    <a:pt x="141" y="194"/>
                    <a:pt x="157" y="174"/>
                  </a:cubicBezTo>
                  <a:cubicBezTo>
                    <a:pt x="190" y="174"/>
                    <a:pt x="207" y="141"/>
                    <a:pt x="207" y="124"/>
                  </a:cubicBezTo>
                  <a:cubicBezTo>
                    <a:pt x="207" y="91"/>
                    <a:pt x="207" y="54"/>
                    <a:pt x="190" y="37"/>
                  </a:cubicBezTo>
                  <a:cubicBezTo>
                    <a:pt x="174" y="21"/>
                    <a:pt x="141" y="4"/>
                    <a:pt x="124" y="4"/>
                  </a:cubicBezTo>
                  <a:cubicBezTo>
                    <a:pt x="112" y="2"/>
                    <a:pt x="101"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9"/>
            <p:cNvSpPr/>
            <p:nvPr/>
          </p:nvSpPr>
          <p:spPr>
            <a:xfrm>
              <a:off x="4202600" y="3077775"/>
              <a:ext cx="5600" cy="5300"/>
            </a:xfrm>
            <a:custGeom>
              <a:avLst/>
              <a:gdLst/>
              <a:ahLst/>
              <a:cxnLst/>
              <a:rect l="l" t="t" r="r" b="b"/>
              <a:pathLst>
                <a:path w="224" h="212" extrusionOk="0">
                  <a:moveTo>
                    <a:pt x="112" y="1"/>
                  </a:moveTo>
                  <a:cubicBezTo>
                    <a:pt x="83" y="1"/>
                    <a:pt x="54" y="14"/>
                    <a:pt x="34" y="32"/>
                  </a:cubicBezTo>
                  <a:cubicBezTo>
                    <a:pt x="17" y="69"/>
                    <a:pt x="1" y="85"/>
                    <a:pt x="17" y="118"/>
                  </a:cubicBezTo>
                  <a:lnTo>
                    <a:pt x="17" y="135"/>
                  </a:lnTo>
                  <a:cubicBezTo>
                    <a:pt x="17" y="155"/>
                    <a:pt x="34" y="172"/>
                    <a:pt x="50" y="188"/>
                  </a:cubicBezTo>
                  <a:cubicBezTo>
                    <a:pt x="67" y="203"/>
                    <a:pt x="90" y="211"/>
                    <a:pt x="113" y="211"/>
                  </a:cubicBezTo>
                  <a:cubicBezTo>
                    <a:pt x="141" y="211"/>
                    <a:pt x="170" y="199"/>
                    <a:pt x="191" y="172"/>
                  </a:cubicBezTo>
                  <a:cubicBezTo>
                    <a:pt x="207" y="155"/>
                    <a:pt x="224" y="118"/>
                    <a:pt x="224" y="102"/>
                  </a:cubicBezTo>
                  <a:cubicBezTo>
                    <a:pt x="224" y="69"/>
                    <a:pt x="207" y="52"/>
                    <a:pt x="174" y="32"/>
                  </a:cubicBezTo>
                  <a:cubicBezTo>
                    <a:pt x="157" y="9"/>
                    <a:pt x="135"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9"/>
            <p:cNvSpPr/>
            <p:nvPr/>
          </p:nvSpPr>
          <p:spPr>
            <a:xfrm>
              <a:off x="4209000" y="3127450"/>
              <a:ext cx="5175" cy="5250"/>
            </a:xfrm>
            <a:custGeom>
              <a:avLst/>
              <a:gdLst/>
              <a:ahLst/>
              <a:cxnLst/>
              <a:rect l="l" t="t" r="r" b="b"/>
              <a:pathLst>
                <a:path w="207" h="210" extrusionOk="0">
                  <a:moveTo>
                    <a:pt x="104" y="0"/>
                  </a:moveTo>
                  <a:cubicBezTo>
                    <a:pt x="59" y="0"/>
                    <a:pt x="19" y="47"/>
                    <a:pt x="1" y="90"/>
                  </a:cubicBezTo>
                  <a:lnTo>
                    <a:pt x="1" y="143"/>
                  </a:lnTo>
                  <a:cubicBezTo>
                    <a:pt x="21" y="143"/>
                    <a:pt x="21" y="160"/>
                    <a:pt x="21" y="160"/>
                  </a:cubicBezTo>
                  <a:cubicBezTo>
                    <a:pt x="38" y="193"/>
                    <a:pt x="71" y="193"/>
                    <a:pt x="87" y="209"/>
                  </a:cubicBezTo>
                  <a:cubicBezTo>
                    <a:pt x="157" y="209"/>
                    <a:pt x="207" y="176"/>
                    <a:pt x="207" y="127"/>
                  </a:cubicBezTo>
                  <a:cubicBezTo>
                    <a:pt x="207" y="90"/>
                    <a:pt x="207" y="57"/>
                    <a:pt x="190" y="40"/>
                  </a:cubicBezTo>
                  <a:cubicBezTo>
                    <a:pt x="174" y="24"/>
                    <a:pt x="157" y="3"/>
                    <a:pt x="124" y="3"/>
                  </a:cubicBezTo>
                  <a:cubicBezTo>
                    <a:pt x="118" y="1"/>
                    <a:pt x="11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9"/>
            <p:cNvSpPr/>
            <p:nvPr/>
          </p:nvSpPr>
          <p:spPr>
            <a:xfrm>
              <a:off x="4267450" y="3060900"/>
              <a:ext cx="6000" cy="5425"/>
            </a:xfrm>
            <a:custGeom>
              <a:avLst/>
              <a:gdLst/>
              <a:ahLst/>
              <a:cxnLst/>
              <a:rect l="l" t="t" r="r" b="b"/>
              <a:pathLst>
                <a:path w="240" h="217" extrusionOk="0">
                  <a:moveTo>
                    <a:pt x="107" y="0"/>
                  </a:moveTo>
                  <a:cubicBezTo>
                    <a:pt x="95" y="0"/>
                    <a:pt x="83" y="2"/>
                    <a:pt x="70" y="6"/>
                  </a:cubicBezTo>
                  <a:cubicBezTo>
                    <a:pt x="17" y="39"/>
                    <a:pt x="0" y="88"/>
                    <a:pt x="17" y="142"/>
                  </a:cubicBezTo>
                  <a:cubicBezTo>
                    <a:pt x="31" y="183"/>
                    <a:pt x="82" y="216"/>
                    <a:pt x="130" y="216"/>
                  </a:cubicBezTo>
                  <a:cubicBezTo>
                    <a:pt x="139" y="216"/>
                    <a:pt x="148" y="215"/>
                    <a:pt x="157" y="212"/>
                  </a:cubicBezTo>
                  <a:cubicBezTo>
                    <a:pt x="206" y="175"/>
                    <a:pt x="239" y="125"/>
                    <a:pt x="206" y="72"/>
                  </a:cubicBezTo>
                  <a:cubicBezTo>
                    <a:pt x="193" y="32"/>
                    <a:pt x="156"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9"/>
            <p:cNvSpPr/>
            <p:nvPr/>
          </p:nvSpPr>
          <p:spPr>
            <a:xfrm>
              <a:off x="4286300" y="3033400"/>
              <a:ext cx="5700" cy="5050"/>
            </a:xfrm>
            <a:custGeom>
              <a:avLst/>
              <a:gdLst/>
              <a:ahLst/>
              <a:cxnLst/>
              <a:rect l="l" t="t" r="r" b="b"/>
              <a:pathLst>
                <a:path w="228" h="202" extrusionOk="0">
                  <a:moveTo>
                    <a:pt x="98" y="1"/>
                  </a:moveTo>
                  <a:cubicBezTo>
                    <a:pt x="55" y="1"/>
                    <a:pt x="18" y="34"/>
                    <a:pt x="1" y="92"/>
                  </a:cubicBezTo>
                  <a:cubicBezTo>
                    <a:pt x="1" y="108"/>
                    <a:pt x="1" y="125"/>
                    <a:pt x="21" y="141"/>
                  </a:cubicBezTo>
                  <a:lnTo>
                    <a:pt x="21" y="158"/>
                  </a:lnTo>
                  <a:cubicBezTo>
                    <a:pt x="38" y="178"/>
                    <a:pt x="71" y="195"/>
                    <a:pt x="87" y="195"/>
                  </a:cubicBezTo>
                  <a:cubicBezTo>
                    <a:pt x="98" y="200"/>
                    <a:pt x="109" y="202"/>
                    <a:pt x="119" y="202"/>
                  </a:cubicBezTo>
                  <a:cubicBezTo>
                    <a:pt x="142" y="202"/>
                    <a:pt x="162" y="190"/>
                    <a:pt x="174" y="178"/>
                  </a:cubicBezTo>
                  <a:cubicBezTo>
                    <a:pt x="190" y="158"/>
                    <a:pt x="207" y="141"/>
                    <a:pt x="207" y="108"/>
                  </a:cubicBezTo>
                  <a:cubicBezTo>
                    <a:pt x="228" y="92"/>
                    <a:pt x="207" y="55"/>
                    <a:pt x="190" y="38"/>
                  </a:cubicBezTo>
                  <a:cubicBezTo>
                    <a:pt x="174" y="22"/>
                    <a:pt x="157" y="5"/>
                    <a:pt x="124" y="5"/>
                  </a:cubicBezTo>
                  <a:cubicBezTo>
                    <a:pt x="115" y="2"/>
                    <a:pt x="106"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9"/>
            <p:cNvSpPr/>
            <p:nvPr/>
          </p:nvSpPr>
          <p:spPr>
            <a:xfrm>
              <a:off x="4211175" y="3099700"/>
              <a:ext cx="5575" cy="5175"/>
            </a:xfrm>
            <a:custGeom>
              <a:avLst/>
              <a:gdLst/>
              <a:ahLst/>
              <a:cxnLst/>
              <a:rect l="l" t="t" r="r" b="b"/>
              <a:pathLst>
                <a:path w="223" h="207" extrusionOk="0">
                  <a:moveTo>
                    <a:pt x="120" y="0"/>
                  </a:moveTo>
                  <a:cubicBezTo>
                    <a:pt x="103" y="0"/>
                    <a:pt x="70" y="0"/>
                    <a:pt x="54" y="16"/>
                  </a:cubicBezTo>
                  <a:cubicBezTo>
                    <a:pt x="17" y="33"/>
                    <a:pt x="17" y="49"/>
                    <a:pt x="0" y="82"/>
                  </a:cubicBezTo>
                  <a:cubicBezTo>
                    <a:pt x="0" y="103"/>
                    <a:pt x="0" y="120"/>
                    <a:pt x="17" y="136"/>
                  </a:cubicBezTo>
                  <a:lnTo>
                    <a:pt x="17" y="153"/>
                  </a:lnTo>
                  <a:cubicBezTo>
                    <a:pt x="37" y="186"/>
                    <a:pt x="70" y="206"/>
                    <a:pt x="87" y="206"/>
                  </a:cubicBezTo>
                  <a:cubicBezTo>
                    <a:pt x="157" y="206"/>
                    <a:pt x="206" y="169"/>
                    <a:pt x="206" y="120"/>
                  </a:cubicBezTo>
                  <a:cubicBezTo>
                    <a:pt x="223" y="82"/>
                    <a:pt x="206" y="66"/>
                    <a:pt x="190" y="33"/>
                  </a:cubicBezTo>
                  <a:cubicBezTo>
                    <a:pt x="173" y="16"/>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9"/>
            <p:cNvSpPr/>
            <p:nvPr/>
          </p:nvSpPr>
          <p:spPr>
            <a:xfrm>
              <a:off x="4209925" y="3113700"/>
              <a:ext cx="5600" cy="5275"/>
            </a:xfrm>
            <a:custGeom>
              <a:avLst/>
              <a:gdLst/>
              <a:ahLst/>
              <a:cxnLst/>
              <a:rect l="l" t="t" r="r" b="b"/>
              <a:pathLst>
                <a:path w="224" h="211" extrusionOk="0">
                  <a:moveTo>
                    <a:pt x="93" y="1"/>
                  </a:moveTo>
                  <a:cubicBezTo>
                    <a:pt x="51" y="1"/>
                    <a:pt x="14" y="33"/>
                    <a:pt x="1" y="91"/>
                  </a:cubicBezTo>
                  <a:lnTo>
                    <a:pt x="1" y="124"/>
                  </a:lnTo>
                  <a:lnTo>
                    <a:pt x="17" y="141"/>
                  </a:lnTo>
                  <a:lnTo>
                    <a:pt x="17" y="162"/>
                  </a:lnTo>
                  <a:cubicBezTo>
                    <a:pt x="34" y="194"/>
                    <a:pt x="67" y="194"/>
                    <a:pt x="87" y="211"/>
                  </a:cubicBezTo>
                  <a:cubicBezTo>
                    <a:pt x="120" y="211"/>
                    <a:pt x="153" y="194"/>
                    <a:pt x="170" y="194"/>
                  </a:cubicBezTo>
                  <a:cubicBezTo>
                    <a:pt x="190" y="178"/>
                    <a:pt x="207" y="141"/>
                    <a:pt x="207" y="124"/>
                  </a:cubicBezTo>
                  <a:cubicBezTo>
                    <a:pt x="223" y="91"/>
                    <a:pt x="207" y="75"/>
                    <a:pt x="207" y="58"/>
                  </a:cubicBezTo>
                  <a:cubicBezTo>
                    <a:pt x="190" y="21"/>
                    <a:pt x="153" y="5"/>
                    <a:pt x="120" y="5"/>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9"/>
            <p:cNvSpPr/>
            <p:nvPr/>
          </p:nvSpPr>
          <p:spPr>
            <a:xfrm>
              <a:off x="4364550" y="3078050"/>
              <a:ext cx="6000" cy="5375"/>
            </a:xfrm>
            <a:custGeom>
              <a:avLst/>
              <a:gdLst/>
              <a:ahLst/>
              <a:cxnLst/>
              <a:rect l="l" t="t" r="r" b="b"/>
              <a:pathLst>
                <a:path w="240" h="215" extrusionOk="0">
                  <a:moveTo>
                    <a:pt x="113" y="0"/>
                  </a:moveTo>
                  <a:cubicBezTo>
                    <a:pt x="104" y="0"/>
                    <a:pt x="95" y="1"/>
                    <a:pt x="87" y="4"/>
                  </a:cubicBezTo>
                  <a:cubicBezTo>
                    <a:pt x="33" y="41"/>
                    <a:pt x="0" y="91"/>
                    <a:pt x="17" y="144"/>
                  </a:cubicBezTo>
                  <a:cubicBezTo>
                    <a:pt x="30" y="185"/>
                    <a:pt x="80" y="215"/>
                    <a:pt x="125" y="215"/>
                  </a:cubicBezTo>
                  <a:cubicBezTo>
                    <a:pt x="134" y="215"/>
                    <a:pt x="144" y="213"/>
                    <a:pt x="153" y="210"/>
                  </a:cubicBezTo>
                  <a:cubicBezTo>
                    <a:pt x="206" y="194"/>
                    <a:pt x="239" y="124"/>
                    <a:pt x="223" y="74"/>
                  </a:cubicBezTo>
                  <a:cubicBezTo>
                    <a:pt x="195" y="30"/>
                    <a:pt x="154"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9"/>
            <p:cNvSpPr/>
            <p:nvPr/>
          </p:nvSpPr>
          <p:spPr>
            <a:xfrm>
              <a:off x="4204775" y="2980950"/>
              <a:ext cx="5175" cy="4975"/>
            </a:xfrm>
            <a:custGeom>
              <a:avLst/>
              <a:gdLst/>
              <a:ahLst/>
              <a:cxnLst/>
              <a:rect l="l" t="t" r="r" b="b"/>
              <a:pathLst>
                <a:path w="207" h="199" extrusionOk="0">
                  <a:moveTo>
                    <a:pt x="90" y="0"/>
                  </a:moveTo>
                  <a:cubicBezTo>
                    <a:pt x="67" y="0"/>
                    <a:pt x="45" y="14"/>
                    <a:pt x="34" y="25"/>
                  </a:cubicBezTo>
                  <a:cubicBezTo>
                    <a:pt x="17" y="42"/>
                    <a:pt x="1" y="58"/>
                    <a:pt x="1" y="91"/>
                  </a:cubicBezTo>
                  <a:lnTo>
                    <a:pt x="1" y="145"/>
                  </a:lnTo>
                  <a:cubicBezTo>
                    <a:pt x="17" y="178"/>
                    <a:pt x="50" y="194"/>
                    <a:pt x="87" y="194"/>
                  </a:cubicBezTo>
                  <a:lnTo>
                    <a:pt x="104" y="194"/>
                  </a:lnTo>
                  <a:cubicBezTo>
                    <a:pt x="111" y="197"/>
                    <a:pt x="119" y="199"/>
                    <a:pt x="126" y="199"/>
                  </a:cubicBezTo>
                  <a:cubicBezTo>
                    <a:pt x="168" y="199"/>
                    <a:pt x="207" y="154"/>
                    <a:pt x="207" y="112"/>
                  </a:cubicBezTo>
                  <a:cubicBezTo>
                    <a:pt x="207" y="91"/>
                    <a:pt x="207" y="58"/>
                    <a:pt x="190" y="42"/>
                  </a:cubicBezTo>
                  <a:cubicBezTo>
                    <a:pt x="170" y="25"/>
                    <a:pt x="153" y="9"/>
                    <a:pt x="120" y="9"/>
                  </a:cubicBezTo>
                  <a:cubicBezTo>
                    <a:pt x="110" y="3"/>
                    <a:pt x="100"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9"/>
            <p:cNvSpPr/>
            <p:nvPr/>
          </p:nvSpPr>
          <p:spPr>
            <a:xfrm>
              <a:off x="4203425" y="2996950"/>
              <a:ext cx="5200" cy="5250"/>
            </a:xfrm>
            <a:custGeom>
              <a:avLst/>
              <a:gdLst/>
              <a:ahLst/>
              <a:cxnLst/>
              <a:rect l="l" t="t" r="r" b="b"/>
              <a:pathLst>
                <a:path w="208" h="210" extrusionOk="0">
                  <a:moveTo>
                    <a:pt x="95" y="0"/>
                  </a:moveTo>
                  <a:cubicBezTo>
                    <a:pt x="41" y="0"/>
                    <a:pt x="1" y="44"/>
                    <a:pt x="1" y="90"/>
                  </a:cubicBezTo>
                  <a:lnTo>
                    <a:pt x="1" y="140"/>
                  </a:lnTo>
                  <a:lnTo>
                    <a:pt x="17" y="156"/>
                  </a:lnTo>
                  <a:cubicBezTo>
                    <a:pt x="38" y="193"/>
                    <a:pt x="55" y="193"/>
                    <a:pt x="88" y="210"/>
                  </a:cubicBezTo>
                  <a:cubicBezTo>
                    <a:pt x="141" y="210"/>
                    <a:pt x="191" y="173"/>
                    <a:pt x="207" y="123"/>
                  </a:cubicBezTo>
                  <a:cubicBezTo>
                    <a:pt x="207" y="90"/>
                    <a:pt x="207" y="53"/>
                    <a:pt x="191" y="37"/>
                  </a:cubicBezTo>
                  <a:cubicBezTo>
                    <a:pt x="174" y="20"/>
                    <a:pt x="141" y="4"/>
                    <a:pt x="121" y="4"/>
                  </a:cubicBezTo>
                  <a:cubicBezTo>
                    <a:pt x="112" y="1"/>
                    <a:pt x="103"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9"/>
            <p:cNvSpPr/>
            <p:nvPr/>
          </p:nvSpPr>
          <p:spPr>
            <a:xfrm>
              <a:off x="4206950" y="2969150"/>
              <a:ext cx="5575" cy="5125"/>
            </a:xfrm>
            <a:custGeom>
              <a:avLst/>
              <a:gdLst/>
              <a:ahLst/>
              <a:cxnLst/>
              <a:rect l="l" t="t" r="r" b="b"/>
              <a:pathLst>
                <a:path w="223" h="205" extrusionOk="0">
                  <a:moveTo>
                    <a:pt x="109" y="0"/>
                  </a:moveTo>
                  <a:cubicBezTo>
                    <a:pt x="80" y="0"/>
                    <a:pt x="51" y="13"/>
                    <a:pt x="33" y="31"/>
                  </a:cubicBezTo>
                  <a:cubicBezTo>
                    <a:pt x="17" y="68"/>
                    <a:pt x="0" y="85"/>
                    <a:pt x="17" y="118"/>
                  </a:cubicBezTo>
                  <a:lnTo>
                    <a:pt x="17" y="134"/>
                  </a:lnTo>
                  <a:cubicBezTo>
                    <a:pt x="17" y="151"/>
                    <a:pt x="33" y="171"/>
                    <a:pt x="50" y="188"/>
                  </a:cubicBezTo>
                  <a:cubicBezTo>
                    <a:pt x="66" y="204"/>
                    <a:pt x="103" y="204"/>
                    <a:pt x="120" y="204"/>
                  </a:cubicBezTo>
                  <a:cubicBezTo>
                    <a:pt x="153" y="204"/>
                    <a:pt x="169" y="188"/>
                    <a:pt x="186" y="171"/>
                  </a:cubicBezTo>
                  <a:cubicBezTo>
                    <a:pt x="206" y="151"/>
                    <a:pt x="223" y="118"/>
                    <a:pt x="223" y="101"/>
                  </a:cubicBezTo>
                  <a:cubicBezTo>
                    <a:pt x="223" y="68"/>
                    <a:pt x="206" y="48"/>
                    <a:pt x="169" y="31"/>
                  </a:cubicBezTo>
                  <a:cubicBezTo>
                    <a:pt x="154" y="9"/>
                    <a:pt x="132"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9"/>
            <p:cNvSpPr/>
            <p:nvPr/>
          </p:nvSpPr>
          <p:spPr>
            <a:xfrm>
              <a:off x="4211575" y="3020875"/>
              <a:ext cx="5700" cy="5350"/>
            </a:xfrm>
            <a:custGeom>
              <a:avLst/>
              <a:gdLst/>
              <a:ahLst/>
              <a:cxnLst/>
              <a:rect l="l" t="t" r="r" b="b"/>
              <a:pathLst>
                <a:path w="228" h="214" extrusionOk="0">
                  <a:moveTo>
                    <a:pt x="114" y="1"/>
                  </a:moveTo>
                  <a:cubicBezTo>
                    <a:pt x="85" y="1"/>
                    <a:pt x="56" y="13"/>
                    <a:pt x="38" y="40"/>
                  </a:cubicBezTo>
                  <a:cubicBezTo>
                    <a:pt x="21" y="61"/>
                    <a:pt x="1" y="94"/>
                    <a:pt x="1" y="110"/>
                  </a:cubicBezTo>
                  <a:cubicBezTo>
                    <a:pt x="1" y="127"/>
                    <a:pt x="21" y="143"/>
                    <a:pt x="21" y="143"/>
                  </a:cubicBezTo>
                  <a:cubicBezTo>
                    <a:pt x="21" y="164"/>
                    <a:pt x="38" y="180"/>
                    <a:pt x="54" y="197"/>
                  </a:cubicBezTo>
                  <a:cubicBezTo>
                    <a:pt x="71" y="213"/>
                    <a:pt x="87" y="213"/>
                    <a:pt x="124" y="213"/>
                  </a:cubicBezTo>
                  <a:cubicBezTo>
                    <a:pt x="157" y="213"/>
                    <a:pt x="174" y="197"/>
                    <a:pt x="190" y="180"/>
                  </a:cubicBezTo>
                  <a:cubicBezTo>
                    <a:pt x="207" y="143"/>
                    <a:pt x="227" y="127"/>
                    <a:pt x="227" y="94"/>
                  </a:cubicBezTo>
                  <a:cubicBezTo>
                    <a:pt x="207" y="77"/>
                    <a:pt x="207" y="40"/>
                    <a:pt x="174" y="24"/>
                  </a:cubicBezTo>
                  <a:cubicBezTo>
                    <a:pt x="159" y="9"/>
                    <a:pt x="13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9"/>
            <p:cNvSpPr/>
            <p:nvPr/>
          </p:nvSpPr>
          <p:spPr>
            <a:xfrm>
              <a:off x="4243025" y="2979825"/>
              <a:ext cx="4650" cy="4750"/>
            </a:xfrm>
            <a:custGeom>
              <a:avLst/>
              <a:gdLst/>
              <a:ahLst/>
              <a:cxnLst/>
              <a:rect l="l" t="t" r="r" b="b"/>
              <a:pathLst>
                <a:path w="186" h="190" extrusionOk="0">
                  <a:moveTo>
                    <a:pt x="33" y="0"/>
                  </a:moveTo>
                  <a:cubicBezTo>
                    <a:pt x="17" y="17"/>
                    <a:pt x="0" y="33"/>
                    <a:pt x="0" y="70"/>
                  </a:cubicBezTo>
                  <a:lnTo>
                    <a:pt x="0" y="120"/>
                  </a:lnTo>
                  <a:lnTo>
                    <a:pt x="17" y="136"/>
                  </a:lnTo>
                  <a:cubicBezTo>
                    <a:pt x="33" y="173"/>
                    <a:pt x="66" y="190"/>
                    <a:pt x="83" y="190"/>
                  </a:cubicBezTo>
                  <a:cubicBezTo>
                    <a:pt x="136" y="190"/>
                    <a:pt x="169" y="173"/>
                    <a:pt x="186" y="136"/>
                  </a:cubicBezTo>
                  <a:cubicBezTo>
                    <a:pt x="136" y="87"/>
                    <a:pt x="83" y="54"/>
                    <a:pt x="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9"/>
            <p:cNvSpPr/>
            <p:nvPr/>
          </p:nvSpPr>
          <p:spPr>
            <a:xfrm>
              <a:off x="4099125" y="3026125"/>
              <a:ext cx="5600" cy="5250"/>
            </a:xfrm>
            <a:custGeom>
              <a:avLst/>
              <a:gdLst/>
              <a:ahLst/>
              <a:cxnLst/>
              <a:rect l="l" t="t" r="r" b="b"/>
              <a:pathLst>
                <a:path w="224" h="210" extrusionOk="0">
                  <a:moveTo>
                    <a:pt x="110" y="0"/>
                  </a:moveTo>
                  <a:cubicBezTo>
                    <a:pt x="54" y="0"/>
                    <a:pt x="17" y="44"/>
                    <a:pt x="17" y="90"/>
                  </a:cubicBezTo>
                  <a:cubicBezTo>
                    <a:pt x="1" y="106"/>
                    <a:pt x="17" y="123"/>
                    <a:pt x="17" y="139"/>
                  </a:cubicBezTo>
                  <a:cubicBezTo>
                    <a:pt x="17" y="160"/>
                    <a:pt x="17" y="160"/>
                    <a:pt x="34" y="160"/>
                  </a:cubicBezTo>
                  <a:cubicBezTo>
                    <a:pt x="50" y="193"/>
                    <a:pt x="67" y="210"/>
                    <a:pt x="104" y="210"/>
                  </a:cubicBezTo>
                  <a:cubicBezTo>
                    <a:pt x="120" y="210"/>
                    <a:pt x="153" y="210"/>
                    <a:pt x="170" y="193"/>
                  </a:cubicBezTo>
                  <a:cubicBezTo>
                    <a:pt x="207" y="177"/>
                    <a:pt x="207" y="139"/>
                    <a:pt x="223" y="123"/>
                  </a:cubicBezTo>
                  <a:cubicBezTo>
                    <a:pt x="223" y="90"/>
                    <a:pt x="223" y="73"/>
                    <a:pt x="207" y="36"/>
                  </a:cubicBezTo>
                  <a:cubicBezTo>
                    <a:pt x="190" y="20"/>
                    <a:pt x="153" y="3"/>
                    <a:pt x="137" y="3"/>
                  </a:cubicBezTo>
                  <a:cubicBezTo>
                    <a:pt x="127" y="1"/>
                    <a:pt x="118"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9"/>
            <p:cNvSpPr/>
            <p:nvPr/>
          </p:nvSpPr>
          <p:spPr>
            <a:xfrm>
              <a:off x="4201775" y="3010725"/>
              <a:ext cx="5600" cy="5275"/>
            </a:xfrm>
            <a:custGeom>
              <a:avLst/>
              <a:gdLst/>
              <a:ahLst/>
              <a:cxnLst/>
              <a:rect l="l" t="t" r="r" b="b"/>
              <a:pathLst>
                <a:path w="224" h="211" extrusionOk="0">
                  <a:moveTo>
                    <a:pt x="121" y="1"/>
                  </a:moveTo>
                  <a:cubicBezTo>
                    <a:pt x="104" y="1"/>
                    <a:pt x="67" y="1"/>
                    <a:pt x="50" y="17"/>
                  </a:cubicBezTo>
                  <a:cubicBezTo>
                    <a:pt x="17" y="34"/>
                    <a:pt x="1" y="71"/>
                    <a:pt x="1" y="88"/>
                  </a:cubicBezTo>
                  <a:cubicBezTo>
                    <a:pt x="1" y="104"/>
                    <a:pt x="1" y="121"/>
                    <a:pt x="17" y="137"/>
                  </a:cubicBezTo>
                  <a:lnTo>
                    <a:pt x="17" y="174"/>
                  </a:lnTo>
                  <a:cubicBezTo>
                    <a:pt x="34" y="191"/>
                    <a:pt x="67" y="207"/>
                    <a:pt x="83" y="207"/>
                  </a:cubicBezTo>
                  <a:cubicBezTo>
                    <a:pt x="93" y="209"/>
                    <a:pt x="102" y="210"/>
                    <a:pt x="111" y="210"/>
                  </a:cubicBezTo>
                  <a:cubicBezTo>
                    <a:pt x="167" y="210"/>
                    <a:pt x="207" y="167"/>
                    <a:pt x="207" y="121"/>
                  </a:cubicBezTo>
                  <a:cubicBezTo>
                    <a:pt x="224" y="104"/>
                    <a:pt x="207" y="71"/>
                    <a:pt x="187" y="55"/>
                  </a:cubicBezTo>
                  <a:cubicBezTo>
                    <a:pt x="170" y="17"/>
                    <a:pt x="154" y="17"/>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9"/>
            <p:cNvSpPr/>
            <p:nvPr/>
          </p:nvSpPr>
          <p:spPr>
            <a:xfrm>
              <a:off x="4102125" y="3089800"/>
              <a:ext cx="5175" cy="5175"/>
            </a:xfrm>
            <a:custGeom>
              <a:avLst/>
              <a:gdLst/>
              <a:ahLst/>
              <a:cxnLst/>
              <a:rect l="l" t="t" r="r" b="b"/>
              <a:pathLst>
                <a:path w="207" h="207" extrusionOk="0">
                  <a:moveTo>
                    <a:pt x="120" y="0"/>
                  </a:moveTo>
                  <a:cubicBezTo>
                    <a:pt x="70" y="0"/>
                    <a:pt x="0" y="33"/>
                    <a:pt x="0" y="87"/>
                  </a:cubicBezTo>
                  <a:lnTo>
                    <a:pt x="0" y="136"/>
                  </a:lnTo>
                  <a:cubicBezTo>
                    <a:pt x="17" y="153"/>
                    <a:pt x="17" y="153"/>
                    <a:pt x="17" y="169"/>
                  </a:cubicBezTo>
                  <a:cubicBezTo>
                    <a:pt x="33" y="190"/>
                    <a:pt x="50" y="206"/>
                    <a:pt x="87" y="206"/>
                  </a:cubicBezTo>
                  <a:cubicBezTo>
                    <a:pt x="136" y="206"/>
                    <a:pt x="206" y="169"/>
                    <a:pt x="206" y="120"/>
                  </a:cubicBezTo>
                  <a:cubicBezTo>
                    <a:pt x="206" y="87"/>
                    <a:pt x="206" y="66"/>
                    <a:pt x="190" y="33"/>
                  </a:cubicBezTo>
                  <a:cubicBezTo>
                    <a:pt x="173"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9"/>
            <p:cNvSpPr/>
            <p:nvPr/>
          </p:nvSpPr>
          <p:spPr>
            <a:xfrm>
              <a:off x="4199625" y="3027400"/>
              <a:ext cx="5175" cy="5325"/>
            </a:xfrm>
            <a:custGeom>
              <a:avLst/>
              <a:gdLst/>
              <a:ahLst/>
              <a:cxnLst/>
              <a:rect l="l" t="t" r="r" b="b"/>
              <a:pathLst>
                <a:path w="207" h="213" extrusionOk="0">
                  <a:moveTo>
                    <a:pt x="90" y="0"/>
                  </a:moveTo>
                  <a:cubicBezTo>
                    <a:pt x="49" y="0"/>
                    <a:pt x="14" y="35"/>
                    <a:pt x="0" y="88"/>
                  </a:cubicBezTo>
                  <a:lnTo>
                    <a:pt x="0" y="142"/>
                  </a:lnTo>
                  <a:cubicBezTo>
                    <a:pt x="17" y="142"/>
                    <a:pt x="17" y="159"/>
                    <a:pt x="17" y="159"/>
                  </a:cubicBezTo>
                  <a:cubicBezTo>
                    <a:pt x="33" y="175"/>
                    <a:pt x="66" y="192"/>
                    <a:pt x="87" y="212"/>
                  </a:cubicBezTo>
                  <a:cubicBezTo>
                    <a:pt x="120" y="212"/>
                    <a:pt x="136" y="192"/>
                    <a:pt x="169" y="175"/>
                  </a:cubicBezTo>
                  <a:cubicBezTo>
                    <a:pt x="190" y="175"/>
                    <a:pt x="207" y="142"/>
                    <a:pt x="207" y="126"/>
                  </a:cubicBezTo>
                  <a:cubicBezTo>
                    <a:pt x="207" y="88"/>
                    <a:pt x="207" y="55"/>
                    <a:pt x="190" y="39"/>
                  </a:cubicBezTo>
                  <a:cubicBezTo>
                    <a:pt x="169" y="22"/>
                    <a:pt x="153" y="6"/>
                    <a:pt x="120" y="6"/>
                  </a:cubicBezTo>
                  <a:cubicBezTo>
                    <a:pt x="110" y="2"/>
                    <a:pt x="100"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9"/>
            <p:cNvSpPr/>
            <p:nvPr/>
          </p:nvSpPr>
          <p:spPr>
            <a:xfrm>
              <a:off x="4095625" y="3040175"/>
              <a:ext cx="5700" cy="5150"/>
            </a:xfrm>
            <a:custGeom>
              <a:avLst/>
              <a:gdLst/>
              <a:ahLst/>
              <a:cxnLst/>
              <a:rect l="l" t="t" r="r" b="b"/>
              <a:pathLst>
                <a:path w="228" h="206" extrusionOk="0">
                  <a:moveTo>
                    <a:pt x="113" y="1"/>
                  </a:moveTo>
                  <a:cubicBezTo>
                    <a:pt x="85" y="1"/>
                    <a:pt x="56" y="14"/>
                    <a:pt x="38" y="43"/>
                  </a:cubicBezTo>
                  <a:cubicBezTo>
                    <a:pt x="21" y="60"/>
                    <a:pt x="0" y="93"/>
                    <a:pt x="0" y="113"/>
                  </a:cubicBezTo>
                  <a:cubicBezTo>
                    <a:pt x="0" y="130"/>
                    <a:pt x="21" y="130"/>
                    <a:pt x="21" y="146"/>
                  </a:cubicBezTo>
                  <a:cubicBezTo>
                    <a:pt x="21" y="163"/>
                    <a:pt x="38" y="179"/>
                    <a:pt x="54" y="179"/>
                  </a:cubicBezTo>
                  <a:cubicBezTo>
                    <a:pt x="69" y="196"/>
                    <a:pt x="92" y="205"/>
                    <a:pt x="115" y="205"/>
                  </a:cubicBezTo>
                  <a:cubicBezTo>
                    <a:pt x="143" y="205"/>
                    <a:pt x="172" y="192"/>
                    <a:pt x="190" y="163"/>
                  </a:cubicBezTo>
                  <a:cubicBezTo>
                    <a:pt x="207" y="146"/>
                    <a:pt x="227" y="113"/>
                    <a:pt x="227" y="93"/>
                  </a:cubicBezTo>
                  <a:cubicBezTo>
                    <a:pt x="207" y="60"/>
                    <a:pt x="207" y="43"/>
                    <a:pt x="174" y="27"/>
                  </a:cubicBezTo>
                  <a:cubicBezTo>
                    <a:pt x="159" y="10"/>
                    <a:pt x="13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9"/>
            <p:cNvSpPr/>
            <p:nvPr/>
          </p:nvSpPr>
          <p:spPr>
            <a:xfrm>
              <a:off x="4346500" y="3049300"/>
              <a:ext cx="5600" cy="5275"/>
            </a:xfrm>
            <a:custGeom>
              <a:avLst/>
              <a:gdLst/>
              <a:ahLst/>
              <a:cxnLst/>
              <a:rect l="l" t="t" r="r" b="b"/>
              <a:pathLst>
                <a:path w="224" h="211" extrusionOk="0">
                  <a:moveTo>
                    <a:pt x="99" y="1"/>
                  </a:moveTo>
                  <a:cubicBezTo>
                    <a:pt x="54" y="1"/>
                    <a:pt x="15" y="44"/>
                    <a:pt x="1" y="91"/>
                  </a:cubicBezTo>
                  <a:cubicBezTo>
                    <a:pt x="1" y="107"/>
                    <a:pt x="1" y="124"/>
                    <a:pt x="17" y="140"/>
                  </a:cubicBezTo>
                  <a:lnTo>
                    <a:pt x="17" y="161"/>
                  </a:lnTo>
                  <a:cubicBezTo>
                    <a:pt x="34" y="194"/>
                    <a:pt x="67" y="210"/>
                    <a:pt x="87" y="210"/>
                  </a:cubicBezTo>
                  <a:cubicBezTo>
                    <a:pt x="153" y="210"/>
                    <a:pt x="207" y="177"/>
                    <a:pt x="207" y="124"/>
                  </a:cubicBezTo>
                  <a:cubicBezTo>
                    <a:pt x="223" y="91"/>
                    <a:pt x="207" y="74"/>
                    <a:pt x="190" y="37"/>
                  </a:cubicBezTo>
                  <a:cubicBezTo>
                    <a:pt x="170" y="21"/>
                    <a:pt x="153" y="4"/>
                    <a:pt x="120" y="4"/>
                  </a:cubicBezTo>
                  <a:cubicBezTo>
                    <a:pt x="113" y="2"/>
                    <a:pt x="106"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9"/>
            <p:cNvSpPr/>
            <p:nvPr/>
          </p:nvSpPr>
          <p:spPr>
            <a:xfrm>
              <a:off x="4349900" y="3097975"/>
              <a:ext cx="5175" cy="5300"/>
            </a:xfrm>
            <a:custGeom>
              <a:avLst/>
              <a:gdLst/>
              <a:ahLst/>
              <a:cxnLst/>
              <a:rect l="l" t="t" r="r" b="b"/>
              <a:pathLst>
                <a:path w="207" h="212" extrusionOk="0">
                  <a:moveTo>
                    <a:pt x="103" y="1"/>
                  </a:moveTo>
                  <a:cubicBezTo>
                    <a:pt x="75" y="1"/>
                    <a:pt x="46" y="14"/>
                    <a:pt x="17" y="32"/>
                  </a:cubicBezTo>
                  <a:cubicBezTo>
                    <a:pt x="1" y="69"/>
                    <a:pt x="1" y="85"/>
                    <a:pt x="1" y="118"/>
                  </a:cubicBezTo>
                  <a:cubicBezTo>
                    <a:pt x="1" y="118"/>
                    <a:pt x="1" y="135"/>
                    <a:pt x="17" y="135"/>
                  </a:cubicBezTo>
                  <a:cubicBezTo>
                    <a:pt x="17" y="151"/>
                    <a:pt x="34" y="172"/>
                    <a:pt x="34" y="189"/>
                  </a:cubicBezTo>
                  <a:cubicBezTo>
                    <a:pt x="58" y="203"/>
                    <a:pt x="85" y="212"/>
                    <a:pt x="111" y="212"/>
                  </a:cubicBezTo>
                  <a:cubicBezTo>
                    <a:pt x="143" y="212"/>
                    <a:pt x="172" y="199"/>
                    <a:pt x="190" y="172"/>
                  </a:cubicBezTo>
                  <a:cubicBezTo>
                    <a:pt x="207" y="151"/>
                    <a:pt x="207" y="118"/>
                    <a:pt x="207" y="102"/>
                  </a:cubicBezTo>
                  <a:cubicBezTo>
                    <a:pt x="207" y="69"/>
                    <a:pt x="190" y="48"/>
                    <a:pt x="174" y="32"/>
                  </a:cubicBezTo>
                  <a:cubicBezTo>
                    <a:pt x="150" y="10"/>
                    <a:pt x="12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9"/>
            <p:cNvSpPr/>
            <p:nvPr/>
          </p:nvSpPr>
          <p:spPr>
            <a:xfrm>
              <a:off x="4349500" y="3112425"/>
              <a:ext cx="5575" cy="5325"/>
            </a:xfrm>
            <a:custGeom>
              <a:avLst/>
              <a:gdLst/>
              <a:ahLst/>
              <a:cxnLst/>
              <a:rect l="l" t="t" r="r" b="b"/>
              <a:pathLst>
                <a:path w="223" h="213" extrusionOk="0">
                  <a:moveTo>
                    <a:pt x="98" y="0"/>
                  </a:moveTo>
                  <a:cubicBezTo>
                    <a:pt x="67" y="0"/>
                    <a:pt x="30" y="29"/>
                    <a:pt x="17" y="56"/>
                  </a:cubicBezTo>
                  <a:cubicBezTo>
                    <a:pt x="17" y="72"/>
                    <a:pt x="17" y="72"/>
                    <a:pt x="0" y="89"/>
                  </a:cubicBezTo>
                  <a:cubicBezTo>
                    <a:pt x="0" y="109"/>
                    <a:pt x="0" y="126"/>
                    <a:pt x="17" y="142"/>
                  </a:cubicBezTo>
                  <a:cubicBezTo>
                    <a:pt x="17" y="159"/>
                    <a:pt x="50" y="192"/>
                    <a:pt x="70" y="192"/>
                  </a:cubicBezTo>
                  <a:cubicBezTo>
                    <a:pt x="70" y="192"/>
                    <a:pt x="87" y="213"/>
                    <a:pt x="103" y="213"/>
                  </a:cubicBezTo>
                  <a:cubicBezTo>
                    <a:pt x="153" y="213"/>
                    <a:pt x="206" y="175"/>
                    <a:pt x="223" y="126"/>
                  </a:cubicBezTo>
                  <a:cubicBezTo>
                    <a:pt x="223" y="89"/>
                    <a:pt x="206" y="56"/>
                    <a:pt x="190" y="39"/>
                  </a:cubicBezTo>
                  <a:cubicBezTo>
                    <a:pt x="173" y="23"/>
                    <a:pt x="153" y="6"/>
                    <a:pt x="120" y="6"/>
                  </a:cubicBezTo>
                  <a:cubicBezTo>
                    <a:pt x="113" y="2"/>
                    <a:pt x="106"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9"/>
            <p:cNvSpPr/>
            <p:nvPr/>
          </p:nvSpPr>
          <p:spPr>
            <a:xfrm>
              <a:off x="4342575" y="3061300"/>
              <a:ext cx="5600" cy="5175"/>
            </a:xfrm>
            <a:custGeom>
              <a:avLst/>
              <a:gdLst/>
              <a:ahLst/>
              <a:cxnLst/>
              <a:rect l="l" t="t" r="r" b="b"/>
              <a:pathLst>
                <a:path w="224" h="207" extrusionOk="0">
                  <a:moveTo>
                    <a:pt x="117" y="0"/>
                  </a:moveTo>
                  <a:cubicBezTo>
                    <a:pt x="103" y="0"/>
                    <a:pt x="88" y="3"/>
                    <a:pt x="71" y="6"/>
                  </a:cubicBezTo>
                  <a:cubicBezTo>
                    <a:pt x="17" y="23"/>
                    <a:pt x="1" y="93"/>
                    <a:pt x="17" y="142"/>
                  </a:cubicBezTo>
                  <a:cubicBezTo>
                    <a:pt x="17" y="159"/>
                    <a:pt x="38" y="175"/>
                    <a:pt x="54" y="175"/>
                  </a:cubicBezTo>
                  <a:cubicBezTo>
                    <a:pt x="64" y="198"/>
                    <a:pt x="86" y="207"/>
                    <a:pt x="110" y="207"/>
                  </a:cubicBezTo>
                  <a:cubicBezTo>
                    <a:pt x="126" y="207"/>
                    <a:pt x="143" y="203"/>
                    <a:pt x="158" y="196"/>
                  </a:cubicBezTo>
                  <a:cubicBezTo>
                    <a:pt x="191" y="196"/>
                    <a:pt x="224" y="159"/>
                    <a:pt x="224" y="109"/>
                  </a:cubicBezTo>
                  <a:cubicBezTo>
                    <a:pt x="224" y="93"/>
                    <a:pt x="224" y="72"/>
                    <a:pt x="207" y="72"/>
                  </a:cubicBezTo>
                  <a:cubicBezTo>
                    <a:pt x="194" y="22"/>
                    <a:pt x="163"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9"/>
            <p:cNvSpPr/>
            <p:nvPr/>
          </p:nvSpPr>
          <p:spPr>
            <a:xfrm>
              <a:off x="4356800" y="3059275"/>
              <a:ext cx="6000" cy="5300"/>
            </a:xfrm>
            <a:custGeom>
              <a:avLst/>
              <a:gdLst/>
              <a:ahLst/>
              <a:cxnLst/>
              <a:rect l="l" t="t" r="r" b="b"/>
              <a:pathLst>
                <a:path w="240" h="212" extrusionOk="0">
                  <a:moveTo>
                    <a:pt x="67" y="1"/>
                  </a:moveTo>
                  <a:cubicBezTo>
                    <a:pt x="50" y="17"/>
                    <a:pt x="34" y="34"/>
                    <a:pt x="17" y="50"/>
                  </a:cubicBezTo>
                  <a:cubicBezTo>
                    <a:pt x="1" y="87"/>
                    <a:pt x="1" y="104"/>
                    <a:pt x="17" y="137"/>
                  </a:cubicBezTo>
                  <a:cubicBezTo>
                    <a:pt x="31" y="181"/>
                    <a:pt x="81" y="211"/>
                    <a:pt x="126" y="211"/>
                  </a:cubicBezTo>
                  <a:cubicBezTo>
                    <a:pt x="135" y="211"/>
                    <a:pt x="145" y="210"/>
                    <a:pt x="153" y="207"/>
                  </a:cubicBezTo>
                  <a:cubicBezTo>
                    <a:pt x="207" y="174"/>
                    <a:pt x="240" y="120"/>
                    <a:pt x="207" y="71"/>
                  </a:cubicBezTo>
                  <a:cubicBezTo>
                    <a:pt x="207" y="34"/>
                    <a:pt x="170"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9"/>
            <p:cNvSpPr/>
            <p:nvPr/>
          </p:nvSpPr>
          <p:spPr>
            <a:xfrm>
              <a:off x="4357625" y="3042750"/>
              <a:ext cx="5600" cy="5150"/>
            </a:xfrm>
            <a:custGeom>
              <a:avLst/>
              <a:gdLst/>
              <a:ahLst/>
              <a:cxnLst/>
              <a:rect l="l" t="t" r="r" b="b"/>
              <a:pathLst>
                <a:path w="224" h="206" extrusionOk="0">
                  <a:moveTo>
                    <a:pt x="103" y="1"/>
                  </a:moveTo>
                  <a:cubicBezTo>
                    <a:pt x="75" y="1"/>
                    <a:pt x="47" y="14"/>
                    <a:pt x="17" y="43"/>
                  </a:cubicBezTo>
                  <a:cubicBezTo>
                    <a:pt x="1" y="60"/>
                    <a:pt x="1" y="76"/>
                    <a:pt x="1" y="113"/>
                  </a:cubicBezTo>
                  <a:cubicBezTo>
                    <a:pt x="1" y="130"/>
                    <a:pt x="1" y="130"/>
                    <a:pt x="17" y="146"/>
                  </a:cubicBezTo>
                  <a:cubicBezTo>
                    <a:pt x="17" y="163"/>
                    <a:pt x="34" y="163"/>
                    <a:pt x="34" y="179"/>
                  </a:cubicBezTo>
                  <a:cubicBezTo>
                    <a:pt x="58" y="196"/>
                    <a:pt x="86" y="206"/>
                    <a:pt x="112" y="206"/>
                  </a:cubicBezTo>
                  <a:cubicBezTo>
                    <a:pt x="143" y="206"/>
                    <a:pt x="172" y="192"/>
                    <a:pt x="190" y="163"/>
                  </a:cubicBezTo>
                  <a:cubicBezTo>
                    <a:pt x="223" y="130"/>
                    <a:pt x="223" y="60"/>
                    <a:pt x="174" y="27"/>
                  </a:cubicBezTo>
                  <a:cubicBezTo>
                    <a:pt x="150" y="10"/>
                    <a:pt x="12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9"/>
            <p:cNvSpPr/>
            <p:nvPr/>
          </p:nvSpPr>
          <p:spPr>
            <a:xfrm>
              <a:off x="4352475" y="3070725"/>
              <a:ext cx="6000" cy="5425"/>
            </a:xfrm>
            <a:custGeom>
              <a:avLst/>
              <a:gdLst/>
              <a:ahLst/>
              <a:cxnLst/>
              <a:rect l="l" t="t" r="r" b="b"/>
              <a:pathLst>
                <a:path w="240" h="217" extrusionOk="0">
                  <a:moveTo>
                    <a:pt x="113" y="1"/>
                  </a:moveTo>
                  <a:cubicBezTo>
                    <a:pt x="104" y="1"/>
                    <a:pt x="95" y="2"/>
                    <a:pt x="87" y="5"/>
                  </a:cubicBezTo>
                  <a:cubicBezTo>
                    <a:pt x="34" y="42"/>
                    <a:pt x="1" y="91"/>
                    <a:pt x="34" y="145"/>
                  </a:cubicBezTo>
                  <a:cubicBezTo>
                    <a:pt x="50" y="185"/>
                    <a:pt x="86" y="217"/>
                    <a:pt x="136" y="217"/>
                  </a:cubicBezTo>
                  <a:cubicBezTo>
                    <a:pt x="148" y="217"/>
                    <a:pt x="160" y="215"/>
                    <a:pt x="174" y="211"/>
                  </a:cubicBezTo>
                  <a:cubicBezTo>
                    <a:pt x="223" y="178"/>
                    <a:pt x="240" y="128"/>
                    <a:pt x="223" y="75"/>
                  </a:cubicBezTo>
                  <a:cubicBezTo>
                    <a:pt x="210" y="33"/>
                    <a:pt x="15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9"/>
            <p:cNvSpPr/>
            <p:nvPr/>
          </p:nvSpPr>
          <p:spPr>
            <a:xfrm>
              <a:off x="4023050" y="3026100"/>
              <a:ext cx="5600" cy="5275"/>
            </a:xfrm>
            <a:custGeom>
              <a:avLst/>
              <a:gdLst/>
              <a:ahLst/>
              <a:cxnLst/>
              <a:rect l="l" t="t" r="r" b="b"/>
              <a:pathLst>
                <a:path w="224" h="211" extrusionOk="0">
                  <a:moveTo>
                    <a:pt x="117" y="0"/>
                  </a:moveTo>
                  <a:cubicBezTo>
                    <a:pt x="107" y="0"/>
                    <a:pt x="97" y="1"/>
                    <a:pt x="87" y="4"/>
                  </a:cubicBezTo>
                  <a:cubicBezTo>
                    <a:pt x="38" y="37"/>
                    <a:pt x="1" y="91"/>
                    <a:pt x="17" y="140"/>
                  </a:cubicBezTo>
                  <a:cubicBezTo>
                    <a:pt x="38" y="161"/>
                    <a:pt x="38" y="178"/>
                    <a:pt x="54" y="178"/>
                  </a:cubicBezTo>
                  <a:cubicBezTo>
                    <a:pt x="87" y="211"/>
                    <a:pt x="120" y="211"/>
                    <a:pt x="158" y="211"/>
                  </a:cubicBezTo>
                  <a:cubicBezTo>
                    <a:pt x="207" y="194"/>
                    <a:pt x="224" y="161"/>
                    <a:pt x="224" y="107"/>
                  </a:cubicBezTo>
                  <a:lnTo>
                    <a:pt x="224" y="74"/>
                  </a:lnTo>
                  <a:cubicBezTo>
                    <a:pt x="210" y="30"/>
                    <a:pt x="163"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9"/>
            <p:cNvSpPr/>
            <p:nvPr/>
          </p:nvSpPr>
          <p:spPr>
            <a:xfrm>
              <a:off x="4124475" y="3011400"/>
              <a:ext cx="5600" cy="5350"/>
            </a:xfrm>
            <a:custGeom>
              <a:avLst/>
              <a:gdLst/>
              <a:ahLst/>
              <a:cxnLst/>
              <a:rect l="l" t="t" r="r" b="b"/>
              <a:pathLst>
                <a:path w="224" h="214" extrusionOk="0">
                  <a:moveTo>
                    <a:pt x="108" y="0"/>
                  </a:moveTo>
                  <a:cubicBezTo>
                    <a:pt x="83" y="0"/>
                    <a:pt x="57" y="13"/>
                    <a:pt x="34" y="28"/>
                  </a:cubicBezTo>
                  <a:cubicBezTo>
                    <a:pt x="17" y="44"/>
                    <a:pt x="17" y="61"/>
                    <a:pt x="17" y="94"/>
                  </a:cubicBezTo>
                  <a:cubicBezTo>
                    <a:pt x="1" y="110"/>
                    <a:pt x="17" y="131"/>
                    <a:pt x="17" y="147"/>
                  </a:cubicBezTo>
                  <a:cubicBezTo>
                    <a:pt x="34" y="180"/>
                    <a:pt x="67" y="197"/>
                    <a:pt x="104" y="213"/>
                  </a:cubicBezTo>
                  <a:cubicBezTo>
                    <a:pt x="153" y="213"/>
                    <a:pt x="207" y="180"/>
                    <a:pt x="223" y="131"/>
                  </a:cubicBezTo>
                  <a:cubicBezTo>
                    <a:pt x="223" y="94"/>
                    <a:pt x="223" y="61"/>
                    <a:pt x="207" y="44"/>
                  </a:cubicBezTo>
                  <a:cubicBezTo>
                    <a:pt x="186" y="28"/>
                    <a:pt x="153" y="7"/>
                    <a:pt x="137" y="7"/>
                  </a:cubicBezTo>
                  <a:cubicBezTo>
                    <a:pt x="127" y="2"/>
                    <a:pt x="118"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9"/>
            <p:cNvSpPr/>
            <p:nvPr/>
          </p:nvSpPr>
          <p:spPr>
            <a:xfrm>
              <a:off x="4119325" y="3057875"/>
              <a:ext cx="5600" cy="5250"/>
            </a:xfrm>
            <a:custGeom>
              <a:avLst/>
              <a:gdLst/>
              <a:ahLst/>
              <a:cxnLst/>
              <a:rect l="l" t="t" r="r" b="b"/>
              <a:pathLst>
                <a:path w="224" h="210" extrusionOk="0">
                  <a:moveTo>
                    <a:pt x="111" y="0"/>
                  </a:moveTo>
                  <a:cubicBezTo>
                    <a:pt x="55" y="0"/>
                    <a:pt x="17" y="47"/>
                    <a:pt x="17" y="90"/>
                  </a:cubicBezTo>
                  <a:cubicBezTo>
                    <a:pt x="1" y="106"/>
                    <a:pt x="17" y="127"/>
                    <a:pt x="17" y="143"/>
                  </a:cubicBezTo>
                  <a:cubicBezTo>
                    <a:pt x="17" y="143"/>
                    <a:pt x="17" y="160"/>
                    <a:pt x="34" y="160"/>
                  </a:cubicBezTo>
                  <a:cubicBezTo>
                    <a:pt x="50" y="193"/>
                    <a:pt x="67" y="193"/>
                    <a:pt x="104" y="209"/>
                  </a:cubicBezTo>
                  <a:cubicBezTo>
                    <a:pt x="120" y="209"/>
                    <a:pt x="153" y="209"/>
                    <a:pt x="170" y="193"/>
                  </a:cubicBezTo>
                  <a:cubicBezTo>
                    <a:pt x="207" y="176"/>
                    <a:pt x="207" y="143"/>
                    <a:pt x="223" y="127"/>
                  </a:cubicBezTo>
                  <a:cubicBezTo>
                    <a:pt x="223" y="90"/>
                    <a:pt x="223" y="73"/>
                    <a:pt x="207" y="40"/>
                  </a:cubicBezTo>
                  <a:cubicBezTo>
                    <a:pt x="186" y="24"/>
                    <a:pt x="153" y="3"/>
                    <a:pt x="137" y="3"/>
                  </a:cubicBezTo>
                  <a:cubicBezTo>
                    <a:pt x="128" y="1"/>
                    <a:pt x="119"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9"/>
            <p:cNvSpPr/>
            <p:nvPr/>
          </p:nvSpPr>
          <p:spPr>
            <a:xfrm>
              <a:off x="4127050" y="2999850"/>
              <a:ext cx="5200" cy="5100"/>
            </a:xfrm>
            <a:custGeom>
              <a:avLst/>
              <a:gdLst/>
              <a:ahLst/>
              <a:cxnLst/>
              <a:rect l="l" t="t" r="r" b="b"/>
              <a:pathLst>
                <a:path w="208" h="204" extrusionOk="0">
                  <a:moveTo>
                    <a:pt x="96" y="1"/>
                  </a:moveTo>
                  <a:cubicBezTo>
                    <a:pt x="65" y="1"/>
                    <a:pt x="36" y="13"/>
                    <a:pt x="17" y="40"/>
                  </a:cubicBezTo>
                  <a:cubicBezTo>
                    <a:pt x="1" y="57"/>
                    <a:pt x="1" y="77"/>
                    <a:pt x="1" y="110"/>
                  </a:cubicBezTo>
                  <a:lnTo>
                    <a:pt x="1" y="143"/>
                  </a:lnTo>
                  <a:cubicBezTo>
                    <a:pt x="17" y="160"/>
                    <a:pt x="17" y="160"/>
                    <a:pt x="34" y="180"/>
                  </a:cubicBezTo>
                  <a:cubicBezTo>
                    <a:pt x="57" y="192"/>
                    <a:pt x="72" y="204"/>
                    <a:pt x="92" y="204"/>
                  </a:cubicBezTo>
                  <a:cubicBezTo>
                    <a:pt x="100" y="204"/>
                    <a:pt x="110" y="202"/>
                    <a:pt x="120" y="197"/>
                  </a:cubicBezTo>
                  <a:cubicBezTo>
                    <a:pt x="137" y="197"/>
                    <a:pt x="170" y="180"/>
                    <a:pt x="186" y="160"/>
                  </a:cubicBezTo>
                  <a:cubicBezTo>
                    <a:pt x="207" y="143"/>
                    <a:pt x="207" y="110"/>
                    <a:pt x="207" y="94"/>
                  </a:cubicBezTo>
                  <a:cubicBezTo>
                    <a:pt x="207" y="57"/>
                    <a:pt x="186" y="40"/>
                    <a:pt x="170" y="24"/>
                  </a:cubicBezTo>
                  <a:cubicBezTo>
                    <a:pt x="148" y="9"/>
                    <a:pt x="12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9"/>
            <p:cNvSpPr/>
            <p:nvPr/>
          </p:nvSpPr>
          <p:spPr>
            <a:xfrm>
              <a:off x="4340925" y="3075000"/>
              <a:ext cx="5600" cy="5325"/>
            </a:xfrm>
            <a:custGeom>
              <a:avLst/>
              <a:gdLst/>
              <a:ahLst/>
              <a:cxnLst/>
              <a:rect l="l" t="t" r="r" b="b"/>
              <a:pathLst>
                <a:path w="224" h="213" extrusionOk="0">
                  <a:moveTo>
                    <a:pt x="110" y="0"/>
                  </a:moveTo>
                  <a:cubicBezTo>
                    <a:pt x="81" y="0"/>
                    <a:pt x="52" y="13"/>
                    <a:pt x="34" y="40"/>
                  </a:cubicBezTo>
                  <a:cubicBezTo>
                    <a:pt x="17" y="60"/>
                    <a:pt x="1" y="93"/>
                    <a:pt x="1" y="110"/>
                  </a:cubicBezTo>
                  <a:cubicBezTo>
                    <a:pt x="1" y="126"/>
                    <a:pt x="17" y="126"/>
                    <a:pt x="17" y="143"/>
                  </a:cubicBezTo>
                  <a:cubicBezTo>
                    <a:pt x="17" y="163"/>
                    <a:pt x="34" y="180"/>
                    <a:pt x="50" y="180"/>
                  </a:cubicBezTo>
                  <a:cubicBezTo>
                    <a:pt x="67" y="196"/>
                    <a:pt x="83" y="213"/>
                    <a:pt x="120" y="213"/>
                  </a:cubicBezTo>
                  <a:cubicBezTo>
                    <a:pt x="153" y="213"/>
                    <a:pt x="170" y="196"/>
                    <a:pt x="186" y="180"/>
                  </a:cubicBezTo>
                  <a:cubicBezTo>
                    <a:pt x="207" y="143"/>
                    <a:pt x="224" y="126"/>
                    <a:pt x="224" y="93"/>
                  </a:cubicBezTo>
                  <a:cubicBezTo>
                    <a:pt x="207" y="77"/>
                    <a:pt x="207" y="40"/>
                    <a:pt x="170" y="23"/>
                  </a:cubicBezTo>
                  <a:cubicBezTo>
                    <a:pt x="155" y="8"/>
                    <a:pt x="133"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9"/>
            <p:cNvSpPr/>
            <p:nvPr/>
          </p:nvSpPr>
          <p:spPr>
            <a:xfrm>
              <a:off x="4102950" y="3075975"/>
              <a:ext cx="5175" cy="5175"/>
            </a:xfrm>
            <a:custGeom>
              <a:avLst/>
              <a:gdLst/>
              <a:ahLst/>
              <a:cxnLst/>
              <a:rect l="l" t="t" r="r" b="b"/>
              <a:pathLst>
                <a:path w="207" h="207" extrusionOk="0">
                  <a:moveTo>
                    <a:pt x="120" y="1"/>
                  </a:moveTo>
                  <a:cubicBezTo>
                    <a:pt x="70" y="1"/>
                    <a:pt x="17" y="38"/>
                    <a:pt x="0" y="87"/>
                  </a:cubicBezTo>
                  <a:lnTo>
                    <a:pt x="0" y="124"/>
                  </a:lnTo>
                  <a:lnTo>
                    <a:pt x="0" y="141"/>
                  </a:lnTo>
                  <a:cubicBezTo>
                    <a:pt x="17" y="157"/>
                    <a:pt x="17" y="157"/>
                    <a:pt x="17" y="174"/>
                  </a:cubicBezTo>
                  <a:cubicBezTo>
                    <a:pt x="37" y="190"/>
                    <a:pt x="70" y="207"/>
                    <a:pt x="87" y="207"/>
                  </a:cubicBezTo>
                  <a:cubicBezTo>
                    <a:pt x="120" y="207"/>
                    <a:pt x="140" y="207"/>
                    <a:pt x="173" y="190"/>
                  </a:cubicBezTo>
                  <a:cubicBezTo>
                    <a:pt x="190" y="174"/>
                    <a:pt x="206" y="141"/>
                    <a:pt x="206" y="124"/>
                  </a:cubicBezTo>
                  <a:cubicBezTo>
                    <a:pt x="206" y="87"/>
                    <a:pt x="206" y="71"/>
                    <a:pt x="190" y="54"/>
                  </a:cubicBezTo>
                  <a:cubicBezTo>
                    <a:pt x="190" y="21"/>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9"/>
            <p:cNvSpPr/>
            <p:nvPr/>
          </p:nvSpPr>
          <p:spPr>
            <a:xfrm>
              <a:off x="4123150" y="3027425"/>
              <a:ext cx="5575" cy="5300"/>
            </a:xfrm>
            <a:custGeom>
              <a:avLst/>
              <a:gdLst/>
              <a:ahLst/>
              <a:cxnLst/>
              <a:rect l="l" t="t" r="r" b="b"/>
              <a:pathLst>
                <a:path w="223" h="212" extrusionOk="0">
                  <a:moveTo>
                    <a:pt x="97" y="0"/>
                  </a:moveTo>
                  <a:cubicBezTo>
                    <a:pt x="55" y="0"/>
                    <a:pt x="14" y="45"/>
                    <a:pt x="0" y="87"/>
                  </a:cubicBezTo>
                  <a:cubicBezTo>
                    <a:pt x="0" y="108"/>
                    <a:pt x="0" y="125"/>
                    <a:pt x="17" y="141"/>
                  </a:cubicBezTo>
                  <a:lnTo>
                    <a:pt x="17" y="158"/>
                  </a:lnTo>
                  <a:cubicBezTo>
                    <a:pt x="33" y="191"/>
                    <a:pt x="70" y="211"/>
                    <a:pt x="87" y="211"/>
                  </a:cubicBezTo>
                  <a:cubicBezTo>
                    <a:pt x="157" y="211"/>
                    <a:pt x="206" y="174"/>
                    <a:pt x="206" y="125"/>
                  </a:cubicBezTo>
                  <a:cubicBezTo>
                    <a:pt x="223" y="87"/>
                    <a:pt x="206" y="71"/>
                    <a:pt x="190" y="38"/>
                  </a:cubicBezTo>
                  <a:cubicBezTo>
                    <a:pt x="173" y="21"/>
                    <a:pt x="157" y="5"/>
                    <a:pt x="120" y="5"/>
                  </a:cubicBezTo>
                  <a:cubicBezTo>
                    <a:pt x="112" y="2"/>
                    <a:pt x="105"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9"/>
            <p:cNvSpPr/>
            <p:nvPr/>
          </p:nvSpPr>
          <p:spPr>
            <a:xfrm>
              <a:off x="4121900" y="3041250"/>
              <a:ext cx="5175" cy="5275"/>
            </a:xfrm>
            <a:custGeom>
              <a:avLst/>
              <a:gdLst/>
              <a:ahLst/>
              <a:cxnLst/>
              <a:rect l="l" t="t" r="r" b="b"/>
              <a:pathLst>
                <a:path w="207" h="211" extrusionOk="0">
                  <a:moveTo>
                    <a:pt x="120" y="0"/>
                  </a:moveTo>
                  <a:cubicBezTo>
                    <a:pt x="83" y="0"/>
                    <a:pt x="50" y="17"/>
                    <a:pt x="34" y="33"/>
                  </a:cubicBezTo>
                  <a:cubicBezTo>
                    <a:pt x="17" y="50"/>
                    <a:pt x="1" y="70"/>
                    <a:pt x="1" y="103"/>
                  </a:cubicBezTo>
                  <a:lnTo>
                    <a:pt x="1" y="153"/>
                  </a:lnTo>
                  <a:cubicBezTo>
                    <a:pt x="1" y="153"/>
                    <a:pt x="1" y="173"/>
                    <a:pt x="17" y="173"/>
                  </a:cubicBezTo>
                  <a:cubicBezTo>
                    <a:pt x="34" y="190"/>
                    <a:pt x="50" y="206"/>
                    <a:pt x="83" y="206"/>
                  </a:cubicBezTo>
                  <a:cubicBezTo>
                    <a:pt x="92" y="209"/>
                    <a:pt x="101" y="211"/>
                    <a:pt x="110" y="211"/>
                  </a:cubicBezTo>
                  <a:cubicBezTo>
                    <a:pt x="153" y="211"/>
                    <a:pt x="190" y="178"/>
                    <a:pt x="207" y="120"/>
                  </a:cubicBezTo>
                  <a:cubicBezTo>
                    <a:pt x="207" y="103"/>
                    <a:pt x="207" y="70"/>
                    <a:pt x="186" y="50"/>
                  </a:cubicBezTo>
                  <a:cubicBezTo>
                    <a:pt x="170" y="33"/>
                    <a:pt x="13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9"/>
            <p:cNvSpPr/>
            <p:nvPr/>
          </p:nvSpPr>
          <p:spPr>
            <a:xfrm>
              <a:off x="4115825" y="3082475"/>
              <a:ext cx="5600" cy="5125"/>
            </a:xfrm>
            <a:custGeom>
              <a:avLst/>
              <a:gdLst/>
              <a:ahLst/>
              <a:cxnLst/>
              <a:rect l="l" t="t" r="r" b="b"/>
              <a:pathLst>
                <a:path w="224" h="205" extrusionOk="0">
                  <a:moveTo>
                    <a:pt x="104" y="0"/>
                  </a:moveTo>
                  <a:cubicBezTo>
                    <a:pt x="71" y="0"/>
                    <a:pt x="54" y="17"/>
                    <a:pt x="38" y="33"/>
                  </a:cubicBezTo>
                  <a:cubicBezTo>
                    <a:pt x="17" y="50"/>
                    <a:pt x="0" y="87"/>
                    <a:pt x="0" y="104"/>
                  </a:cubicBezTo>
                  <a:cubicBezTo>
                    <a:pt x="0" y="120"/>
                    <a:pt x="0" y="120"/>
                    <a:pt x="17" y="137"/>
                  </a:cubicBezTo>
                  <a:cubicBezTo>
                    <a:pt x="17" y="153"/>
                    <a:pt x="38" y="174"/>
                    <a:pt x="54" y="174"/>
                  </a:cubicBezTo>
                  <a:cubicBezTo>
                    <a:pt x="69" y="196"/>
                    <a:pt x="91" y="205"/>
                    <a:pt x="115" y="205"/>
                  </a:cubicBezTo>
                  <a:cubicBezTo>
                    <a:pt x="143" y="205"/>
                    <a:pt x="172" y="192"/>
                    <a:pt x="190" y="174"/>
                  </a:cubicBezTo>
                  <a:cubicBezTo>
                    <a:pt x="207" y="137"/>
                    <a:pt x="223" y="120"/>
                    <a:pt x="207" y="87"/>
                  </a:cubicBezTo>
                  <a:cubicBezTo>
                    <a:pt x="207" y="71"/>
                    <a:pt x="190" y="33"/>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9"/>
            <p:cNvSpPr/>
            <p:nvPr/>
          </p:nvSpPr>
          <p:spPr>
            <a:xfrm>
              <a:off x="4122725" y="2962925"/>
              <a:ext cx="6000" cy="5050"/>
            </a:xfrm>
            <a:custGeom>
              <a:avLst/>
              <a:gdLst/>
              <a:ahLst/>
              <a:cxnLst/>
              <a:rect l="l" t="t" r="r" b="b"/>
              <a:pathLst>
                <a:path w="240" h="202" extrusionOk="0">
                  <a:moveTo>
                    <a:pt x="129" y="0"/>
                  </a:moveTo>
                  <a:cubicBezTo>
                    <a:pt x="114" y="0"/>
                    <a:pt x="100" y="3"/>
                    <a:pt x="87" y="8"/>
                  </a:cubicBezTo>
                  <a:cubicBezTo>
                    <a:pt x="34" y="25"/>
                    <a:pt x="1" y="74"/>
                    <a:pt x="17" y="144"/>
                  </a:cubicBezTo>
                  <a:cubicBezTo>
                    <a:pt x="42" y="181"/>
                    <a:pt x="77" y="202"/>
                    <a:pt x="114" y="202"/>
                  </a:cubicBezTo>
                  <a:cubicBezTo>
                    <a:pt x="127" y="202"/>
                    <a:pt x="140" y="199"/>
                    <a:pt x="153" y="194"/>
                  </a:cubicBezTo>
                  <a:cubicBezTo>
                    <a:pt x="207" y="177"/>
                    <a:pt x="240" y="111"/>
                    <a:pt x="223" y="58"/>
                  </a:cubicBezTo>
                  <a:cubicBezTo>
                    <a:pt x="211" y="21"/>
                    <a:pt x="170"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9"/>
            <p:cNvSpPr/>
            <p:nvPr/>
          </p:nvSpPr>
          <p:spPr>
            <a:xfrm>
              <a:off x="4116225" y="3069075"/>
              <a:ext cx="5700" cy="5275"/>
            </a:xfrm>
            <a:custGeom>
              <a:avLst/>
              <a:gdLst/>
              <a:ahLst/>
              <a:cxnLst/>
              <a:rect l="l" t="t" r="r" b="b"/>
              <a:pathLst>
                <a:path w="228" h="211" extrusionOk="0">
                  <a:moveTo>
                    <a:pt x="100" y="0"/>
                  </a:moveTo>
                  <a:cubicBezTo>
                    <a:pt x="90" y="0"/>
                    <a:pt x="81" y="2"/>
                    <a:pt x="71" y="5"/>
                  </a:cubicBezTo>
                  <a:cubicBezTo>
                    <a:pt x="22" y="38"/>
                    <a:pt x="1" y="91"/>
                    <a:pt x="22" y="141"/>
                  </a:cubicBezTo>
                  <a:cubicBezTo>
                    <a:pt x="22" y="157"/>
                    <a:pt x="38" y="174"/>
                    <a:pt x="38" y="194"/>
                  </a:cubicBezTo>
                  <a:cubicBezTo>
                    <a:pt x="71" y="211"/>
                    <a:pt x="104" y="211"/>
                    <a:pt x="158" y="211"/>
                  </a:cubicBezTo>
                  <a:cubicBezTo>
                    <a:pt x="191" y="194"/>
                    <a:pt x="207" y="157"/>
                    <a:pt x="228" y="124"/>
                  </a:cubicBezTo>
                  <a:cubicBezTo>
                    <a:pt x="228" y="108"/>
                    <a:pt x="228" y="91"/>
                    <a:pt x="207" y="71"/>
                  </a:cubicBezTo>
                  <a:cubicBezTo>
                    <a:pt x="194" y="30"/>
                    <a:pt x="146"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9"/>
            <p:cNvSpPr/>
            <p:nvPr/>
          </p:nvSpPr>
          <p:spPr>
            <a:xfrm>
              <a:off x="4108500" y="2968675"/>
              <a:ext cx="5700" cy="5300"/>
            </a:xfrm>
            <a:custGeom>
              <a:avLst/>
              <a:gdLst/>
              <a:ahLst/>
              <a:cxnLst/>
              <a:rect l="l" t="t" r="r" b="b"/>
              <a:pathLst>
                <a:path w="228" h="212" extrusionOk="0">
                  <a:moveTo>
                    <a:pt x="124" y="1"/>
                  </a:moveTo>
                  <a:cubicBezTo>
                    <a:pt x="87" y="1"/>
                    <a:pt x="38" y="34"/>
                    <a:pt x="21" y="67"/>
                  </a:cubicBezTo>
                  <a:cubicBezTo>
                    <a:pt x="21" y="87"/>
                    <a:pt x="21" y="87"/>
                    <a:pt x="1" y="104"/>
                  </a:cubicBezTo>
                  <a:cubicBezTo>
                    <a:pt x="1" y="120"/>
                    <a:pt x="1" y="137"/>
                    <a:pt x="21" y="153"/>
                  </a:cubicBezTo>
                  <a:cubicBezTo>
                    <a:pt x="21" y="170"/>
                    <a:pt x="54" y="190"/>
                    <a:pt x="71" y="207"/>
                  </a:cubicBezTo>
                  <a:lnTo>
                    <a:pt x="104" y="207"/>
                  </a:lnTo>
                  <a:cubicBezTo>
                    <a:pt x="113" y="210"/>
                    <a:pt x="122" y="211"/>
                    <a:pt x="131" y="211"/>
                  </a:cubicBezTo>
                  <a:cubicBezTo>
                    <a:pt x="173" y="211"/>
                    <a:pt x="210" y="179"/>
                    <a:pt x="228" y="120"/>
                  </a:cubicBezTo>
                  <a:cubicBezTo>
                    <a:pt x="228" y="104"/>
                    <a:pt x="207" y="67"/>
                    <a:pt x="190" y="50"/>
                  </a:cubicBezTo>
                  <a:cubicBezTo>
                    <a:pt x="190" y="34"/>
                    <a:pt x="157" y="17"/>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9"/>
            <p:cNvSpPr/>
            <p:nvPr/>
          </p:nvSpPr>
          <p:spPr>
            <a:xfrm>
              <a:off x="4111600" y="3020050"/>
              <a:ext cx="5175" cy="5100"/>
            </a:xfrm>
            <a:custGeom>
              <a:avLst/>
              <a:gdLst/>
              <a:ahLst/>
              <a:cxnLst/>
              <a:rect l="l" t="t" r="r" b="b"/>
              <a:pathLst>
                <a:path w="207" h="204" extrusionOk="0">
                  <a:moveTo>
                    <a:pt x="96" y="1"/>
                  </a:moveTo>
                  <a:cubicBezTo>
                    <a:pt x="64" y="1"/>
                    <a:pt x="35" y="13"/>
                    <a:pt x="17" y="40"/>
                  </a:cubicBezTo>
                  <a:cubicBezTo>
                    <a:pt x="0" y="57"/>
                    <a:pt x="0" y="94"/>
                    <a:pt x="0" y="110"/>
                  </a:cubicBezTo>
                  <a:lnTo>
                    <a:pt x="0" y="143"/>
                  </a:lnTo>
                  <a:cubicBezTo>
                    <a:pt x="17" y="160"/>
                    <a:pt x="17" y="176"/>
                    <a:pt x="33" y="176"/>
                  </a:cubicBezTo>
                  <a:cubicBezTo>
                    <a:pt x="57" y="191"/>
                    <a:pt x="72" y="204"/>
                    <a:pt x="92" y="204"/>
                  </a:cubicBezTo>
                  <a:cubicBezTo>
                    <a:pt x="100" y="204"/>
                    <a:pt x="109" y="202"/>
                    <a:pt x="120" y="197"/>
                  </a:cubicBezTo>
                  <a:cubicBezTo>
                    <a:pt x="137" y="197"/>
                    <a:pt x="169" y="197"/>
                    <a:pt x="186" y="160"/>
                  </a:cubicBezTo>
                  <a:cubicBezTo>
                    <a:pt x="207" y="143"/>
                    <a:pt x="207" y="110"/>
                    <a:pt x="207" y="94"/>
                  </a:cubicBezTo>
                  <a:cubicBezTo>
                    <a:pt x="207" y="57"/>
                    <a:pt x="186" y="40"/>
                    <a:pt x="169" y="24"/>
                  </a:cubicBezTo>
                  <a:cubicBezTo>
                    <a:pt x="147" y="9"/>
                    <a:pt x="12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9"/>
            <p:cNvSpPr/>
            <p:nvPr/>
          </p:nvSpPr>
          <p:spPr>
            <a:xfrm>
              <a:off x="4113650" y="3006000"/>
              <a:ext cx="5200" cy="5250"/>
            </a:xfrm>
            <a:custGeom>
              <a:avLst/>
              <a:gdLst/>
              <a:ahLst/>
              <a:cxnLst/>
              <a:rect l="l" t="t" r="r" b="b"/>
              <a:pathLst>
                <a:path w="208" h="210" extrusionOk="0">
                  <a:moveTo>
                    <a:pt x="125" y="0"/>
                  </a:moveTo>
                  <a:cubicBezTo>
                    <a:pt x="87" y="0"/>
                    <a:pt x="71" y="0"/>
                    <a:pt x="55" y="17"/>
                  </a:cubicBezTo>
                  <a:cubicBezTo>
                    <a:pt x="22" y="37"/>
                    <a:pt x="1" y="70"/>
                    <a:pt x="1" y="87"/>
                  </a:cubicBezTo>
                  <a:lnTo>
                    <a:pt x="1" y="140"/>
                  </a:lnTo>
                  <a:cubicBezTo>
                    <a:pt x="22" y="157"/>
                    <a:pt x="22" y="157"/>
                    <a:pt x="22" y="173"/>
                  </a:cubicBezTo>
                  <a:cubicBezTo>
                    <a:pt x="38" y="190"/>
                    <a:pt x="71" y="206"/>
                    <a:pt x="87" y="206"/>
                  </a:cubicBezTo>
                  <a:cubicBezTo>
                    <a:pt x="97" y="209"/>
                    <a:pt x="106" y="210"/>
                    <a:pt x="114" y="210"/>
                  </a:cubicBezTo>
                  <a:cubicBezTo>
                    <a:pt x="170" y="210"/>
                    <a:pt x="207" y="166"/>
                    <a:pt x="207" y="120"/>
                  </a:cubicBezTo>
                  <a:cubicBezTo>
                    <a:pt x="207" y="87"/>
                    <a:pt x="207" y="70"/>
                    <a:pt x="191" y="54"/>
                  </a:cubicBezTo>
                  <a:cubicBezTo>
                    <a:pt x="174" y="17"/>
                    <a:pt x="158"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9"/>
            <p:cNvSpPr/>
            <p:nvPr/>
          </p:nvSpPr>
          <p:spPr>
            <a:xfrm>
              <a:off x="4104275" y="3061850"/>
              <a:ext cx="5600" cy="5275"/>
            </a:xfrm>
            <a:custGeom>
              <a:avLst/>
              <a:gdLst/>
              <a:ahLst/>
              <a:cxnLst/>
              <a:rect l="l" t="t" r="r" b="b"/>
              <a:pathLst>
                <a:path w="224" h="211" extrusionOk="0">
                  <a:moveTo>
                    <a:pt x="120" y="1"/>
                  </a:moveTo>
                  <a:cubicBezTo>
                    <a:pt x="104" y="1"/>
                    <a:pt x="67" y="1"/>
                    <a:pt x="50" y="17"/>
                  </a:cubicBezTo>
                  <a:cubicBezTo>
                    <a:pt x="17" y="34"/>
                    <a:pt x="1" y="71"/>
                    <a:pt x="1" y="87"/>
                  </a:cubicBezTo>
                  <a:cubicBezTo>
                    <a:pt x="1" y="104"/>
                    <a:pt x="1" y="120"/>
                    <a:pt x="17" y="137"/>
                  </a:cubicBezTo>
                  <a:lnTo>
                    <a:pt x="17" y="174"/>
                  </a:lnTo>
                  <a:cubicBezTo>
                    <a:pt x="34" y="191"/>
                    <a:pt x="67" y="207"/>
                    <a:pt x="87" y="207"/>
                  </a:cubicBezTo>
                  <a:cubicBezTo>
                    <a:pt x="96" y="209"/>
                    <a:pt x="105" y="210"/>
                    <a:pt x="113" y="210"/>
                  </a:cubicBezTo>
                  <a:cubicBezTo>
                    <a:pt x="167" y="210"/>
                    <a:pt x="207" y="167"/>
                    <a:pt x="207" y="120"/>
                  </a:cubicBezTo>
                  <a:cubicBezTo>
                    <a:pt x="223" y="104"/>
                    <a:pt x="207" y="71"/>
                    <a:pt x="190" y="50"/>
                  </a:cubicBezTo>
                  <a:cubicBezTo>
                    <a:pt x="170"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9"/>
            <p:cNvSpPr/>
            <p:nvPr/>
          </p:nvSpPr>
          <p:spPr>
            <a:xfrm>
              <a:off x="4113650" y="3095775"/>
              <a:ext cx="5700" cy="5175"/>
            </a:xfrm>
            <a:custGeom>
              <a:avLst/>
              <a:gdLst/>
              <a:ahLst/>
              <a:cxnLst/>
              <a:rect l="l" t="t" r="r" b="b"/>
              <a:pathLst>
                <a:path w="228" h="207" extrusionOk="0">
                  <a:moveTo>
                    <a:pt x="125" y="0"/>
                  </a:moveTo>
                  <a:cubicBezTo>
                    <a:pt x="71" y="0"/>
                    <a:pt x="22" y="33"/>
                    <a:pt x="1" y="87"/>
                  </a:cubicBezTo>
                  <a:cubicBezTo>
                    <a:pt x="1" y="103"/>
                    <a:pt x="1" y="120"/>
                    <a:pt x="22" y="136"/>
                  </a:cubicBezTo>
                  <a:lnTo>
                    <a:pt x="22" y="173"/>
                  </a:lnTo>
                  <a:cubicBezTo>
                    <a:pt x="38" y="190"/>
                    <a:pt x="71" y="206"/>
                    <a:pt x="87" y="206"/>
                  </a:cubicBezTo>
                  <a:cubicBezTo>
                    <a:pt x="125" y="206"/>
                    <a:pt x="158" y="206"/>
                    <a:pt x="174" y="190"/>
                  </a:cubicBezTo>
                  <a:cubicBezTo>
                    <a:pt x="191" y="173"/>
                    <a:pt x="207" y="157"/>
                    <a:pt x="207" y="120"/>
                  </a:cubicBezTo>
                  <a:cubicBezTo>
                    <a:pt x="228" y="70"/>
                    <a:pt x="191" y="17"/>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9"/>
            <p:cNvSpPr/>
            <p:nvPr/>
          </p:nvSpPr>
          <p:spPr>
            <a:xfrm>
              <a:off x="4109425" y="3050050"/>
              <a:ext cx="5600" cy="5100"/>
            </a:xfrm>
            <a:custGeom>
              <a:avLst/>
              <a:gdLst/>
              <a:ahLst/>
              <a:cxnLst/>
              <a:rect l="l" t="t" r="r" b="b"/>
              <a:pathLst>
                <a:path w="224" h="204" extrusionOk="0">
                  <a:moveTo>
                    <a:pt x="121" y="0"/>
                  </a:moveTo>
                  <a:cubicBezTo>
                    <a:pt x="115" y="0"/>
                    <a:pt x="109" y="2"/>
                    <a:pt x="104" y="7"/>
                  </a:cubicBezTo>
                  <a:cubicBezTo>
                    <a:pt x="67" y="7"/>
                    <a:pt x="34" y="28"/>
                    <a:pt x="17" y="44"/>
                  </a:cubicBezTo>
                  <a:cubicBezTo>
                    <a:pt x="1" y="61"/>
                    <a:pt x="1" y="94"/>
                    <a:pt x="1" y="110"/>
                  </a:cubicBezTo>
                  <a:cubicBezTo>
                    <a:pt x="1" y="131"/>
                    <a:pt x="1" y="131"/>
                    <a:pt x="17" y="147"/>
                  </a:cubicBezTo>
                  <a:cubicBezTo>
                    <a:pt x="17" y="164"/>
                    <a:pt x="34" y="180"/>
                    <a:pt x="34" y="180"/>
                  </a:cubicBezTo>
                  <a:cubicBezTo>
                    <a:pt x="58" y="195"/>
                    <a:pt x="85" y="203"/>
                    <a:pt x="110" y="203"/>
                  </a:cubicBezTo>
                  <a:cubicBezTo>
                    <a:pt x="141" y="203"/>
                    <a:pt x="170" y="191"/>
                    <a:pt x="191" y="164"/>
                  </a:cubicBezTo>
                  <a:cubicBezTo>
                    <a:pt x="224" y="131"/>
                    <a:pt x="224" y="61"/>
                    <a:pt x="170" y="28"/>
                  </a:cubicBezTo>
                  <a:cubicBezTo>
                    <a:pt x="158" y="13"/>
                    <a:pt x="138"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9"/>
            <p:cNvSpPr/>
            <p:nvPr/>
          </p:nvSpPr>
          <p:spPr>
            <a:xfrm>
              <a:off x="4109025" y="2954425"/>
              <a:ext cx="5175" cy="5250"/>
            </a:xfrm>
            <a:custGeom>
              <a:avLst/>
              <a:gdLst/>
              <a:ahLst/>
              <a:cxnLst/>
              <a:rect l="l" t="t" r="r" b="b"/>
              <a:pathLst>
                <a:path w="207" h="210" extrusionOk="0">
                  <a:moveTo>
                    <a:pt x="113" y="1"/>
                  </a:moveTo>
                  <a:cubicBezTo>
                    <a:pt x="80" y="1"/>
                    <a:pt x="48" y="16"/>
                    <a:pt x="17" y="39"/>
                  </a:cubicBezTo>
                  <a:cubicBezTo>
                    <a:pt x="0" y="55"/>
                    <a:pt x="0" y="88"/>
                    <a:pt x="0" y="121"/>
                  </a:cubicBezTo>
                  <a:cubicBezTo>
                    <a:pt x="0" y="121"/>
                    <a:pt x="0" y="142"/>
                    <a:pt x="17" y="142"/>
                  </a:cubicBezTo>
                  <a:cubicBezTo>
                    <a:pt x="17" y="159"/>
                    <a:pt x="33" y="175"/>
                    <a:pt x="33" y="191"/>
                  </a:cubicBezTo>
                  <a:cubicBezTo>
                    <a:pt x="52" y="204"/>
                    <a:pt x="74" y="209"/>
                    <a:pt x="96" y="209"/>
                  </a:cubicBezTo>
                  <a:cubicBezTo>
                    <a:pt x="131" y="209"/>
                    <a:pt x="166" y="195"/>
                    <a:pt x="186" y="175"/>
                  </a:cubicBezTo>
                  <a:cubicBezTo>
                    <a:pt x="207" y="142"/>
                    <a:pt x="207" y="121"/>
                    <a:pt x="207" y="88"/>
                  </a:cubicBezTo>
                  <a:cubicBezTo>
                    <a:pt x="207" y="72"/>
                    <a:pt x="186" y="39"/>
                    <a:pt x="169" y="18"/>
                  </a:cubicBezTo>
                  <a:cubicBezTo>
                    <a:pt x="151" y="6"/>
                    <a:pt x="132"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9"/>
            <p:cNvSpPr/>
            <p:nvPr/>
          </p:nvSpPr>
          <p:spPr>
            <a:xfrm>
              <a:off x="4109425" y="3033925"/>
              <a:ext cx="5200" cy="5350"/>
            </a:xfrm>
            <a:custGeom>
              <a:avLst/>
              <a:gdLst/>
              <a:ahLst/>
              <a:cxnLst/>
              <a:rect l="l" t="t" r="r" b="b"/>
              <a:pathLst>
                <a:path w="208" h="214" extrusionOk="0">
                  <a:moveTo>
                    <a:pt x="120" y="1"/>
                  </a:moveTo>
                  <a:cubicBezTo>
                    <a:pt x="50" y="1"/>
                    <a:pt x="1" y="34"/>
                    <a:pt x="1" y="87"/>
                  </a:cubicBezTo>
                  <a:lnTo>
                    <a:pt x="1" y="157"/>
                  </a:lnTo>
                  <a:lnTo>
                    <a:pt x="17" y="174"/>
                  </a:lnTo>
                  <a:cubicBezTo>
                    <a:pt x="34" y="190"/>
                    <a:pt x="50" y="207"/>
                    <a:pt x="87" y="207"/>
                  </a:cubicBezTo>
                  <a:cubicBezTo>
                    <a:pt x="97" y="212"/>
                    <a:pt x="105" y="214"/>
                    <a:pt x="113" y="214"/>
                  </a:cubicBezTo>
                  <a:cubicBezTo>
                    <a:pt x="130" y="214"/>
                    <a:pt x="142" y="202"/>
                    <a:pt x="153" y="190"/>
                  </a:cubicBezTo>
                  <a:cubicBezTo>
                    <a:pt x="191" y="174"/>
                    <a:pt x="207" y="157"/>
                    <a:pt x="207" y="120"/>
                  </a:cubicBezTo>
                  <a:cubicBezTo>
                    <a:pt x="207" y="104"/>
                    <a:pt x="207" y="71"/>
                    <a:pt x="191" y="54"/>
                  </a:cubicBezTo>
                  <a:cubicBezTo>
                    <a:pt x="170" y="34"/>
                    <a:pt x="13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9"/>
            <p:cNvSpPr/>
            <p:nvPr/>
          </p:nvSpPr>
          <p:spPr>
            <a:xfrm>
              <a:off x="4317225" y="3070975"/>
              <a:ext cx="5700" cy="5250"/>
            </a:xfrm>
            <a:custGeom>
              <a:avLst/>
              <a:gdLst/>
              <a:ahLst/>
              <a:cxnLst/>
              <a:rect l="l" t="t" r="r" b="b"/>
              <a:pathLst>
                <a:path w="228" h="210" extrusionOk="0">
                  <a:moveTo>
                    <a:pt x="132" y="0"/>
                  </a:moveTo>
                  <a:cubicBezTo>
                    <a:pt x="117" y="0"/>
                    <a:pt x="102" y="5"/>
                    <a:pt x="87" y="15"/>
                  </a:cubicBezTo>
                  <a:cubicBezTo>
                    <a:pt x="38" y="32"/>
                    <a:pt x="1" y="81"/>
                    <a:pt x="21" y="135"/>
                  </a:cubicBezTo>
                  <a:cubicBezTo>
                    <a:pt x="38" y="151"/>
                    <a:pt x="38" y="168"/>
                    <a:pt x="54" y="184"/>
                  </a:cubicBezTo>
                  <a:cubicBezTo>
                    <a:pt x="77" y="196"/>
                    <a:pt x="102" y="209"/>
                    <a:pt x="127" y="209"/>
                  </a:cubicBezTo>
                  <a:cubicBezTo>
                    <a:pt x="137" y="209"/>
                    <a:pt x="147" y="207"/>
                    <a:pt x="157" y="201"/>
                  </a:cubicBezTo>
                  <a:cubicBezTo>
                    <a:pt x="190" y="184"/>
                    <a:pt x="227" y="151"/>
                    <a:pt x="227" y="118"/>
                  </a:cubicBezTo>
                  <a:lnTo>
                    <a:pt x="227" y="65"/>
                  </a:lnTo>
                  <a:cubicBezTo>
                    <a:pt x="201" y="29"/>
                    <a:pt x="168"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9"/>
            <p:cNvSpPr/>
            <p:nvPr/>
          </p:nvSpPr>
          <p:spPr>
            <a:xfrm>
              <a:off x="4277350" y="3073275"/>
              <a:ext cx="6000" cy="5050"/>
            </a:xfrm>
            <a:custGeom>
              <a:avLst/>
              <a:gdLst/>
              <a:ahLst/>
              <a:cxnLst/>
              <a:rect l="l" t="t" r="r" b="b"/>
              <a:pathLst>
                <a:path w="240" h="202" extrusionOk="0">
                  <a:moveTo>
                    <a:pt x="113" y="0"/>
                  </a:moveTo>
                  <a:cubicBezTo>
                    <a:pt x="82" y="0"/>
                    <a:pt x="53" y="14"/>
                    <a:pt x="33" y="43"/>
                  </a:cubicBezTo>
                  <a:cubicBezTo>
                    <a:pt x="17" y="59"/>
                    <a:pt x="0" y="92"/>
                    <a:pt x="17" y="109"/>
                  </a:cubicBezTo>
                  <a:lnTo>
                    <a:pt x="17" y="146"/>
                  </a:lnTo>
                  <a:cubicBezTo>
                    <a:pt x="17" y="162"/>
                    <a:pt x="33" y="179"/>
                    <a:pt x="50" y="179"/>
                  </a:cubicBezTo>
                  <a:cubicBezTo>
                    <a:pt x="74" y="194"/>
                    <a:pt x="97" y="202"/>
                    <a:pt x="120" y="202"/>
                  </a:cubicBezTo>
                  <a:cubicBezTo>
                    <a:pt x="148" y="202"/>
                    <a:pt x="177" y="190"/>
                    <a:pt x="206" y="162"/>
                  </a:cubicBezTo>
                  <a:cubicBezTo>
                    <a:pt x="239" y="129"/>
                    <a:pt x="223" y="59"/>
                    <a:pt x="190" y="26"/>
                  </a:cubicBezTo>
                  <a:cubicBezTo>
                    <a:pt x="165" y="9"/>
                    <a:pt x="13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9"/>
            <p:cNvSpPr/>
            <p:nvPr/>
          </p:nvSpPr>
          <p:spPr>
            <a:xfrm>
              <a:off x="4276925" y="3089900"/>
              <a:ext cx="5600" cy="5175"/>
            </a:xfrm>
            <a:custGeom>
              <a:avLst/>
              <a:gdLst/>
              <a:ahLst/>
              <a:cxnLst/>
              <a:rect l="l" t="t" r="r" b="b"/>
              <a:pathLst>
                <a:path w="224" h="207" extrusionOk="0">
                  <a:moveTo>
                    <a:pt x="103" y="0"/>
                  </a:moveTo>
                  <a:cubicBezTo>
                    <a:pt x="90" y="0"/>
                    <a:pt x="77" y="4"/>
                    <a:pt x="67" y="13"/>
                  </a:cubicBezTo>
                  <a:cubicBezTo>
                    <a:pt x="50" y="13"/>
                    <a:pt x="34" y="29"/>
                    <a:pt x="17" y="46"/>
                  </a:cubicBezTo>
                  <a:cubicBezTo>
                    <a:pt x="1" y="83"/>
                    <a:pt x="1" y="116"/>
                    <a:pt x="1" y="132"/>
                  </a:cubicBezTo>
                  <a:cubicBezTo>
                    <a:pt x="28" y="176"/>
                    <a:pt x="69" y="207"/>
                    <a:pt x="110" y="207"/>
                  </a:cubicBezTo>
                  <a:cubicBezTo>
                    <a:pt x="119" y="207"/>
                    <a:pt x="128" y="205"/>
                    <a:pt x="137" y="202"/>
                  </a:cubicBezTo>
                  <a:cubicBezTo>
                    <a:pt x="190" y="186"/>
                    <a:pt x="223" y="116"/>
                    <a:pt x="207" y="62"/>
                  </a:cubicBezTo>
                  <a:cubicBezTo>
                    <a:pt x="190" y="29"/>
                    <a:pt x="170" y="13"/>
                    <a:pt x="137" y="13"/>
                  </a:cubicBezTo>
                  <a:cubicBezTo>
                    <a:pt x="128" y="4"/>
                    <a:pt x="11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9"/>
            <p:cNvSpPr/>
            <p:nvPr/>
          </p:nvSpPr>
          <p:spPr>
            <a:xfrm>
              <a:off x="4272600" y="3101425"/>
              <a:ext cx="6000" cy="5200"/>
            </a:xfrm>
            <a:custGeom>
              <a:avLst/>
              <a:gdLst/>
              <a:ahLst/>
              <a:cxnLst/>
              <a:rect l="l" t="t" r="r" b="b"/>
              <a:pathLst>
                <a:path w="240" h="208" extrusionOk="0">
                  <a:moveTo>
                    <a:pt x="128" y="0"/>
                  </a:moveTo>
                  <a:cubicBezTo>
                    <a:pt x="115" y="0"/>
                    <a:pt x="101" y="4"/>
                    <a:pt x="87" y="13"/>
                  </a:cubicBezTo>
                  <a:cubicBezTo>
                    <a:pt x="17" y="34"/>
                    <a:pt x="0" y="84"/>
                    <a:pt x="17" y="137"/>
                  </a:cubicBezTo>
                  <a:cubicBezTo>
                    <a:pt x="30" y="178"/>
                    <a:pt x="80" y="207"/>
                    <a:pt x="127" y="207"/>
                  </a:cubicBezTo>
                  <a:cubicBezTo>
                    <a:pt x="138" y="207"/>
                    <a:pt x="148" y="206"/>
                    <a:pt x="157" y="203"/>
                  </a:cubicBezTo>
                  <a:cubicBezTo>
                    <a:pt x="207" y="187"/>
                    <a:pt x="240" y="117"/>
                    <a:pt x="223" y="67"/>
                  </a:cubicBezTo>
                  <a:cubicBezTo>
                    <a:pt x="199" y="28"/>
                    <a:pt x="165"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9"/>
            <p:cNvSpPr/>
            <p:nvPr/>
          </p:nvSpPr>
          <p:spPr>
            <a:xfrm>
              <a:off x="4280325" y="3059275"/>
              <a:ext cx="5600" cy="5300"/>
            </a:xfrm>
            <a:custGeom>
              <a:avLst/>
              <a:gdLst/>
              <a:ahLst/>
              <a:cxnLst/>
              <a:rect l="l" t="t" r="r" b="b"/>
              <a:pathLst>
                <a:path w="224" h="212" extrusionOk="0">
                  <a:moveTo>
                    <a:pt x="137" y="1"/>
                  </a:moveTo>
                  <a:cubicBezTo>
                    <a:pt x="71" y="1"/>
                    <a:pt x="17" y="34"/>
                    <a:pt x="17" y="87"/>
                  </a:cubicBezTo>
                  <a:cubicBezTo>
                    <a:pt x="1" y="120"/>
                    <a:pt x="17" y="137"/>
                    <a:pt x="17" y="153"/>
                  </a:cubicBezTo>
                  <a:lnTo>
                    <a:pt x="34" y="174"/>
                  </a:lnTo>
                  <a:cubicBezTo>
                    <a:pt x="54" y="190"/>
                    <a:pt x="71" y="207"/>
                    <a:pt x="104" y="207"/>
                  </a:cubicBezTo>
                  <a:cubicBezTo>
                    <a:pt x="113" y="210"/>
                    <a:pt x="122" y="211"/>
                    <a:pt x="131" y="211"/>
                  </a:cubicBezTo>
                  <a:cubicBezTo>
                    <a:pt x="173" y="211"/>
                    <a:pt x="210" y="179"/>
                    <a:pt x="223" y="120"/>
                  </a:cubicBezTo>
                  <a:cubicBezTo>
                    <a:pt x="223" y="104"/>
                    <a:pt x="223" y="71"/>
                    <a:pt x="207" y="50"/>
                  </a:cubicBezTo>
                  <a:cubicBezTo>
                    <a:pt x="190" y="34"/>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9"/>
            <p:cNvSpPr/>
            <p:nvPr/>
          </p:nvSpPr>
          <p:spPr>
            <a:xfrm>
              <a:off x="4288875" y="3096975"/>
              <a:ext cx="5700" cy="4950"/>
            </a:xfrm>
            <a:custGeom>
              <a:avLst/>
              <a:gdLst/>
              <a:ahLst/>
              <a:cxnLst/>
              <a:rect l="l" t="t" r="r" b="b"/>
              <a:pathLst>
                <a:path w="228" h="198" extrusionOk="0">
                  <a:moveTo>
                    <a:pt x="104" y="0"/>
                  </a:moveTo>
                  <a:cubicBezTo>
                    <a:pt x="54" y="0"/>
                    <a:pt x="21" y="35"/>
                    <a:pt x="21" y="88"/>
                  </a:cubicBezTo>
                  <a:cubicBezTo>
                    <a:pt x="1" y="109"/>
                    <a:pt x="21" y="125"/>
                    <a:pt x="21" y="142"/>
                  </a:cubicBezTo>
                  <a:cubicBezTo>
                    <a:pt x="21" y="142"/>
                    <a:pt x="21" y="158"/>
                    <a:pt x="38" y="158"/>
                  </a:cubicBezTo>
                  <a:cubicBezTo>
                    <a:pt x="54" y="175"/>
                    <a:pt x="71" y="191"/>
                    <a:pt x="104" y="191"/>
                  </a:cubicBezTo>
                  <a:cubicBezTo>
                    <a:pt x="114" y="195"/>
                    <a:pt x="124" y="197"/>
                    <a:pt x="133" y="197"/>
                  </a:cubicBezTo>
                  <a:cubicBezTo>
                    <a:pt x="175" y="197"/>
                    <a:pt x="211" y="163"/>
                    <a:pt x="228" y="109"/>
                  </a:cubicBezTo>
                  <a:cubicBezTo>
                    <a:pt x="228" y="88"/>
                    <a:pt x="228" y="55"/>
                    <a:pt x="207" y="39"/>
                  </a:cubicBezTo>
                  <a:cubicBezTo>
                    <a:pt x="190" y="22"/>
                    <a:pt x="158" y="6"/>
                    <a:pt x="141" y="6"/>
                  </a:cubicBezTo>
                  <a:cubicBezTo>
                    <a:pt x="128" y="2"/>
                    <a:pt x="11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9"/>
            <p:cNvSpPr/>
            <p:nvPr/>
          </p:nvSpPr>
          <p:spPr>
            <a:xfrm>
              <a:off x="4290225" y="3083200"/>
              <a:ext cx="5175" cy="5025"/>
            </a:xfrm>
            <a:custGeom>
              <a:avLst/>
              <a:gdLst/>
              <a:ahLst/>
              <a:cxnLst/>
              <a:rect l="l" t="t" r="r" b="b"/>
              <a:pathLst>
                <a:path w="207" h="201" extrusionOk="0">
                  <a:moveTo>
                    <a:pt x="86" y="0"/>
                  </a:moveTo>
                  <a:cubicBezTo>
                    <a:pt x="34" y="0"/>
                    <a:pt x="0" y="33"/>
                    <a:pt x="0" y="91"/>
                  </a:cubicBezTo>
                  <a:lnTo>
                    <a:pt x="0" y="124"/>
                  </a:lnTo>
                  <a:lnTo>
                    <a:pt x="0" y="145"/>
                  </a:lnTo>
                  <a:lnTo>
                    <a:pt x="17" y="161"/>
                  </a:lnTo>
                  <a:cubicBezTo>
                    <a:pt x="33" y="178"/>
                    <a:pt x="50" y="194"/>
                    <a:pt x="87" y="194"/>
                  </a:cubicBezTo>
                  <a:cubicBezTo>
                    <a:pt x="97" y="199"/>
                    <a:pt x="105" y="201"/>
                    <a:pt x="112" y="201"/>
                  </a:cubicBezTo>
                  <a:cubicBezTo>
                    <a:pt x="130" y="201"/>
                    <a:pt x="141" y="189"/>
                    <a:pt x="153" y="178"/>
                  </a:cubicBezTo>
                  <a:cubicBezTo>
                    <a:pt x="190" y="161"/>
                    <a:pt x="207" y="145"/>
                    <a:pt x="207" y="108"/>
                  </a:cubicBezTo>
                  <a:cubicBezTo>
                    <a:pt x="207" y="91"/>
                    <a:pt x="207" y="75"/>
                    <a:pt x="190" y="42"/>
                  </a:cubicBezTo>
                  <a:cubicBezTo>
                    <a:pt x="174" y="21"/>
                    <a:pt x="153" y="4"/>
                    <a:pt x="120" y="4"/>
                  </a:cubicBezTo>
                  <a:cubicBezTo>
                    <a:pt x="108" y="2"/>
                    <a:pt x="97" y="0"/>
                    <a:pt x="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9"/>
            <p:cNvSpPr/>
            <p:nvPr/>
          </p:nvSpPr>
          <p:spPr>
            <a:xfrm>
              <a:off x="4271775" y="3115825"/>
              <a:ext cx="6000" cy="5075"/>
            </a:xfrm>
            <a:custGeom>
              <a:avLst/>
              <a:gdLst/>
              <a:ahLst/>
              <a:cxnLst/>
              <a:rect l="l" t="t" r="r" b="b"/>
              <a:pathLst>
                <a:path w="240" h="203" extrusionOk="0">
                  <a:moveTo>
                    <a:pt x="127" y="0"/>
                  </a:moveTo>
                  <a:cubicBezTo>
                    <a:pt x="113" y="0"/>
                    <a:pt x="99" y="2"/>
                    <a:pt x="87" y="6"/>
                  </a:cubicBezTo>
                  <a:cubicBezTo>
                    <a:pt x="33" y="23"/>
                    <a:pt x="0" y="77"/>
                    <a:pt x="17" y="142"/>
                  </a:cubicBezTo>
                  <a:cubicBezTo>
                    <a:pt x="42" y="183"/>
                    <a:pt x="78" y="202"/>
                    <a:pt x="116" y="202"/>
                  </a:cubicBezTo>
                  <a:cubicBezTo>
                    <a:pt x="128" y="202"/>
                    <a:pt x="141" y="200"/>
                    <a:pt x="153" y="196"/>
                  </a:cubicBezTo>
                  <a:cubicBezTo>
                    <a:pt x="207" y="180"/>
                    <a:pt x="240" y="109"/>
                    <a:pt x="223" y="56"/>
                  </a:cubicBezTo>
                  <a:cubicBezTo>
                    <a:pt x="211" y="19"/>
                    <a:pt x="16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9"/>
            <p:cNvSpPr/>
            <p:nvPr/>
          </p:nvSpPr>
          <p:spPr>
            <a:xfrm>
              <a:off x="4284650" y="3108750"/>
              <a:ext cx="5600" cy="5225"/>
            </a:xfrm>
            <a:custGeom>
              <a:avLst/>
              <a:gdLst/>
              <a:ahLst/>
              <a:cxnLst/>
              <a:rect l="l" t="t" r="r" b="b"/>
              <a:pathLst>
                <a:path w="224" h="209" extrusionOk="0">
                  <a:moveTo>
                    <a:pt x="113" y="0"/>
                  </a:moveTo>
                  <a:cubicBezTo>
                    <a:pt x="98" y="0"/>
                    <a:pt x="82" y="4"/>
                    <a:pt x="67" y="13"/>
                  </a:cubicBezTo>
                  <a:cubicBezTo>
                    <a:pt x="17" y="30"/>
                    <a:pt x="1" y="83"/>
                    <a:pt x="17" y="133"/>
                  </a:cubicBezTo>
                  <a:cubicBezTo>
                    <a:pt x="30" y="187"/>
                    <a:pt x="74" y="209"/>
                    <a:pt x="116" y="209"/>
                  </a:cubicBezTo>
                  <a:cubicBezTo>
                    <a:pt x="129" y="209"/>
                    <a:pt x="142" y="207"/>
                    <a:pt x="153" y="203"/>
                  </a:cubicBezTo>
                  <a:cubicBezTo>
                    <a:pt x="207" y="186"/>
                    <a:pt x="223" y="116"/>
                    <a:pt x="207" y="67"/>
                  </a:cubicBezTo>
                  <a:cubicBezTo>
                    <a:pt x="195" y="28"/>
                    <a:pt x="155"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9"/>
            <p:cNvSpPr/>
            <p:nvPr/>
          </p:nvSpPr>
          <p:spPr>
            <a:xfrm>
              <a:off x="4283325" y="3122725"/>
              <a:ext cx="5175" cy="4950"/>
            </a:xfrm>
            <a:custGeom>
              <a:avLst/>
              <a:gdLst/>
              <a:ahLst/>
              <a:cxnLst/>
              <a:rect l="l" t="t" r="r" b="b"/>
              <a:pathLst>
                <a:path w="207" h="198" extrusionOk="0">
                  <a:moveTo>
                    <a:pt x="90" y="1"/>
                  </a:moveTo>
                  <a:cubicBezTo>
                    <a:pt x="46" y="1"/>
                    <a:pt x="0" y="36"/>
                    <a:pt x="0" y="89"/>
                  </a:cubicBezTo>
                  <a:lnTo>
                    <a:pt x="0" y="143"/>
                  </a:lnTo>
                  <a:lnTo>
                    <a:pt x="17" y="159"/>
                  </a:lnTo>
                  <a:cubicBezTo>
                    <a:pt x="37" y="176"/>
                    <a:pt x="54" y="192"/>
                    <a:pt x="87" y="192"/>
                  </a:cubicBezTo>
                  <a:cubicBezTo>
                    <a:pt x="97" y="196"/>
                    <a:pt x="107" y="198"/>
                    <a:pt x="118" y="198"/>
                  </a:cubicBezTo>
                  <a:cubicBezTo>
                    <a:pt x="163" y="198"/>
                    <a:pt x="206" y="163"/>
                    <a:pt x="206" y="110"/>
                  </a:cubicBezTo>
                  <a:cubicBezTo>
                    <a:pt x="206" y="89"/>
                    <a:pt x="206" y="56"/>
                    <a:pt x="190" y="40"/>
                  </a:cubicBezTo>
                  <a:cubicBezTo>
                    <a:pt x="173" y="23"/>
                    <a:pt x="157" y="7"/>
                    <a:pt x="120" y="7"/>
                  </a:cubicBezTo>
                  <a:cubicBezTo>
                    <a:pt x="110" y="3"/>
                    <a:pt x="101"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9"/>
            <p:cNvSpPr/>
            <p:nvPr/>
          </p:nvSpPr>
          <p:spPr>
            <a:xfrm>
              <a:off x="4338775" y="3086800"/>
              <a:ext cx="5175" cy="5175"/>
            </a:xfrm>
            <a:custGeom>
              <a:avLst/>
              <a:gdLst/>
              <a:ahLst/>
              <a:cxnLst/>
              <a:rect l="l" t="t" r="r" b="b"/>
              <a:pathLst>
                <a:path w="207" h="207" extrusionOk="0">
                  <a:moveTo>
                    <a:pt x="120" y="1"/>
                  </a:moveTo>
                  <a:cubicBezTo>
                    <a:pt x="87" y="1"/>
                    <a:pt x="50" y="17"/>
                    <a:pt x="33" y="34"/>
                  </a:cubicBezTo>
                  <a:cubicBezTo>
                    <a:pt x="17" y="50"/>
                    <a:pt x="0" y="67"/>
                    <a:pt x="0" y="83"/>
                  </a:cubicBezTo>
                  <a:lnTo>
                    <a:pt x="0" y="137"/>
                  </a:lnTo>
                  <a:cubicBezTo>
                    <a:pt x="17" y="170"/>
                    <a:pt x="50" y="207"/>
                    <a:pt x="87" y="207"/>
                  </a:cubicBezTo>
                  <a:lnTo>
                    <a:pt x="103" y="207"/>
                  </a:lnTo>
                  <a:cubicBezTo>
                    <a:pt x="153" y="207"/>
                    <a:pt x="206" y="170"/>
                    <a:pt x="206" y="120"/>
                  </a:cubicBezTo>
                  <a:cubicBezTo>
                    <a:pt x="206" y="83"/>
                    <a:pt x="206" y="67"/>
                    <a:pt x="190" y="50"/>
                  </a:cubicBezTo>
                  <a:cubicBezTo>
                    <a:pt x="169"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9"/>
            <p:cNvSpPr/>
            <p:nvPr/>
          </p:nvSpPr>
          <p:spPr>
            <a:xfrm>
              <a:off x="4252400" y="3085300"/>
              <a:ext cx="5175" cy="5025"/>
            </a:xfrm>
            <a:custGeom>
              <a:avLst/>
              <a:gdLst/>
              <a:ahLst/>
              <a:cxnLst/>
              <a:rect l="l" t="t" r="r" b="b"/>
              <a:pathLst>
                <a:path w="207" h="201" extrusionOk="0">
                  <a:moveTo>
                    <a:pt x="91" y="0"/>
                  </a:moveTo>
                  <a:cubicBezTo>
                    <a:pt x="69" y="0"/>
                    <a:pt x="49" y="12"/>
                    <a:pt x="37" y="24"/>
                  </a:cubicBezTo>
                  <a:cubicBezTo>
                    <a:pt x="17" y="40"/>
                    <a:pt x="0" y="61"/>
                    <a:pt x="0" y="94"/>
                  </a:cubicBezTo>
                  <a:lnTo>
                    <a:pt x="0" y="143"/>
                  </a:lnTo>
                  <a:cubicBezTo>
                    <a:pt x="0" y="143"/>
                    <a:pt x="0" y="164"/>
                    <a:pt x="17" y="164"/>
                  </a:cubicBezTo>
                  <a:cubicBezTo>
                    <a:pt x="37" y="180"/>
                    <a:pt x="54" y="197"/>
                    <a:pt x="87" y="197"/>
                  </a:cubicBezTo>
                  <a:cubicBezTo>
                    <a:pt x="96" y="200"/>
                    <a:pt x="105" y="201"/>
                    <a:pt x="114" y="201"/>
                  </a:cubicBezTo>
                  <a:cubicBezTo>
                    <a:pt x="156" y="201"/>
                    <a:pt x="193" y="168"/>
                    <a:pt x="206" y="110"/>
                  </a:cubicBezTo>
                  <a:cubicBezTo>
                    <a:pt x="206" y="94"/>
                    <a:pt x="206" y="61"/>
                    <a:pt x="190" y="40"/>
                  </a:cubicBezTo>
                  <a:cubicBezTo>
                    <a:pt x="173" y="24"/>
                    <a:pt x="141" y="7"/>
                    <a:pt x="120" y="7"/>
                  </a:cubicBezTo>
                  <a:cubicBezTo>
                    <a:pt x="110" y="2"/>
                    <a:pt x="10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9"/>
            <p:cNvSpPr/>
            <p:nvPr/>
          </p:nvSpPr>
          <p:spPr>
            <a:xfrm>
              <a:off x="4258475" y="3117200"/>
              <a:ext cx="5600" cy="5200"/>
            </a:xfrm>
            <a:custGeom>
              <a:avLst/>
              <a:gdLst/>
              <a:ahLst/>
              <a:cxnLst/>
              <a:rect l="l" t="t" r="r" b="b"/>
              <a:pathLst>
                <a:path w="224" h="208" extrusionOk="0">
                  <a:moveTo>
                    <a:pt x="120" y="1"/>
                  </a:moveTo>
                  <a:cubicBezTo>
                    <a:pt x="83" y="1"/>
                    <a:pt x="50" y="22"/>
                    <a:pt x="34" y="38"/>
                  </a:cubicBezTo>
                  <a:cubicBezTo>
                    <a:pt x="17" y="54"/>
                    <a:pt x="17" y="71"/>
                    <a:pt x="1" y="87"/>
                  </a:cubicBezTo>
                  <a:cubicBezTo>
                    <a:pt x="1" y="104"/>
                    <a:pt x="1" y="125"/>
                    <a:pt x="17" y="141"/>
                  </a:cubicBezTo>
                  <a:cubicBezTo>
                    <a:pt x="34" y="174"/>
                    <a:pt x="50" y="207"/>
                    <a:pt x="104" y="207"/>
                  </a:cubicBezTo>
                  <a:cubicBezTo>
                    <a:pt x="153" y="207"/>
                    <a:pt x="207" y="174"/>
                    <a:pt x="223" y="125"/>
                  </a:cubicBezTo>
                  <a:cubicBezTo>
                    <a:pt x="223" y="104"/>
                    <a:pt x="207" y="71"/>
                    <a:pt x="186" y="54"/>
                  </a:cubicBezTo>
                  <a:cubicBezTo>
                    <a:pt x="170" y="22"/>
                    <a:pt x="153" y="22"/>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9"/>
            <p:cNvSpPr/>
            <p:nvPr/>
          </p:nvSpPr>
          <p:spPr>
            <a:xfrm>
              <a:off x="4294025" y="3129175"/>
              <a:ext cx="6125" cy="5375"/>
            </a:xfrm>
            <a:custGeom>
              <a:avLst/>
              <a:gdLst/>
              <a:ahLst/>
              <a:cxnLst/>
              <a:rect l="l" t="t" r="r" b="b"/>
              <a:pathLst>
                <a:path w="245" h="215" extrusionOk="0">
                  <a:moveTo>
                    <a:pt x="117" y="0"/>
                  </a:moveTo>
                  <a:cubicBezTo>
                    <a:pt x="107" y="0"/>
                    <a:pt x="97" y="1"/>
                    <a:pt x="88" y="4"/>
                  </a:cubicBezTo>
                  <a:cubicBezTo>
                    <a:pt x="38" y="37"/>
                    <a:pt x="1" y="91"/>
                    <a:pt x="38" y="140"/>
                  </a:cubicBezTo>
                  <a:cubicBezTo>
                    <a:pt x="52" y="185"/>
                    <a:pt x="88" y="215"/>
                    <a:pt x="130" y="215"/>
                  </a:cubicBezTo>
                  <a:cubicBezTo>
                    <a:pt x="139" y="215"/>
                    <a:pt x="148" y="213"/>
                    <a:pt x="158" y="210"/>
                  </a:cubicBezTo>
                  <a:cubicBezTo>
                    <a:pt x="228" y="177"/>
                    <a:pt x="244" y="124"/>
                    <a:pt x="228" y="74"/>
                  </a:cubicBezTo>
                  <a:cubicBezTo>
                    <a:pt x="211" y="30"/>
                    <a:pt x="163"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9"/>
            <p:cNvSpPr/>
            <p:nvPr/>
          </p:nvSpPr>
          <p:spPr>
            <a:xfrm>
              <a:off x="4248575" y="3098350"/>
              <a:ext cx="5600" cy="5325"/>
            </a:xfrm>
            <a:custGeom>
              <a:avLst/>
              <a:gdLst/>
              <a:ahLst/>
              <a:cxnLst/>
              <a:rect l="l" t="t" r="r" b="b"/>
              <a:pathLst>
                <a:path w="224" h="213" extrusionOk="0">
                  <a:moveTo>
                    <a:pt x="120" y="0"/>
                  </a:moveTo>
                  <a:cubicBezTo>
                    <a:pt x="104" y="0"/>
                    <a:pt x="87" y="0"/>
                    <a:pt x="67" y="17"/>
                  </a:cubicBezTo>
                  <a:cubicBezTo>
                    <a:pt x="17" y="33"/>
                    <a:pt x="1" y="87"/>
                    <a:pt x="17" y="136"/>
                  </a:cubicBezTo>
                  <a:cubicBezTo>
                    <a:pt x="30" y="190"/>
                    <a:pt x="74" y="212"/>
                    <a:pt x="116" y="212"/>
                  </a:cubicBezTo>
                  <a:cubicBezTo>
                    <a:pt x="129" y="212"/>
                    <a:pt x="142" y="210"/>
                    <a:pt x="153" y="207"/>
                  </a:cubicBezTo>
                  <a:cubicBezTo>
                    <a:pt x="170" y="190"/>
                    <a:pt x="170" y="190"/>
                    <a:pt x="190" y="174"/>
                  </a:cubicBezTo>
                  <a:cubicBezTo>
                    <a:pt x="223" y="157"/>
                    <a:pt x="223" y="103"/>
                    <a:pt x="207" y="70"/>
                  </a:cubicBezTo>
                  <a:cubicBezTo>
                    <a:pt x="190" y="33"/>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9"/>
            <p:cNvSpPr/>
            <p:nvPr/>
          </p:nvSpPr>
          <p:spPr>
            <a:xfrm>
              <a:off x="4269600" y="3128700"/>
              <a:ext cx="5600" cy="5075"/>
            </a:xfrm>
            <a:custGeom>
              <a:avLst/>
              <a:gdLst/>
              <a:ahLst/>
              <a:cxnLst/>
              <a:rect l="l" t="t" r="r" b="b"/>
              <a:pathLst>
                <a:path w="224" h="203" extrusionOk="0">
                  <a:moveTo>
                    <a:pt x="114" y="0"/>
                  </a:moveTo>
                  <a:cubicBezTo>
                    <a:pt x="83" y="0"/>
                    <a:pt x="54" y="13"/>
                    <a:pt x="34" y="40"/>
                  </a:cubicBezTo>
                  <a:cubicBezTo>
                    <a:pt x="17" y="56"/>
                    <a:pt x="1" y="77"/>
                    <a:pt x="17" y="110"/>
                  </a:cubicBezTo>
                  <a:lnTo>
                    <a:pt x="17" y="143"/>
                  </a:lnTo>
                  <a:cubicBezTo>
                    <a:pt x="17" y="159"/>
                    <a:pt x="34" y="159"/>
                    <a:pt x="50" y="180"/>
                  </a:cubicBezTo>
                  <a:cubicBezTo>
                    <a:pt x="67" y="194"/>
                    <a:pt x="89" y="203"/>
                    <a:pt x="111" y="203"/>
                  </a:cubicBezTo>
                  <a:cubicBezTo>
                    <a:pt x="140" y="203"/>
                    <a:pt x="170" y="189"/>
                    <a:pt x="191" y="159"/>
                  </a:cubicBezTo>
                  <a:cubicBezTo>
                    <a:pt x="207" y="143"/>
                    <a:pt x="223" y="110"/>
                    <a:pt x="223" y="93"/>
                  </a:cubicBezTo>
                  <a:cubicBezTo>
                    <a:pt x="223" y="56"/>
                    <a:pt x="207" y="40"/>
                    <a:pt x="191" y="23"/>
                  </a:cubicBezTo>
                  <a:cubicBezTo>
                    <a:pt x="166" y="8"/>
                    <a:pt x="140"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9"/>
            <p:cNvSpPr/>
            <p:nvPr/>
          </p:nvSpPr>
          <p:spPr>
            <a:xfrm>
              <a:off x="4266625" y="3079900"/>
              <a:ext cx="5175" cy="5250"/>
            </a:xfrm>
            <a:custGeom>
              <a:avLst/>
              <a:gdLst/>
              <a:ahLst/>
              <a:cxnLst/>
              <a:rect l="l" t="t" r="r" b="b"/>
              <a:pathLst>
                <a:path w="207" h="210" extrusionOk="0">
                  <a:moveTo>
                    <a:pt x="120" y="0"/>
                  </a:moveTo>
                  <a:cubicBezTo>
                    <a:pt x="50" y="0"/>
                    <a:pt x="0" y="33"/>
                    <a:pt x="0" y="87"/>
                  </a:cubicBezTo>
                  <a:lnTo>
                    <a:pt x="0" y="136"/>
                  </a:lnTo>
                  <a:cubicBezTo>
                    <a:pt x="0" y="153"/>
                    <a:pt x="17" y="153"/>
                    <a:pt x="17" y="174"/>
                  </a:cubicBezTo>
                  <a:cubicBezTo>
                    <a:pt x="33" y="190"/>
                    <a:pt x="50" y="207"/>
                    <a:pt x="87" y="207"/>
                  </a:cubicBezTo>
                  <a:cubicBezTo>
                    <a:pt x="93" y="209"/>
                    <a:pt x="100" y="210"/>
                    <a:pt x="107" y="210"/>
                  </a:cubicBezTo>
                  <a:cubicBezTo>
                    <a:pt x="150" y="210"/>
                    <a:pt x="192" y="166"/>
                    <a:pt x="206" y="120"/>
                  </a:cubicBezTo>
                  <a:cubicBezTo>
                    <a:pt x="206" y="87"/>
                    <a:pt x="206" y="70"/>
                    <a:pt x="190" y="50"/>
                  </a:cubicBezTo>
                  <a:cubicBezTo>
                    <a:pt x="169" y="17"/>
                    <a:pt x="136"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9"/>
            <p:cNvSpPr/>
            <p:nvPr/>
          </p:nvSpPr>
          <p:spPr>
            <a:xfrm>
              <a:off x="4262300" y="3091800"/>
              <a:ext cx="5575" cy="5325"/>
            </a:xfrm>
            <a:custGeom>
              <a:avLst/>
              <a:gdLst/>
              <a:ahLst/>
              <a:cxnLst/>
              <a:rect l="l" t="t" r="r" b="b"/>
              <a:pathLst>
                <a:path w="223" h="213" extrusionOk="0">
                  <a:moveTo>
                    <a:pt x="117" y="1"/>
                  </a:moveTo>
                  <a:cubicBezTo>
                    <a:pt x="107" y="1"/>
                    <a:pt x="96" y="3"/>
                    <a:pt x="87" y="7"/>
                  </a:cubicBezTo>
                  <a:cubicBezTo>
                    <a:pt x="33" y="23"/>
                    <a:pt x="0" y="89"/>
                    <a:pt x="17" y="143"/>
                  </a:cubicBezTo>
                  <a:cubicBezTo>
                    <a:pt x="33" y="159"/>
                    <a:pt x="33" y="176"/>
                    <a:pt x="54" y="176"/>
                  </a:cubicBezTo>
                  <a:cubicBezTo>
                    <a:pt x="87" y="213"/>
                    <a:pt x="120" y="213"/>
                    <a:pt x="157" y="213"/>
                  </a:cubicBezTo>
                  <a:cubicBezTo>
                    <a:pt x="206" y="192"/>
                    <a:pt x="223" y="159"/>
                    <a:pt x="223" y="110"/>
                  </a:cubicBezTo>
                  <a:lnTo>
                    <a:pt x="223" y="73"/>
                  </a:lnTo>
                  <a:cubicBezTo>
                    <a:pt x="209" y="33"/>
                    <a:pt x="161" y="1"/>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9"/>
            <p:cNvSpPr/>
            <p:nvPr/>
          </p:nvSpPr>
          <p:spPr>
            <a:xfrm>
              <a:off x="4261050" y="3105625"/>
              <a:ext cx="5175" cy="5225"/>
            </a:xfrm>
            <a:custGeom>
              <a:avLst/>
              <a:gdLst/>
              <a:ahLst/>
              <a:cxnLst/>
              <a:rect l="l" t="t" r="r" b="b"/>
              <a:pathLst>
                <a:path w="207" h="209" extrusionOk="0">
                  <a:moveTo>
                    <a:pt x="107" y="1"/>
                  </a:moveTo>
                  <a:cubicBezTo>
                    <a:pt x="72" y="1"/>
                    <a:pt x="38" y="15"/>
                    <a:pt x="17" y="35"/>
                  </a:cubicBezTo>
                  <a:cubicBezTo>
                    <a:pt x="1" y="52"/>
                    <a:pt x="1" y="89"/>
                    <a:pt x="1" y="122"/>
                  </a:cubicBezTo>
                  <a:lnTo>
                    <a:pt x="1" y="138"/>
                  </a:lnTo>
                  <a:cubicBezTo>
                    <a:pt x="17" y="155"/>
                    <a:pt x="17" y="175"/>
                    <a:pt x="34" y="192"/>
                  </a:cubicBezTo>
                  <a:cubicBezTo>
                    <a:pt x="50" y="208"/>
                    <a:pt x="83" y="208"/>
                    <a:pt x="120" y="208"/>
                  </a:cubicBezTo>
                  <a:cubicBezTo>
                    <a:pt x="137" y="208"/>
                    <a:pt x="170" y="192"/>
                    <a:pt x="186" y="175"/>
                  </a:cubicBezTo>
                  <a:cubicBezTo>
                    <a:pt x="207" y="138"/>
                    <a:pt x="207" y="122"/>
                    <a:pt x="207" y="89"/>
                  </a:cubicBezTo>
                  <a:cubicBezTo>
                    <a:pt x="207" y="72"/>
                    <a:pt x="186" y="35"/>
                    <a:pt x="170" y="19"/>
                  </a:cubicBezTo>
                  <a:cubicBezTo>
                    <a:pt x="151" y="6"/>
                    <a:pt x="129"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9"/>
            <p:cNvSpPr/>
            <p:nvPr/>
          </p:nvSpPr>
          <p:spPr>
            <a:xfrm>
              <a:off x="4256725" y="3068625"/>
              <a:ext cx="6000" cy="5425"/>
            </a:xfrm>
            <a:custGeom>
              <a:avLst/>
              <a:gdLst/>
              <a:ahLst/>
              <a:cxnLst/>
              <a:rect l="l" t="t" r="r" b="b"/>
              <a:pathLst>
                <a:path w="240" h="217" extrusionOk="0">
                  <a:moveTo>
                    <a:pt x="116" y="0"/>
                  </a:moveTo>
                  <a:cubicBezTo>
                    <a:pt x="106" y="0"/>
                    <a:pt x="97" y="2"/>
                    <a:pt x="87" y="6"/>
                  </a:cubicBezTo>
                  <a:cubicBezTo>
                    <a:pt x="17" y="39"/>
                    <a:pt x="0" y="89"/>
                    <a:pt x="17" y="142"/>
                  </a:cubicBezTo>
                  <a:cubicBezTo>
                    <a:pt x="31" y="184"/>
                    <a:pt x="82" y="216"/>
                    <a:pt x="127" y="216"/>
                  </a:cubicBezTo>
                  <a:cubicBezTo>
                    <a:pt x="136" y="216"/>
                    <a:pt x="145" y="215"/>
                    <a:pt x="153" y="212"/>
                  </a:cubicBezTo>
                  <a:cubicBezTo>
                    <a:pt x="207" y="175"/>
                    <a:pt x="240" y="126"/>
                    <a:pt x="223" y="72"/>
                  </a:cubicBezTo>
                  <a:cubicBezTo>
                    <a:pt x="197" y="32"/>
                    <a:pt x="156"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9"/>
            <p:cNvSpPr/>
            <p:nvPr/>
          </p:nvSpPr>
          <p:spPr>
            <a:xfrm>
              <a:off x="4328475" y="3067850"/>
              <a:ext cx="6000" cy="5275"/>
            </a:xfrm>
            <a:custGeom>
              <a:avLst/>
              <a:gdLst/>
              <a:ahLst/>
              <a:cxnLst/>
              <a:rect l="l" t="t" r="r" b="b"/>
              <a:pathLst>
                <a:path w="240" h="211" extrusionOk="0">
                  <a:moveTo>
                    <a:pt x="87" y="0"/>
                  </a:moveTo>
                  <a:cubicBezTo>
                    <a:pt x="33" y="37"/>
                    <a:pt x="0" y="87"/>
                    <a:pt x="17" y="140"/>
                  </a:cubicBezTo>
                  <a:cubicBezTo>
                    <a:pt x="44" y="181"/>
                    <a:pt x="85" y="210"/>
                    <a:pt x="126" y="210"/>
                  </a:cubicBezTo>
                  <a:cubicBezTo>
                    <a:pt x="135" y="210"/>
                    <a:pt x="144" y="209"/>
                    <a:pt x="153" y="206"/>
                  </a:cubicBezTo>
                  <a:cubicBezTo>
                    <a:pt x="169" y="190"/>
                    <a:pt x="190" y="190"/>
                    <a:pt x="206" y="173"/>
                  </a:cubicBezTo>
                  <a:cubicBezTo>
                    <a:pt x="223" y="140"/>
                    <a:pt x="239" y="103"/>
                    <a:pt x="223" y="70"/>
                  </a:cubicBezTo>
                  <a:cubicBezTo>
                    <a:pt x="206" y="37"/>
                    <a:pt x="169"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9"/>
            <p:cNvSpPr/>
            <p:nvPr/>
          </p:nvSpPr>
          <p:spPr>
            <a:xfrm>
              <a:off x="4325475" y="3095325"/>
              <a:ext cx="5600" cy="5200"/>
            </a:xfrm>
            <a:custGeom>
              <a:avLst/>
              <a:gdLst/>
              <a:ahLst/>
              <a:cxnLst/>
              <a:rect l="l" t="t" r="r" b="b"/>
              <a:pathLst>
                <a:path w="224" h="208" extrusionOk="0">
                  <a:moveTo>
                    <a:pt x="120" y="0"/>
                  </a:moveTo>
                  <a:cubicBezTo>
                    <a:pt x="88" y="0"/>
                    <a:pt x="54" y="14"/>
                    <a:pt x="33" y="35"/>
                  </a:cubicBezTo>
                  <a:cubicBezTo>
                    <a:pt x="17" y="51"/>
                    <a:pt x="0" y="88"/>
                    <a:pt x="0" y="121"/>
                  </a:cubicBezTo>
                  <a:cubicBezTo>
                    <a:pt x="0" y="121"/>
                    <a:pt x="0" y="138"/>
                    <a:pt x="17" y="138"/>
                  </a:cubicBezTo>
                  <a:cubicBezTo>
                    <a:pt x="17" y="154"/>
                    <a:pt x="33" y="175"/>
                    <a:pt x="50" y="191"/>
                  </a:cubicBezTo>
                  <a:cubicBezTo>
                    <a:pt x="66" y="208"/>
                    <a:pt x="83" y="208"/>
                    <a:pt x="120" y="208"/>
                  </a:cubicBezTo>
                  <a:cubicBezTo>
                    <a:pt x="153" y="208"/>
                    <a:pt x="170" y="191"/>
                    <a:pt x="186" y="175"/>
                  </a:cubicBezTo>
                  <a:cubicBezTo>
                    <a:pt x="207" y="138"/>
                    <a:pt x="223" y="121"/>
                    <a:pt x="207" y="88"/>
                  </a:cubicBezTo>
                  <a:cubicBezTo>
                    <a:pt x="207" y="72"/>
                    <a:pt x="186" y="35"/>
                    <a:pt x="170" y="18"/>
                  </a:cubicBezTo>
                  <a:cubicBezTo>
                    <a:pt x="157" y="6"/>
                    <a:pt x="139"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9"/>
            <p:cNvSpPr/>
            <p:nvPr/>
          </p:nvSpPr>
          <p:spPr>
            <a:xfrm>
              <a:off x="4327525" y="3081425"/>
              <a:ext cx="5700" cy="5025"/>
            </a:xfrm>
            <a:custGeom>
              <a:avLst/>
              <a:gdLst/>
              <a:ahLst/>
              <a:cxnLst/>
              <a:rect l="l" t="t" r="r" b="b"/>
              <a:pathLst>
                <a:path w="228" h="201" extrusionOk="0">
                  <a:moveTo>
                    <a:pt x="104" y="1"/>
                  </a:moveTo>
                  <a:cubicBezTo>
                    <a:pt x="86" y="1"/>
                    <a:pt x="66" y="14"/>
                    <a:pt x="55" y="26"/>
                  </a:cubicBezTo>
                  <a:cubicBezTo>
                    <a:pt x="38" y="42"/>
                    <a:pt x="22" y="59"/>
                    <a:pt x="1" y="92"/>
                  </a:cubicBezTo>
                  <a:cubicBezTo>
                    <a:pt x="1" y="113"/>
                    <a:pt x="1" y="129"/>
                    <a:pt x="22" y="146"/>
                  </a:cubicBezTo>
                  <a:cubicBezTo>
                    <a:pt x="22" y="146"/>
                    <a:pt x="22" y="162"/>
                    <a:pt x="38" y="162"/>
                  </a:cubicBezTo>
                  <a:cubicBezTo>
                    <a:pt x="55" y="179"/>
                    <a:pt x="71" y="195"/>
                    <a:pt x="104" y="195"/>
                  </a:cubicBezTo>
                  <a:cubicBezTo>
                    <a:pt x="114" y="199"/>
                    <a:pt x="124" y="201"/>
                    <a:pt x="134" y="201"/>
                  </a:cubicBezTo>
                  <a:cubicBezTo>
                    <a:pt x="175" y="201"/>
                    <a:pt x="211" y="166"/>
                    <a:pt x="228" y="113"/>
                  </a:cubicBezTo>
                  <a:cubicBezTo>
                    <a:pt x="228" y="92"/>
                    <a:pt x="207" y="59"/>
                    <a:pt x="191" y="42"/>
                  </a:cubicBezTo>
                  <a:cubicBezTo>
                    <a:pt x="174" y="26"/>
                    <a:pt x="158" y="9"/>
                    <a:pt x="125" y="9"/>
                  </a:cubicBezTo>
                  <a:cubicBezTo>
                    <a:pt x="118" y="3"/>
                    <a:pt x="11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9"/>
            <p:cNvSpPr/>
            <p:nvPr/>
          </p:nvSpPr>
          <p:spPr>
            <a:xfrm>
              <a:off x="4323300" y="3109400"/>
              <a:ext cx="5200" cy="5250"/>
            </a:xfrm>
            <a:custGeom>
              <a:avLst/>
              <a:gdLst/>
              <a:ahLst/>
              <a:cxnLst/>
              <a:rect l="l" t="t" r="r" b="b"/>
              <a:pathLst>
                <a:path w="208" h="210" extrusionOk="0">
                  <a:moveTo>
                    <a:pt x="100" y="1"/>
                  </a:moveTo>
                  <a:cubicBezTo>
                    <a:pt x="55" y="1"/>
                    <a:pt x="15" y="47"/>
                    <a:pt x="1" y="90"/>
                  </a:cubicBezTo>
                  <a:lnTo>
                    <a:pt x="1" y="144"/>
                  </a:lnTo>
                  <a:cubicBezTo>
                    <a:pt x="17" y="144"/>
                    <a:pt x="17" y="160"/>
                    <a:pt x="17" y="160"/>
                  </a:cubicBezTo>
                  <a:cubicBezTo>
                    <a:pt x="34" y="193"/>
                    <a:pt x="67" y="210"/>
                    <a:pt x="87" y="210"/>
                  </a:cubicBezTo>
                  <a:cubicBezTo>
                    <a:pt x="120" y="210"/>
                    <a:pt x="137" y="210"/>
                    <a:pt x="170" y="193"/>
                  </a:cubicBezTo>
                  <a:cubicBezTo>
                    <a:pt x="191" y="177"/>
                    <a:pt x="207" y="144"/>
                    <a:pt x="207" y="127"/>
                  </a:cubicBezTo>
                  <a:cubicBezTo>
                    <a:pt x="207" y="90"/>
                    <a:pt x="207" y="74"/>
                    <a:pt x="191" y="41"/>
                  </a:cubicBezTo>
                  <a:cubicBezTo>
                    <a:pt x="170" y="24"/>
                    <a:pt x="153" y="4"/>
                    <a:pt x="120" y="4"/>
                  </a:cubicBezTo>
                  <a:cubicBezTo>
                    <a:pt x="114"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9"/>
            <p:cNvSpPr/>
            <p:nvPr/>
          </p:nvSpPr>
          <p:spPr>
            <a:xfrm>
              <a:off x="4335775" y="3116800"/>
              <a:ext cx="5175" cy="5175"/>
            </a:xfrm>
            <a:custGeom>
              <a:avLst/>
              <a:gdLst/>
              <a:ahLst/>
              <a:cxnLst/>
              <a:rect l="l" t="t" r="r" b="b"/>
              <a:pathLst>
                <a:path w="207" h="207" extrusionOk="0">
                  <a:moveTo>
                    <a:pt x="120" y="0"/>
                  </a:moveTo>
                  <a:cubicBezTo>
                    <a:pt x="83" y="0"/>
                    <a:pt x="67" y="0"/>
                    <a:pt x="34" y="17"/>
                  </a:cubicBezTo>
                  <a:cubicBezTo>
                    <a:pt x="17" y="38"/>
                    <a:pt x="1" y="54"/>
                    <a:pt x="1" y="87"/>
                  </a:cubicBezTo>
                  <a:lnTo>
                    <a:pt x="1" y="141"/>
                  </a:lnTo>
                  <a:lnTo>
                    <a:pt x="17" y="157"/>
                  </a:lnTo>
                  <a:cubicBezTo>
                    <a:pt x="34" y="190"/>
                    <a:pt x="50" y="207"/>
                    <a:pt x="83" y="207"/>
                  </a:cubicBezTo>
                  <a:cubicBezTo>
                    <a:pt x="137" y="207"/>
                    <a:pt x="207" y="174"/>
                    <a:pt x="207" y="120"/>
                  </a:cubicBezTo>
                  <a:cubicBezTo>
                    <a:pt x="207" y="87"/>
                    <a:pt x="207" y="70"/>
                    <a:pt x="186" y="38"/>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9"/>
            <p:cNvSpPr/>
            <p:nvPr/>
          </p:nvSpPr>
          <p:spPr>
            <a:xfrm>
              <a:off x="4296625" y="3115875"/>
              <a:ext cx="5675" cy="5275"/>
            </a:xfrm>
            <a:custGeom>
              <a:avLst/>
              <a:gdLst/>
              <a:ahLst/>
              <a:cxnLst/>
              <a:rect l="l" t="t" r="r" b="b"/>
              <a:pathLst>
                <a:path w="227" h="211" extrusionOk="0">
                  <a:moveTo>
                    <a:pt x="97" y="0"/>
                  </a:moveTo>
                  <a:cubicBezTo>
                    <a:pt x="54" y="0"/>
                    <a:pt x="17" y="33"/>
                    <a:pt x="0" y="91"/>
                  </a:cubicBezTo>
                  <a:cubicBezTo>
                    <a:pt x="0" y="107"/>
                    <a:pt x="0" y="124"/>
                    <a:pt x="21" y="140"/>
                  </a:cubicBezTo>
                  <a:cubicBezTo>
                    <a:pt x="21" y="140"/>
                    <a:pt x="21" y="157"/>
                    <a:pt x="37" y="157"/>
                  </a:cubicBezTo>
                  <a:cubicBezTo>
                    <a:pt x="37" y="178"/>
                    <a:pt x="70" y="194"/>
                    <a:pt x="103" y="211"/>
                  </a:cubicBezTo>
                  <a:cubicBezTo>
                    <a:pt x="157" y="211"/>
                    <a:pt x="206" y="178"/>
                    <a:pt x="206" y="107"/>
                  </a:cubicBezTo>
                  <a:cubicBezTo>
                    <a:pt x="227" y="91"/>
                    <a:pt x="206" y="54"/>
                    <a:pt x="190" y="37"/>
                  </a:cubicBezTo>
                  <a:cubicBezTo>
                    <a:pt x="173" y="21"/>
                    <a:pt x="157" y="4"/>
                    <a:pt x="124" y="4"/>
                  </a:cubicBezTo>
                  <a:cubicBezTo>
                    <a:pt x="115" y="2"/>
                    <a:pt x="106"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9"/>
            <p:cNvSpPr/>
            <p:nvPr/>
          </p:nvSpPr>
          <p:spPr>
            <a:xfrm>
              <a:off x="4337025" y="3102675"/>
              <a:ext cx="5575" cy="5275"/>
            </a:xfrm>
            <a:custGeom>
              <a:avLst/>
              <a:gdLst/>
              <a:ahLst/>
              <a:cxnLst/>
              <a:rect l="l" t="t" r="r" b="b"/>
              <a:pathLst>
                <a:path w="223" h="211" extrusionOk="0">
                  <a:moveTo>
                    <a:pt x="136" y="1"/>
                  </a:moveTo>
                  <a:cubicBezTo>
                    <a:pt x="70" y="1"/>
                    <a:pt x="17" y="34"/>
                    <a:pt x="17" y="87"/>
                  </a:cubicBezTo>
                  <a:cubicBezTo>
                    <a:pt x="0" y="104"/>
                    <a:pt x="17" y="137"/>
                    <a:pt x="17" y="137"/>
                  </a:cubicBezTo>
                  <a:cubicBezTo>
                    <a:pt x="17" y="153"/>
                    <a:pt x="17" y="153"/>
                    <a:pt x="33" y="170"/>
                  </a:cubicBezTo>
                  <a:cubicBezTo>
                    <a:pt x="54" y="190"/>
                    <a:pt x="70" y="207"/>
                    <a:pt x="103" y="207"/>
                  </a:cubicBezTo>
                  <a:cubicBezTo>
                    <a:pt x="112" y="210"/>
                    <a:pt x="121" y="211"/>
                    <a:pt x="130" y="211"/>
                  </a:cubicBezTo>
                  <a:cubicBezTo>
                    <a:pt x="173" y="211"/>
                    <a:pt x="209" y="178"/>
                    <a:pt x="223" y="120"/>
                  </a:cubicBezTo>
                  <a:cubicBezTo>
                    <a:pt x="223" y="104"/>
                    <a:pt x="223" y="67"/>
                    <a:pt x="206" y="50"/>
                  </a:cubicBezTo>
                  <a:cubicBezTo>
                    <a:pt x="190" y="17"/>
                    <a:pt x="157"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9"/>
            <p:cNvSpPr/>
            <p:nvPr/>
          </p:nvSpPr>
          <p:spPr>
            <a:xfrm>
              <a:off x="4318575" y="3058700"/>
              <a:ext cx="5575" cy="5350"/>
            </a:xfrm>
            <a:custGeom>
              <a:avLst/>
              <a:gdLst/>
              <a:ahLst/>
              <a:cxnLst/>
              <a:rect l="l" t="t" r="r" b="b"/>
              <a:pathLst>
                <a:path w="223" h="214" extrusionOk="0">
                  <a:moveTo>
                    <a:pt x="111" y="1"/>
                  </a:moveTo>
                  <a:cubicBezTo>
                    <a:pt x="83" y="1"/>
                    <a:pt x="54" y="13"/>
                    <a:pt x="33" y="40"/>
                  </a:cubicBezTo>
                  <a:cubicBezTo>
                    <a:pt x="17" y="57"/>
                    <a:pt x="0" y="94"/>
                    <a:pt x="17" y="110"/>
                  </a:cubicBezTo>
                  <a:lnTo>
                    <a:pt x="17" y="143"/>
                  </a:lnTo>
                  <a:cubicBezTo>
                    <a:pt x="17" y="160"/>
                    <a:pt x="33" y="176"/>
                    <a:pt x="50" y="176"/>
                  </a:cubicBezTo>
                  <a:cubicBezTo>
                    <a:pt x="70" y="197"/>
                    <a:pt x="103" y="213"/>
                    <a:pt x="120" y="213"/>
                  </a:cubicBezTo>
                  <a:cubicBezTo>
                    <a:pt x="153" y="197"/>
                    <a:pt x="173" y="197"/>
                    <a:pt x="190" y="160"/>
                  </a:cubicBezTo>
                  <a:cubicBezTo>
                    <a:pt x="206" y="143"/>
                    <a:pt x="223" y="127"/>
                    <a:pt x="223" y="94"/>
                  </a:cubicBezTo>
                  <a:cubicBezTo>
                    <a:pt x="223" y="57"/>
                    <a:pt x="206" y="40"/>
                    <a:pt x="173" y="24"/>
                  </a:cubicBezTo>
                  <a:cubicBezTo>
                    <a:pt x="157" y="9"/>
                    <a:pt x="134"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9"/>
            <p:cNvSpPr/>
            <p:nvPr/>
          </p:nvSpPr>
          <p:spPr>
            <a:xfrm>
              <a:off x="4332275" y="3054550"/>
              <a:ext cx="5600" cy="5275"/>
            </a:xfrm>
            <a:custGeom>
              <a:avLst/>
              <a:gdLst/>
              <a:ahLst/>
              <a:cxnLst/>
              <a:rect l="l" t="t" r="r" b="b"/>
              <a:pathLst>
                <a:path w="224" h="211" extrusionOk="0">
                  <a:moveTo>
                    <a:pt x="120" y="0"/>
                  </a:moveTo>
                  <a:cubicBezTo>
                    <a:pt x="104" y="0"/>
                    <a:pt x="71" y="17"/>
                    <a:pt x="54" y="17"/>
                  </a:cubicBezTo>
                  <a:cubicBezTo>
                    <a:pt x="17" y="33"/>
                    <a:pt x="1" y="70"/>
                    <a:pt x="1" y="87"/>
                  </a:cubicBezTo>
                  <a:cubicBezTo>
                    <a:pt x="1" y="103"/>
                    <a:pt x="1" y="136"/>
                    <a:pt x="17" y="157"/>
                  </a:cubicBezTo>
                  <a:lnTo>
                    <a:pt x="17" y="173"/>
                  </a:lnTo>
                  <a:cubicBezTo>
                    <a:pt x="38" y="190"/>
                    <a:pt x="71" y="206"/>
                    <a:pt x="87" y="206"/>
                  </a:cubicBezTo>
                  <a:cubicBezTo>
                    <a:pt x="99" y="209"/>
                    <a:pt x="110" y="211"/>
                    <a:pt x="121" y="211"/>
                  </a:cubicBezTo>
                  <a:cubicBezTo>
                    <a:pt x="173" y="211"/>
                    <a:pt x="207" y="178"/>
                    <a:pt x="207" y="120"/>
                  </a:cubicBezTo>
                  <a:cubicBezTo>
                    <a:pt x="223" y="103"/>
                    <a:pt x="207" y="70"/>
                    <a:pt x="190" y="54"/>
                  </a:cubicBezTo>
                  <a:cubicBezTo>
                    <a:pt x="174" y="17"/>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9"/>
            <p:cNvSpPr/>
            <p:nvPr/>
          </p:nvSpPr>
          <p:spPr>
            <a:xfrm>
              <a:off x="4303100" y="3076300"/>
              <a:ext cx="5600" cy="5200"/>
            </a:xfrm>
            <a:custGeom>
              <a:avLst/>
              <a:gdLst/>
              <a:ahLst/>
              <a:cxnLst/>
              <a:rect l="l" t="t" r="r" b="b"/>
              <a:pathLst>
                <a:path w="224" h="208" extrusionOk="0">
                  <a:moveTo>
                    <a:pt x="129" y="0"/>
                  </a:moveTo>
                  <a:cubicBezTo>
                    <a:pt x="115" y="0"/>
                    <a:pt x="100" y="3"/>
                    <a:pt x="87" y="8"/>
                  </a:cubicBezTo>
                  <a:cubicBezTo>
                    <a:pt x="34" y="25"/>
                    <a:pt x="1" y="91"/>
                    <a:pt x="17" y="144"/>
                  </a:cubicBezTo>
                  <a:cubicBezTo>
                    <a:pt x="34" y="161"/>
                    <a:pt x="34" y="161"/>
                    <a:pt x="50" y="177"/>
                  </a:cubicBezTo>
                  <a:cubicBezTo>
                    <a:pt x="72" y="199"/>
                    <a:pt x="91" y="208"/>
                    <a:pt x="111" y="208"/>
                  </a:cubicBezTo>
                  <a:cubicBezTo>
                    <a:pt x="125" y="208"/>
                    <a:pt x="139" y="203"/>
                    <a:pt x="153" y="194"/>
                  </a:cubicBezTo>
                  <a:cubicBezTo>
                    <a:pt x="207" y="177"/>
                    <a:pt x="223" y="144"/>
                    <a:pt x="223" y="111"/>
                  </a:cubicBezTo>
                  <a:lnTo>
                    <a:pt x="223" y="58"/>
                  </a:lnTo>
                  <a:cubicBezTo>
                    <a:pt x="211" y="21"/>
                    <a:pt x="170"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9"/>
            <p:cNvSpPr/>
            <p:nvPr/>
          </p:nvSpPr>
          <p:spPr>
            <a:xfrm>
              <a:off x="4303100" y="3089375"/>
              <a:ext cx="5175" cy="5325"/>
            </a:xfrm>
            <a:custGeom>
              <a:avLst/>
              <a:gdLst/>
              <a:ahLst/>
              <a:cxnLst/>
              <a:rect l="l" t="t" r="r" b="b"/>
              <a:pathLst>
                <a:path w="207" h="213" extrusionOk="0">
                  <a:moveTo>
                    <a:pt x="87" y="1"/>
                  </a:moveTo>
                  <a:cubicBezTo>
                    <a:pt x="71" y="17"/>
                    <a:pt x="34" y="17"/>
                    <a:pt x="17" y="50"/>
                  </a:cubicBezTo>
                  <a:cubicBezTo>
                    <a:pt x="1" y="67"/>
                    <a:pt x="1" y="83"/>
                    <a:pt x="1" y="120"/>
                  </a:cubicBezTo>
                  <a:lnTo>
                    <a:pt x="1" y="153"/>
                  </a:lnTo>
                  <a:cubicBezTo>
                    <a:pt x="17" y="153"/>
                    <a:pt x="17" y="170"/>
                    <a:pt x="34" y="186"/>
                  </a:cubicBezTo>
                  <a:cubicBezTo>
                    <a:pt x="58" y="203"/>
                    <a:pt x="85" y="212"/>
                    <a:pt x="111" y="212"/>
                  </a:cubicBezTo>
                  <a:cubicBezTo>
                    <a:pt x="141" y="212"/>
                    <a:pt x="170" y="199"/>
                    <a:pt x="190" y="170"/>
                  </a:cubicBezTo>
                  <a:cubicBezTo>
                    <a:pt x="207" y="153"/>
                    <a:pt x="207" y="120"/>
                    <a:pt x="207" y="104"/>
                  </a:cubicBezTo>
                  <a:cubicBezTo>
                    <a:pt x="207" y="67"/>
                    <a:pt x="190" y="50"/>
                    <a:pt x="174" y="34"/>
                  </a:cubicBezTo>
                  <a:cubicBezTo>
                    <a:pt x="153" y="17"/>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9"/>
            <p:cNvSpPr/>
            <p:nvPr/>
          </p:nvSpPr>
          <p:spPr>
            <a:xfrm>
              <a:off x="4306500" y="3064850"/>
              <a:ext cx="5600" cy="5350"/>
            </a:xfrm>
            <a:custGeom>
              <a:avLst/>
              <a:gdLst/>
              <a:ahLst/>
              <a:cxnLst/>
              <a:rect l="l" t="t" r="r" b="b"/>
              <a:pathLst>
                <a:path w="224" h="214" extrusionOk="0">
                  <a:moveTo>
                    <a:pt x="120" y="0"/>
                  </a:moveTo>
                  <a:cubicBezTo>
                    <a:pt x="71" y="0"/>
                    <a:pt x="17" y="33"/>
                    <a:pt x="1" y="87"/>
                  </a:cubicBezTo>
                  <a:cubicBezTo>
                    <a:pt x="1" y="104"/>
                    <a:pt x="1" y="137"/>
                    <a:pt x="17" y="157"/>
                  </a:cubicBezTo>
                  <a:lnTo>
                    <a:pt x="17" y="174"/>
                  </a:lnTo>
                  <a:cubicBezTo>
                    <a:pt x="38" y="190"/>
                    <a:pt x="71" y="207"/>
                    <a:pt x="87" y="207"/>
                  </a:cubicBezTo>
                  <a:cubicBezTo>
                    <a:pt x="97" y="211"/>
                    <a:pt x="107" y="213"/>
                    <a:pt x="117" y="213"/>
                  </a:cubicBezTo>
                  <a:cubicBezTo>
                    <a:pt x="140" y="213"/>
                    <a:pt x="162" y="202"/>
                    <a:pt x="174" y="190"/>
                  </a:cubicBezTo>
                  <a:cubicBezTo>
                    <a:pt x="191" y="174"/>
                    <a:pt x="207" y="157"/>
                    <a:pt x="207" y="120"/>
                  </a:cubicBezTo>
                  <a:cubicBezTo>
                    <a:pt x="223" y="104"/>
                    <a:pt x="207" y="71"/>
                    <a:pt x="191" y="54"/>
                  </a:cubicBezTo>
                  <a:cubicBezTo>
                    <a:pt x="174" y="33"/>
                    <a:pt x="158"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9"/>
            <p:cNvSpPr/>
            <p:nvPr/>
          </p:nvSpPr>
          <p:spPr>
            <a:xfrm>
              <a:off x="4247650" y="3111900"/>
              <a:ext cx="5175" cy="5325"/>
            </a:xfrm>
            <a:custGeom>
              <a:avLst/>
              <a:gdLst/>
              <a:ahLst/>
              <a:cxnLst/>
              <a:rect l="l" t="t" r="r" b="b"/>
              <a:pathLst>
                <a:path w="207" h="213" extrusionOk="0">
                  <a:moveTo>
                    <a:pt x="97" y="0"/>
                  </a:moveTo>
                  <a:cubicBezTo>
                    <a:pt x="76" y="0"/>
                    <a:pt x="61" y="13"/>
                    <a:pt x="38" y="27"/>
                  </a:cubicBezTo>
                  <a:cubicBezTo>
                    <a:pt x="21" y="44"/>
                    <a:pt x="1" y="60"/>
                    <a:pt x="1" y="93"/>
                  </a:cubicBezTo>
                  <a:lnTo>
                    <a:pt x="1" y="147"/>
                  </a:lnTo>
                  <a:lnTo>
                    <a:pt x="21" y="163"/>
                  </a:lnTo>
                  <a:cubicBezTo>
                    <a:pt x="38" y="196"/>
                    <a:pt x="54" y="196"/>
                    <a:pt x="87" y="213"/>
                  </a:cubicBezTo>
                  <a:cubicBezTo>
                    <a:pt x="141" y="213"/>
                    <a:pt x="207" y="180"/>
                    <a:pt x="207" y="130"/>
                  </a:cubicBezTo>
                  <a:cubicBezTo>
                    <a:pt x="207" y="93"/>
                    <a:pt x="207" y="60"/>
                    <a:pt x="190" y="44"/>
                  </a:cubicBezTo>
                  <a:cubicBezTo>
                    <a:pt x="174" y="27"/>
                    <a:pt x="157" y="7"/>
                    <a:pt x="124" y="7"/>
                  </a:cubicBezTo>
                  <a:cubicBezTo>
                    <a:pt x="114" y="2"/>
                    <a:pt x="105"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9"/>
            <p:cNvSpPr/>
            <p:nvPr/>
          </p:nvSpPr>
          <p:spPr>
            <a:xfrm>
              <a:off x="4300950" y="3102975"/>
              <a:ext cx="5575" cy="5300"/>
            </a:xfrm>
            <a:custGeom>
              <a:avLst/>
              <a:gdLst/>
              <a:ahLst/>
              <a:cxnLst/>
              <a:rect l="l" t="t" r="r" b="b"/>
              <a:pathLst>
                <a:path w="223" h="212" extrusionOk="0">
                  <a:moveTo>
                    <a:pt x="93" y="1"/>
                  </a:moveTo>
                  <a:cubicBezTo>
                    <a:pt x="48" y="1"/>
                    <a:pt x="0" y="33"/>
                    <a:pt x="0" y="92"/>
                  </a:cubicBezTo>
                  <a:lnTo>
                    <a:pt x="0" y="141"/>
                  </a:lnTo>
                  <a:lnTo>
                    <a:pt x="17" y="158"/>
                  </a:lnTo>
                  <a:cubicBezTo>
                    <a:pt x="33" y="178"/>
                    <a:pt x="54" y="195"/>
                    <a:pt x="87" y="211"/>
                  </a:cubicBezTo>
                  <a:cubicBezTo>
                    <a:pt x="120" y="211"/>
                    <a:pt x="136" y="195"/>
                    <a:pt x="173" y="178"/>
                  </a:cubicBezTo>
                  <a:cubicBezTo>
                    <a:pt x="190" y="178"/>
                    <a:pt x="206" y="141"/>
                    <a:pt x="206" y="125"/>
                  </a:cubicBezTo>
                  <a:cubicBezTo>
                    <a:pt x="223" y="55"/>
                    <a:pt x="173" y="5"/>
                    <a:pt x="120" y="5"/>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9"/>
            <p:cNvSpPr/>
            <p:nvPr/>
          </p:nvSpPr>
          <p:spPr>
            <a:xfrm>
              <a:off x="4310025" y="3115525"/>
              <a:ext cx="5175" cy="5250"/>
            </a:xfrm>
            <a:custGeom>
              <a:avLst/>
              <a:gdLst/>
              <a:ahLst/>
              <a:cxnLst/>
              <a:rect l="l" t="t" r="r" b="b"/>
              <a:pathLst>
                <a:path w="207" h="210" extrusionOk="0">
                  <a:moveTo>
                    <a:pt x="107" y="0"/>
                  </a:moveTo>
                  <a:cubicBezTo>
                    <a:pt x="71" y="0"/>
                    <a:pt x="37" y="15"/>
                    <a:pt x="17" y="35"/>
                  </a:cubicBezTo>
                  <a:cubicBezTo>
                    <a:pt x="0" y="51"/>
                    <a:pt x="0" y="89"/>
                    <a:pt x="0" y="121"/>
                  </a:cubicBezTo>
                  <a:lnTo>
                    <a:pt x="0" y="138"/>
                  </a:lnTo>
                  <a:cubicBezTo>
                    <a:pt x="0" y="154"/>
                    <a:pt x="17" y="171"/>
                    <a:pt x="33" y="192"/>
                  </a:cubicBezTo>
                  <a:cubicBezTo>
                    <a:pt x="52" y="204"/>
                    <a:pt x="71" y="209"/>
                    <a:pt x="90" y="209"/>
                  </a:cubicBezTo>
                  <a:cubicBezTo>
                    <a:pt x="122" y="209"/>
                    <a:pt x="155" y="194"/>
                    <a:pt x="186" y="171"/>
                  </a:cubicBezTo>
                  <a:cubicBezTo>
                    <a:pt x="206" y="138"/>
                    <a:pt x="206" y="121"/>
                    <a:pt x="206" y="89"/>
                  </a:cubicBezTo>
                  <a:cubicBezTo>
                    <a:pt x="206" y="68"/>
                    <a:pt x="186" y="35"/>
                    <a:pt x="169" y="18"/>
                  </a:cubicBezTo>
                  <a:cubicBezTo>
                    <a:pt x="150" y="6"/>
                    <a:pt x="128"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9"/>
            <p:cNvSpPr/>
            <p:nvPr/>
          </p:nvSpPr>
          <p:spPr>
            <a:xfrm>
              <a:off x="4315175" y="3086300"/>
              <a:ext cx="5575" cy="5275"/>
            </a:xfrm>
            <a:custGeom>
              <a:avLst/>
              <a:gdLst/>
              <a:ahLst/>
              <a:cxnLst/>
              <a:rect l="l" t="t" r="r" b="b"/>
              <a:pathLst>
                <a:path w="223" h="211" extrusionOk="0">
                  <a:moveTo>
                    <a:pt x="120" y="0"/>
                  </a:moveTo>
                  <a:cubicBezTo>
                    <a:pt x="66" y="0"/>
                    <a:pt x="17" y="37"/>
                    <a:pt x="0" y="87"/>
                  </a:cubicBezTo>
                  <a:cubicBezTo>
                    <a:pt x="0" y="103"/>
                    <a:pt x="0" y="124"/>
                    <a:pt x="17" y="140"/>
                  </a:cubicBezTo>
                  <a:cubicBezTo>
                    <a:pt x="17" y="173"/>
                    <a:pt x="50" y="206"/>
                    <a:pt x="83" y="206"/>
                  </a:cubicBezTo>
                  <a:cubicBezTo>
                    <a:pt x="93" y="209"/>
                    <a:pt x="103" y="211"/>
                    <a:pt x="113" y="211"/>
                  </a:cubicBezTo>
                  <a:cubicBezTo>
                    <a:pt x="168" y="211"/>
                    <a:pt x="206" y="166"/>
                    <a:pt x="206" y="124"/>
                  </a:cubicBezTo>
                  <a:cubicBezTo>
                    <a:pt x="223" y="103"/>
                    <a:pt x="206" y="70"/>
                    <a:pt x="186" y="54"/>
                  </a:cubicBezTo>
                  <a:cubicBezTo>
                    <a:pt x="169" y="21"/>
                    <a:pt x="153"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9"/>
            <p:cNvSpPr/>
            <p:nvPr/>
          </p:nvSpPr>
          <p:spPr>
            <a:xfrm>
              <a:off x="4313425" y="3101325"/>
              <a:ext cx="5175" cy="5350"/>
            </a:xfrm>
            <a:custGeom>
              <a:avLst/>
              <a:gdLst/>
              <a:ahLst/>
              <a:cxnLst/>
              <a:rect l="l" t="t" r="r" b="b"/>
              <a:pathLst>
                <a:path w="207" h="214" extrusionOk="0">
                  <a:moveTo>
                    <a:pt x="120" y="1"/>
                  </a:moveTo>
                  <a:cubicBezTo>
                    <a:pt x="70" y="1"/>
                    <a:pt x="0" y="38"/>
                    <a:pt x="0" y="88"/>
                  </a:cubicBezTo>
                  <a:lnTo>
                    <a:pt x="0" y="141"/>
                  </a:lnTo>
                  <a:cubicBezTo>
                    <a:pt x="0" y="158"/>
                    <a:pt x="17" y="158"/>
                    <a:pt x="17" y="174"/>
                  </a:cubicBezTo>
                  <a:cubicBezTo>
                    <a:pt x="33" y="191"/>
                    <a:pt x="50" y="207"/>
                    <a:pt x="87" y="207"/>
                  </a:cubicBezTo>
                  <a:cubicBezTo>
                    <a:pt x="96" y="212"/>
                    <a:pt x="105" y="214"/>
                    <a:pt x="112" y="214"/>
                  </a:cubicBezTo>
                  <a:cubicBezTo>
                    <a:pt x="131" y="214"/>
                    <a:pt x="147" y="202"/>
                    <a:pt x="173" y="191"/>
                  </a:cubicBezTo>
                  <a:cubicBezTo>
                    <a:pt x="190" y="174"/>
                    <a:pt x="206" y="158"/>
                    <a:pt x="206" y="121"/>
                  </a:cubicBezTo>
                  <a:cubicBezTo>
                    <a:pt x="206" y="104"/>
                    <a:pt x="206" y="71"/>
                    <a:pt x="190" y="55"/>
                  </a:cubicBezTo>
                  <a:cubicBezTo>
                    <a:pt x="173"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9"/>
            <p:cNvSpPr/>
            <p:nvPr/>
          </p:nvSpPr>
          <p:spPr>
            <a:xfrm>
              <a:off x="4291050" y="3237800"/>
              <a:ext cx="5600" cy="5450"/>
            </a:xfrm>
            <a:custGeom>
              <a:avLst/>
              <a:gdLst/>
              <a:ahLst/>
              <a:cxnLst/>
              <a:rect l="l" t="t" r="r" b="b"/>
              <a:pathLst>
                <a:path w="224" h="218" extrusionOk="0">
                  <a:moveTo>
                    <a:pt x="115" y="1"/>
                  </a:moveTo>
                  <a:cubicBezTo>
                    <a:pt x="106" y="1"/>
                    <a:pt x="96" y="2"/>
                    <a:pt x="87" y="5"/>
                  </a:cubicBezTo>
                  <a:cubicBezTo>
                    <a:pt x="17" y="42"/>
                    <a:pt x="0" y="91"/>
                    <a:pt x="17" y="145"/>
                  </a:cubicBezTo>
                  <a:cubicBezTo>
                    <a:pt x="17" y="161"/>
                    <a:pt x="38" y="178"/>
                    <a:pt x="54" y="178"/>
                  </a:cubicBezTo>
                  <a:cubicBezTo>
                    <a:pt x="66" y="202"/>
                    <a:pt x="96" y="217"/>
                    <a:pt x="125" y="217"/>
                  </a:cubicBezTo>
                  <a:cubicBezTo>
                    <a:pt x="136" y="217"/>
                    <a:pt x="147" y="215"/>
                    <a:pt x="157" y="211"/>
                  </a:cubicBezTo>
                  <a:cubicBezTo>
                    <a:pt x="190" y="194"/>
                    <a:pt x="223" y="161"/>
                    <a:pt x="223" y="124"/>
                  </a:cubicBezTo>
                  <a:cubicBezTo>
                    <a:pt x="223" y="108"/>
                    <a:pt x="223" y="91"/>
                    <a:pt x="207" y="75"/>
                  </a:cubicBezTo>
                  <a:cubicBezTo>
                    <a:pt x="193" y="31"/>
                    <a:pt x="157"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9"/>
            <p:cNvSpPr/>
            <p:nvPr/>
          </p:nvSpPr>
          <p:spPr>
            <a:xfrm>
              <a:off x="4144175" y="3202525"/>
              <a:ext cx="5575" cy="5125"/>
            </a:xfrm>
            <a:custGeom>
              <a:avLst/>
              <a:gdLst/>
              <a:ahLst/>
              <a:cxnLst/>
              <a:rect l="l" t="t" r="r" b="b"/>
              <a:pathLst>
                <a:path w="223" h="205" extrusionOk="0">
                  <a:moveTo>
                    <a:pt x="112" y="0"/>
                  </a:moveTo>
                  <a:cubicBezTo>
                    <a:pt x="84" y="0"/>
                    <a:pt x="55" y="14"/>
                    <a:pt x="37" y="43"/>
                  </a:cubicBezTo>
                  <a:cubicBezTo>
                    <a:pt x="17" y="59"/>
                    <a:pt x="0" y="92"/>
                    <a:pt x="0" y="113"/>
                  </a:cubicBezTo>
                  <a:cubicBezTo>
                    <a:pt x="0" y="129"/>
                    <a:pt x="0" y="129"/>
                    <a:pt x="17" y="146"/>
                  </a:cubicBezTo>
                  <a:cubicBezTo>
                    <a:pt x="17" y="162"/>
                    <a:pt x="37" y="179"/>
                    <a:pt x="54" y="179"/>
                  </a:cubicBezTo>
                  <a:cubicBezTo>
                    <a:pt x="69" y="196"/>
                    <a:pt x="91" y="205"/>
                    <a:pt x="115" y="205"/>
                  </a:cubicBezTo>
                  <a:cubicBezTo>
                    <a:pt x="143" y="205"/>
                    <a:pt x="172" y="192"/>
                    <a:pt x="190" y="162"/>
                  </a:cubicBezTo>
                  <a:cubicBezTo>
                    <a:pt x="223" y="129"/>
                    <a:pt x="223" y="59"/>
                    <a:pt x="173" y="26"/>
                  </a:cubicBezTo>
                  <a:cubicBezTo>
                    <a:pt x="158" y="10"/>
                    <a:pt x="136"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9"/>
            <p:cNvSpPr/>
            <p:nvPr/>
          </p:nvSpPr>
          <p:spPr>
            <a:xfrm>
              <a:off x="4133850" y="3190375"/>
              <a:ext cx="6125" cy="5250"/>
            </a:xfrm>
            <a:custGeom>
              <a:avLst/>
              <a:gdLst/>
              <a:ahLst/>
              <a:cxnLst/>
              <a:rect l="l" t="t" r="r" b="b"/>
              <a:pathLst>
                <a:path w="245" h="210" extrusionOk="0">
                  <a:moveTo>
                    <a:pt x="134" y="0"/>
                  </a:moveTo>
                  <a:cubicBezTo>
                    <a:pt x="118" y="0"/>
                    <a:pt x="103" y="4"/>
                    <a:pt x="88" y="14"/>
                  </a:cubicBezTo>
                  <a:cubicBezTo>
                    <a:pt x="38" y="30"/>
                    <a:pt x="1" y="84"/>
                    <a:pt x="38" y="133"/>
                  </a:cubicBezTo>
                  <a:cubicBezTo>
                    <a:pt x="51" y="187"/>
                    <a:pt x="83" y="209"/>
                    <a:pt x="121" y="209"/>
                  </a:cubicBezTo>
                  <a:cubicBezTo>
                    <a:pt x="133" y="209"/>
                    <a:pt x="145" y="207"/>
                    <a:pt x="158" y="203"/>
                  </a:cubicBezTo>
                  <a:cubicBezTo>
                    <a:pt x="224" y="187"/>
                    <a:pt x="244" y="117"/>
                    <a:pt x="224" y="63"/>
                  </a:cubicBezTo>
                  <a:cubicBezTo>
                    <a:pt x="212" y="27"/>
                    <a:pt x="174"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9"/>
            <p:cNvSpPr/>
            <p:nvPr/>
          </p:nvSpPr>
          <p:spPr>
            <a:xfrm>
              <a:off x="4157975" y="3198425"/>
              <a:ext cx="5600" cy="5175"/>
            </a:xfrm>
            <a:custGeom>
              <a:avLst/>
              <a:gdLst/>
              <a:ahLst/>
              <a:cxnLst/>
              <a:rect l="l" t="t" r="r" b="b"/>
              <a:pathLst>
                <a:path w="224" h="207" extrusionOk="0">
                  <a:moveTo>
                    <a:pt x="120" y="1"/>
                  </a:moveTo>
                  <a:cubicBezTo>
                    <a:pt x="104" y="1"/>
                    <a:pt x="67" y="1"/>
                    <a:pt x="50" y="17"/>
                  </a:cubicBezTo>
                  <a:cubicBezTo>
                    <a:pt x="34" y="34"/>
                    <a:pt x="17" y="50"/>
                    <a:pt x="17" y="87"/>
                  </a:cubicBezTo>
                  <a:cubicBezTo>
                    <a:pt x="1" y="104"/>
                    <a:pt x="1" y="120"/>
                    <a:pt x="17" y="137"/>
                  </a:cubicBezTo>
                  <a:cubicBezTo>
                    <a:pt x="17" y="153"/>
                    <a:pt x="17" y="153"/>
                    <a:pt x="34" y="153"/>
                  </a:cubicBezTo>
                  <a:cubicBezTo>
                    <a:pt x="50" y="190"/>
                    <a:pt x="67" y="207"/>
                    <a:pt x="104" y="207"/>
                  </a:cubicBezTo>
                  <a:cubicBezTo>
                    <a:pt x="153" y="207"/>
                    <a:pt x="207" y="174"/>
                    <a:pt x="223" y="120"/>
                  </a:cubicBezTo>
                  <a:cubicBezTo>
                    <a:pt x="223" y="87"/>
                    <a:pt x="207" y="71"/>
                    <a:pt x="186" y="34"/>
                  </a:cubicBezTo>
                  <a:cubicBezTo>
                    <a:pt x="186"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9"/>
            <p:cNvSpPr/>
            <p:nvPr/>
          </p:nvSpPr>
          <p:spPr>
            <a:xfrm>
              <a:off x="4105100" y="3218600"/>
              <a:ext cx="5600" cy="5200"/>
            </a:xfrm>
            <a:custGeom>
              <a:avLst/>
              <a:gdLst/>
              <a:ahLst/>
              <a:cxnLst/>
              <a:rect l="l" t="t" r="r" b="b"/>
              <a:pathLst>
                <a:path w="224" h="208" extrusionOk="0">
                  <a:moveTo>
                    <a:pt x="126" y="0"/>
                  </a:moveTo>
                  <a:cubicBezTo>
                    <a:pt x="91" y="0"/>
                    <a:pt x="57" y="14"/>
                    <a:pt x="34" y="35"/>
                  </a:cubicBezTo>
                  <a:cubicBezTo>
                    <a:pt x="17" y="51"/>
                    <a:pt x="1" y="88"/>
                    <a:pt x="17" y="121"/>
                  </a:cubicBezTo>
                  <a:lnTo>
                    <a:pt x="17" y="138"/>
                  </a:lnTo>
                  <a:cubicBezTo>
                    <a:pt x="17" y="154"/>
                    <a:pt x="34" y="171"/>
                    <a:pt x="54" y="191"/>
                  </a:cubicBezTo>
                  <a:cubicBezTo>
                    <a:pt x="71" y="208"/>
                    <a:pt x="104" y="208"/>
                    <a:pt x="120" y="208"/>
                  </a:cubicBezTo>
                  <a:cubicBezTo>
                    <a:pt x="157" y="208"/>
                    <a:pt x="174" y="191"/>
                    <a:pt x="190" y="171"/>
                  </a:cubicBezTo>
                  <a:cubicBezTo>
                    <a:pt x="223" y="138"/>
                    <a:pt x="223" y="121"/>
                    <a:pt x="223" y="88"/>
                  </a:cubicBezTo>
                  <a:cubicBezTo>
                    <a:pt x="223" y="68"/>
                    <a:pt x="207" y="35"/>
                    <a:pt x="190" y="18"/>
                  </a:cubicBezTo>
                  <a:cubicBezTo>
                    <a:pt x="170" y="6"/>
                    <a:pt x="148"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9"/>
            <p:cNvSpPr/>
            <p:nvPr/>
          </p:nvSpPr>
          <p:spPr>
            <a:xfrm>
              <a:off x="4139425" y="3230725"/>
              <a:ext cx="5700" cy="5225"/>
            </a:xfrm>
            <a:custGeom>
              <a:avLst/>
              <a:gdLst/>
              <a:ahLst/>
              <a:cxnLst/>
              <a:rect l="l" t="t" r="r" b="b"/>
              <a:pathLst>
                <a:path w="228" h="209" extrusionOk="0">
                  <a:moveTo>
                    <a:pt x="118" y="1"/>
                  </a:moveTo>
                  <a:cubicBezTo>
                    <a:pt x="102" y="1"/>
                    <a:pt x="86" y="5"/>
                    <a:pt x="71" y="16"/>
                  </a:cubicBezTo>
                  <a:cubicBezTo>
                    <a:pt x="21" y="32"/>
                    <a:pt x="1" y="82"/>
                    <a:pt x="21" y="135"/>
                  </a:cubicBezTo>
                  <a:cubicBezTo>
                    <a:pt x="34" y="185"/>
                    <a:pt x="74" y="209"/>
                    <a:pt x="116" y="209"/>
                  </a:cubicBezTo>
                  <a:cubicBezTo>
                    <a:pt x="130" y="209"/>
                    <a:pt x="144" y="206"/>
                    <a:pt x="157" y="201"/>
                  </a:cubicBezTo>
                  <a:cubicBezTo>
                    <a:pt x="207" y="185"/>
                    <a:pt x="227" y="119"/>
                    <a:pt x="207" y="65"/>
                  </a:cubicBezTo>
                  <a:cubicBezTo>
                    <a:pt x="195" y="30"/>
                    <a:pt x="158"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9"/>
            <p:cNvSpPr/>
            <p:nvPr/>
          </p:nvSpPr>
          <p:spPr>
            <a:xfrm>
              <a:off x="4156650" y="3212450"/>
              <a:ext cx="5575" cy="5275"/>
            </a:xfrm>
            <a:custGeom>
              <a:avLst/>
              <a:gdLst/>
              <a:ahLst/>
              <a:cxnLst/>
              <a:rect l="l" t="t" r="r" b="b"/>
              <a:pathLst>
                <a:path w="223" h="211" extrusionOk="0">
                  <a:moveTo>
                    <a:pt x="96" y="1"/>
                  </a:moveTo>
                  <a:cubicBezTo>
                    <a:pt x="54" y="1"/>
                    <a:pt x="14" y="36"/>
                    <a:pt x="0" y="91"/>
                  </a:cubicBezTo>
                  <a:cubicBezTo>
                    <a:pt x="0" y="91"/>
                    <a:pt x="0" y="108"/>
                    <a:pt x="17" y="128"/>
                  </a:cubicBezTo>
                  <a:lnTo>
                    <a:pt x="17" y="145"/>
                  </a:lnTo>
                  <a:cubicBezTo>
                    <a:pt x="17" y="145"/>
                    <a:pt x="17" y="161"/>
                    <a:pt x="33" y="161"/>
                  </a:cubicBezTo>
                  <a:cubicBezTo>
                    <a:pt x="54" y="194"/>
                    <a:pt x="70" y="194"/>
                    <a:pt x="103" y="211"/>
                  </a:cubicBezTo>
                  <a:cubicBezTo>
                    <a:pt x="120" y="211"/>
                    <a:pt x="157" y="194"/>
                    <a:pt x="173" y="194"/>
                  </a:cubicBezTo>
                  <a:cubicBezTo>
                    <a:pt x="190" y="178"/>
                    <a:pt x="206" y="145"/>
                    <a:pt x="223" y="128"/>
                  </a:cubicBezTo>
                  <a:cubicBezTo>
                    <a:pt x="223" y="91"/>
                    <a:pt x="206" y="75"/>
                    <a:pt x="206" y="58"/>
                  </a:cubicBezTo>
                  <a:cubicBezTo>
                    <a:pt x="190" y="25"/>
                    <a:pt x="157" y="5"/>
                    <a:pt x="120" y="5"/>
                  </a:cubicBezTo>
                  <a:cubicBezTo>
                    <a:pt x="112" y="2"/>
                    <a:pt x="104"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9"/>
            <p:cNvSpPr/>
            <p:nvPr/>
          </p:nvSpPr>
          <p:spPr>
            <a:xfrm>
              <a:off x="4155825" y="3226275"/>
              <a:ext cx="5575" cy="5275"/>
            </a:xfrm>
            <a:custGeom>
              <a:avLst/>
              <a:gdLst/>
              <a:ahLst/>
              <a:cxnLst/>
              <a:rect l="l" t="t" r="r" b="b"/>
              <a:pathLst>
                <a:path w="223" h="211" extrusionOk="0">
                  <a:moveTo>
                    <a:pt x="99" y="1"/>
                  </a:moveTo>
                  <a:cubicBezTo>
                    <a:pt x="54" y="1"/>
                    <a:pt x="14" y="44"/>
                    <a:pt x="0" y="91"/>
                  </a:cubicBezTo>
                  <a:cubicBezTo>
                    <a:pt x="0" y="107"/>
                    <a:pt x="0" y="124"/>
                    <a:pt x="17" y="140"/>
                  </a:cubicBezTo>
                  <a:lnTo>
                    <a:pt x="17" y="157"/>
                  </a:lnTo>
                  <a:cubicBezTo>
                    <a:pt x="33" y="194"/>
                    <a:pt x="66" y="194"/>
                    <a:pt x="87" y="210"/>
                  </a:cubicBezTo>
                  <a:cubicBezTo>
                    <a:pt x="153" y="210"/>
                    <a:pt x="206" y="173"/>
                    <a:pt x="206" y="124"/>
                  </a:cubicBezTo>
                  <a:cubicBezTo>
                    <a:pt x="223" y="91"/>
                    <a:pt x="206" y="54"/>
                    <a:pt x="190" y="37"/>
                  </a:cubicBezTo>
                  <a:cubicBezTo>
                    <a:pt x="169" y="21"/>
                    <a:pt x="153" y="4"/>
                    <a:pt x="120" y="4"/>
                  </a:cubicBezTo>
                  <a:cubicBezTo>
                    <a:pt x="113" y="2"/>
                    <a:pt x="106"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9"/>
            <p:cNvSpPr/>
            <p:nvPr/>
          </p:nvSpPr>
          <p:spPr>
            <a:xfrm>
              <a:off x="4020900" y="3041575"/>
              <a:ext cx="5700" cy="5250"/>
            </a:xfrm>
            <a:custGeom>
              <a:avLst/>
              <a:gdLst/>
              <a:ahLst/>
              <a:cxnLst/>
              <a:rect l="l" t="t" r="r" b="b"/>
              <a:pathLst>
                <a:path w="228" h="210" extrusionOk="0">
                  <a:moveTo>
                    <a:pt x="103" y="1"/>
                  </a:moveTo>
                  <a:cubicBezTo>
                    <a:pt x="58" y="1"/>
                    <a:pt x="18" y="44"/>
                    <a:pt x="0" y="90"/>
                  </a:cubicBezTo>
                  <a:cubicBezTo>
                    <a:pt x="0" y="107"/>
                    <a:pt x="0" y="123"/>
                    <a:pt x="21" y="140"/>
                  </a:cubicBezTo>
                  <a:cubicBezTo>
                    <a:pt x="37" y="177"/>
                    <a:pt x="54" y="210"/>
                    <a:pt x="103" y="210"/>
                  </a:cubicBezTo>
                  <a:cubicBezTo>
                    <a:pt x="157" y="210"/>
                    <a:pt x="206" y="177"/>
                    <a:pt x="227" y="123"/>
                  </a:cubicBezTo>
                  <a:cubicBezTo>
                    <a:pt x="227" y="90"/>
                    <a:pt x="206" y="74"/>
                    <a:pt x="190" y="37"/>
                  </a:cubicBezTo>
                  <a:cubicBezTo>
                    <a:pt x="173" y="20"/>
                    <a:pt x="157" y="4"/>
                    <a:pt x="124" y="4"/>
                  </a:cubicBezTo>
                  <a:cubicBezTo>
                    <a:pt x="117" y="2"/>
                    <a:pt x="11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9"/>
            <p:cNvSpPr/>
            <p:nvPr/>
          </p:nvSpPr>
          <p:spPr>
            <a:xfrm>
              <a:off x="4147150" y="3188850"/>
              <a:ext cx="5700" cy="4975"/>
            </a:xfrm>
            <a:custGeom>
              <a:avLst/>
              <a:gdLst/>
              <a:ahLst/>
              <a:cxnLst/>
              <a:rect l="l" t="t" r="r" b="b"/>
              <a:pathLst>
                <a:path w="228" h="199" extrusionOk="0">
                  <a:moveTo>
                    <a:pt x="98" y="0"/>
                  </a:moveTo>
                  <a:cubicBezTo>
                    <a:pt x="55" y="0"/>
                    <a:pt x="18" y="33"/>
                    <a:pt x="1" y="91"/>
                  </a:cubicBezTo>
                  <a:cubicBezTo>
                    <a:pt x="1" y="108"/>
                    <a:pt x="1" y="124"/>
                    <a:pt x="21" y="145"/>
                  </a:cubicBezTo>
                  <a:lnTo>
                    <a:pt x="21" y="161"/>
                  </a:lnTo>
                  <a:cubicBezTo>
                    <a:pt x="38" y="178"/>
                    <a:pt x="71" y="194"/>
                    <a:pt x="87" y="194"/>
                  </a:cubicBezTo>
                  <a:cubicBezTo>
                    <a:pt x="99" y="197"/>
                    <a:pt x="111" y="198"/>
                    <a:pt x="121" y="198"/>
                  </a:cubicBezTo>
                  <a:cubicBezTo>
                    <a:pt x="173" y="198"/>
                    <a:pt x="207" y="166"/>
                    <a:pt x="207" y="108"/>
                  </a:cubicBezTo>
                  <a:cubicBezTo>
                    <a:pt x="228" y="91"/>
                    <a:pt x="207" y="58"/>
                    <a:pt x="190" y="42"/>
                  </a:cubicBezTo>
                  <a:cubicBezTo>
                    <a:pt x="174" y="21"/>
                    <a:pt x="158" y="4"/>
                    <a:pt x="125" y="4"/>
                  </a:cubicBezTo>
                  <a:cubicBezTo>
                    <a:pt x="115" y="2"/>
                    <a:pt x="106"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9"/>
            <p:cNvSpPr/>
            <p:nvPr/>
          </p:nvSpPr>
          <p:spPr>
            <a:xfrm>
              <a:off x="4143350" y="3219150"/>
              <a:ext cx="6000" cy="5225"/>
            </a:xfrm>
            <a:custGeom>
              <a:avLst/>
              <a:gdLst/>
              <a:ahLst/>
              <a:cxnLst/>
              <a:rect l="l" t="t" r="r" b="b"/>
              <a:pathLst>
                <a:path w="240" h="209" extrusionOk="0">
                  <a:moveTo>
                    <a:pt x="114" y="0"/>
                  </a:moveTo>
                  <a:cubicBezTo>
                    <a:pt x="103" y="0"/>
                    <a:pt x="95" y="5"/>
                    <a:pt x="87" y="13"/>
                  </a:cubicBezTo>
                  <a:cubicBezTo>
                    <a:pt x="50" y="13"/>
                    <a:pt x="33" y="29"/>
                    <a:pt x="17" y="46"/>
                  </a:cubicBezTo>
                  <a:cubicBezTo>
                    <a:pt x="17" y="83"/>
                    <a:pt x="0" y="116"/>
                    <a:pt x="17" y="149"/>
                  </a:cubicBezTo>
                  <a:cubicBezTo>
                    <a:pt x="29" y="189"/>
                    <a:pt x="72" y="209"/>
                    <a:pt x="114" y="209"/>
                  </a:cubicBezTo>
                  <a:cubicBezTo>
                    <a:pt x="127" y="209"/>
                    <a:pt x="141" y="207"/>
                    <a:pt x="153" y="202"/>
                  </a:cubicBezTo>
                  <a:cubicBezTo>
                    <a:pt x="206" y="186"/>
                    <a:pt x="239" y="116"/>
                    <a:pt x="206" y="66"/>
                  </a:cubicBezTo>
                  <a:cubicBezTo>
                    <a:pt x="206" y="29"/>
                    <a:pt x="173" y="13"/>
                    <a:pt x="153" y="13"/>
                  </a:cubicBezTo>
                  <a:cubicBezTo>
                    <a:pt x="136" y="5"/>
                    <a:pt x="124"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9"/>
            <p:cNvSpPr/>
            <p:nvPr/>
          </p:nvSpPr>
          <p:spPr>
            <a:xfrm>
              <a:off x="4111600" y="3176800"/>
              <a:ext cx="6000" cy="5050"/>
            </a:xfrm>
            <a:custGeom>
              <a:avLst/>
              <a:gdLst/>
              <a:ahLst/>
              <a:cxnLst/>
              <a:rect l="l" t="t" r="r" b="b"/>
              <a:pathLst>
                <a:path w="240" h="202" extrusionOk="0">
                  <a:moveTo>
                    <a:pt x="124" y="0"/>
                  </a:moveTo>
                  <a:cubicBezTo>
                    <a:pt x="111" y="0"/>
                    <a:pt x="97" y="3"/>
                    <a:pt x="83" y="8"/>
                  </a:cubicBezTo>
                  <a:cubicBezTo>
                    <a:pt x="33" y="25"/>
                    <a:pt x="0" y="91"/>
                    <a:pt x="17" y="144"/>
                  </a:cubicBezTo>
                  <a:cubicBezTo>
                    <a:pt x="41" y="181"/>
                    <a:pt x="77" y="202"/>
                    <a:pt x="114" y="202"/>
                  </a:cubicBezTo>
                  <a:cubicBezTo>
                    <a:pt x="127" y="202"/>
                    <a:pt x="140" y="199"/>
                    <a:pt x="153" y="194"/>
                  </a:cubicBezTo>
                  <a:cubicBezTo>
                    <a:pt x="207" y="177"/>
                    <a:pt x="240" y="128"/>
                    <a:pt x="223" y="58"/>
                  </a:cubicBezTo>
                  <a:cubicBezTo>
                    <a:pt x="196" y="21"/>
                    <a:pt x="16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9"/>
            <p:cNvSpPr/>
            <p:nvPr/>
          </p:nvSpPr>
          <p:spPr>
            <a:xfrm>
              <a:off x="4109425" y="3189625"/>
              <a:ext cx="5600" cy="5150"/>
            </a:xfrm>
            <a:custGeom>
              <a:avLst/>
              <a:gdLst/>
              <a:ahLst/>
              <a:cxnLst/>
              <a:rect l="l" t="t" r="r" b="b"/>
              <a:pathLst>
                <a:path w="224" h="206" extrusionOk="0">
                  <a:moveTo>
                    <a:pt x="112" y="1"/>
                  </a:moveTo>
                  <a:cubicBezTo>
                    <a:pt x="81" y="1"/>
                    <a:pt x="52" y="14"/>
                    <a:pt x="34" y="44"/>
                  </a:cubicBezTo>
                  <a:cubicBezTo>
                    <a:pt x="17" y="60"/>
                    <a:pt x="1" y="93"/>
                    <a:pt x="17" y="114"/>
                  </a:cubicBezTo>
                  <a:lnTo>
                    <a:pt x="17" y="147"/>
                  </a:lnTo>
                  <a:cubicBezTo>
                    <a:pt x="17" y="163"/>
                    <a:pt x="34" y="180"/>
                    <a:pt x="50" y="180"/>
                  </a:cubicBezTo>
                  <a:cubicBezTo>
                    <a:pt x="67" y="196"/>
                    <a:pt x="90" y="206"/>
                    <a:pt x="113" y="206"/>
                  </a:cubicBezTo>
                  <a:cubicBezTo>
                    <a:pt x="141" y="206"/>
                    <a:pt x="170" y="192"/>
                    <a:pt x="191" y="163"/>
                  </a:cubicBezTo>
                  <a:cubicBezTo>
                    <a:pt x="207" y="147"/>
                    <a:pt x="224" y="130"/>
                    <a:pt x="224" y="93"/>
                  </a:cubicBezTo>
                  <a:cubicBezTo>
                    <a:pt x="224" y="60"/>
                    <a:pt x="207" y="44"/>
                    <a:pt x="191" y="27"/>
                  </a:cubicBezTo>
                  <a:cubicBezTo>
                    <a:pt x="166" y="10"/>
                    <a:pt x="138"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9"/>
            <p:cNvSpPr/>
            <p:nvPr/>
          </p:nvSpPr>
          <p:spPr>
            <a:xfrm>
              <a:off x="4109425" y="3204000"/>
              <a:ext cx="5200" cy="5250"/>
            </a:xfrm>
            <a:custGeom>
              <a:avLst/>
              <a:gdLst/>
              <a:ahLst/>
              <a:cxnLst/>
              <a:rect l="l" t="t" r="r" b="b"/>
              <a:pathLst>
                <a:path w="208" h="210" extrusionOk="0">
                  <a:moveTo>
                    <a:pt x="120" y="0"/>
                  </a:moveTo>
                  <a:cubicBezTo>
                    <a:pt x="67" y="0"/>
                    <a:pt x="17" y="17"/>
                    <a:pt x="1" y="70"/>
                  </a:cubicBezTo>
                  <a:lnTo>
                    <a:pt x="1" y="87"/>
                  </a:lnTo>
                  <a:lnTo>
                    <a:pt x="1" y="136"/>
                  </a:lnTo>
                  <a:cubicBezTo>
                    <a:pt x="17" y="174"/>
                    <a:pt x="34" y="190"/>
                    <a:pt x="50" y="207"/>
                  </a:cubicBezTo>
                  <a:lnTo>
                    <a:pt x="87" y="207"/>
                  </a:lnTo>
                  <a:cubicBezTo>
                    <a:pt x="94" y="209"/>
                    <a:pt x="101" y="210"/>
                    <a:pt x="107" y="210"/>
                  </a:cubicBezTo>
                  <a:cubicBezTo>
                    <a:pt x="151" y="210"/>
                    <a:pt x="193" y="166"/>
                    <a:pt x="207" y="120"/>
                  </a:cubicBezTo>
                  <a:cubicBezTo>
                    <a:pt x="207" y="87"/>
                    <a:pt x="207" y="70"/>
                    <a:pt x="191" y="54"/>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9"/>
            <p:cNvSpPr/>
            <p:nvPr/>
          </p:nvSpPr>
          <p:spPr>
            <a:xfrm>
              <a:off x="4118825" y="3214550"/>
              <a:ext cx="5675" cy="5350"/>
            </a:xfrm>
            <a:custGeom>
              <a:avLst/>
              <a:gdLst/>
              <a:ahLst/>
              <a:cxnLst/>
              <a:rect l="l" t="t" r="r" b="b"/>
              <a:pathLst>
                <a:path w="227" h="214" extrusionOk="0">
                  <a:moveTo>
                    <a:pt x="103" y="0"/>
                  </a:moveTo>
                  <a:cubicBezTo>
                    <a:pt x="85" y="0"/>
                    <a:pt x="65" y="12"/>
                    <a:pt x="54" y="24"/>
                  </a:cubicBezTo>
                  <a:cubicBezTo>
                    <a:pt x="21" y="44"/>
                    <a:pt x="21" y="61"/>
                    <a:pt x="0" y="94"/>
                  </a:cubicBezTo>
                  <a:cubicBezTo>
                    <a:pt x="0" y="110"/>
                    <a:pt x="0" y="127"/>
                    <a:pt x="21" y="147"/>
                  </a:cubicBezTo>
                  <a:lnTo>
                    <a:pt x="21" y="164"/>
                  </a:lnTo>
                  <a:cubicBezTo>
                    <a:pt x="37" y="180"/>
                    <a:pt x="70" y="197"/>
                    <a:pt x="87" y="213"/>
                  </a:cubicBezTo>
                  <a:cubicBezTo>
                    <a:pt x="157" y="213"/>
                    <a:pt x="206" y="180"/>
                    <a:pt x="206" y="127"/>
                  </a:cubicBezTo>
                  <a:cubicBezTo>
                    <a:pt x="227" y="94"/>
                    <a:pt x="206" y="61"/>
                    <a:pt x="190" y="44"/>
                  </a:cubicBezTo>
                  <a:cubicBezTo>
                    <a:pt x="173" y="24"/>
                    <a:pt x="157" y="7"/>
                    <a:pt x="124" y="7"/>
                  </a:cubicBezTo>
                  <a:cubicBezTo>
                    <a:pt x="118" y="2"/>
                    <a:pt x="11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9"/>
            <p:cNvSpPr/>
            <p:nvPr/>
          </p:nvSpPr>
          <p:spPr>
            <a:xfrm>
              <a:off x="4129125" y="3221100"/>
              <a:ext cx="5700" cy="5450"/>
            </a:xfrm>
            <a:custGeom>
              <a:avLst/>
              <a:gdLst/>
              <a:ahLst/>
              <a:cxnLst/>
              <a:rect l="l" t="t" r="r" b="b"/>
              <a:pathLst>
                <a:path w="228" h="218" extrusionOk="0">
                  <a:moveTo>
                    <a:pt x="115" y="1"/>
                  </a:moveTo>
                  <a:cubicBezTo>
                    <a:pt x="106" y="1"/>
                    <a:pt x="96" y="2"/>
                    <a:pt x="87" y="5"/>
                  </a:cubicBezTo>
                  <a:cubicBezTo>
                    <a:pt x="21" y="38"/>
                    <a:pt x="0" y="91"/>
                    <a:pt x="21" y="141"/>
                  </a:cubicBezTo>
                  <a:cubicBezTo>
                    <a:pt x="21" y="157"/>
                    <a:pt x="37" y="174"/>
                    <a:pt x="54" y="174"/>
                  </a:cubicBezTo>
                  <a:cubicBezTo>
                    <a:pt x="66" y="201"/>
                    <a:pt x="98" y="217"/>
                    <a:pt x="128" y="217"/>
                  </a:cubicBezTo>
                  <a:cubicBezTo>
                    <a:pt x="138" y="217"/>
                    <a:pt x="148" y="215"/>
                    <a:pt x="157" y="211"/>
                  </a:cubicBezTo>
                  <a:cubicBezTo>
                    <a:pt x="190" y="195"/>
                    <a:pt x="227" y="157"/>
                    <a:pt x="227" y="124"/>
                  </a:cubicBezTo>
                  <a:cubicBezTo>
                    <a:pt x="227" y="108"/>
                    <a:pt x="227" y="91"/>
                    <a:pt x="206" y="71"/>
                  </a:cubicBezTo>
                  <a:cubicBezTo>
                    <a:pt x="193" y="30"/>
                    <a:pt x="157"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9"/>
            <p:cNvSpPr/>
            <p:nvPr/>
          </p:nvSpPr>
          <p:spPr>
            <a:xfrm>
              <a:off x="4133050" y="3209150"/>
              <a:ext cx="5575" cy="5250"/>
            </a:xfrm>
            <a:custGeom>
              <a:avLst/>
              <a:gdLst/>
              <a:ahLst/>
              <a:cxnLst/>
              <a:rect l="l" t="t" r="r" b="b"/>
              <a:pathLst>
                <a:path w="223" h="210" extrusionOk="0">
                  <a:moveTo>
                    <a:pt x="120" y="1"/>
                  </a:moveTo>
                  <a:cubicBezTo>
                    <a:pt x="70" y="1"/>
                    <a:pt x="17" y="34"/>
                    <a:pt x="0" y="87"/>
                  </a:cubicBezTo>
                  <a:cubicBezTo>
                    <a:pt x="0" y="104"/>
                    <a:pt x="0" y="120"/>
                    <a:pt x="17" y="137"/>
                  </a:cubicBezTo>
                  <a:lnTo>
                    <a:pt x="17" y="174"/>
                  </a:lnTo>
                  <a:cubicBezTo>
                    <a:pt x="33" y="190"/>
                    <a:pt x="70" y="207"/>
                    <a:pt x="87" y="207"/>
                  </a:cubicBezTo>
                  <a:cubicBezTo>
                    <a:pt x="95" y="209"/>
                    <a:pt x="104" y="210"/>
                    <a:pt x="112" y="210"/>
                  </a:cubicBezTo>
                  <a:cubicBezTo>
                    <a:pt x="166" y="210"/>
                    <a:pt x="206" y="167"/>
                    <a:pt x="206" y="120"/>
                  </a:cubicBezTo>
                  <a:cubicBezTo>
                    <a:pt x="223" y="104"/>
                    <a:pt x="206" y="71"/>
                    <a:pt x="190" y="54"/>
                  </a:cubicBezTo>
                  <a:cubicBezTo>
                    <a:pt x="173"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9"/>
            <p:cNvSpPr/>
            <p:nvPr/>
          </p:nvSpPr>
          <p:spPr>
            <a:xfrm>
              <a:off x="4127475" y="3234875"/>
              <a:ext cx="5600" cy="5225"/>
            </a:xfrm>
            <a:custGeom>
              <a:avLst/>
              <a:gdLst/>
              <a:ahLst/>
              <a:cxnLst/>
              <a:rect l="l" t="t" r="r" b="b"/>
              <a:pathLst>
                <a:path w="224" h="209" extrusionOk="0">
                  <a:moveTo>
                    <a:pt x="120" y="1"/>
                  </a:moveTo>
                  <a:cubicBezTo>
                    <a:pt x="88" y="1"/>
                    <a:pt x="54" y="15"/>
                    <a:pt x="33" y="35"/>
                  </a:cubicBezTo>
                  <a:cubicBezTo>
                    <a:pt x="17" y="72"/>
                    <a:pt x="0" y="89"/>
                    <a:pt x="0" y="122"/>
                  </a:cubicBezTo>
                  <a:cubicBezTo>
                    <a:pt x="17" y="122"/>
                    <a:pt x="17" y="138"/>
                    <a:pt x="17" y="138"/>
                  </a:cubicBezTo>
                  <a:cubicBezTo>
                    <a:pt x="17" y="159"/>
                    <a:pt x="33" y="175"/>
                    <a:pt x="50" y="192"/>
                  </a:cubicBezTo>
                  <a:cubicBezTo>
                    <a:pt x="66" y="208"/>
                    <a:pt x="103" y="208"/>
                    <a:pt x="120" y="208"/>
                  </a:cubicBezTo>
                  <a:cubicBezTo>
                    <a:pt x="153" y="208"/>
                    <a:pt x="169" y="192"/>
                    <a:pt x="190" y="175"/>
                  </a:cubicBezTo>
                  <a:cubicBezTo>
                    <a:pt x="207" y="159"/>
                    <a:pt x="223" y="122"/>
                    <a:pt x="223" y="89"/>
                  </a:cubicBezTo>
                  <a:cubicBezTo>
                    <a:pt x="207" y="72"/>
                    <a:pt x="207" y="35"/>
                    <a:pt x="169" y="19"/>
                  </a:cubicBezTo>
                  <a:cubicBezTo>
                    <a:pt x="157" y="6"/>
                    <a:pt x="139"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9"/>
            <p:cNvSpPr/>
            <p:nvPr/>
          </p:nvSpPr>
          <p:spPr>
            <a:xfrm>
              <a:off x="4123550" y="3198100"/>
              <a:ext cx="5600" cy="5200"/>
            </a:xfrm>
            <a:custGeom>
              <a:avLst/>
              <a:gdLst/>
              <a:ahLst/>
              <a:cxnLst/>
              <a:rect l="l" t="t" r="r" b="b"/>
              <a:pathLst>
                <a:path w="224" h="208" extrusionOk="0">
                  <a:moveTo>
                    <a:pt x="115" y="0"/>
                  </a:moveTo>
                  <a:cubicBezTo>
                    <a:pt x="100" y="0"/>
                    <a:pt x="85" y="5"/>
                    <a:pt x="71" y="14"/>
                  </a:cubicBezTo>
                  <a:cubicBezTo>
                    <a:pt x="17" y="30"/>
                    <a:pt x="1" y="84"/>
                    <a:pt x="17" y="133"/>
                  </a:cubicBezTo>
                  <a:cubicBezTo>
                    <a:pt x="34" y="177"/>
                    <a:pt x="82" y="208"/>
                    <a:pt x="128" y="208"/>
                  </a:cubicBezTo>
                  <a:cubicBezTo>
                    <a:pt x="138" y="208"/>
                    <a:pt x="148" y="206"/>
                    <a:pt x="157" y="203"/>
                  </a:cubicBezTo>
                  <a:cubicBezTo>
                    <a:pt x="207" y="187"/>
                    <a:pt x="223" y="117"/>
                    <a:pt x="207" y="63"/>
                  </a:cubicBezTo>
                  <a:cubicBezTo>
                    <a:pt x="195" y="28"/>
                    <a:pt x="155"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9"/>
            <p:cNvSpPr/>
            <p:nvPr/>
          </p:nvSpPr>
          <p:spPr>
            <a:xfrm>
              <a:off x="4136450" y="3176875"/>
              <a:ext cx="5575" cy="5300"/>
            </a:xfrm>
            <a:custGeom>
              <a:avLst/>
              <a:gdLst/>
              <a:ahLst/>
              <a:cxnLst/>
              <a:rect l="l" t="t" r="r" b="b"/>
              <a:pathLst>
                <a:path w="223" h="212" extrusionOk="0">
                  <a:moveTo>
                    <a:pt x="97" y="1"/>
                  </a:moveTo>
                  <a:cubicBezTo>
                    <a:pt x="55" y="1"/>
                    <a:pt x="14" y="46"/>
                    <a:pt x="0" y="88"/>
                  </a:cubicBezTo>
                  <a:cubicBezTo>
                    <a:pt x="0" y="108"/>
                    <a:pt x="0" y="125"/>
                    <a:pt x="17" y="141"/>
                  </a:cubicBezTo>
                  <a:lnTo>
                    <a:pt x="17" y="158"/>
                  </a:lnTo>
                  <a:cubicBezTo>
                    <a:pt x="37" y="191"/>
                    <a:pt x="70" y="211"/>
                    <a:pt x="87" y="211"/>
                  </a:cubicBezTo>
                  <a:cubicBezTo>
                    <a:pt x="157" y="211"/>
                    <a:pt x="206" y="174"/>
                    <a:pt x="206" y="125"/>
                  </a:cubicBezTo>
                  <a:cubicBezTo>
                    <a:pt x="223" y="88"/>
                    <a:pt x="206" y="71"/>
                    <a:pt x="190" y="38"/>
                  </a:cubicBezTo>
                  <a:cubicBezTo>
                    <a:pt x="173" y="22"/>
                    <a:pt x="157" y="5"/>
                    <a:pt x="120" y="5"/>
                  </a:cubicBezTo>
                  <a:cubicBezTo>
                    <a:pt x="112" y="2"/>
                    <a:pt x="105"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9"/>
            <p:cNvSpPr/>
            <p:nvPr/>
          </p:nvSpPr>
          <p:spPr>
            <a:xfrm>
              <a:off x="4190150" y="3254700"/>
              <a:ext cx="5575" cy="5350"/>
            </a:xfrm>
            <a:custGeom>
              <a:avLst/>
              <a:gdLst/>
              <a:ahLst/>
              <a:cxnLst/>
              <a:rect l="l" t="t" r="r" b="b"/>
              <a:pathLst>
                <a:path w="223" h="214" extrusionOk="0">
                  <a:moveTo>
                    <a:pt x="103" y="1"/>
                  </a:moveTo>
                  <a:cubicBezTo>
                    <a:pt x="70" y="1"/>
                    <a:pt x="33" y="17"/>
                    <a:pt x="17" y="34"/>
                  </a:cubicBezTo>
                  <a:cubicBezTo>
                    <a:pt x="0" y="67"/>
                    <a:pt x="0" y="87"/>
                    <a:pt x="0" y="120"/>
                  </a:cubicBezTo>
                  <a:lnTo>
                    <a:pt x="0" y="137"/>
                  </a:lnTo>
                  <a:cubicBezTo>
                    <a:pt x="17" y="153"/>
                    <a:pt x="17" y="170"/>
                    <a:pt x="33" y="190"/>
                  </a:cubicBezTo>
                  <a:cubicBezTo>
                    <a:pt x="57" y="205"/>
                    <a:pt x="83" y="213"/>
                    <a:pt x="109" y="213"/>
                  </a:cubicBezTo>
                  <a:cubicBezTo>
                    <a:pt x="141" y="213"/>
                    <a:pt x="171" y="200"/>
                    <a:pt x="190" y="170"/>
                  </a:cubicBezTo>
                  <a:cubicBezTo>
                    <a:pt x="223" y="120"/>
                    <a:pt x="223" y="67"/>
                    <a:pt x="173" y="17"/>
                  </a:cubicBezTo>
                  <a:cubicBezTo>
                    <a:pt x="157"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9"/>
            <p:cNvSpPr/>
            <p:nvPr/>
          </p:nvSpPr>
          <p:spPr>
            <a:xfrm>
              <a:off x="4192300" y="3224575"/>
              <a:ext cx="5175" cy="5225"/>
            </a:xfrm>
            <a:custGeom>
              <a:avLst/>
              <a:gdLst/>
              <a:ahLst/>
              <a:cxnLst/>
              <a:rect l="l" t="t" r="r" b="b"/>
              <a:pathLst>
                <a:path w="207" h="209" extrusionOk="0">
                  <a:moveTo>
                    <a:pt x="108" y="0"/>
                  </a:moveTo>
                  <a:cubicBezTo>
                    <a:pt x="72" y="0"/>
                    <a:pt x="38" y="15"/>
                    <a:pt x="17" y="35"/>
                  </a:cubicBezTo>
                  <a:cubicBezTo>
                    <a:pt x="1" y="72"/>
                    <a:pt x="1" y="89"/>
                    <a:pt x="1" y="122"/>
                  </a:cubicBezTo>
                  <a:lnTo>
                    <a:pt x="1" y="138"/>
                  </a:lnTo>
                  <a:cubicBezTo>
                    <a:pt x="17" y="159"/>
                    <a:pt x="17" y="175"/>
                    <a:pt x="34" y="192"/>
                  </a:cubicBezTo>
                  <a:cubicBezTo>
                    <a:pt x="50" y="208"/>
                    <a:pt x="87" y="208"/>
                    <a:pt x="120" y="208"/>
                  </a:cubicBezTo>
                  <a:cubicBezTo>
                    <a:pt x="137" y="208"/>
                    <a:pt x="174" y="192"/>
                    <a:pt x="190" y="175"/>
                  </a:cubicBezTo>
                  <a:cubicBezTo>
                    <a:pt x="207" y="159"/>
                    <a:pt x="207" y="122"/>
                    <a:pt x="207" y="89"/>
                  </a:cubicBezTo>
                  <a:cubicBezTo>
                    <a:pt x="207" y="72"/>
                    <a:pt x="190" y="35"/>
                    <a:pt x="174" y="18"/>
                  </a:cubicBezTo>
                  <a:cubicBezTo>
                    <a:pt x="153" y="6"/>
                    <a:pt x="130"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9"/>
            <p:cNvSpPr/>
            <p:nvPr/>
          </p:nvSpPr>
          <p:spPr>
            <a:xfrm>
              <a:off x="4184150" y="3200450"/>
              <a:ext cx="5600" cy="5075"/>
            </a:xfrm>
            <a:custGeom>
              <a:avLst/>
              <a:gdLst/>
              <a:ahLst/>
              <a:cxnLst/>
              <a:rect l="l" t="t" r="r" b="b"/>
              <a:pathLst>
                <a:path w="224" h="203" extrusionOk="0">
                  <a:moveTo>
                    <a:pt x="116" y="0"/>
                  </a:moveTo>
                  <a:cubicBezTo>
                    <a:pt x="101" y="0"/>
                    <a:pt x="84" y="2"/>
                    <a:pt x="67" y="6"/>
                  </a:cubicBezTo>
                  <a:cubicBezTo>
                    <a:pt x="17" y="23"/>
                    <a:pt x="1" y="72"/>
                    <a:pt x="17" y="142"/>
                  </a:cubicBezTo>
                  <a:cubicBezTo>
                    <a:pt x="17" y="142"/>
                    <a:pt x="34" y="159"/>
                    <a:pt x="34" y="175"/>
                  </a:cubicBezTo>
                  <a:cubicBezTo>
                    <a:pt x="58" y="190"/>
                    <a:pt x="92" y="203"/>
                    <a:pt x="121" y="203"/>
                  </a:cubicBezTo>
                  <a:cubicBezTo>
                    <a:pt x="133" y="203"/>
                    <a:pt x="144" y="201"/>
                    <a:pt x="154" y="196"/>
                  </a:cubicBezTo>
                  <a:cubicBezTo>
                    <a:pt x="191" y="175"/>
                    <a:pt x="207" y="142"/>
                    <a:pt x="224" y="109"/>
                  </a:cubicBezTo>
                  <a:cubicBezTo>
                    <a:pt x="224" y="93"/>
                    <a:pt x="224" y="72"/>
                    <a:pt x="207" y="56"/>
                  </a:cubicBezTo>
                  <a:cubicBezTo>
                    <a:pt x="195" y="19"/>
                    <a:pt x="16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9"/>
            <p:cNvSpPr/>
            <p:nvPr/>
          </p:nvSpPr>
          <p:spPr>
            <a:xfrm>
              <a:off x="4185400" y="3187950"/>
              <a:ext cx="5175" cy="5350"/>
            </a:xfrm>
            <a:custGeom>
              <a:avLst/>
              <a:gdLst/>
              <a:ahLst/>
              <a:cxnLst/>
              <a:rect l="l" t="t" r="r" b="b"/>
              <a:pathLst>
                <a:path w="207" h="214" extrusionOk="0">
                  <a:moveTo>
                    <a:pt x="103" y="1"/>
                  </a:moveTo>
                  <a:cubicBezTo>
                    <a:pt x="75" y="1"/>
                    <a:pt x="46" y="13"/>
                    <a:pt x="17" y="40"/>
                  </a:cubicBezTo>
                  <a:cubicBezTo>
                    <a:pt x="0" y="57"/>
                    <a:pt x="0" y="94"/>
                    <a:pt x="0" y="111"/>
                  </a:cubicBezTo>
                  <a:cubicBezTo>
                    <a:pt x="0" y="127"/>
                    <a:pt x="0" y="127"/>
                    <a:pt x="17" y="144"/>
                  </a:cubicBezTo>
                  <a:cubicBezTo>
                    <a:pt x="17" y="160"/>
                    <a:pt x="38" y="181"/>
                    <a:pt x="38" y="181"/>
                  </a:cubicBezTo>
                  <a:cubicBezTo>
                    <a:pt x="71" y="197"/>
                    <a:pt x="87" y="214"/>
                    <a:pt x="120" y="214"/>
                  </a:cubicBezTo>
                  <a:cubicBezTo>
                    <a:pt x="157" y="214"/>
                    <a:pt x="174" y="197"/>
                    <a:pt x="190" y="160"/>
                  </a:cubicBezTo>
                  <a:cubicBezTo>
                    <a:pt x="207" y="144"/>
                    <a:pt x="207" y="127"/>
                    <a:pt x="207" y="94"/>
                  </a:cubicBezTo>
                  <a:cubicBezTo>
                    <a:pt x="207" y="57"/>
                    <a:pt x="190" y="40"/>
                    <a:pt x="174" y="24"/>
                  </a:cubicBezTo>
                  <a:cubicBezTo>
                    <a:pt x="150" y="9"/>
                    <a:pt x="12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9"/>
            <p:cNvSpPr/>
            <p:nvPr/>
          </p:nvSpPr>
          <p:spPr>
            <a:xfrm>
              <a:off x="4190150" y="3238825"/>
              <a:ext cx="5175" cy="5200"/>
            </a:xfrm>
            <a:custGeom>
              <a:avLst/>
              <a:gdLst/>
              <a:ahLst/>
              <a:cxnLst/>
              <a:rect l="l" t="t" r="r" b="b"/>
              <a:pathLst>
                <a:path w="207" h="208" extrusionOk="0">
                  <a:moveTo>
                    <a:pt x="120" y="1"/>
                  </a:moveTo>
                  <a:cubicBezTo>
                    <a:pt x="54" y="1"/>
                    <a:pt x="0" y="34"/>
                    <a:pt x="0" y="83"/>
                  </a:cubicBezTo>
                  <a:lnTo>
                    <a:pt x="0" y="137"/>
                  </a:lnTo>
                  <a:cubicBezTo>
                    <a:pt x="0" y="153"/>
                    <a:pt x="17" y="153"/>
                    <a:pt x="17" y="170"/>
                  </a:cubicBezTo>
                  <a:cubicBezTo>
                    <a:pt x="33" y="186"/>
                    <a:pt x="54" y="207"/>
                    <a:pt x="87" y="207"/>
                  </a:cubicBezTo>
                  <a:cubicBezTo>
                    <a:pt x="103" y="207"/>
                    <a:pt x="136" y="207"/>
                    <a:pt x="157" y="186"/>
                  </a:cubicBezTo>
                  <a:cubicBezTo>
                    <a:pt x="190" y="170"/>
                    <a:pt x="206" y="137"/>
                    <a:pt x="206" y="120"/>
                  </a:cubicBezTo>
                  <a:cubicBezTo>
                    <a:pt x="206" y="83"/>
                    <a:pt x="206" y="67"/>
                    <a:pt x="190" y="34"/>
                  </a:cubicBezTo>
                  <a:cubicBezTo>
                    <a:pt x="17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9"/>
            <p:cNvSpPr/>
            <p:nvPr/>
          </p:nvSpPr>
          <p:spPr>
            <a:xfrm>
              <a:off x="4163125" y="3186375"/>
              <a:ext cx="5600" cy="5325"/>
            </a:xfrm>
            <a:custGeom>
              <a:avLst/>
              <a:gdLst/>
              <a:ahLst/>
              <a:cxnLst/>
              <a:rect l="l" t="t" r="r" b="b"/>
              <a:pathLst>
                <a:path w="224" h="213" extrusionOk="0">
                  <a:moveTo>
                    <a:pt x="104" y="0"/>
                  </a:moveTo>
                  <a:cubicBezTo>
                    <a:pt x="67" y="0"/>
                    <a:pt x="50" y="17"/>
                    <a:pt x="34" y="54"/>
                  </a:cubicBezTo>
                  <a:cubicBezTo>
                    <a:pt x="17" y="70"/>
                    <a:pt x="1" y="87"/>
                    <a:pt x="1" y="120"/>
                  </a:cubicBezTo>
                  <a:lnTo>
                    <a:pt x="17" y="141"/>
                  </a:lnTo>
                  <a:cubicBezTo>
                    <a:pt x="17" y="157"/>
                    <a:pt x="34" y="174"/>
                    <a:pt x="50" y="190"/>
                  </a:cubicBezTo>
                  <a:cubicBezTo>
                    <a:pt x="65" y="205"/>
                    <a:pt x="88" y="213"/>
                    <a:pt x="111" y="213"/>
                  </a:cubicBezTo>
                  <a:cubicBezTo>
                    <a:pt x="139" y="213"/>
                    <a:pt x="168" y="201"/>
                    <a:pt x="186" y="174"/>
                  </a:cubicBezTo>
                  <a:cubicBezTo>
                    <a:pt x="224" y="120"/>
                    <a:pt x="224" y="70"/>
                    <a:pt x="170" y="37"/>
                  </a:cubicBezTo>
                  <a:cubicBezTo>
                    <a:pt x="153" y="17"/>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9"/>
            <p:cNvSpPr/>
            <p:nvPr/>
          </p:nvSpPr>
          <p:spPr>
            <a:xfrm>
              <a:off x="4202200" y="3246050"/>
              <a:ext cx="5600" cy="5175"/>
            </a:xfrm>
            <a:custGeom>
              <a:avLst/>
              <a:gdLst/>
              <a:ahLst/>
              <a:cxnLst/>
              <a:rect l="l" t="t" r="r" b="b"/>
              <a:pathLst>
                <a:path w="224" h="207" extrusionOk="0">
                  <a:moveTo>
                    <a:pt x="137" y="1"/>
                  </a:moveTo>
                  <a:cubicBezTo>
                    <a:pt x="104" y="1"/>
                    <a:pt x="66" y="1"/>
                    <a:pt x="50" y="21"/>
                  </a:cubicBezTo>
                  <a:cubicBezTo>
                    <a:pt x="33" y="38"/>
                    <a:pt x="17" y="71"/>
                    <a:pt x="17" y="87"/>
                  </a:cubicBezTo>
                  <a:cubicBezTo>
                    <a:pt x="0" y="104"/>
                    <a:pt x="17" y="124"/>
                    <a:pt x="17" y="141"/>
                  </a:cubicBezTo>
                  <a:cubicBezTo>
                    <a:pt x="17" y="157"/>
                    <a:pt x="17" y="157"/>
                    <a:pt x="33" y="174"/>
                  </a:cubicBezTo>
                  <a:cubicBezTo>
                    <a:pt x="50" y="190"/>
                    <a:pt x="66" y="207"/>
                    <a:pt x="104" y="207"/>
                  </a:cubicBezTo>
                  <a:cubicBezTo>
                    <a:pt x="153" y="207"/>
                    <a:pt x="207" y="174"/>
                    <a:pt x="223" y="124"/>
                  </a:cubicBezTo>
                  <a:cubicBezTo>
                    <a:pt x="223" y="87"/>
                    <a:pt x="223" y="71"/>
                    <a:pt x="207" y="38"/>
                  </a:cubicBezTo>
                  <a:cubicBezTo>
                    <a:pt x="190" y="2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9"/>
            <p:cNvSpPr/>
            <p:nvPr/>
          </p:nvSpPr>
          <p:spPr>
            <a:xfrm>
              <a:off x="4195300" y="3197100"/>
              <a:ext cx="5575" cy="5350"/>
            </a:xfrm>
            <a:custGeom>
              <a:avLst/>
              <a:gdLst/>
              <a:ahLst/>
              <a:cxnLst/>
              <a:rect l="l" t="t" r="r" b="b"/>
              <a:pathLst>
                <a:path w="223" h="214" extrusionOk="0">
                  <a:moveTo>
                    <a:pt x="120" y="0"/>
                  </a:moveTo>
                  <a:cubicBezTo>
                    <a:pt x="103" y="0"/>
                    <a:pt x="87" y="0"/>
                    <a:pt x="70" y="21"/>
                  </a:cubicBezTo>
                  <a:cubicBezTo>
                    <a:pt x="17" y="37"/>
                    <a:pt x="0" y="87"/>
                    <a:pt x="17" y="140"/>
                  </a:cubicBezTo>
                  <a:cubicBezTo>
                    <a:pt x="29" y="190"/>
                    <a:pt x="72" y="214"/>
                    <a:pt x="115" y="214"/>
                  </a:cubicBezTo>
                  <a:cubicBezTo>
                    <a:pt x="129" y="214"/>
                    <a:pt x="144" y="211"/>
                    <a:pt x="157" y="206"/>
                  </a:cubicBezTo>
                  <a:cubicBezTo>
                    <a:pt x="173" y="206"/>
                    <a:pt x="190" y="190"/>
                    <a:pt x="190" y="173"/>
                  </a:cubicBezTo>
                  <a:cubicBezTo>
                    <a:pt x="223" y="157"/>
                    <a:pt x="223" y="103"/>
                    <a:pt x="206" y="70"/>
                  </a:cubicBezTo>
                  <a:cubicBezTo>
                    <a:pt x="190" y="37"/>
                    <a:pt x="157"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9"/>
            <p:cNvSpPr/>
            <p:nvPr/>
          </p:nvSpPr>
          <p:spPr>
            <a:xfrm>
              <a:off x="4194475" y="3210725"/>
              <a:ext cx="5175" cy="5350"/>
            </a:xfrm>
            <a:custGeom>
              <a:avLst/>
              <a:gdLst/>
              <a:ahLst/>
              <a:cxnLst/>
              <a:rect l="l" t="t" r="r" b="b"/>
              <a:pathLst>
                <a:path w="207" h="214" extrusionOk="0">
                  <a:moveTo>
                    <a:pt x="93" y="1"/>
                  </a:moveTo>
                  <a:cubicBezTo>
                    <a:pt x="74" y="1"/>
                    <a:pt x="57" y="12"/>
                    <a:pt x="33" y="24"/>
                  </a:cubicBezTo>
                  <a:cubicBezTo>
                    <a:pt x="17" y="41"/>
                    <a:pt x="0" y="57"/>
                    <a:pt x="0" y="94"/>
                  </a:cubicBezTo>
                  <a:lnTo>
                    <a:pt x="0" y="144"/>
                  </a:lnTo>
                  <a:cubicBezTo>
                    <a:pt x="17" y="144"/>
                    <a:pt x="17" y="160"/>
                    <a:pt x="17" y="160"/>
                  </a:cubicBezTo>
                  <a:cubicBezTo>
                    <a:pt x="33" y="197"/>
                    <a:pt x="66" y="197"/>
                    <a:pt x="87" y="214"/>
                  </a:cubicBezTo>
                  <a:cubicBezTo>
                    <a:pt x="153" y="214"/>
                    <a:pt x="206" y="177"/>
                    <a:pt x="206" y="127"/>
                  </a:cubicBezTo>
                  <a:cubicBezTo>
                    <a:pt x="206" y="94"/>
                    <a:pt x="206" y="57"/>
                    <a:pt x="190" y="41"/>
                  </a:cubicBezTo>
                  <a:cubicBezTo>
                    <a:pt x="169" y="24"/>
                    <a:pt x="153" y="8"/>
                    <a:pt x="120" y="8"/>
                  </a:cubicBezTo>
                  <a:cubicBezTo>
                    <a:pt x="110" y="3"/>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9"/>
            <p:cNvSpPr/>
            <p:nvPr/>
          </p:nvSpPr>
          <p:spPr>
            <a:xfrm>
              <a:off x="4199200" y="3184050"/>
              <a:ext cx="5200" cy="5025"/>
            </a:xfrm>
            <a:custGeom>
              <a:avLst/>
              <a:gdLst/>
              <a:ahLst/>
              <a:cxnLst/>
              <a:rect l="l" t="t" r="r" b="b"/>
              <a:pathLst>
                <a:path w="208" h="201" extrusionOk="0">
                  <a:moveTo>
                    <a:pt x="93" y="0"/>
                  </a:moveTo>
                  <a:cubicBezTo>
                    <a:pt x="73" y="0"/>
                    <a:pt x="57" y="13"/>
                    <a:pt x="34" y="27"/>
                  </a:cubicBezTo>
                  <a:cubicBezTo>
                    <a:pt x="17" y="44"/>
                    <a:pt x="1" y="60"/>
                    <a:pt x="1" y="93"/>
                  </a:cubicBezTo>
                  <a:lnTo>
                    <a:pt x="1" y="147"/>
                  </a:lnTo>
                  <a:lnTo>
                    <a:pt x="17" y="163"/>
                  </a:lnTo>
                  <a:cubicBezTo>
                    <a:pt x="34" y="180"/>
                    <a:pt x="50" y="196"/>
                    <a:pt x="83" y="196"/>
                  </a:cubicBezTo>
                  <a:cubicBezTo>
                    <a:pt x="92" y="199"/>
                    <a:pt x="102" y="201"/>
                    <a:pt x="110" y="201"/>
                  </a:cubicBezTo>
                  <a:cubicBezTo>
                    <a:pt x="153" y="201"/>
                    <a:pt x="190" y="168"/>
                    <a:pt x="207" y="110"/>
                  </a:cubicBezTo>
                  <a:cubicBezTo>
                    <a:pt x="207" y="93"/>
                    <a:pt x="207" y="60"/>
                    <a:pt x="186" y="44"/>
                  </a:cubicBezTo>
                  <a:cubicBezTo>
                    <a:pt x="170" y="27"/>
                    <a:pt x="137" y="7"/>
                    <a:pt x="120" y="7"/>
                  </a:cubicBezTo>
                  <a:cubicBezTo>
                    <a:pt x="110" y="2"/>
                    <a:pt x="101"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9"/>
            <p:cNvSpPr/>
            <p:nvPr/>
          </p:nvSpPr>
          <p:spPr>
            <a:xfrm>
              <a:off x="4169525" y="3218875"/>
              <a:ext cx="5600" cy="5100"/>
            </a:xfrm>
            <a:custGeom>
              <a:avLst/>
              <a:gdLst/>
              <a:ahLst/>
              <a:cxnLst/>
              <a:rect l="l" t="t" r="r" b="b"/>
              <a:pathLst>
                <a:path w="224" h="204" extrusionOk="0">
                  <a:moveTo>
                    <a:pt x="130" y="0"/>
                  </a:moveTo>
                  <a:cubicBezTo>
                    <a:pt x="122" y="0"/>
                    <a:pt x="113" y="2"/>
                    <a:pt x="104" y="7"/>
                  </a:cubicBezTo>
                  <a:cubicBezTo>
                    <a:pt x="71" y="7"/>
                    <a:pt x="54" y="7"/>
                    <a:pt x="33" y="40"/>
                  </a:cubicBezTo>
                  <a:cubicBezTo>
                    <a:pt x="17" y="57"/>
                    <a:pt x="1" y="94"/>
                    <a:pt x="17" y="110"/>
                  </a:cubicBezTo>
                  <a:lnTo>
                    <a:pt x="17" y="143"/>
                  </a:lnTo>
                  <a:cubicBezTo>
                    <a:pt x="17" y="160"/>
                    <a:pt x="33" y="180"/>
                    <a:pt x="54" y="180"/>
                  </a:cubicBezTo>
                  <a:cubicBezTo>
                    <a:pt x="69" y="195"/>
                    <a:pt x="90" y="203"/>
                    <a:pt x="113" y="203"/>
                  </a:cubicBezTo>
                  <a:cubicBezTo>
                    <a:pt x="142" y="203"/>
                    <a:pt x="172" y="190"/>
                    <a:pt x="190" y="160"/>
                  </a:cubicBezTo>
                  <a:cubicBezTo>
                    <a:pt x="207" y="143"/>
                    <a:pt x="223" y="110"/>
                    <a:pt x="223" y="94"/>
                  </a:cubicBezTo>
                  <a:cubicBezTo>
                    <a:pt x="223" y="57"/>
                    <a:pt x="207" y="40"/>
                    <a:pt x="174" y="24"/>
                  </a:cubicBezTo>
                  <a:cubicBezTo>
                    <a:pt x="162" y="12"/>
                    <a:pt x="148"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9"/>
            <p:cNvSpPr/>
            <p:nvPr/>
          </p:nvSpPr>
          <p:spPr>
            <a:xfrm>
              <a:off x="4169950" y="3205650"/>
              <a:ext cx="5575" cy="5125"/>
            </a:xfrm>
            <a:custGeom>
              <a:avLst/>
              <a:gdLst/>
              <a:ahLst/>
              <a:cxnLst/>
              <a:rect l="l" t="t" r="r" b="b"/>
              <a:pathLst>
                <a:path w="223" h="205" extrusionOk="0">
                  <a:moveTo>
                    <a:pt x="115" y="0"/>
                  </a:moveTo>
                  <a:cubicBezTo>
                    <a:pt x="105" y="0"/>
                    <a:pt x="96" y="2"/>
                    <a:pt x="87" y="4"/>
                  </a:cubicBezTo>
                  <a:cubicBezTo>
                    <a:pt x="16" y="21"/>
                    <a:pt x="0" y="91"/>
                    <a:pt x="16" y="141"/>
                  </a:cubicBezTo>
                  <a:cubicBezTo>
                    <a:pt x="16" y="157"/>
                    <a:pt x="37" y="174"/>
                    <a:pt x="54" y="174"/>
                  </a:cubicBezTo>
                  <a:cubicBezTo>
                    <a:pt x="64" y="196"/>
                    <a:pt x="85" y="205"/>
                    <a:pt x="109" y="205"/>
                  </a:cubicBezTo>
                  <a:cubicBezTo>
                    <a:pt x="125" y="205"/>
                    <a:pt x="142" y="201"/>
                    <a:pt x="157" y="194"/>
                  </a:cubicBezTo>
                  <a:cubicBezTo>
                    <a:pt x="190" y="194"/>
                    <a:pt x="223" y="157"/>
                    <a:pt x="223" y="108"/>
                  </a:cubicBezTo>
                  <a:cubicBezTo>
                    <a:pt x="223" y="91"/>
                    <a:pt x="223" y="91"/>
                    <a:pt x="206" y="70"/>
                  </a:cubicBezTo>
                  <a:cubicBezTo>
                    <a:pt x="193" y="30"/>
                    <a:pt x="157"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9"/>
            <p:cNvSpPr/>
            <p:nvPr/>
          </p:nvSpPr>
          <p:spPr>
            <a:xfrm>
              <a:off x="4167350" y="3232250"/>
              <a:ext cx="5600" cy="5275"/>
            </a:xfrm>
            <a:custGeom>
              <a:avLst/>
              <a:gdLst/>
              <a:ahLst/>
              <a:cxnLst/>
              <a:rect l="l" t="t" r="r" b="b"/>
              <a:pathLst>
                <a:path w="224" h="211" extrusionOk="0">
                  <a:moveTo>
                    <a:pt x="114" y="1"/>
                  </a:moveTo>
                  <a:cubicBezTo>
                    <a:pt x="58" y="1"/>
                    <a:pt x="17" y="44"/>
                    <a:pt x="17" y="91"/>
                  </a:cubicBezTo>
                  <a:cubicBezTo>
                    <a:pt x="1" y="107"/>
                    <a:pt x="17" y="124"/>
                    <a:pt x="17" y="140"/>
                  </a:cubicBezTo>
                  <a:cubicBezTo>
                    <a:pt x="17" y="140"/>
                    <a:pt x="17" y="161"/>
                    <a:pt x="38" y="161"/>
                  </a:cubicBezTo>
                  <a:cubicBezTo>
                    <a:pt x="55" y="194"/>
                    <a:pt x="71" y="194"/>
                    <a:pt x="104" y="210"/>
                  </a:cubicBezTo>
                  <a:cubicBezTo>
                    <a:pt x="120" y="210"/>
                    <a:pt x="158" y="210"/>
                    <a:pt x="174" y="194"/>
                  </a:cubicBezTo>
                  <a:cubicBezTo>
                    <a:pt x="207" y="177"/>
                    <a:pt x="207" y="140"/>
                    <a:pt x="224" y="124"/>
                  </a:cubicBezTo>
                  <a:cubicBezTo>
                    <a:pt x="224" y="58"/>
                    <a:pt x="191" y="4"/>
                    <a:pt x="141" y="4"/>
                  </a:cubicBezTo>
                  <a:cubicBezTo>
                    <a:pt x="132" y="2"/>
                    <a:pt x="123"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9"/>
            <p:cNvSpPr/>
            <p:nvPr/>
          </p:nvSpPr>
          <p:spPr>
            <a:xfrm>
              <a:off x="4163550" y="3245150"/>
              <a:ext cx="5175" cy="5250"/>
            </a:xfrm>
            <a:custGeom>
              <a:avLst/>
              <a:gdLst/>
              <a:ahLst/>
              <a:cxnLst/>
              <a:rect l="l" t="t" r="r" b="b"/>
              <a:pathLst>
                <a:path w="207" h="210" extrusionOk="0">
                  <a:moveTo>
                    <a:pt x="99" y="0"/>
                  </a:moveTo>
                  <a:cubicBezTo>
                    <a:pt x="54" y="0"/>
                    <a:pt x="15" y="44"/>
                    <a:pt x="0" y="90"/>
                  </a:cubicBezTo>
                  <a:lnTo>
                    <a:pt x="0" y="140"/>
                  </a:lnTo>
                  <a:cubicBezTo>
                    <a:pt x="17" y="140"/>
                    <a:pt x="17" y="160"/>
                    <a:pt x="17" y="160"/>
                  </a:cubicBezTo>
                  <a:cubicBezTo>
                    <a:pt x="33" y="193"/>
                    <a:pt x="66" y="193"/>
                    <a:pt x="87" y="210"/>
                  </a:cubicBezTo>
                  <a:cubicBezTo>
                    <a:pt x="136" y="210"/>
                    <a:pt x="207" y="177"/>
                    <a:pt x="207" y="123"/>
                  </a:cubicBezTo>
                  <a:cubicBezTo>
                    <a:pt x="207" y="90"/>
                    <a:pt x="207" y="57"/>
                    <a:pt x="190" y="37"/>
                  </a:cubicBezTo>
                  <a:cubicBezTo>
                    <a:pt x="169" y="20"/>
                    <a:pt x="153" y="4"/>
                    <a:pt x="120" y="4"/>
                  </a:cubicBezTo>
                  <a:cubicBezTo>
                    <a:pt x="113" y="1"/>
                    <a:pt x="106"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9"/>
            <p:cNvSpPr/>
            <p:nvPr/>
          </p:nvSpPr>
          <p:spPr>
            <a:xfrm>
              <a:off x="4176425" y="3244775"/>
              <a:ext cx="5600" cy="5250"/>
            </a:xfrm>
            <a:custGeom>
              <a:avLst/>
              <a:gdLst/>
              <a:ahLst/>
              <a:cxnLst/>
              <a:rect l="l" t="t" r="r" b="b"/>
              <a:pathLst>
                <a:path w="224" h="210" extrusionOk="0">
                  <a:moveTo>
                    <a:pt x="120" y="1"/>
                  </a:moveTo>
                  <a:cubicBezTo>
                    <a:pt x="89" y="1"/>
                    <a:pt x="54" y="15"/>
                    <a:pt x="34" y="35"/>
                  </a:cubicBezTo>
                  <a:cubicBezTo>
                    <a:pt x="17" y="72"/>
                    <a:pt x="1" y="89"/>
                    <a:pt x="1" y="122"/>
                  </a:cubicBezTo>
                  <a:lnTo>
                    <a:pt x="17" y="138"/>
                  </a:lnTo>
                  <a:cubicBezTo>
                    <a:pt x="17" y="155"/>
                    <a:pt x="34" y="175"/>
                    <a:pt x="50" y="192"/>
                  </a:cubicBezTo>
                  <a:cubicBezTo>
                    <a:pt x="64" y="204"/>
                    <a:pt x="83" y="210"/>
                    <a:pt x="102" y="210"/>
                  </a:cubicBezTo>
                  <a:cubicBezTo>
                    <a:pt x="134" y="210"/>
                    <a:pt x="167" y="196"/>
                    <a:pt x="190" y="175"/>
                  </a:cubicBezTo>
                  <a:cubicBezTo>
                    <a:pt x="207" y="155"/>
                    <a:pt x="223" y="122"/>
                    <a:pt x="223" y="89"/>
                  </a:cubicBezTo>
                  <a:cubicBezTo>
                    <a:pt x="207" y="72"/>
                    <a:pt x="207" y="35"/>
                    <a:pt x="170" y="19"/>
                  </a:cubicBezTo>
                  <a:cubicBezTo>
                    <a:pt x="157" y="6"/>
                    <a:pt x="139"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9"/>
            <p:cNvSpPr/>
            <p:nvPr/>
          </p:nvSpPr>
          <p:spPr>
            <a:xfrm>
              <a:off x="4179825" y="3230950"/>
              <a:ext cx="5600" cy="5025"/>
            </a:xfrm>
            <a:custGeom>
              <a:avLst/>
              <a:gdLst/>
              <a:ahLst/>
              <a:cxnLst/>
              <a:rect l="l" t="t" r="r" b="b"/>
              <a:pathLst>
                <a:path w="224" h="201" extrusionOk="0">
                  <a:moveTo>
                    <a:pt x="101" y="1"/>
                  </a:moveTo>
                  <a:cubicBezTo>
                    <a:pt x="53" y="1"/>
                    <a:pt x="17" y="36"/>
                    <a:pt x="17" y="89"/>
                  </a:cubicBezTo>
                  <a:cubicBezTo>
                    <a:pt x="1" y="110"/>
                    <a:pt x="17" y="126"/>
                    <a:pt x="17" y="143"/>
                  </a:cubicBezTo>
                  <a:cubicBezTo>
                    <a:pt x="17" y="143"/>
                    <a:pt x="17" y="159"/>
                    <a:pt x="34" y="159"/>
                  </a:cubicBezTo>
                  <a:cubicBezTo>
                    <a:pt x="54" y="176"/>
                    <a:pt x="71" y="192"/>
                    <a:pt x="104" y="192"/>
                  </a:cubicBezTo>
                  <a:cubicBezTo>
                    <a:pt x="109" y="198"/>
                    <a:pt x="116" y="201"/>
                    <a:pt x="123" y="201"/>
                  </a:cubicBezTo>
                  <a:cubicBezTo>
                    <a:pt x="141" y="201"/>
                    <a:pt x="162" y="187"/>
                    <a:pt x="174" y="176"/>
                  </a:cubicBezTo>
                  <a:cubicBezTo>
                    <a:pt x="207" y="159"/>
                    <a:pt x="207" y="143"/>
                    <a:pt x="223" y="110"/>
                  </a:cubicBezTo>
                  <a:cubicBezTo>
                    <a:pt x="223" y="89"/>
                    <a:pt x="223" y="56"/>
                    <a:pt x="207" y="40"/>
                  </a:cubicBezTo>
                  <a:cubicBezTo>
                    <a:pt x="190" y="23"/>
                    <a:pt x="157" y="7"/>
                    <a:pt x="137" y="7"/>
                  </a:cubicBezTo>
                  <a:cubicBezTo>
                    <a:pt x="125" y="3"/>
                    <a:pt x="113"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9"/>
            <p:cNvSpPr/>
            <p:nvPr/>
          </p:nvSpPr>
          <p:spPr>
            <a:xfrm>
              <a:off x="4182000" y="3215650"/>
              <a:ext cx="5175" cy="5275"/>
            </a:xfrm>
            <a:custGeom>
              <a:avLst/>
              <a:gdLst/>
              <a:ahLst/>
              <a:cxnLst/>
              <a:rect l="l" t="t" r="r" b="b"/>
              <a:pathLst>
                <a:path w="207" h="211" extrusionOk="0">
                  <a:moveTo>
                    <a:pt x="120" y="0"/>
                  </a:moveTo>
                  <a:cubicBezTo>
                    <a:pt x="70" y="0"/>
                    <a:pt x="0" y="33"/>
                    <a:pt x="0" y="83"/>
                  </a:cubicBezTo>
                  <a:lnTo>
                    <a:pt x="0" y="153"/>
                  </a:lnTo>
                  <a:cubicBezTo>
                    <a:pt x="17" y="169"/>
                    <a:pt x="50" y="206"/>
                    <a:pt x="87" y="206"/>
                  </a:cubicBezTo>
                  <a:cubicBezTo>
                    <a:pt x="95" y="209"/>
                    <a:pt x="103" y="210"/>
                    <a:pt x="111" y="210"/>
                  </a:cubicBezTo>
                  <a:cubicBezTo>
                    <a:pt x="153" y="210"/>
                    <a:pt x="193" y="175"/>
                    <a:pt x="207" y="120"/>
                  </a:cubicBezTo>
                  <a:cubicBezTo>
                    <a:pt x="207" y="103"/>
                    <a:pt x="207" y="66"/>
                    <a:pt x="190" y="50"/>
                  </a:cubicBezTo>
                  <a:cubicBezTo>
                    <a:pt x="174" y="33"/>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9"/>
            <p:cNvSpPr/>
            <p:nvPr/>
          </p:nvSpPr>
          <p:spPr>
            <a:xfrm>
              <a:off x="4173450" y="3194425"/>
              <a:ext cx="5175" cy="5025"/>
            </a:xfrm>
            <a:custGeom>
              <a:avLst/>
              <a:gdLst/>
              <a:ahLst/>
              <a:cxnLst/>
              <a:rect l="l" t="t" r="r" b="b"/>
              <a:pathLst>
                <a:path w="207" h="201" extrusionOk="0">
                  <a:moveTo>
                    <a:pt x="93" y="0"/>
                  </a:moveTo>
                  <a:cubicBezTo>
                    <a:pt x="47" y="0"/>
                    <a:pt x="0" y="35"/>
                    <a:pt x="0" y="91"/>
                  </a:cubicBezTo>
                  <a:lnTo>
                    <a:pt x="0" y="144"/>
                  </a:lnTo>
                  <a:lnTo>
                    <a:pt x="17" y="161"/>
                  </a:lnTo>
                  <a:cubicBezTo>
                    <a:pt x="33" y="177"/>
                    <a:pt x="50" y="194"/>
                    <a:pt x="83" y="194"/>
                  </a:cubicBezTo>
                  <a:cubicBezTo>
                    <a:pt x="94" y="199"/>
                    <a:pt x="103" y="201"/>
                    <a:pt x="111" y="201"/>
                  </a:cubicBezTo>
                  <a:cubicBezTo>
                    <a:pt x="131" y="201"/>
                    <a:pt x="146" y="189"/>
                    <a:pt x="169" y="177"/>
                  </a:cubicBezTo>
                  <a:cubicBezTo>
                    <a:pt x="186" y="161"/>
                    <a:pt x="206" y="144"/>
                    <a:pt x="206" y="107"/>
                  </a:cubicBezTo>
                  <a:cubicBezTo>
                    <a:pt x="206" y="91"/>
                    <a:pt x="206" y="58"/>
                    <a:pt x="186" y="41"/>
                  </a:cubicBezTo>
                  <a:cubicBezTo>
                    <a:pt x="169" y="25"/>
                    <a:pt x="153" y="4"/>
                    <a:pt x="120" y="4"/>
                  </a:cubicBezTo>
                  <a:cubicBezTo>
                    <a:pt x="111" y="1"/>
                    <a:pt x="102"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9"/>
            <p:cNvSpPr/>
            <p:nvPr/>
          </p:nvSpPr>
          <p:spPr>
            <a:xfrm>
              <a:off x="4087475" y="3173075"/>
              <a:ext cx="5175" cy="5175"/>
            </a:xfrm>
            <a:custGeom>
              <a:avLst/>
              <a:gdLst/>
              <a:ahLst/>
              <a:cxnLst/>
              <a:rect l="l" t="t" r="r" b="b"/>
              <a:pathLst>
                <a:path w="207" h="207" extrusionOk="0">
                  <a:moveTo>
                    <a:pt x="120" y="1"/>
                  </a:moveTo>
                  <a:cubicBezTo>
                    <a:pt x="87" y="1"/>
                    <a:pt x="71" y="1"/>
                    <a:pt x="38" y="17"/>
                  </a:cubicBezTo>
                  <a:cubicBezTo>
                    <a:pt x="17" y="33"/>
                    <a:pt x="1" y="54"/>
                    <a:pt x="1" y="87"/>
                  </a:cubicBezTo>
                  <a:lnTo>
                    <a:pt x="1" y="137"/>
                  </a:lnTo>
                  <a:cubicBezTo>
                    <a:pt x="1" y="157"/>
                    <a:pt x="17" y="157"/>
                    <a:pt x="17" y="174"/>
                  </a:cubicBezTo>
                  <a:cubicBezTo>
                    <a:pt x="38" y="190"/>
                    <a:pt x="54" y="207"/>
                    <a:pt x="87" y="207"/>
                  </a:cubicBezTo>
                  <a:cubicBezTo>
                    <a:pt x="141" y="207"/>
                    <a:pt x="190" y="174"/>
                    <a:pt x="207" y="120"/>
                  </a:cubicBezTo>
                  <a:cubicBezTo>
                    <a:pt x="207" y="87"/>
                    <a:pt x="207" y="71"/>
                    <a:pt x="190" y="33"/>
                  </a:cubicBezTo>
                  <a:cubicBezTo>
                    <a:pt x="174"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9"/>
            <p:cNvSpPr/>
            <p:nvPr/>
          </p:nvSpPr>
          <p:spPr>
            <a:xfrm>
              <a:off x="4359375" y="3122875"/>
              <a:ext cx="5200" cy="5250"/>
            </a:xfrm>
            <a:custGeom>
              <a:avLst/>
              <a:gdLst/>
              <a:ahLst/>
              <a:cxnLst/>
              <a:rect l="l" t="t" r="r" b="b"/>
              <a:pathLst>
                <a:path w="208" h="210" extrusionOk="0">
                  <a:moveTo>
                    <a:pt x="120" y="1"/>
                  </a:moveTo>
                  <a:cubicBezTo>
                    <a:pt x="87" y="1"/>
                    <a:pt x="67" y="1"/>
                    <a:pt x="34" y="17"/>
                  </a:cubicBezTo>
                  <a:cubicBezTo>
                    <a:pt x="17" y="34"/>
                    <a:pt x="1" y="67"/>
                    <a:pt x="1" y="83"/>
                  </a:cubicBezTo>
                  <a:lnTo>
                    <a:pt x="1" y="137"/>
                  </a:lnTo>
                  <a:cubicBezTo>
                    <a:pt x="1" y="153"/>
                    <a:pt x="17" y="153"/>
                    <a:pt x="17" y="170"/>
                  </a:cubicBezTo>
                  <a:cubicBezTo>
                    <a:pt x="34" y="186"/>
                    <a:pt x="50" y="207"/>
                    <a:pt x="87" y="207"/>
                  </a:cubicBezTo>
                  <a:cubicBezTo>
                    <a:pt x="94" y="209"/>
                    <a:pt x="100" y="210"/>
                    <a:pt x="106" y="210"/>
                  </a:cubicBezTo>
                  <a:cubicBezTo>
                    <a:pt x="150" y="210"/>
                    <a:pt x="193" y="163"/>
                    <a:pt x="207" y="120"/>
                  </a:cubicBezTo>
                  <a:cubicBezTo>
                    <a:pt x="207" y="104"/>
                    <a:pt x="207" y="67"/>
                    <a:pt x="191" y="50"/>
                  </a:cubicBezTo>
                  <a:cubicBezTo>
                    <a:pt x="170" y="17"/>
                    <a:pt x="13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9"/>
            <p:cNvSpPr/>
            <p:nvPr/>
          </p:nvSpPr>
          <p:spPr>
            <a:xfrm>
              <a:off x="4365375" y="3155025"/>
              <a:ext cx="5575" cy="5200"/>
            </a:xfrm>
            <a:custGeom>
              <a:avLst/>
              <a:gdLst/>
              <a:ahLst/>
              <a:cxnLst/>
              <a:rect l="l" t="t" r="r" b="b"/>
              <a:pathLst>
                <a:path w="223" h="208" extrusionOk="0">
                  <a:moveTo>
                    <a:pt x="136" y="1"/>
                  </a:moveTo>
                  <a:cubicBezTo>
                    <a:pt x="103" y="1"/>
                    <a:pt x="70" y="1"/>
                    <a:pt x="33" y="34"/>
                  </a:cubicBezTo>
                  <a:cubicBezTo>
                    <a:pt x="17" y="55"/>
                    <a:pt x="17" y="71"/>
                    <a:pt x="17" y="88"/>
                  </a:cubicBezTo>
                  <a:cubicBezTo>
                    <a:pt x="0" y="104"/>
                    <a:pt x="17" y="121"/>
                    <a:pt x="17" y="137"/>
                  </a:cubicBezTo>
                  <a:cubicBezTo>
                    <a:pt x="33" y="174"/>
                    <a:pt x="54" y="207"/>
                    <a:pt x="103" y="207"/>
                  </a:cubicBezTo>
                  <a:cubicBezTo>
                    <a:pt x="157" y="207"/>
                    <a:pt x="206" y="174"/>
                    <a:pt x="223" y="121"/>
                  </a:cubicBezTo>
                  <a:cubicBezTo>
                    <a:pt x="223" y="88"/>
                    <a:pt x="223" y="71"/>
                    <a:pt x="206" y="34"/>
                  </a:cubicBezTo>
                  <a:cubicBezTo>
                    <a:pt x="190"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9"/>
            <p:cNvSpPr/>
            <p:nvPr/>
          </p:nvSpPr>
          <p:spPr>
            <a:xfrm>
              <a:off x="4369275" y="3129525"/>
              <a:ext cx="5600" cy="5200"/>
            </a:xfrm>
            <a:custGeom>
              <a:avLst/>
              <a:gdLst/>
              <a:ahLst/>
              <a:cxnLst/>
              <a:rect l="l" t="t" r="r" b="b"/>
              <a:pathLst>
                <a:path w="224" h="208" extrusionOk="0">
                  <a:moveTo>
                    <a:pt x="125" y="1"/>
                  </a:moveTo>
                  <a:cubicBezTo>
                    <a:pt x="111" y="1"/>
                    <a:pt x="96" y="3"/>
                    <a:pt x="83" y="7"/>
                  </a:cubicBezTo>
                  <a:cubicBezTo>
                    <a:pt x="34" y="23"/>
                    <a:pt x="1" y="93"/>
                    <a:pt x="34" y="147"/>
                  </a:cubicBezTo>
                  <a:cubicBezTo>
                    <a:pt x="34" y="163"/>
                    <a:pt x="50" y="163"/>
                    <a:pt x="50" y="180"/>
                  </a:cubicBezTo>
                  <a:cubicBezTo>
                    <a:pt x="69" y="199"/>
                    <a:pt x="90" y="207"/>
                    <a:pt x="114" y="207"/>
                  </a:cubicBezTo>
                  <a:cubicBezTo>
                    <a:pt x="131" y="207"/>
                    <a:pt x="149" y="203"/>
                    <a:pt x="170" y="196"/>
                  </a:cubicBezTo>
                  <a:cubicBezTo>
                    <a:pt x="207" y="180"/>
                    <a:pt x="223" y="147"/>
                    <a:pt x="223" y="110"/>
                  </a:cubicBezTo>
                  <a:lnTo>
                    <a:pt x="223" y="60"/>
                  </a:lnTo>
                  <a:cubicBezTo>
                    <a:pt x="211" y="20"/>
                    <a:pt x="168"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9"/>
            <p:cNvSpPr/>
            <p:nvPr/>
          </p:nvSpPr>
          <p:spPr>
            <a:xfrm>
              <a:off x="4363600" y="3106350"/>
              <a:ext cx="6125" cy="5050"/>
            </a:xfrm>
            <a:custGeom>
              <a:avLst/>
              <a:gdLst/>
              <a:ahLst/>
              <a:cxnLst/>
              <a:rect l="l" t="t" r="r" b="b"/>
              <a:pathLst>
                <a:path w="245" h="202" extrusionOk="0">
                  <a:moveTo>
                    <a:pt x="124" y="0"/>
                  </a:moveTo>
                  <a:cubicBezTo>
                    <a:pt x="112" y="0"/>
                    <a:pt x="100" y="2"/>
                    <a:pt x="88" y="6"/>
                  </a:cubicBezTo>
                  <a:cubicBezTo>
                    <a:pt x="38" y="23"/>
                    <a:pt x="1" y="93"/>
                    <a:pt x="22" y="146"/>
                  </a:cubicBezTo>
                  <a:cubicBezTo>
                    <a:pt x="46" y="183"/>
                    <a:pt x="80" y="202"/>
                    <a:pt x="118" y="202"/>
                  </a:cubicBezTo>
                  <a:cubicBezTo>
                    <a:pt x="131" y="202"/>
                    <a:pt x="144" y="200"/>
                    <a:pt x="158" y="196"/>
                  </a:cubicBezTo>
                  <a:cubicBezTo>
                    <a:pt x="207" y="179"/>
                    <a:pt x="244" y="126"/>
                    <a:pt x="228" y="76"/>
                  </a:cubicBezTo>
                  <a:cubicBezTo>
                    <a:pt x="199" y="22"/>
                    <a:pt x="16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9"/>
            <p:cNvSpPr/>
            <p:nvPr/>
          </p:nvSpPr>
          <p:spPr>
            <a:xfrm>
              <a:off x="4367950" y="3143250"/>
              <a:ext cx="5175" cy="5425"/>
            </a:xfrm>
            <a:custGeom>
              <a:avLst/>
              <a:gdLst/>
              <a:ahLst/>
              <a:cxnLst/>
              <a:rect l="l" t="t" r="r" b="b"/>
              <a:pathLst>
                <a:path w="207" h="217" extrusionOk="0">
                  <a:moveTo>
                    <a:pt x="96" y="1"/>
                  </a:moveTo>
                  <a:cubicBezTo>
                    <a:pt x="66" y="1"/>
                    <a:pt x="37" y="14"/>
                    <a:pt x="17" y="43"/>
                  </a:cubicBezTo>
                  <a:cubicBezTo>
                    <a:pt x="0" y="60"/>
                    <a:pt x="0" y="93"/>
                    <a:pt x="0" y="113"/>
                  </a:cubicBezTo>
                  <a:lnTo>
                    <a:pt x="0" y="146"/>
                  </a:lnTo>
                  <a:cubicBezTo>
                    <a:pt x="17" y="163"/>
                    <a:pt x="17" y="179"/>
                    <a:pt x="33" y="179"/>
                  </a:cubicBezTo>
                  <a:cubicBezTo>
                    <a:pt x="70" y="196"/>
                    <a:pt x="87" y="216"/>
                    <a:pt x="120" y="216"/>
                  </a:cubicBezTo>
                  <a:cubicBezTo>
                    <a:pt x="136" y="196"/>
                    <a:pt x="173" y="196"/>
                    <a:pt x="190" y="163"/>
                  </a:cubicBezTo>
                  <a:cubicBezTo>
                    <a:pt x="206" y="146"/>
                    <a:pt x="206" y="130"/>
                    <a:pt x="206" y="93"/>
                  </a:cubicBezTo>
                  <a:cubicBezTo>
                    <a:pt x="206" y="60"/>
                    <a:pt x="190" y="43"/>
                    <a:pt x="173" y="27"/>
                  </a:cubicBezTo>
                  <a:cubicBezTo>
                    <a:pt x="149" y="10"/>
                    <a:pt x="122"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9"/>
            <p:cNvSpPr/>
            <p:nvPr/>
          </p:nvSpPr>
          <p:spPr>
            <a:xfrm>
              <a:off x="4380825" y="3072475"/>
              <a:ext cx="5600" cy="5050"/>
            </a:xfrm>
            <a:custGeom>
              <a:avLst/>
              <a:gdLst/>
              <a:ahLst/>
              <a:cxnLst/>
              <a:rect l="l" t="t" r="r" b="b"/>
              <a:pathLst>
                <a:path w="224" h="202" extrusionOk="0">
                  <a:moveTo>
                    <a:pt x="95" y="1"/>
                  </a:moveTo>
                  <a:cubicBezTo>
                    <a:pt x="53" y="1"/>
                    <a:pt x="14" y="33"/>
                    <a:pt x="0" y="91"/>
                  </a:cubicBezTo>
                  <a:cubicBezTo>
                    <a:pt x="0" y="108"/>
                    <a:pt x="0" y="124"/>
                    <a:pt x="17" y="141"/>
                  </a:cubicBezTo>
                  <a:cubicBezTo>
                    <a:pt x="17" y="141"/>
                    <a:pt x="17" y="161"/>
                    <a:pt x="33" y="161"/>
                  </a:cubicBezTo>
                  <a:cubicBezTo>
                    <a:pt x="54" y="178"/>
                    <a:pt x="71" y="194"/>
                    <a:pt x="104" y="194"/>
                  </a:cubicBezTo>
                  <a:cubicBezTo>
                    <a:pt x="108" y="199"/>
                    <a:pt x="115" y="201"/>
                    <a:pt x="122" y="201"/>
                  </a:cubicBezTo>
                  <a:cubicBezTo>
                    <a:pt x="140" y="201"/>
                    <a:pt x="162" y="190"/>
                    <a:pt x="174" y="178"/>
                  </a:cubicBezTo>
                  <a:cubicBezTo>
                    <a:pt x="190" y="161"/>
                    <a:pt x="207" y="141"/>
                    <a:pt x="223" y="108"/>
                  </a:cubicBezTo>
                  <a:cubicBezTo>
                    <a:pt x="223" y="58"/>
                    <a:pt x="190" y="5"/>
                    <a:pt x="120" y="5"/>
                  </a:cubicBezTo>
                  <a:cubicBezTo>
                    <a:pt x="112"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
            <p:cNvSpPr/>
            <p:nvPr/>
          </p:nvSpPr>
          <p:spPr>
            <a:xfrm>
              <a:off x="4373500" y="3117600"/>
              <a:ext cx="5175" cy="5300"/>
            </a:xfrm>
            <a:custGeom>
              <a:avLst/>
              <a:gdLst/>
              <a:ahLst/>
              <a:cxnLst/>
              <a:rect l="l" t="t" r="r" b="b"/>
              <a:pathLst>
                <a:path w="207" h="212" extrusionOk="0">
                  <a:moveTo>
                    <a:pt x="97" y="1"/>
                  </a:moveTo>
                  <a:cubicBezTo>
                    <a:pt x="51" y="1"/>
                    <a:pt x="1" y="46"/>
                    <a:pt x="1" y="88"/>
                  </a:cubicBezTo>
                  <a:lnTo>
                    <a:pt x="1" y="142"/>
                  </a:lnTo>
                  <a:lnTo>
                    <a:pt x="17" y="158"/>
                  </a:lnTo>
                  <a:cubicBezTo>
                    <a:pt x="38" y="191"/>
                    <a:pt x="54" y="191"/>
                    <a:pt x="87" y="212"/>
                  </a:cubicBezTo>
                  <a:cubicBezTo>
                    <a:pt x="141" y="212"/>
                    <a:pt x="190" y="175"/>
                    <a:pt x="207" y="125"/>
                  </a:cubicBezTo>
                  <a:cubicBezTo>
                    <a:pt x="207" y="88"/>
                    <a:pt x="207" y="71"/>
                    <a:pt x="190" y="38"/>
                  </a:cubicBezTo>
                  <a:cubicBezTo>
                    <a:pt x="174" y="22"/>
                    <a:pt x="141" y="6"/>
                    <a:pt x="120" y="6"/>
                  </a:cubicBezTo>
                  <a:cubicBezTo>
                    <a:pt x="113" y="2"/>
                    <a:pt x="105"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
            <p:cNvSpPr/>
            <p:nvPr/>
          </p:nvSpPr>
          <p:spPr>
            <a:xfrm>
              <a:off x="4377000" y="3085050"/>
              <a:ext cx="5200" cy="5275"/>
            </a:xfrm>
            <a:custGeom>
              <a:avLst/>
              <a:gdLst/>
              <a:ahLst/>
              <a:cxnLst/>
              <a:rect l="l" t="t" r="r" b="b"/>
              <a:pathLst>
                <a:path w="208" h="211" extrusionOk="0">
                  <a:moveTo>
                    <a:pt x="120" y="1"/>
                  </a:moveTo>
                  <a:cubicBezTo>
                    <a:pt x="67" y="1"/>
                    <a:pt x="1" y="34"/>
                    <a:pt x="1" y="104"/>
                  </a:cubicBezTo>
                  <a:lnTo>
                    <a:pt x="1" y="153"/>
                  </a:lnTo>
                  <a:lnTo>
                    <a:pt x="17" y="174"/>
                  </a:lnTo>
                  <a:cubicBezTo>
                    <a:pt x="34" y="190"/>
                    <a:pt x="50" y="207"/>
                    <a:pt x="83" y="207"/>
                  </a:cubicBezTo>
                  <a:cubicBezTo>
                    <a:pt x="93" y="210"/>
                    <a:pt x="102" y="211"/>
                    <a:pt x="110" y="211"/>
                  </a:cubicBezTo>
                  <a:cubicBezTo>
                    <a:pt x="153" y="211"/>
                    <a:pt x="190" y="178"/>
                    <a:pt x="207" y="120"/>
                  </a:cubicBezTo>
                  <a:cubicBezTo>
                    <a:pt x="207" y="104"/>
                    <a:pt x="207" y="71"/>
                    <a:pt x="186" y="50"/>
                  </a:cubicBezTo>
                  <a:cubicBezTo>
                    <a:pt x="170" y="34"/>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
            <p:cNvSpPr/>
            <p:nvPr/>
          </p:nvSpPr>
          <p:spPr>
            <a:xfrm>
              <a:off x="4374425" y="3098650"/>
              <a:ext cx="6000" cy="5200"/>
            </a:xfrm>
            <a:custGeom>
              <a:avLst/>
              <a:gdLst/>
              <a:ahLst/>
              <a:cxnLst/>
              <a:rect l="l" t="t" r="r" b="b"/>
              <a:pathLst>
                <a:path w="240" h="208" extrusionOk="0">
                  <a:moveTo>
                    <a:pt x="111" y="1"/>
                  </a:moveTo>
                  <a:cubicBezTo>
                    <a:pt x="102" y="1"/>
                    <a:pt x="93" y="2"/>
                    <a:pt x="83" y="5"/>
                  </a:cubicBezTo>
                  <a:cubicBezTo>
                    <a:pt x="17" y="21"/>
                    <a:pt x="1" y="91"/>
                    <a:pt x="17" y="145"/>
                  </a:cubicBezTo>
                  <a:cubicBezTo>
                    <a:pt x="29" y="181"/>
                    <a:pt x="69" y="208"/>
                    <a:pt x="109" y="208"/>
                  </a:cubicBezTo>
                  <a:cubicBezTo>
                    <a:pt x="124" y="208"/>
                    <a:pt x="140" y="204"/>
                    <a:pt x="153" y="195"/>
                  </a:cubicBezTo>
                  <a:cubicBezTo>
                    <a:pt x="207" y="178"/>
                    <a:pt x="240" y="124"/>
                    <a:pt x="207" y="75"/>
                  </a:cubicBezTo>
                  <a:cubicBezTo>
                    <a:pt x="190" y="31"/>
                    <a:pt x="153"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
            <p:cNvSpPr/>
            <p:nvPr/>
          </p:nvSpPr>
          <p:spPr>
            <a:xfrm>
              <a:off x="4352475" y="3163450"/>
              <a:ext cx="5175" cy="5325"/>
            </a:xfrm>
            <a:custGeom>
              <a:avLst/>
              <a:gdLst/>
              <a:ahLst/>
              <a:cxnLst/>
              <a:rect l="l" t="t" r="r" b="b"/>
              <a:pathLst>
                <a:path w="207" h="213" extrusionOk="0">
                  <a:moveTo>
                    <a:pt x="97" y="1"/>
                  </a:moveTo>
                  <a:cubicBezTo>
                    <a:pt x="66" y="1"/>
                    <a:pt x="37" y="14"/>
                    <a:pt x="17" y="43"/>
                  </a:cubicBezTo>
                  <a:cubicBezTo>
                    <a:pt x="1" y="60"/>
                    <a:pt x="1" y="93"/>
                    <a:pt x="1" y="109"/>
                  </a:cubicBezTo>
                  <a:lnTo>
                    <a:pt x="1" y="146"/>
                  </a:lnTo>
                  <a:cubicBezTo>
                    <a:pt x="17" y="163"/>
                    <a:pt x="17" y="179"/>
                    <a:pt x="34" y="179"/>
                  </a:cubicBezTo>
                  <a:cubicBezTo>
                    <a:pt x="54" y="196"/>
                    <a:pt x="87" y="212"/>
                    <a:pt x="120" y="212"/>
                  </a:cubicBezTo>
                  <a:cubicBezTo>
                    <a:pt x="137" y="212"/>
                    <a:pt x="174" y="196"/>
                    <a:pt x="190" y="179"/>
                  </a:cubicBezTo>
                  <a:cubicBezTo>
                    <a:pt x="207" y="146"/>
                    <a:pt x="207" y="130"/>
                    <a:pt x="207" y="93"/>
                  </a:cubicBezTo>
                  <a:cubicBezTo>
                    <a:pt x="207" y="76"/>
                    <a:pt x="190" y="43"/>
                    <a:pt x="174" y="27"/>
                  </a:cubicBezTo>
                  <a:cubicBezTo>
                    <a:pt x="149" y="10"/>
                    <a:pt x="123"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
            <p:cNvSpPr/>
            <p:nvPr/>
          </p:nvSpPr>
          <p:spPr>
            <a:xfrm>
              <a:off x="4100775" y="3166675"/>
              <a:ext cx="5175" cy="5200"/>
            </a:xfrm>
            <a:custGeom>
              <a:avLst/>
              <a:gdLst/>
              <a:ahLst/>
              <a:cxnLst/>
              <a:rect l="l" t="t" r="r" b="b"/>
              <a:pathLst>
                <a:path w="207" h="208" extrusionOk="0">
                  <a:moveTo>
                    <a:pt x="101" y="1"/>
                  </a:moveTo>
                  <a:cubicBezTo>
                    <a:pt x="69" y="1"/>
                    <a:pt x="40" y="15"/>
                    <a:pt x="21" y="34"/>
                  </a:cubicBezTo>
                  <a:cubicBezTo>
                    <a:pt x="1" y="67"/>
                    <a:pt x="1" y="83"/>
                    <a:pt x="1" y="120"/>
                  </a:cubicBezTo>
                  <a:lnTo>
                    <a:pt x="1" y="137"/>
                  </a:lnTo>
                  <a:cubicBezTo>
                    <a:pt x="21" y="153"/>
                    <a:pt x="21" y="170"/>
                    <a:pt x="38" y="186"/>
                  </a:cubicBezTo>
                  <a:cubicBezTo>
                    <a:pt x="54" y="207"/>
                    <a:pt x="87" y="207"/>
                    <a:pt x="124" y="207"/>
                  </a:cubicBezTo>
                  <a:cubicBezTo>
                    <a:pt x="141" y="207"/>
                    <a:pt x="174" y="186"/>
                    <a:pt x="190" y="170"/>
                  </a:cubicBezTo>
                  <a:cubicBezTo>
                    <a:pt x="207" y="153"/>
                    <a:pt x="207" y="120"/>
                    <a:pt x="207" y="104"/>
                  </a:cubicBezTo>
                  <a:cubicBezTo>
                    <a:pt x="207" y="67"/>
                    <a:pt x="190" y="50"/>
                    <a:pt x="174" y="34"/>
                  </a:cubicBezTo>
                  <a:cubicBezTo>
                    <a:pt x="152" y="10"/>
                    <a:pt x="126"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
            <p:cNvSpPr/>
            <p:nvPr/>
          </p:nvSpPr>
          <p:spPr>
            <a:xfrm>
              <a:off x="4355475" y="3136175"/>
              <a:ext cx="5575" cy="5275"/>
            </a:xfrm>
            <a:custGeom>
              <a:avLst/>
              <a:gdLst/>
              <a:ahLst/>
              <a:cxnLst/>
              <a:rect l="l" t="t" r="r" b="b"/>
              <a:pathLst>
                <a:path w="223" h="211" extrusionOk="0">
                  <a:moveTo>
                    <a:pt x="70" y="1"/>
                  </a:moveTo>
                  <a:cubicBezTo>
                    <a:pt x="17" y="33"/>
                    <a:pt x="0" y="87"/>
                    <a:pt x="17" y="137"/>
                  </a:cubicBezTo>
                  <a:cubicBezTo>
                    <a:pt x="34" y="181"/>
                    <a:pt x="82" y="211"/>
                    <a:pt x="128" y="211"/>
                  </a:cubicBezTo>
                  <a:cubicBezTo>
                    <a:pt x="138" y="211"/>
                    <a:pt x="147" y="210"/>
                    <a:pt x="157" y="207"/>
                  </a:cubicBezTo>
                  <a:cubicBezTo>
                    <a:pt x="173" y="190"/>
                    <a:pt x="190" y="190"/>
                    <a:pt x="190" y="170"/>
                  </a:cubicBezTo>
                  <a:cubicBezTo>
                    <a:pt x="223" y="137"/>
                    <a:pt x="223" y="104"/>
                    <a:pt x="206" y="66"/>
                  </a:cubicBezTo>
                  <a:cubicBezTo>
                    <a:pt x="190" y="33"/>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
            <p:cNvSpPr/>
            <p:nvPr/>
          </p:nvSpPr>
          <p:spPr>
            <a:xfrm>
              <a:off x="4340000" y="3169675"/>
              <a:ext cx="5600" cy="5175"/>
            </a:xfrm>
            <a:custGeom>
              <a:avLst/>
              <a:gdLst/>
              <a:ahLst/>
              <a:cxnLst/>
              <a:rect l="l" t="t" r="r" b="b"/>
              <a:pathLst>
                <a:path w="224" h="207" extrusionOk="0">
                  <a:moveTo>
                    <a:pt x="141" y="0"/>
                  </a:moveTo>
                  <a:cubicBezTo>
                    <a:pt x="71" y="0"/>
                    <a:pt x="17" y="33"/>
                    <a:pt x="17" y="87"/>
                  </a:cubicBezTo>
                  <a:cubicBezTo>
                    <a:pt x="1" y="104"/>
                    <a:pt x="17" y="120"/>
                    <a:pt x="17" y="137"/>
                  </a:cubicBezTo>
                  <a:cubicBezTo>
                    <a:pt x="17" y="153"/>
                    <a:pt x="17" y="153"/>
                    <a:pt x="38" y="169"/>
                  </a:cubicBezTo>
                  <a:cubicBezTo>
                    <a:pt x="54" y="190"/>
                    <a:pt x="71" y="207"/>
                    <a:pt x="104" y="207"/>
                  </a:cubicBezTo>
                  <a:cubicBezTo>
                    <a:pt x="120" y="207"/>
                    <a:pt x="157" y="207"/>
                    <a:pt x="174" y="190"/>
                  </a:cubicBezTo>
                  <a:cubicBezTo>
                    <a:pt x="207" y="169"/>
                    <a:pt x="207" y="153"/>
                    <a:pt x="223" y="120"/>
                  </a:cubicBezTo>
                  <a:cubicBezTo>
                    <a:pt x="223" y="104"/>
                    <a:pt x="223" y="66"/>
                    <a:pt x="207" y="50"/>
                  </a:cubicBezTo>
                  <a:cubicBezTo>
                    <a:pt x="190"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
            <p:cNvSpPr/>
            <p:nvPr/>
          </p:nvSpPr>
          <p:spPr>
            <a:xfrm>
              <a:off x="4345575" y="3126950"/>
              <a:ext cx="5700" cy="5100"/>
            </a:xfrm>
            <a:custGeom>
              <a:avLst/>
              <a:gdLst/>
              <a:ahLst/>
              <a:cxnLst/>
              <a:rect l="l" t="t" r="r" b="b"/>
              <a:pathLst>
                <a:path w="228" h="204" extrusionOk="0">
                  <a:moveTo>
                    <a:pt x="107" y="1"/>
                  </a:moveTo>
                  <a:cubicBezTo>
                    <a:pt x="78" y="1"/>
                    <a:pt x="49" y="14"/>
                    <a:pt x="21" y="44"/>
                  </a:cubicBezTo>
                  <a:cubicBezTo>
                    <a:pt x="0" y="60"/>
                    <a:pt x="0" y="77"/>
                    <a:pt x="0" y="110"/>
                  </a:cubicBezTo>
                  <a:cubicBezTo>
                    <a:pt x="0" y="126"/>
                    <a:pt x="0" y="126"/>
                    <a:pt x="21" y="147"/>
                  </a:cubicBezTo>
                  <a:cubicBezTo>
                    <a:pt x="21" y="163"/>
                    <a:pt x="38" y="163"/>
                    <a:pt x="38" y="180"/>
                  </a:cubicBezTo>
                  <a:cubicBezTo>
                    <a:pt x="61" y="192"/>
                    <a:pt x="76" y="203"/>
                    <a:pt x="96" y="203"/>
                  </a:cubicBezTo>
                  <a:cubicBezTo>
                    <a:pt x="104" y="203"/>
                    <a:pt x="113" y="201"/>
                    <a:pt x="124" y="196"/>
                  </a:cubicBezTo>
                  <a:cubicBezTo>
                    <a:pt x="157" y="196"/>
                    <a:pt x="174" y="180"/>
                    <a:pt x="190" y="163"/>
                  </a:cubicBezTo>
                  <a:cubicBezTo>
                    <a:pt x="207" y="147"/>
                    <a:pt x="227" y="110"/>
                    <a:pt x="207" y="93"/>
                  </a:cubicBezTo>
                  <a:cubicBezTo>
                    <a:pt x="207" y="60"/>
                    <a:pt x="190" y="44"/>
                    <a:pt x="174" y="23"/>
                  </a:cubicBezTo>
                  <a:cubicBezTo>
                    <a:pt x="152" y="9"/>
                    <a:pt x="129"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
            <p:cNvSpPr/>
            <p:nvPr/>
          </p:nvSpPr>
          <p:spPr>
            <a:xfrm>
              <a:off x="4344325" y="3139050"/>
              <a:ext cx="5600" cy="5450"/>
            </a:xfrm>
            <a:custGeom>
              <a:avLst/>
              <a:gdLst/>
              <a:ahLst/>
              <a:cxnLst/>
              <a:rect l="l" t="t" r="r" b="b"/>
              <a:pathLst>
                <a:path w="224" h="218" extrusionOk="0">
                  <a:moveTo>
                    <a:pt x="105" y="1"/>
                  </a:moveTo>
                  <a:cubicBezTo>
                    <a:pt x="94" y="1"/>
                    <a:pt x="83" y="2"/>
                    <a:pt x="71" y="5"/>
                  </a:cubicBezTo>
                  <a:cubicBezTo>
                    <a:pt x="17" y="38"/>
                    <a:pt x="1" y="92"/>
                    <a:pt x="17" y="141"/>
                  </a:cubicBezTo>
                  <a:cubicBezTo>
                    <a:pt x="17" y="158"/>
                    <a:pt x="34" y="178"/>
                    <a:pt x="34" y="178"/>
                  </a:cubicBezTo>
                  <a:cubicBezTo>
                    <a:pt x="61" y="202"/>
                    <a:pt x="95" y="218"/>
                    <a:pt x="124" y="218"/>
                  </a:cubicBezTo>
                  <a:cubicBezTo>
                    <a:pt x="135" y="218"/>
                    <a:pt x="145" y="216"/>
                    <a:pt x="154" y="211"/>
                  </a:cubicBezTo>
                  <a:cubicBezTo>
                    <a:pt x="191" y="195"/>
                    <a:pt x="224" y="158"/>
                    <a:pt x="224" y="125"/>
                  </a:cubicBezTo>
                  <a:cubicBezTo>
                    <a:pt x="224" y="108"/>
                    <a:pt x="224" y="92"/>
                    <a:pt x="207" y="75"/>
                  </a:cubicBezTo>
                  <a:cubicBezTo>
                    <a:pt x="194" y="31"/>
                    <a:pt x="155"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
            <p:cNvSpPr/>
            <p:nvPr/>
          </p:nvSpPr>
          <p:spPr>
            <a:xfrm>
              <a:off x="4350325" y="3177700"/>
              <a:ext cx="5175" cy="5300"/>
            </a:xfrm>
            <a:custGeom>
              <a:avLst/>
              <a:gdLst/>
              <a:ahLst/>
              <a:cxnLst/>
              <a:rect l="l" t="t" r="r" b="b"/>
              <a:pathLst>
                <a:path w="207" h="212" extrusionOk="0">
                  <a:moveTo>
                    <a:pt x="87" y="1"/>
                  </a:moveTo>
                  <a:cubicBezTo>
                    <a:pt x="37" y="1"/>
                    <a:pt x="0" y="34"/>
                    <a:pt x="0" y="92"/>
                  </a:cubicBezTo>
                  <a:lnTo>
                    <a:pt x="0" y="141"/>
                  </a:lnTo>
                  <a:lnTo>
                    <a:pt x="17" y="158"/>
                  </a:lnTo>
                  <a:cubicBezTo>
                    <a:pt x="37" y="195"/>
                    <a:pt x="54" y="195"/>
                    <a:pt x="87" y="211"/>
                  </a:cubicBezTo>
                  <a:cubicBezTo>
                    <a:pt x="120" y="211"/>
                    <a:pt x="140" y="195"/>
                    <a:pt x="157" y="195"/>
                  </a:cubicBezTo>
                  <a:cubicBezTo>
                    <a:pt x="190" y="178"/>
                    <a:pt x="206" y="141"/>
                    <a:pt x="206" y="125"/>
                  </a:cubicBezTo>
                  <a:cubicBezTo>
                    <a:pt x="206" y="92"/>
                    <a:pt x="206" y="55"/>
                    <a:pt x="190" y="38"/>
                  </a:cubicBezTo>
                  <a:cubicBezTo>
                    <a:pt x="173" y="22"/>
                    <a:pt x="140" y="5"/>
                    <a:pt x="120" y="5"/>
                  </a:cubicBezTo>
                  <a:cubicBezTo>
                    <a:pt x="108" y="2"/>
                    <a:pt x="98"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
            <p:cNvSpPr/>
            <p:nvPr/>
          </p:nvSpPr>
          <p:spPr>
            <a:xfrm>
              <a:off x="4354650" y="3149475"/>
              <a:ext cx="5175" cy="5275"/>
            </a:xfrm>
            <a:custGeom>
              <a:avLst/>
              <a:gdLst/>
              <a:ahLst/>
              <a:cxnLst/>
              <a:rect l="l" t="t" r="r" b="b"/>
              <a:pathLst>
                <a:path w="207" h="211" extrusionOk="0">
                  <a:moveTo>
                    <a:pt x="120" y="0"/>
                  </a:moveTo>
                  <a:cubicBezTo>
                    <a:pt x="87" y="0"/>
                    <a:pt x="70" y="17"/>
                    <a:pt x="50" y="33"/>
                  </a:cubicBezTo>
                  <a:cubicBezTo>
                    <a:pt x="17" y="33"/>
                    <a:pt x="0" y="70"/>
                    <a:pt x="0" y="87"/>
                  </a:cubicBezTo>
                  <a:lnTo>
                    <a:pt x="0" y="153"/>
                  </a:lnTo>
                  <a:cubicBezTo>
                    <a:pt x="17" y="153"/>
                    <a:pt x="17" y="153"/>
                    <a:pt x="17" y="174"/>
                  </a:cubicBezTo>
                  <a:cubicBezTo>
                    <a:pt x="33" y="190"/>
                    <a:pt x="70" y="207"/>
                    <a:pt x="87" y="207"/>
                  </a:cubicBezTo>
                  <a:cubicBezTo>
                    <a:pt x="98" y="209"/>
                    <a:pt x="109" y="211"/>
                    <a:pt x="119" y="211"/>
                  </a:cubicBezTo>
                  <a:cubicBezTo>
                    <a:pt x="169" y="211"/>
                    <a:pt x="206" y="178"/>
                    <a:pt x="206" y="120"/>
                  </a:cubicBezTo>
                  <a:cubicBezTo>
                    <a:pt x="206" y="103"/>
                    <a:pt x="206" y="70"/>
                    <a:pt x="190" y="50"/>
                  </a:cubicBezTo>
                  <a:cubicBezTo>
                    <a:pt x="173" y="33"/>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
            <p:cNvSpPr/>
            <p:nvPr/>
          </p:nvSpPr>
          <p:spPr>
            <a:xfrm>
              <a:off x="4384750" y="3111225"/>
              <a:ext cx="1675" cy="4775"/>
            </a:xfrm>
            <a:custGeom>
              <a:avLst/>
              <a:gdLst/>
              <a:ahLst/>
              <a:cxnLst/>
              <a:rect l="l" t="t" r="r" b="b"/>
              <a:pathLst>
                <a:path w="67" h="191" extrusionOk="0">
                  <a:moveTo>
                    <a:pt x="66" y="1"/>
                  </a:moveTo>
                  <a:cubicBezTo>
                    <a:pt x="50" y="1"/>
                    <a:pt x="33" y="17"/>
                    <a:pt x="17" y="34"/>
                  </a:cubicBezTo>
                  <a:cubicBezTo>
                    <a:pt x="0" y="54"/>
                    <a:pt x="0" y="71"/>
                    <a:pt x="0" y="104"/>
                  </a:cubicBezTo>
                  <a:lnTo>
                    <a:pt x="0" y="120"/>
                  </a:lnTo>
                  <a:cubicBezTo>
                    <a:pt x="17" y="137"/>
                    <a:pt x="17" y="157"/>
                    <a:pt x="33" y="174"/>
                  </a:cubicBezTo>
                  <a:cubicBezTo>
                    <a:pt x="50" y="174"/>
                    <a:pt x="50" y="190"/>
                    <a:pt x="66" y="190"/>
                  </a:cubicBezTo>
                  <a:lnTo>
                    <a:pt x="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
            <p:cNvSpPr/>
            <p:nvPr/>
          </p:nvSpPr>
          <p:spPr>
            <a:xfrm>
              <a:off x="4342175" y="3154625"/>
              <a:ext cx="5175" cy="5250"/>
            </a:xfrm>
            <a:custGeom>
              <a:avLst/>
              <a:gdLst/>
              <a:ahLst/>
              <a:cxnLst/>
              <a:rect l="l" t="t" r="r" b="b"/>
              <a:pathLst>
                <a:path w="207" h="210" extrusionOk="0">
                  <a:moveTo>
                    <a:pt x="120" y="1"/>
                  </a:moveTo>
                  <a:cubicBezTo>
                    <a:pt x="70" y="1"/>
                    <a:pt x="0" y="33"/>
                    <a:pt x="0" y="87"/>
                  </a:cubicBezTo>
                  <a:lnTo>
                    <a:pt x="0" y="137"/>
                  </a:lnTo>
                  <a:cubicBezTo>
                    <a:pt x="17" y="174"/>
                    <a:pt x="54" y="207"/>
                    <a:pt x="87" y="207"/>
                  </a:cubicBezTo>
                  <a:cubicBezTo>
                    <a:pt x="94" y="209"/>
                    <a:pt x="100" y="210"/>
                    <a:pt x="107" y="210"/>
                  </a:cubicBezTo>
                  <a:cubicBezTo>
                    <a:pt x="150" y="210"/>
                    <a:pt x="192" y="167"/>
                    <a:pt x="207" y="120"/>
                  </a:cubicBezTo>
                  <a:cubicBezTo>
                    <a:pt x="207" y="87"/>
                    <a:pt x="207" y="71"/>
                    <a:pt x="190" y="50"/>
                  </a:cubicBezTo>
                  <a:cubicBezTo>
                    <a:pt x="174"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
            <p:cNvSpPr/>
            <p:nvPr/>
          </p:nvSpPr>
          <p:spPr>
            <a:xfrm>
              <a:off x="4091800" y="3146475"/>
              <a:ext cx="5600" cy="5175"/>
            </a:xfrm>
            <a:custGeom>
              <a:avLst/>
              <a:gdLst/>
              <a:ahLst/>
              <a:cxnLst/>
              <a:rect l="l" t="t" r="r" b="b"/>
              <a:pathLst>
                <a:path w="224" h="207" extrusionOk="0">
                  <a:moveTo>
                    <a:pt x="137" y="1"/>
                  </a:moveTo>
                  <a:cubicBezTo>
                    <a:pt x="104" y="1"/>
                    <a:pt x="71" y="1"/>
                    <a:pt x="50" y="17"/>
                  </a:cubicBezTo>
                  <a:cubicBezTo>
                    <a:pt x="34" y="34"/>
                    <a:pt x="17" y="50"/>
                    <a:pt x="17" y="87"/>
                  </a:cubicBezTo>
                  <a:cubicBezTo>
                    <a:pt x="1" y="104"/>
                    <a:pt x="17" y="120"/>
                    <a:pt x="17" y="137"/>
                  </a:cubicBezTo>
                  <a:cubicBezTo>
                    <a:pt x="17" y="137"/>
                    <a:pt x="17" y="153"/>
                    <a:pt x="34" y="153"/>
                  </a:cubicBezTo>
                  <a:cubicBezTo>
                    <a:pt x="50" y="190"/>
                    <a:pt x="71" y="190"/>
                    <a:pt x="104" y="207"/>
                  </a:cubicBezTo>
                  <a:cubicBezTo>
                    <a:pt x="153" y="207"/>
                    <a:pt x="207" y="170"/>
                    <a:pt x="223" y="120"/>
                  </a:cubicBezTo>
                  <a:cubicBezTo>
                    <a:pt x="223" y="87"/>
                    <a:pt x="223" y="67"/>
                    <a:pt x="207" y="34"/>
                  </a:cubicBezTo>
                  <a:cubicBezTo>
                    <a:pt x="191"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
            <p:cNvSpPr/>
            <p:nvPr/>
          </p:nvSpPr>
          <p:spPr>
            <a:xfrm>
              <a:off x="4082750" y="3201000"/>
              <a:ext cx="5675" cy="5175"/>
            </a:xfrm>
            <a:custGeom>
              <a:avLst/>
              <a:gdLst/>
              <a:ahLst/>
              <a:cxnLst/>
              <a:rect l="l" t="t" r="r" b="b"/>
              <a:pathLst>
                <a:path w="227" h="207" extrusionOk="0">
                  <a:moveTo>
                    <a:pt x="140" y="1"/>
                  </a:moveTo>
                  <a:cubicBezTo>
                    <a:pt x="70" y="1"/>
                    <a:pt x="21" y="34"/>
                    <a:pt x="21" y="87"/>
                  </a:cubicBezTo>
                  <a:cubicBezTo>
                    <a:pt x="0" y="104"/>
                    <a:pt x="21" y="120"/>
                    <a:pt x="21" y="137"/>
                  </a:cubicBezTo>
                  <a:cubicBezTo>
                    <a:pt x="21" y="153"/>
                    <a:pt x="21" y="153"/>
                    <a:pt x="37" y="174"/>
                  </a:cubicBezTo>
                  <a:cubicBezTo>
                    <a:pt x="54" y="190"/>
                    <a:pt x="70" y="207"/>
                    <a:pt x="103" y="207"/>
                  </a:cubicBezTo>
                  <a:cubicBezTo>
                    <a:pt x="124" y="207"/>
                    <a:pt x="157" y="207"/>
                    <a:pt x="173" y="190"/>
                  </a:cubicBezTo>
                  <a:cubicBezTo>
                    <a:pt x="206" y="174"/>
                    <a:pt x="206" y="153"/>
                    <a:pt x="227" y="120"/>
                  </a:cubicBezTo>
                  <a:cubicBezTo>
                    <a:pt x="227" y="104"/>
                    <a:pt x="227" y="71"/>
                    <a:pt x="206" y="50"/>
                  </a:cubicBezTo>
                  <a:cubicBezTo>
                    <a:pt x="190" y="17"/>
                    <a:pt x="157" y="17"/>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
            <p:cNvSpPr/>
            <p:nvPr/>
          </p:nvSpPr>
          <p:spPr>
            <a:xfrm>
              <a:off x="4088400" y="3159600"/>
              <a:ext cx="5600" cy="5100"/>
            </a:xfrm>
            <a:custGeom>
              <a:avLst/>
              <a:gdLst/>
              <a:ahLst/>
              <a:cxnLst/>
              <a:rect l="l" t="t" r="r" b="b"/>
              <a:pathLst>
                <a:path w="224" h="204" extrusionOk="0">
                  <a:moveTo>
                    <a:pt x="103" y="0"/>
                  </a:moveTo>
                  <a:cubicBezTo>
                    <a:pt x="91" y="0"/>
                    <a:pt x="78" y="8"/>
                    <a:pt x="67" y="8"/>
                  </a:cubicBezTo>
                  <a:cubicBezTo>
                    <a:pt x="17" y="24"/>
                    <a:pt x="1" y="94"/>
                    <a:pt x="17" y="144"/>
                  </a:cubicBezTo>
                  <a:cubicBezTo>
                    <a:pt x="30" y="184"/>
                    <a:pt x="73" y="203"/>
                    <a:pt x="114" y="203"/>
                  </a:cubicBezTo>
                  <a:cubicBezTo>
                    <a:pt x="128" y="203"/>
                    <a:pt x="141" y="201"/>
                    <a:pt x="153" y="197"/>
                  </a:cubicBezTo>
                  <a:cubicBezTo>
                    <a:pt x="170" y="197"/>
                    <a:pt x="170" y="181"/>
                    <a:pt x="186" y="181"/>
                  </a:cubicBezTo>
                  <a:cubicBezTo>
                    <a:pt x="207" y="144"/>
                    <a:pt x="223" y="111"/>
                    <a:pt x="207" y="57"/>
                  </a:cubicBezTo>
                  <a:cubicBezTo>
                    <a:pt x="186" y="24"/>
                    <a:pt x="153" y="8"/>
                    <a:pt x="120" y="8"/>
                  </a:cubicBezTo>
                  <a:cubicBezTo>
                    <a:pt x="115" y="2"/>
                    <a:pt x="109"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
            <p:cNvSpPr/>
            <p:nvPr/>
          </p:nvSpPr>
          <p:spPr>
            <a:xfrm>
              <a:off x="4085325" y="3187050"/>
              <a:ext cx="5175" cy="5125"/>
            </a:xfrm>
            <a:custGeom>
              <a:avLst/>
              <a:gdLst/>
              <a:ahLst/>
              <a:cxnLst/>
              <a:rect l="l" t="t" r="r" b="b"/>
              <a:pathLst>
                <a:path w="207" h="205" extrusionOk="0">
                  <a:moveTo>
                    <a:pt x="99" y="1"/>
                  </a:moveTo>
                  <a:cubicBezTo>
                    <a:pt x="68" y="1"/>
                    <a:pt x="39" y="14"/>
                    <a:pt x="21" y="43"/>
                  </a:cubicBezTo>
                  <a:cubicBezTo>
                    <a:pt x="0" y="60"/>
                    <a:pt x="0" y="76"/>
                    <a:pt x="0" y="114"/>
                  </a:cubicBezTo>
                  <a:lnTo>
                    <a:pt x="0" y="147"/>
                  </a:lnTo>
                  <a:lnTo>
                    <a:pt x="37" y="180"/>
                  </a:lnTo>
                  <a:cubicBezTo>
                    <a:pt x="49" y="191"/>
                    <a:pt x="68" y="205"/>
                    <a:pt x="92" y="205"/>
                  </a:cubicBezTo>
                  <a:cubicBezTo>
                    <a:pt x="102" y="205"/>
                    <a:pt x="113" y="202"/>
                    <a:pt x="124" y="196"/>
                  </a:cubicBezTo>
                  <a:cubicBezTo>
                    <a:pt x="140" y="196"/>
                    <a:pt x="173" y="180"/>
                    <a:pt x="190" y="163"/>
                  </a:cubicBezTo>
                  <a:cubicBezTo>
                    <a:pt x="206" y="147"/>
                    <a:pt x="206" y="114"/>
                    <a:pt x="206" y="93"/>
                  </a:cubicBezTo>
                  <a:cubicBezTo>
                    <a:pt x="206" y="60"/>
                    <a:pt x="190" y="43"/>
                    <a:pt x="173" y="27"/>
                  </a:cubicBezTo>
                  <a:cubicBezTo>
                    <a:pt x="151" y="10"/>
                    <a:pt x="124"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
            <p:cNvSpPr/>
            <p:nvPr/>
          </p:nvSpPr>
          <p:spPr>
            <a:xfrm>
              <a:off x="4203850" y="3232225"/>
              <a:ext cx="5700" cy="4975"/>
            </a:xfrm>
            <a:custGeom>
              <a:avLst/>
              <a:gdLst/>
              <a:ahLst/>
              <a:cxnLst/>
              <a:rect l="l" t="t" r="r" b="b"/>
              <a:pathLst>
                <a:path w="228" h="199" extrusionOk="0">
                  <a:moveTo>
                    <a:pt x="97" y="1"/>
                  </a:moveTo>
                  <a:cubicBezTo>
                    <a:pt x="55" y="1"/>
                    <a:pt x="18" y="34"/>
                    <a:pt x="0" y="92"/>
                  </a:cubicBezTo>
                  <a:cubicBezTo>
                    <a:pt x="0" y="108"/>
                    <a:pt x="0" y="125"/>
                    <a:pt x="21" y="141"/>
                  </a:cubicBezTo>
                  <a:lnTo>
                    <a:pt x="21" y="162"/>
                  </a:lnTo>
                  <a:cubicBezTo>
                    <a:pt x="38" y="178"/>
                    <a:pt x="71" y="195"/>
                    <a:pt x="87" y="195"/>
                  </a:cubicBezTo>
                  <a:cubicBezTo>
                    <a:pt x="99" y="198"/>
                    <a:pt x="110" y="199"/>
                    <a:pt x="121" y="199"/>
                  </a:cubicBezTo>
                  <a:cubicBezTo>
                    <a:pt x="173" y="199"/>
                    <a:pt x="207" y="166"/>
                    <a:pt x="207" y="108"/>
                  </a:cubicBezTo>
                  <a:cubicBezTo>
                    <a:pt x="227" y="92"/>
                    <a:pt x="207" y="59"/>
                    <a:pt x="190" y="38"/>
                  </a:cubicBezTo>
                  <a:cubicBezTo>
                    <a:pt x="174" y="22"/>
                    <a:pt x="157" y="5"/>
                    <a:pt x="124" y="5"/>
                  </a:cubicBezTo>
                  <a:cubicBezTo>
                    <a:pt x="115" y="2"/>
                    <a:pt x="106"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
            <p:cNvSpPr/>
            <p:nvPr/>
          </p:nvSpPr>
          <p:spPr>
            <a:xfrm>
              <a:off x="4098200" y="3178475"/>
              <a:ext cx="5700" cy="5025"/>
            </a:xfrm>
            <a:custGeom>
              <a:avLst/>
              <a:gdLst/>
              <a:ahLst/>
              <a:cxnLst/>
              <a:rect l="l" t="t" r="r" b="b"/>
              <a:pathLst>
                <a:path w="228" h="201" extrusionOk="0">
                  <a:moveTo>
                    <a:pt x="93" y="0"/>
                  </a:moveTo>
                  <a:cubicBezTo>
                    <a:pt x="69" y="0"/>
                    <a:pt x="49" y="12"/>
                    <a:pt x="38" y="24"/>
                  </a:cubicBezTo>
                  <a:cubicBezTo>
                    <a:pt x="21" y="44"/>
                    <a:pt x="21" y="61"/>
                    <a:pt x="0" y="94"/>
                  </a:cubicBezTo>
                  <a:cubicBezTo>
                    <a:pt x="0" y="110"/>
                    <a:pt x="0" y="127"/>
                    <a:pt x="21" y="147"/>
                  </a:cubicBezTo>
                  <a:cubicBezTo>
                    <a:pt x="38" y="180"/>
                    <a:pt x="54" y="197"/>
                    <a:pt x="104" y="197"/>
                  </a:cubicBezTo>
                  <a:cubicBezTo>
                    <a:pt x="113" y="200"/>
                    <a:pt x="122" y="201"/>
                    <a:pt x="130" y="201"/>
                  </a:cubicBezTo>
                  <a:cubicBezTo>
                    <a:pt x="173" y="201"/>
                    <a:pt x="210" y="168"/>
                    <a:pt x="227" y="110"/>
                  </a:cubicBezTo>
                  <a:cubicBezTo>
                    <a:pt x="227" y="94"/>
                    <a:pt x="207" y="61"/>
                    <a:pt x="190" y="44"/>
                  </a:cubicBezTo>
                  <a:cubicBezTo>
                    <a:pt x="174" y="24"/>
                    <a:pt x="157" y="7"/>
                    <a:pt x="124" y="7"/>
                  </a:cubicBezTo>
                  <a:cubicBezTo>
                    <a:pt x="113" y="2"/>
                    <a:pt x="103"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
            <p:cNvSpPr/>
            <p:nvPr/>
          </p:nvSpPr>
          <p:spPr>
            <a:xfrm>
              <a:off x="4096950" y="3194450"/>
              <a:ext cx="5200" cy="5250"/>
            </a:xfrm>
            <a:custGeom>
              <a:avLst/>
              <a:gdLst/>
              <a:ahLst/>
              <a:cxnLst/>
              <a:rect l="l" t="t" r="r" b="b"/>
              <a:pathLst>
                <a:path w="208" h="210" extrusionOk="0">
                  <a:moveTo>
                    <a:pt x="102" y="0"/>
                  </a:moveTo>
                  <a:cubicBezTo>
                    <a:pt x="58" y="0"/>
                    <a:pt x="15" y="46"/>
                    <a:pt x="1" y="90"/>
                  </a:cubicBezTo>
                  <a:lnTo>
                    <a:pt x="1" y="143"/>
                  </a:lnTo>
                  <a:cubicBezTo>
                    <a:pt x="17" y="143"/>
                    <a:pt x="17" y="160"/>
                    <a:pt x="17" y="160"/>
                  </a:cubicBezTo>
                  <a:cubicBezTo>
                    <a:pt x="34" y="193"/>
                    <a:pt x="71" y="193"/>
                    <a:pt x="88" y="209"/>
                  </a:cubicBezTo>
                  <a:cubicBezTo>
                    <a:pt x="137" y="209"/>
                    <a:pt x="207" y="176"/>
                    <a:pt x="207" y="127"/>
                  </a:cubicBezTo>
                  <a:cubicBezTo>
                    <a:pt x="207" y="90"/>
                    <a:pt x="207" y="73"/>
                    <a:pt x="191" y="40"/>
                  </a:cubicBezTo>
                  <a:cubicBezTo>
                    <a:pt x="174" y="24"/>
                    <a:pt x="154" y="3"/>
                    <a:pt x="121" y="3"/>
                  </a:cubicBezTo>
                  <a:cubicBezTo>
                    <a:pt x="114" y="1"/>
                    <a:pt x="108"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
            <p:cNvSpPr/>
            <p:nvPr/>
          </p:nvSpPr>
          <p:spPr>
            <a:xfrm>
              <a:off x="4095200" y="3208325"/>
              <a:ext cx="5600" cy="5250"/>
            </a:xfrm>
            <a:custGeom>
              <a:avLst/>
              <a:gdLst/>
              <a:ahLst/>
              <a:cxnLst/>
              <a:rect l="l" t="t" r="r" b="b"/>
              <a:pathLst>
                <a:path w="224" h="210" extrusionOk="0">
                  <a:moveTo>
                    <a:pt x="120" y="1"/>
                  </a:moveTo>
                  <a:cubicBezTo>
                    <a:pt x="104" y="1"/>
                    <a:pt x="71" y="17"/>
                    <a:pt x="55" y="17"/>
                  </a:cubicBezTo>
                  <a:cubicBezTo>
                    <a:pt x="38" y="34"/>
                    <a:pt x="17" y="67"/>
                    <a:pt x="1" y="87"/>
                  </a:cubicBezTo>
                  <a:cubicBezTo>
                    <a:pt x="1" y="104"/>
                    <a:pt x="1" y="137"/>
                    <a:pt x="17" y="137"/>
                  </a:cubicBezTo>
                  <a:cubicBezTo>
                    <a:pt x="17" y="153"/>
                    <a:pt x="17" y="153"/>
                    <a:pt x="38" y="170"/>
                  </a:cubicBezTo>
                  <a:cubicBezTo>
                    <a:pt x="55" y="190"/>
                    <a:pt x="71" y="207"/>
                    <a:pt x="104" y="207"/>
                  </a:cubicBezTo>
                  <a:cubicBezTo>
                    <a:pt x="111" y="209"/>
                    <a:pt x="117" y="210"/>
                    <a:pt x="124" y="210"/>
                  </a:cubicBezTo>
                  <a:cubicBezTo>
                    <a:pt x="170" y="210"/>
                    <a:pt x="209" y="163"/>
                    <a:pt x="224" y="120"/>
                  </a:cubicBezTo>
                  <a:cubicBezTo>
                    <a:pt x="224" y="104"/>
                    <a:pt x="207" y="67"/>
                    <a:pt x="191" y="50"/>
                  </a:cubicBezTo>
                  <a:cubicBezTo>
                    <a:pt x="174" y="17"/>
                    <a:pt x="158"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9"/>
            <p:cNvSpPr/>
            <p:nvPr/>
          </p:nvSpPr>
          <p:spPr>
            <a:xfrm>
              <a:off x="3986575" y="3045575"/>
              <a:ext cx="1775" cy="4250"/>
            </a:xfrm>
            <a:custGeom>
              <a:avLst/>
              <a:gdLst/>
              <a:ahLst/>
              <a:cxnLst/>
              <a:rect l="l" t="t" r="r" b="b"/>
              <a:pathLst>
                <a:path w="71" h="170" extrusionOk="0">
                  <a:moveTo>
                    <a:pt x="17" y="0"/>
                  </a:moveTo>
                  <a:cubicBezTo>
                    <a:pt x="0" y="50"/>
                    <a:pt x="0" y="120"/>
                    <a:pt x="0" y="170"/>
                  </a:cubicBezTo>
                  <a:cubicBezTo>
                    <a:pt x="54" y="153"/>
                    <a:pt x="70" y="104"/>
                    <a:pt x="54" y="50"/>
                  </a:cubicBezTo>
                  <a:cubicBezTo>
                    <a:pt x="33" y="33"/>
                    <a:pt x="33" y="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9"/>
            <p:cNvSpPr/>
            <p:nvPr/>
          </p:nvSpPr>
          <p:spPr>
            <a:xfrm>
              <a:off x="4174675" y="2942925"/>
              <a:ext cx="5600" cy="4850"/>
            </a:xfrm>
            <a:custGeom>
              <a:avLst/>
              <a:gdLst/>
              <a:ahLst/>
              <a:cxnLst/>
              <a:rect l="l" t="t" r="r" b="b"/>
              <a:pathLst>
                <a:path w="224" h="194" extrusionOk="0">
                  <a:moveTo>
                    <a:pt x="87" y="0"/>
                  </a:moveTo>
                  <a:cubicBezTo>
                    <a:pt x="71" y="0"/>
                    <a:pt x="54" y="0"/>
                    <a:pt x="54" y="17"/>
                  </a:cubicBezTo>
                  <a:cubicBezTo>
                    <a:pt x="34" y="33"/>
                    <a:pt x="17" y="50"/>
                    <a:pt x="17" y="66"/>
                  </a:cubicBezTo>
                  <a:cubicBezTo>
                    <a:pt x="1" y="103"/>
                    <a:pt x="17" y="120"/>
                    <a:pt x="17" y="136"/>
                  </a:cubicBezTo>
                  <a:cubicBezTo>
                    <a:pt x="17" y="136"/>
                    <a:pt x="17" y="153"/>
                    <a:pt x="34" y="153"/>
                  </a:cubicBezTo>
                  <a:cubicBezTo>
                    <a:pt x="54" y="169"/>
                    <a:pt x="71" y="190"/>
                    <a:pt x="104" y="190"/>
                  </a:cubicBezTo>
                  <a:cubicBezTo>
                    <a:pt x="112" y="192"/>
                    <a:pt x="121" y="194"/>
                    <a:pt x="129" y="194"/>
                  </a:cubicBezTo>
                  <a:cubicBezTo>
                    <a:pt x="172" y="194"/>
                    <a:pt x="209" y="159"/>
                    <a:pt x="223" y="103"/>
                  </a:cubicBezTo>
                  <a:cubicBezTo>
                    <a:pt x="223" y="87"/>
                    <a:pt x="223" y="50"/>
                    <a:pt x="207" y="33"/>
                  </a:cubicBezTo>
                  <a:lnTo>
                    <a:pt x="190" y="33"/>
                  </a:lnTo>
                  <a:cubicBezTo>
                    <a:pt x="157" y="17"/>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9"/>
            <p:cNvSpPr/>
            <p:nvPr/>
          </p:nvSpPr>
          <p:spPr>
            <a:xfrm>
              <a:off x="4162625" y="2939000"/>
              <a:ext cx="3925" cy="1525"/>
            </a:xfrm>
            <a:custGeom>
              <a:avLst/>
              <a:gdLst/>
              <a:ahLst/>
              <a:cxnLst/>
              <a:rect l="l" t="t" r="r" b="b"/>
              <a:pathLst>
                <a:path w="157" h="61" extrusionOk="0">
                  <a:moveTo>
                    <a:pt x="0" y="0"/>
                  </a:moveTo>
                  <a:lnTo>
                    <a:pt x="21" y="17"/>
                  </a:lnTo>
                  <a:cubicBezTo>
                    <a:pt x="37" y="38"/>
                    <a:pt x="54" y="54"/>
                    <a:pt x="87" y="54"/>
                  </a:cubicBezTo>
                  <a:cubicBezTo>
                    <a:pt x="92" y="59"/>
                    <a:pt x="98" y="61"/>
                    <a:pt x="106" y="61"/>
                  </a:cubicBezTo>
                  <a:cubicBezTo>
                    <a:pt x="123" y="61"/>
                    <a:pt x="145" y="49"/>
                    <a:pt x="157" y="38"/>
                  </a:cubicBezTo>
                  <a:cubicBezTo>
                    <a:pt x="103" y="17"/>
                    <a:pt x="54" y="1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9"/>
            <p:cNvSpPr/>
            <p:nvPr/>
          </p:nvSpPr>
          <p:spPr>
            <a:xfrm>
              <a:off x="4198275" y="2951050"/>
              <a:ext cx="4775" cy="3025"/>
            </a:xfrm>
            <a:custGeom>
              <a:avLst/>
              <a:gdLst/>
              <a:ahLst/>
              <a:cxnLst/>
              <a:rect l="l" t="t" r="r" b="b"/>
              <a:pathLst>
                <a:path w="191" h="121" extrusionOk="0">
                  <a:moveTo>
                    <a:pt x="1" y="1"/>
                  </a:moveTo>
                  <a:cubicBezTo>
                    <a:pt x="1" y="17"/>
                    <a:pt x="1" y="34"/>
                    <a:pt x="17" y="50"/>
                  </a:cubicBezTo>
                  <a:lnTo>
                    <a:pt x="17" y="71"/>
                  </a:lnTo>
                  <a:cubicBezTo>
                    <a:pt x="38" y="104"/>
                    <a:pt x="71" y="104"/>
                    <a:pt x="87" y="120"/>
                  </a:cubicBezTo>
                  <a:cubicBezTo>
                    <a:pt x="141" y="120"/>
                    <a:pt x="174" y="104"/>
                    <a:pt x="190" y="87"/>
                  </a:cubicBezTo>
                  <a:cubicBezTo>
                    <a:pt x="141" y="50"/>
                    <a:pt x="71" y="1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9"/>
            <p:cNvSpPr/>
            <p:nvPr/>
          </p:nvSpPr>
          <p:spPr>
            <a:xfrm>
              <a:off x="4099950" y="2932600"/>
              <a:ext cx="5600" cy="4025"/>
            </a:xfrm>
            <a:custGeom>
              <a:avLst/>
              <a:gdLst/>
              <a:ahLst/>
              <a:cxnLst/>
              <a:rect l="l" t="t" r="r" b="b"/>
              <a:pathLst>
                <a:path w="224" h="161" extrusionOk="0">
                  <a:moveTo>
                    <a:pt x="207" y="1"/>
                  </a:moveTo>
                  <a:cubicBezTo>
                    <a:pt x="137" y="1"/>
                    <a:pt x="87" y="17"/>
                    <a:pt x="17" y="17"/>
                  </a:cubicBezTo>
                  <a:cubicBezTo>
                    <a:pt x="1" y="34"/>
                    <a:pt x="1" y="50"/>
                    <a:pt x="1" y="67"/>
                  </a:cubicBezTo>
                  <a:cubicBezTo>
                    <a:pt x="1" y="87"/>
                    <a:pt x="17" y="87"/>
                    <a:pt x="17" y="104"/>
                  </a:cubicBezTo>
                  <a:cubicBezTo>
                    <a:pt x="17" y="120"/>
                    <a:pt x="34" y="137"/>
                    <a:pt x="54" y="137"/>
                  </a:cubicBezTo>
                  <a:cubicBezTo>
                    <a:pt x="66" y="149"/>
                    <a:pt x="86" y="160"/>
                    <a:pt x="102" y="160"/>
                  </a:cubicBezTo>
                  <a:cubicBezTo>
                    <a:pt x="109" y="160"/>
                    <a:pt x="115" y="158"/>
                    <a:pt x="120" y="153"/>
                  </a:cubicBezTo>
                  <a:cubicBezTo>
                    <a:pt x="157" y="153"/>
                    <a:pt x="174" y="153"/>
                    <a:pt x="190" y="120"/>
                  </a:cubicBezTo>
                  <a:cubicBezTo>
                    <a:pt x="207" y="104"/>
                    <a:pt x="223" y="67"/>
                    <a:pt x="223" y="50"/>
                  </a:cubicBezTo>
                  <a:cubicBezTo>
                    <a:pt x="207" y="34"/>
                    <a:pt x="207" y="17"/>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9"/>
            <p:cNvSpPr/>
            <p:nvPr/>
          </p:nvSpPr>
          <p:spPr>
            <a:xfrm>
              <a:off x="4049750" y="3188525"/>
              <a:ext cx="4250" cy="4375"/>
            </a:xfrm>
            <a:custGeom>
              <a:avLst/>
              <a:gdLst/>
              <a:ahLst/>
              <a:cxnLst/>
              <a:rect l="l" t="t" r="r" b="b"/>
              <a:pathLst>
                <a:path w="170" h="175" extrusionOk="0">
                  <a:moveTo>
                    <a:pt x="83" y="1"/>
                  </a:moveTo>
                  <a:cubicBezTo>
                    <a:pt x="50" y="1"/>
                    <a:pt x="17" y="1"/>
                    <a:pt x="1" y="34"/>
                  </a:cubicBezTo>
                  <a:cubicBezTo>
                    <a:pt x="50" y="71"/>
                    <a:pt x="104" y="121"/>
                    <a:pt x="153" y="174"/>
                  </a:cubicBezTo>
                  <a:cubicBezTo>
                    <a:pt x="170" y="158"/>
                    <a:pt x="170" y="137"/>
                    <a:pt x="170" y="121"/>
                  </a:cubicBezTo>
                  <a:cubicBezTo>
                    <a:pt x="170" y="88"/>
                    <a:pt x="170" y="71"/>
                    <a:pt x="153" y="34"/>
                  </a:cubicBezTo>
                  <a:cubicBezTo>
                    <a:pt x="137" y="17"/>
                    <a:pt x="120" y="1"/>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9"/>
            <p:cNvSpPr/>
            <p:nvPr/>
          </p:nvSpPr>
          <p:spPr>
            <a:xfrm>
              <a:off x="4071600" y="3206975"/>
              <a:ext cx="3025" cy="2200"/>
            </a:xfrm>
            <a:custGeom>
              <a:avLst/>
              <a:gdLst/>
              <a:ahLst/>
              <a:cxnLst/>
              <a:rect l="l" t="t" r="r" b="b"/>
              <a:pathLst>
                <a:path w="121" h="88" extrusionOk="0">
                  <a:moveTo>
                    <a:pt x="1" y="1"/>
                  </a:moveTo>
                  <a:cubicBezTo>
                    <a:pt x="54" y="38"/>
                    <a:pt x="87" y="71"/>
                    <a:pt x="120" y="88"/>
                  </a:cubicBezTo>
                  <a:cubicBezTo>
                    <a:pt x="120" y="71"/>
                    <a:pt x="104" y="55"/>
                    <a:pt x="87" y="38"/>
                  </a:cubicBezTo>
                  <a:cubicBezTo>
                    <a:pt x="71" y="17"/>
                    <a:pt x="3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9"/>
            <p:cNvSpPr/>
            <p:nvPr/>
          </p:nvSpPr>
          <p:spPr>
            <a:xfrm>
              <a:off x="4007175" y="3139175"/>
              <a:ext cx="3025" cy="3825"/>
            </a:xfrm>
            <a:custGeom>
              <a:avLst/>
              <a:gdLst/>
              <a:ahLst/>
              <a:cxnLst/>
              <a:rect l="l" t="t" r="r" b="b"/>
              <a:pathLst>
                <a:path w="121" h="153" extrusionOk="0">
                  <a:moveTo>
                    <a:pt x="1" y="0"/>
                  </a:moveTo>
                  <a:cubicBezTo>
                    <a:pt x="34" y="50"/>
                    <a:pt x="71" y="103"/>
                    <a:pt x="104" y="153"/>
                  </a:cubicBezTo>
                  <a:cubicBezTo>
                    <a:pt x="121" y="136"/>
                    <a:pt x="121" y="103"/>
                    <a:pt x="121" y="70"/>
                  </a:cubicBezTo>
                  <a:cubicBezTo>
                    <a:pt x="104" y="17"/>
                    <a:pt x="5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9"/>
            <p:cNvSpPr/>
            <p:nvPr/>
          </p:nvSpPr>
          <p:spPr>
            <a:xfrm>
              <a:off x="4208600" y="2956200"/>
              <a:ext cx="5575" cy="4525"/>
            </a:xfrm>
            <a:custGeom>
              <a:avLst/>
              <a:gdLst/>
              <a:ahLst/>
              <a:cxnLst/>
              <a:rect l="l" t="t" r="r" b="b"/>
              <a:pathLst>
                <a:path w="223" h="181" extrusionOk="0">
                  <a:moveTo>
                    <a:pt x="37" y="1"/>
                  </a:moveTo>
                  <a:cubicBezTo>
                    <a:pt x="17" y="34"/>
                    <a:pt x="0" y="71"/>
                    <a:pt x="17" y="104"/>
                  </a:cubicBezTo>
                  <a:cubicBezTo>
                    <a:pt x="37" y="120"/>
                    <a:pt x="37" y="137"/>
                    <a:pt x="54" y="153"/>
                  </a:cubicBezTo>
                  <a:cubicBezTo>
                    <a:pt x="65" y="168"/>
                    <a:pt x="94" y="181"/>
                    <a:pt x="123" y="181"/>
                  </a:cubicBezTo>
                  <a:cubicBezTo>
                    <a:pt x="135" y="181"/>
                    <a:pt x="146" y="179"/>
                    <a:pt x="157" y="174"/>
                  </a:cubicBezTo>
                  <a:cubicBezTo>
                    <a:pt x="190" y="153"/>
                    <a:pt x="206" y="137"/>
                    <a:pt x="223" y="104"/>
                  </a:cubicBezTo>
                  <a:cubicBezTo>
                    <a:pt x="157" y="71"/>
                    <a:pt x="103" y="34"/>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9"/>
            <p:cNvSpPr/>
            <p:nvPr/>
          </p:nvSpPr>
          <p:spPr>
            <a:xfrm>
              <a:off x="4356800" y="3225950"/>
              <a:ext cx="5600" cy="5175"/>
            </a:xfrm>
            <a:custGeom>
              <a:avLst/>
              <a:gdLst/>
              <a:ahLst/>
              <a:cxnLst/>
              <a:rect l="l" t="t" r="r" b="b"/>
              <a:pathLst>
                <a:path w="224" h="207" extrusionOk="0">
                  <a:moveTo>
                    <a:pt x="104" y="1"/>
                  </a:moveTo>
                  <a:cubicBezTo>
                    <a:pt x="67" y="1"/>
                    <a:pt x="50" y="17"/>
                    <a:pt x="34" y="34"/>
                  </a:cubicBezTo>
                  <a:cubicBezTo>
                    <a:pt x="17" y="67"/>
                    <a:pt x="1" y="83"/>
                    <a:pt x="1" y="120"/>
                  </a:cubicBezTo>
                  <a:cubicBezTo>
                    <a:pt x="1" y="120"/>
                    <a:pt x="1" y="137"/>
                    <a:pt x="17" y="137"/>
                  </a:cubicBezTo>
                  <a:cubicBezTo>
                    <a:pt x="17" y="153"/>
                    <a:pt x="34" y="170"/>
                    <a:pt x="34" y="186"/>
                  </a:cubicBezTo>
                  <a:cubicBezTo>
                    <a:pt x="55" y="201"/>
                    <a:pt x="78" y="207"/>
                    <a:pt x="100" y="207"/>
                  </a:cubicBezTo>
                  <a:cubicBezTo>
                    <a:pt x="135" y="207"/>
                    <a:pt x="168" y="192"/>
                    <a:pt x="190" y="170"/>
                  </a:cubicBezTo>
                  <a:cubicBezTo>
                    <a:pt x="207" y="153"/>
                    <a:pt x="223" y="120"/>
                    <a:pt x="207" y="83"/>
                  </a:cubicBezTo>
                  <a:cubicBezTo>
                    <a:pt x="207" y="67"/>
                    <a:pt x="190" y="34"/>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9"/>
            <p:cNvSpPr/>
            <p:nvPr/>
          </p:nvSpPr>
          <p:spPr>
            <a:xfrm>
              <a:off x="4343000" y="3233175"/>
              <a:ext cx="5175" cy="5275"/>
            </a:xfrm>
            <a:custGeom>
              <a:avLst/>
              <a:gdLst/>
              <a:ahLst/>
              <a:cxnLst/>
              <a:rect l="l" t="t" r="r" b="b"/>
              <a:pathLst>
                <a:path w="207" h="211" extrusionOk="0">
                  <a:moveTo>
                    <a:pt x="124" y="0"/>
                  </a:moveTo>
                  <a:cubicBezTo>
                    <a:pt x="70" y="0"/>
                    <a:pt x="0" y="37"/>
                    <a:pt x="0" y="87"/>
                  </a:cubicBezTo>
                  <a:lnTo>
                    <a:pt x="0" y="140"/>
                  </a:lnTo>
                  <a:cubicBezTo>
                    <a:pt x="0" y="157"/>
                    <a:pt x="21" y="157"/>
                    <a:pt x="21" y="173"/>
                  </a:cubicBezTo>
                  <a:cubicBezTo>
                    <a:pt x="37" y="190"/>
                    <a:pt x="54" y="206"/>
                    <a:pt x="87" y="206"/>
                  </a:cubicBezTo>
                  <a:cubicBezTo>
                    <a:pt x="95" y="209"/>
                    <a:pt x="103" y="211"/>
                    <a:pt x="112" y="211"/>
                  </a:cubicBezTo>
                  <a:cubicBezTo>
                    <a:pt x="159" y="211"/>
                    <a:pt x="207" y="166"/>
                    <a:pt x="207" y="124"/>
                  </a:cubicBezTo>
                  <a:cubicBezTo>
                    <a:pt x="207" y="103"/>
                    <a:pt x="207" y="70"/>
                    <a:pt x="190" y="54"/>
                  </a:cubicBezTo>
                  <a:cubicBezTo>
                    <a:pt x="174" y="21"/>
                    <a:pt x="157" y="21"/>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9"/>
            <p:cNvSpPr/>
            <p:nvPr/>
          </p:nvSpPr>
          <p:spPr>
            <a:xfrm>
              <a:off x="4343925" y="3219450"/>
              <a:ext cx="5175" cy="5175"/>
            </a:xfrm>
            <a:custGeom>
              <a:avLst/>
              <a:gdLst/>
              <a:ahLst/>
              <a:cxnLst/>
              <a:rect l="l" t="t" r="r" b="b"/>
              <a:pathLst>
                <a:path w="207" h="207" extrusionOk="0">
                  <a:moveTo>
                    <a:pt x="120" y="1"/>
                  </a:moveTo>
                  <a:cubicBezTo>
                    <a:pt x="66" y="1"/>
                    <a:pt x="17" y="34"/>
                    <a:pt x="0" y="87"/>
                  </a:cubicBezTo>
                  <a:lnTo>
                    <a:pt x="0" y="120"/>
                  </a:lnTo>
                  <a:lnTo>
                    <a:pt x="0" y="137"/>
                  </a:lnTo>
                  <a:cubicBezTo>
                    <a:pt x="17" y="157"/>
                    <a:pt x="17" y="157"/>
                    <a:pt x="17" y="174"/>
                  </a:cubicBezTo>
                  <a:cubicBezTo>
                    <a:pt x="33" y="190"/>
                    <a:pt x="66" y="207"/>
                    <a:pt x="87" y="207"/>
                  </a:cubicBezTo>
                  <a:cubicBezTo>
                    <a:pt x="120" y="207"/>
                    <a:pt x="137" y="207"/>
                    <a:pt x="170" y="190"/>
                  </a:cubicBezTo>
                  <a:cubicBezTo>
                    <a:pt x="190" y="174"/>
                    <a:pt x="207" y="157"/>
                    <a:pt x="207" y="120"/>
                  </a:cubicBezTo>
                  <a:cubicBezTo>
                    <a:pt x="207" y="104"/>
                    <a:pt x="207" y="71"/>
                    <a:pt x="190" y="54"/>
                  </a:cubicBezTo>
                  <a:cubicBezTo>
                    <a:pt x="170" y="34"/>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
            <p:cNvSpPr/>
            <p:nvPr/>
          </p:nvSpPr>
          <p:spPr>
            <a:xfrm>
              <a:off x="4360200" y="3201425"/>
              <a:ext cx="5600" cy="5175"/>
            </a:xfrm>
            <a:custGeom>
              <a:avLst/>
              <a:gdLst/>
              <a:ahLst/>
              <a:cxnLst/>
              <a:rect l="l" t="t" r="r" b="b"/>
              <a:pathLst>
                <a:path w="224" h="207" extrusionOk="0">
                  <a:moveTo>
                    <a:pt x="137" y="0"/>
                  </a:moveTo>
                  <a:cubicBezTo>
                    <a:pt x="71" y="0"/>
                    <a:pt x="17" y="33"/>
                    <a:pt x="17" y="87"/>
                  </a:cubicBezTo>
                  <a:cubicBezTo>
                    <a:pt x="1" y="103"/>
                    <a:pt x="17" y="120"/>
                    <a:pt x="17" y="136"/>
                  </a:cubicBezTo>
                  <a:cubicBezTo>
                    <a:pt x="17" y="157"/>
                    <a:pt x="17" y="157"/>
                    <a:pt x="34" y="173"/>
                  </a:cubicBezTo>
                  <a:cubicBezTo>
                    <a:pt x="54" y="190"/>
                    <a:pt x="71" y="206"/>
                    <a:pt x="104" y="206"/>
                  </a:cubicBezTo>
                  <a:cubicBezTo>
                    <a:pt x="120" y="206"/>
                    <a:pt x="158" y="206"/>
                    <a:pt x="174" y="190"/>
                  </a:cubicBezTo>
                  <a:cubicBezTo>
                    <a:pt x="207" y="173"/>
                    <a:pt x="207" y="157"/>
                    <a:pt x="224" y="120"/>
                  </a:cubicBezTo>
                  <a:cubicBezTo>
                    <a:pt x="224" y="87"/>
                    <a:pt x="224" y="70"/>
                    <a:pt x="207" y="54"/>
                  </a:cubicBezTo>
                  <a:cubicBezTo>
                    <a:pt x="191" y="17"/>
                    <a:pt x="15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
            <p:cNvSpPr/>
            <p:nvPr/>
          </p:nvSpPr>
          <p:spPr>
            <a:xfrm>
              <a:off x="4338350" y="3245125"/>
              <a:ext cx="6000" cy="5375"/>
            </a:xfrm>
            <a:custGeom>
              <a:avLst/>
              <a:gdLst/>
              <a:ahLst/>
              <a:cxnLst/>
              <a:rect l="l" t="t" r="r" b="b"/>
              <a:pathLst>
                <a:path w="240" h="215" extrusionOk="0">
                  <a:moveTo>
                    <a:pt x="111" y="0"/>
                  </a:moveTo>
                  <a:cubicBezTo>
                    <a:pt x="102" y="0"/>
                    <a:pt x="93" y="2"/>
                    <a:pt x="83" y="5"/>
                  </a:cubicBezTo>
                  <a:cubicBezTo>
                    <a:pt x="17" y="38"/>
                    <a:pt x="1" y="91"/>
                    <a:pt x="17" y="141"/>
                  </a:cubicBezTo>
                  <a:cubicBezTo>
                    <a:pt x="31" y="185"/>
                    <a:pt x="81" y="215"/>
                    <a:pt x="126" y="215"/>
                  </a:cubicBezTo>
                  <a:cubicBezTo>
                    <a:pt x="135" y="215"/>
                    <a:pt x="145" y="214"/>
                    <a:pt x="153" y="211"/>
                  </a:cubicBezTo>
                  <a:cubicBezTo>
                    <a:pt x="207" y="178"/>
                    <a:pt x="240" y="124"/>
                    <a:pt x="207" y="75"/>
                  </a:cubicBezTo>
                  <a:cubicBezTo>
                    <a:pt x="190" y="30"/>
                    <a:pt x="153"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
            <p:cNvSpPr/>
            <p:nvPr/>
          </p:nvSpPr>
          <p:spPr>
            <a:xfrm>
              <a:off x="4334450" y="3195850"/>
              <a:ext cx="5175" cy="5275"/>
            </a:xfrm>
            <a:custGeom>
              <a:avLst/>
              <a:gdLst/>
              <a:ahLst/>
              <a:cxnLst/>
              <a:rect l="l" t="t" r="r" b="b"/>
              <a:pathLst>
                <a:path w="207" h="211" extrusionOk="0">
                  <a:moveTo>
                    <a:pt x="120" y="1"/>
                  </a:moveTo>
                  <a:cubicBezTo>
                    <a:pt x="70" y="1"/>
                    <a:pt x="0" y="34"/>
                    <a:pt x="0" y="87"/>
                  </a:cubicBezTo>
                  <a:lnTo>
                    <a:pt x="0" y="137"/>
                  </a:lnTo>
                  <a:cubicBezTo>
                    <a:pt x="0" y="153"/>
                    <a:pt x="17" y="153"/>
                    <a:pt x="17" y="174"/>
                  </a:cubicBezTo>
                  <a:cubicBezTo>
                    <a:pt x="33" y="190"/>
                    <a:pt x="54" y="207"/>
                    <a:pt x="87" y="207"/>
                  </a:cubicBezTo>
                  <a:cubicBezTo>
                    <a:pt x="93" y="209"/>
                    <a:pt x="100" y="210"/>
                    <a:pt x="107" y="210"/>
                  </a:cubicBezTo>
                  <a:cubicBezTo>
                    <a:pt x="150" y="210"/>
                    <a:pt x="192" y="167"/>
                    <a:pt x="206" y="120"/>
                  </a:cubicBezTo>
                  <a:cubicBezTo>
                    <a:pt x="206" y="87"/>
                    <a:pt x="206" y="71"/>
                    <a:pt x="190" y="50"/>
                  </a:cubicBezTo>
                  <a:cubicBezTo>
                    <a:pt x="17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
            <p:cNvSpPr/>
            <p:nvPr/>
          </p:nvSpPr>
          <p:spPr>
            <a:xfrm>
              <a:off x="4312600" y="3253775"/>
              <a:ext cx="5175" cy="5175"/>
            </a:xfrm>
            <a:custGeom>
              <a:avLst/>
              <a:gdLst/>
              <a:ahLst/>
              <a:cxnLst/>
              <a:rect l="l" t="t" r="r" b="b"/>
              <a:pathLst>
                <a:path w="207" h="207" extrusionOk="0">
                  <a:moveTo>
                    <a:pt x="120" y="1"/>
                  </a:moveTo>
                  <a:cubicBezTo>
                    <a:pt x="83" y="1"/>
                    <a:pt x="50" y="1"/>
                    <a:pt x="17" y="38"/>
                  </a:cubicBezTo>
                  <a:cubicBezTo>
                    <a:pt x="17" y="54"/>
                    <a:pt x="0" y="71"/>
                    <a:pt x="0" y="87"/>
                  </a:cubicBezTo>
                  <a:lnTo>
                    <a:pt x="0" y="141"/>
                  </a:lnTo>
                  <a:cubicBezTo>
                    <a:pt x="17" y="174"/>
                    <a:pt x="50" y="207"/>
                    <a:pt x="83" y="207"/>
                  </a:cubicBezTo>
                  <a:cubicBezTo>
                    <a:pt x="153" y="207"/>
                    <a:pt x="186" y="174"/>
                    <a:pt x="206" y="124"/>
                  </a:cubicBezTo>
                  <a:cubicBezTo>
                    <a:pt x="206" y="87"/>
                    <a:pt x="206" y="71"/>
                    <a:pt x="186" y="38"/>
                  </a:cubicBezTo>
                  <a:cubicBezTo>
                    <a:pt x="169"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
            <p:cNvSpPr/>
            <p:nvPr/>
          </p:nvSpPr>
          <p:spPr>
            <a:xfrm>
              <a:off x="4350325" y="3193700"/>
              <a:ext cx="5575" cy="5200"/>
            </a:xfrm>
            <a:custGeom>
              <a:avLst/>
              <a:gdLst/>
              <a:ahLst/>
              <a:cxnLst/>
              <a:rect l="l" t="t" r="r" b="b"/>
              <a:pathLst>
                <a:path w="223" h="208" extrusionOk="0">
                  <a:moveTo>
                    <a:pt x="103" y="0"/>
                  </a:moveTo>
                  <a:cubicBezTo>
                    <a:pt x="70" y="0"/>
                    <a:pt x="37" y="17"/>
                    <a:pt x="17" y="33"/>
                  </a:cubicBezTo>
                  <a:cubicBezTo>
                    <a:pt x="0" y="54"/>
                    <a:pt x="0" y="87"/>
                    <a:pt x="0" y="120"/>
                  </a:cubicBezTo>
                  <a:lnTo>
                    <a:pt x="0" y="136"/>
                  </a:lnTo>
                  <a:cubicBezTo>
                    <a:pt x="17" y="157"/>
                    <a:pt x="37" y="173"/>
                    <a:pt x="37" y="190"/>
                  </a:cubicBezTo>
                  <a:cubicBezTo>
                    <a:pt x="56" y="202"/>
                    <a:pt x="78" y="208"/>
                    <a:pt x="100" y="208"/>
                  </a:cubicBezTo>
                  <a:cubicBezTo>
                    <a:pt x="135" y="208"/>
                    <a:pt x="169" y="194"/>
                    <a:pt x="190" y="173"/>
                  </a:cubicBezTo>
                  <a:cubicBezTo>
                    <a:pt x="223" y="120"/>
                    <a:pt x="223" y="54"/>
                    <a:pt x="173" y="17"/>
                  </a:cubicBezTo>
                  <a:cubicBezTo>
                    <a:pt x="157"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
            <p:cNvSpPr/>
            <p:nvPr/>
          </p:nvSpPr>
          <p:spPr>
            <a:xfrm>
              <a:off x="4336600" y="3183650"/>
              <a:ext cx="5600" cy="5275"/>
            </a:xfrm>
            <a:custGeom>
              <a:avLst/>
              <a:gdLst/>
              <a:ahLst/>
              <a:cxnLst/>
              <a:rect l="l" t="t" r="r" b="b"/>
              <a:pathLst>
                <a:path w="224" h="211" extrusionOk="0">
                  <a:moveTo>
                    <a:pt x="113" y="0"/>
                  </a:moveTo>
                  <a:cubicBezTo>
                    <a:pt x="84" y="0"/>
                    <a:pt x="55" y="13"/>
                    <a:pt x="34" y="43"/>
                  </a:cubicBezTo>
                  <a:cubicBezTo>
                    <a:pt x="17" y="60"/>
                    <a:pt x="1" y="93"/>
                    <a:pt x="1" y="109"/>
                  </a:cubicBezTo>
                  <a:cubicBezTo>
                    <a:pt x="1" y="126"/>
                    <a:pt x="17" y="146"/>
                    <a:pt x="17" y="146"/>
                  </a:cubicBezTo>
                  <a:cubicBezTo>
                    <a:pt x="17" y="163"/>
                    <a:pt x="34" y="179"/>
                    <a:pt x="50" y="179"/>
                  </a:cubicBezTo>
                  <a:cubicBezTo>
                    <a:pt x="67" y="202"/>
                    <a:pt x="90" y="211"/>
                    <a:pt x="113" y="211"/>
                  </a:cubicBezTo>
                  <a:cubicBezTo>
                    <a:pt x="141" y="211"/>
                    <a:pt x="170" y="198"/>
                    <a:pt x="190" y="179"/>
                  </a:cubicBezTo>
                  <a:cubicBezTo>
                    <a:pt x="207" y="146"/>
                    <a:pt x="223" y="126"/>
                    <a:pt x="223" y="93"/>
                  </a:cubicBezTo>
                  <a:cubicBezTo>
                    <a:pt x="207" y="76"/>
                    <a:pt x="207" y="43"/>
                    <a:pt x="174" y="23"/>
                  </a:cubicBezTo>
                  <a:cubicBezTo>
                    <a:pt x="158" y="8"/>
                    <a:pt x="136"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
            <p:cNvSpPr/>
            <p:nvPr/>
          </p:nvSpPr>
          <p:spPr>
            <a:xfrm>
              <a:off x="4354650" y="3239250"/>
              <a:ext cx="5575" cy="5175"/>
            </a:xfrm>
            <a:custGeom>
              <a:avLst/>
              <a:gdLst/>
              <a:ahLst/>
              <a:cxnLst/>
              <a:rect l="l" t="t" r="r" b="b"/>
              <a:pathLst>
                <a:path w="223" h="207" extrusionOk="0">
                  <a:moveTo>
                    <a:pt x="120" y="0"/>
                  </a:moveTo>
                  <a:cubicBezTo>
                    <a:pt x="70" y="0"/>
                    <a:pt x="17" y="33"/>
                    <a:pt x="0" y="87"/>
                  </a:cubicBezTo>
                  <a:cubicBezTo>
                    <a:pt x="0" y="103"/>
                    <a:pt x="0" y="136"/>
                    <a:pt x="17" y="153"/>
                  </a:cubicBezTo>
                  <a:lnTo>
                    <a:pt x="17" y="169"/>
                  </a:lnTo>
                  <a:cubicBezTo>
                    <a:pt x="33" y="190"/>
                    <a:pt x="70" y="207"/>
                    <a:pt x="87" y="207"/>
                  </a:cubicBezTo>
                  <a:lnTo>
                    <a:pt x="153" y="207"/>
                  </a:lnTo>
                  <a:cubicBezTo>
                    <a:pt x="173" y="190"/>
                    <a:pt x="190" y="169"/>
                    <a:pt x="206" y="153"/>
                  </a:cubicBezTo>
                  <a:lnTo>
                    <a:pt x="206" y="120"/>
                  </a:lnTo>
                  <a:cubicBezTo>
                    <a:pt x="223" y="66"/>
                    <a:pt x="190"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
            <p:cNvSpPr/>
            <p:nvPr/>
          </p:nvSpPr>
          <p:spPr>
            <a:xfrm>
              <a:off x="4345150" y="3205575"/>
              <a:ext cx="5600" cy="5050"/>
            </a:xfrm>
            <a:custGeom>
              <a:avLst/>
              <a:gdLst/>
              <a:ahLst/>
              <a:cxnLst/>
              <a:rect l="l" t="t" r="r" b="b"/>
              <a:pathLst>
                <a:path w="224" h="202" extrusionOk="0">
                  <a:moveTo>
                    <a:pt x="103" y="1"/>
                  </a:moveTo>
                  <a:cubicBezTo>
                    <a:pt x="86" y="1"/>
                    <a:pt x="66" y="12"/>
                    <a:pt x="55" y="24"/>
                  </a:cubicBezTo>
                  <a:cubicBezTo>
                    <a:pt x="17" y="40"/>
                    <a:pt x="1" y="57"/>
                    <a:pt x="1" y="94"/>
                  </a:cubicBezTo>
                  <a:cubicBezTo>
                    <a:pt x="1" y="111"/>
                    <a:pt x="1" y="127"/>
                    <a:pt x="17" y="144"/>
                  </a:cubicBezTo>
                  <a:lnTo>
                    <a:pt x="17" y="160"/>
                  </a:lnTo>
                  <a:cubicBezTo>
                    <a:pt x="38" y="177"/>
                    <a:pt x="71" y="197"/>
                    <a:pt x="88" y="197"/>
                  </a:cubicBezTo>
                  <a:cubicBezTo>
                    <a:pt x="99" y="200"/>
                    <a:pt x="109" y="201"/>
                    <a:pt x="119" y="201"/>
                  </a:cubicBezTo>
                  <a:cubicBezTo>
                    <a:pt x="172" y="201"/>
                    <a:pt x="207" y="166"/>
                    <a:pt x="207" y="111"/>
                  </a:cubicBezTo>
                  <a:cubicBezTo>
                    <a:pt x="224" y="94"/>
                    <a:pt x="207" y="57"/>
                    <a:pt x="191" y="40"/>
                  </a:cubicBezTo>
                  <a:cubicBezTo>
                    <a:pt x="174" y="24"/>
                    <a:pt x="158" y="7"/>
                    <a:pt x="121" y="7"/>
                  </a:cubicBezTo>
                  <a:cubicBezTo>
                    <a:pt x="116" y="3"/>
                    <a:pt x="109"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
            <p:cNvSpPr/>
            <p:nvPr/>
          </p:nvSpPr>
          <p:spPr>
            <a:xfrm>
              <a:off x="4321150" y="3197450"/>
              <a:ext cx="6000" cy="5200"/>
            </a:xfrm>
            <a:custGeom>
              <a:avLst/>
              <a:gdLst/>
              <a:ahLst/>
              <a:cxnLst/>
              <a:rect l="l" t="t" r="r" b="b"/>
              <a:pathLst>
                <a:path w="240" h="208" extrusionOk="0">
                  <a:moveTo>
                    <a:pt x="116" y="1"/>
                  </a:moveTo>
                  <a:cubicBezTo>
                    <a:pt x="106" y="1"/>
                    <a:pt x="96" y="3"/>
                    <a:pt x="87" y="7"/>
                  </a:cubicBezTo>
                  <a:cubicBezTo>
                    <a:pt x="33" y="23"/>
                    <a:pt x="0" y="89"/>
                    <a:pt x="17" y="143"/>
                  </a:cubicBezTo>
                  <a:cubicBezTo>
                    <a:pt x="29" y="178"/>
                    <a:pt x="68" y="207"/>
                    <a:pt x="107" y="207"/>
                  </a:cubicBezTo>
                  <a:cubicBezTo>
                    <a:pt x="123" y="207"/>
                    <a:pt x="139" y="203"/>
                    <a:pt x="153" y="192"/>
                  </a:cubicBezTo>
                  <a:cubicBezTo>
                    <a:pt x="206" y="176"/>
                    <a:pt x="239" y="126"/>
                    <a:pt x="223" y="73"/>
                  </a:cubicBezTo>
                  <a:cubicBezTo>
                    <a:pt x="196" y="33"/>
                    <a:pt x="156"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
            <p:cNvSpPr/>
            <p:nvPr/>
          </p:nvSpPr>
          <p:spPr>
            <a:xfrm>
              <a:off x="4316400" y="3228325"/>
              <a:ext cx="5600" cy="5200"/>
            </a:xfrm>
            <a:custGeom>
              <a:avLst/>
              <a:gdLst/>
              <a:ahLst/>
              <a:cxnLst/>
              <a:rect l="l" t="t" r="r" b="b"/>
              <a:pathLst>
                <a:path w="224" h="208" extrusionOk="0">
                  <a:moveTo>
                    <a:pt x="112" y="1"/>
                  </a:moveTo>
                  <a:cubicBezTo>
                    <a:pt x="98" y="1"/>
                    <a:pt x="84" y="3"/>
                    <a:pt x="71" y="9"/>
                  </a:cubicBezTo>
                  <a:cubicBezTo>
                    <a:pt x="17" y="25"/>
                    <a:pt x="1" y="91"/>
                    <a:pt x="17" y="145"/>
                  </a:cubicBezTo>
                  <a:cubicBezTo>
                    <a:pt x="17" y="161"/>
                    <a:pt x="34" y="161"/>
                    <a:pt x="34" y="178"/>
                  </a:cubicBezTo>
                  <a:cubicBezTo>
                    <a:pt x="55" y="199"/>
                    <a:pt x="75" y="208"/>
                    <a:pt x="98" y="208"/>
                  </a:cubicBezTo>
                  <a:cubicBezTo>
                    <a:pt x="115" y="208"/>
                    <a:pt x="134" y="203"/>
                    <a:pt x="157" y="194"/>
                  </a:cubicBezTo>
                  <a:cubicBezTo>
                    <a:pt x="190" y="178"/>
                    <a:pt x="207" y="145"/>
                    <a:pt x="223" y="112"/>
                  </a:cubicBezTo>
                  <a:cubicBezTo>
                    <a:pt x="223" y="91"/>
                    <a:pt x="223" y="75"/>
                    <a:pt x="207" y="58"/>
                  </a:cubicBezTo>
                  <a:cubicBezTo>
                    <a:pt x="195" y="21"/>
                    <a:pt x="153"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
            <p:cNvSpPr/>
            <p:nvPr/>
          </p:nvSpPr>
          <p:spPr>
            <a:xfrm>
              <a:off x="4320325" y="3216400"/>
              <a:ext cx="5175" cy="5250"/>
            </a:xfrm>
            <a:custGeom>
              <a:avLst/>
              <a:gdLst/>
              <a:ahLst/>
              <a:cxnLst/>
              <a:rect l="l" t="t" r="r" b="b"/>
              <a:pathLst>
                <a:path w="207" h="210" extrusionOk="0">
                  <a:moveTo>
                    <a:pt x="99" y="0"/>
                  </a:moveTo>
                  <a:cubicBezTo>
                    <a:pt x="54" y="0"/>
                    <a:pt x="15" y="43"/>
                    <a:pt x="0" y="90"/>
                  </a:cubicBezTo>
                  <a:lnTo>
                    <a:pt x="0" y="139"/>
                  </a:lnTo>
                  <a:cubicBezTo>
                    <a:pt x="17" y="139"/>
                    <a:pt x="17" y="156"/>
                    <a:pt x="17" y="156"/>
                  </a:cubicBezTo>
                  <a:cubicBezTo>
                    <a:pt x="33" y="193"/>
                    <a:pt x="66" y="193"/>
                    <a:pt x="83" y="209"/>
                  </a:cubicBezTo>
                  <a:cubicBezTo>
                    <a:pt x="136" y="209"/>
                    <a:pt x="206" y="176"/>
                    <a:pt x="206" y="123"/>
                  </a:cubicBezTo>
                  <a:cubicBezTo>
                    <a:pt x="206" y="90"/>
                    <a:pt x="206" y="73"/>
                    <a:pt x="186" y="36"/>
                  </a:cubicBezTo>
                  <a:cubicBezTo>
                    <a:pt x="169" y="20"/>
                    <a:pt x="153" y="3"/>
                    <a:pt x="120" y="3"/>
                  </a:cubicBezTo>
                  <a:cubicBezTo>
                    <a:pt x="113" y="1"/>
                    <a:pt x="106"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
            <p:cNvSpPr/>
            <p:nvPr/>
          </p:nvSpPr>
          <p:spPr>
            <a:xfrm>
              <a:off x="4314650" y="3242075"/>
              <a:ext cx="5175" cy="5350"/>
            </a:xfrm>
            <a:custGeom>
              <a:avLst/>
              <a:gdLst/>
              <a:ahLst/>
              <a:cxnLst/>
              <a:rect l="l" t="t" r="r" b="b"/>
              <a:pathLst>
                <a:path w="207" h="214" extrusionOk="0">
                  <a:moveTo>
                    <a:pt x="105" y="0"/>
                  </a:moveTo>
                  <a:cubicBezTo>
                    <a:pt x="77" y="0"/>
                    <a:pt x="48" y="13"/>
                    <a:pt x="21" y="40"/>
                  </a:cubicBezTo>
                  <a:cubicBezTo>
                    <a:pt x="1" y="56"/>
                    <a:pt x="1" y="94"/>
                    <a:pt x="1" y="110"/>
                  </a:cubicBezTo>
                  <a:cubicBezTo>
                    <a:pt x="1" y="127"/>
                    <a:pt x="1" y="127"/>
                    <a:pt x="21" y="143"/>
                  </a:cubicBezTo>
                  <a:cubicBezTo>
                    <a:pt x="21" y="160"/>
                    <a:pt x="38" y="180"/>
                    <a:pt x="38" y="180"/>
                  </a:cubicBezTo>
                  <a:cubicBezTo>
                    <a:pt x="71" y="197"/>
                    <a:pt x="87" y="213"/>
                    <a:pt x="124" y="213"/>
                  </a:cubicBezTo>
                  <a:cubicBezTo>
                    <a:pt x="141" y="197"/>
                    <a:pt x="174" y="197"/>
                    <a:pt x="190" y="160"/>
                  </a:cubicBezTo>
                  <a:cubicBezTo>
                    <a:pt x="207" y="143"/>
                    <a:pt x="207" y="127"/>
                    <a:pt x="207" y="94"/>
                  </a:cubicBezTo>
                  <a:cubicBezTo>
                    <a:pt x="207" y="56"/>
                    <a:pt x="190" y="40"/>
                    <a:pt x="174" y="23"/>
                  </a:cubicBezTo>
                  <a:cubicBezTo>
                    <a:pt x="151" y="9"/>
                    <a:pt x="128"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
            <p:cNvSpPr/>
            <p:nvPr/>
          </p:nvSpPr>
          <p:spPr>
            <a:xfrm>
              <a:off x="4325475" y="3252025"/>
              <a:ext cx="6000" cy="5400"/>
            </a:xfrm>
            <a:custGeom>
              <a:avLst/>
              <a:gdLst/>
              <a:ahLst/>
              <a:cxnLst/>
              <a:rect l="l" t="t" r="r" b="b"/>
              <a:pathLst>
                <a:path w="240" h="216" extrusionOk="0">
                  <a:moveTo>
                    <a:pt x="113" y="0"/>
                  </a:moveTo>
                  <a:cubicBezTo>
                    <a:pt x="102" y="0"/>
                    <a:pt x="92" y="2"/>
                    <a:pt x="83" y="5"/>
                  </a:cubicBezTo>
                  <a:cubicBezTo>
                    <a:pt x="33" y="38"/>
                    <a:pt x="0" y="91"/>
                    <a:pt x="33" y="141"/>
                  </a:cubicBezTo>
                  <a:cubicBezTo>
                    <a:pt x="47" y="185"/>
                    <a:pt x="86" y="215"/>
                    <a:pt x="136" y="215"/>
                  </a:cubicBezTo>
                  <a:cubicBezTo>
                    <a:pt x="147" y="215"/>
                    <a:pt x="158" y="214"/>
                    <a:pt x="170" y="211"/>
                  </a:cubicBezTo>
                  <a:cubicBezTo>
                    <a:pt x="223" y="174"/>
                    <a:pt x="240" y="124"/>
                    <a:pt x="223" y="71"/>
                  </a:cubicBezTo>
                  <a:cubicBezTo>
                    <a:pt x="210" y="30"/>
                    <a:pt x="160"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
            <p:cNvSpPr/>
            <p:nvPr/>
          </p:nvSpPr>
          <p:spPr>
            <a:xfrm>
              <a:off x="4330625" y="3226375"/>
              <a:ext cx="5600" cy="5275"/>
            </a:xfrm>
            <a:custGeom>
              <a:avLst/>
              <a:gdLst/>
              <a:ahLst/>
              <a:cxnLst/>
              <a:rect l="l" t="t" r="r" b="b"/>
              <a:pathLst>
                <a:path w="224" h="211" extrusionOk="0">
                  <a:moveTo>
                    <a:pt x="67" y="0"/>
                  </a:moveTo>
                  <a:cubicBezTo>
                    <a:pt x="50" y="17"/>
                    <a:pt x="34" y="33"/>
                    <a:pt x="17" y="50"/>
                  </a:cubicBezTo>
                  <a:cubicBezTo>
                    <a:pt x="1" y="66"/>
                    <a:pt x="1" y="103"/>
                    <a:pt x="17" y="136"/>
                  </a:cubicBezTo>
                  <a:cubicBezTo>
                    <a:pt x="31" y="180"/>
                    <a:pt x="67" y="210"/>
                    <a:pt x="118" y="210"/>
                  </a:cubicBezTo>
                  <a:cubicBezTo>
                    <a:pt x="129" y="210"/>
                    <a:pt x="141" y="209"/>
                    <a:pt x="153" y="206"/>
                  </a:cubicBezTo>
                  <a:cubicBezTo>
                    <a:pt x="207" y="169"/>
                    <a:pt x="223" y="120"/>
                    <a:pt x="207" y="66"/>
                  </a:cubicBezTo>
                  <a:cubicBezTo>
                    <a:pt x="186" y="33"/>
                    <a:pt x="170"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
            <p:cNvSpPr/>
            <p:nvPr/>
          </p:nvSpPr>
          <p:spPr>
            <a:xfrm>
              <a:off x="4326300" y="3237800"/>
              <a:ext cx="6000" cy="5200"/>
            </a:xfrm>
            <a:custGeom>
              <a:avLst/>
              <a:gdLst/>
              <a:ahLst/>
              <a:cxnLst/>
              <a:rect l="l" t="t" r="r" b="b"/>
              <a:pathLst>
                <a:path w="240" h="208" extrusionOk="0">
                  <a:moveTo>
                    <a:pt x="115" y="1"/>
                  </a:moveTo>
                  <a:cubicBezTo>
                    <a:pt x="105" y="1"/>
                    <a:pt x="96" y="2"/>
                    <a:pt x="87" y="5"/>
                  </a:cubicBezTo>
                  <a:cubicBezTo>
                    <a:pt x="33" y="21"/>
                    <a:pt x="0" y="91"/>
                    <a:pt x="17" y="145"/>
                  </a:cubicBezTo>
                  <a:cubicBezTo>
                    <a:pt x="41" y="181"/>
                    <a:pt x="75" y="208"/>
                    <a:pt x="111" y="208"/>
                  </a:cubicBezTo>
                  <a:cubicBezTo>
                    <a:pt x="125" y="208"/>
                    <a:pt x="139" y="204"/>
                    <a:pt x="153" y="194"/>
                  </a:cubicBezTo>
                  <a:cubicBezTo>
                    <a:pt x="207" y="178"/>
                    <a:pt x="240" y="124"/>
                    <a:pt x="223" y="75"/>
                  </a:cubicBezTo>
                  <a:cubicBezTo>
                    <a:pt x="209" y="31"/>
                    <a:pt x="159"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
            <p:cNvSpPr/>
            <p:nvPr/>
          </p:nvSpPr>
          <p:spPr>
            <a:xfrm>
              <a:off x="4331450" y="3209850"/>
              <a:ext cx="5600" cy="5050"/>
            </a:xfrm>
            <a:custGeom>
              <a:avLst/>
              <a:gdLst/>
              <a:ahLst/>
              <a:cxnLst/>
              <a:rect l="l" t="t" r="r" b="b"/>
              <a:pathLst>
                <a:path w="224" h="202" extrusionOk="0">
                  <a:moveTo>
                    <a:pt x="96" y="0"/>
                  </a:moveTo>
                  <a:cubicBezTo>
                    <a:pt x="64" y="0"/>
                    <a:pt x="35" y="13"/>
                    <a:pt x="17" y="43"/>
                  </a:cubicBezTo>
                  <a:cubicBezTo>
                    <a:pt x="1" y="59"/>
                    <a:pt x="1" y="76"/>
                    <a:pt x="1" y="109"/>
                  </a:cubicBezTo>
                  <a:lnTo>
                    <a:pt x="1" y="129"/>
                  </a:lnTo>
                  <a:cubicBezTo>
                    <a:pt x="17" y="146"/>
                    <a:pt x="17" y="162"/>
                    <a:pt x="34" y="179"/>
                  </a:cubicBezTo>
                  <a:cubicBezTo>
                    <a:pt x="58" y="193"/>
                    <a:pt x="84" y="202"/>
                    <a:pt x="110" y="202"/>
                  </a:cubicBezTo>
                  <a:cubicBezTo>
                    <a:pt x="141" y="202"/>
                    <a:pt x="170" y="189"/>
                    <a:pt x="190" y="162"/>
                  </a:cubicBezTo>
                  <a:cubicBezTo>
                    <a:pt x="223" y="109"/>
                    <a:pt x="223" y="59"/>
                    <a:pt x="174" y="26"/>
                  </a:cubicBezTo>
                  <a:cubicBezTo>
                    <a:pt x="149" y="9"/>
                    <a:pt x="122"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
            <p:cNvSpPr/>
            <p:nvPr/>
          </p:nvSpPr>
          <p:spPr>
            <a:xfrm>
              <a:off x="4357225" y="3212875"/>
              <a:ext cx="5575" cy="5075"/>
            </a:xfrm>
            <a:custGeom>
              <a:avLst/>
              <a:gdLst/>
              <a:ahLst/>
              <a:cxnLst/>
              <a:rect l="l" t="t" r="r" b="b"/>
              <a:pathLst>
                <a:path w="223" h="203" extrusionOk="0">
                  <a:moveTo>
                    <a:pt x="112" y="0"/>
                  </a:moveTo>
                  <a:cubicBezTo>
                    <a:pt x="98" y="0"/>
                    <a:pt x="83" y="3"/>
                    <a:pt x="70" y="8"/>
                  </a:cubicBezTo>
                  <a:cubicBezTo>
                    <a:pt x="17" y="25"/>
                    <a:pt x="0" y="74"/>
                    <a:pt x="17" y="144"/>
                  </a:cubicBezTo>
                  <a:cubicBezTo>
                    <a:pt x="17" y="144"/>
                    <a:pt x="33" y="161"/>
                    <a:pt x="33" y="177"/>
                  </a:cubicBezTo>
                  <a:cubicBezTo>
                    <a:pt x="59" y="189"/>
                    <a:pt x="83" y="202"/>
                    <a:pt x="112" y="202"/>
                  </a:cubicBezTo>
                  <a:cubicBezTo>
                    <a:pt x="125" y="202"/>
                    <a:pt x="138" y="200"/>
                    <a:pt x="153" y="194"/>
                  </a:cubicBezTo>
                  <a:cubicBezTo>
                    <a:pt x="190" y="177"/>
                    <a:pt x="206" y="144"/>
                    <a:pt x="206" y="111"/>
                  </a:cubicBezTo>
                  <a:cubicBezTo>
                    <a:pt x="223" y="91"/>
                    <a:pt x="206" y="74"/>
                    <a:pt x="206" y="58"/>
                  </a:cubicBezTo>
                  <a:cubicBezTo>
                    <a:pt x="194" y="21"/>
                    <a:pt x="153"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
            <p:cNvSpPr/>
            <p:nvPr/>
          </p:nvSpPr>
          <p:spPr>
            <a:xfrm>
              <a:off x="4383825" y="3127525"/>
              <a:ext cx="2600" cy="5175"/>
            </a:xfrm>
            <a:custGeom>
              <a:avLst/>
              <a:gdLst/>
              <a:ahLst/>
              <a:cxnLst/>
              <a:rect l="l" t="t" r="r" b="b"/>
              <a:pathLst>
                <a:path w="104" h="207" extrusionOk="0">
                  <a:moveTo>
                    <a:pt x="70" y="0"/>
                  </a:moveTo>
                  <a:cubicBezTo>
                    <a:pt x="54" y="21"/>
                    <a:pt x="37" y="37"/>
                    <a:pt x="17" y="54"/>
                  </a:cubicBezTo>
                  <a:cubicBezTo>
                    <a:pt x="0" y="70"/>
                    <a:pt x="0" y="103"/>
                    <a:pt x="17" y="140"/>
                  </a:cubicBezTo>
                  <a:cubicBezTo>
                    <a:pt x="17" y="173"/>
                    <a:pt x="70" y="206"/>
                    <a:pt x="103" y="206"/>
                  </a:cubicBezTo>
                  <a:lnTo>
                    <a:pt x="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
            <p:cNvSpPr/>
            <p:nvPr/>
          </p:nvSpPr>
          <p:spPr>
            <a:xfrm>
              <a:off x="4200450" y="3262450"/>
              <a:ext cx="5175" cy="2175"/>
            </a:xfrm>
            <a:custGeom>
              <a:avLst/>
              <a:gdLst/>
              <a:ahLst/>
              <a:cxnLst/>
              <a:rect l="l" t="t" r="r" b="b"/>
              <a:pathLst>
                <a:path w="207" h="87" extrusionOk="0">
                  <a:moveTo>
                    <a:pt x="120" y="0"/>
                  </a:moveTo>
                  <a:cubicBezTo>
                    <a:pt x="70" y="0"/>
                    <a:pt x="33" y="17"/>
                    <a:pt x="0" y="50"/>
                  </a:cubicBezTo>
                  <a:cubicBezTo>
                    <a:pt x="70" y="66"/>
                    <a:pt x="136" y="87"/>
                    <a:pt x="207" y="87"/>
                  </a:cubicBezTo>
                  <a:cubicBezTo>
                    <a:pt x="207" y="87"/>
                    <a:pt x="190" y="66"/>
                    <a:pt x="190" y="50"/>
                  </a:cubicBezTo>
                  <a:cubicBezTo>
                    <a:pt x="174" y="33"/>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
            <p:cNvSpPr/>
            <p:nvPr/>
          </p:nvSpPr>
          <p:spPr>
            <a:xfrm>
              <a:off x="4086250" y="3216875"/>
              <a:ext cx="1675" cy="1775"/>
            </a:xfrm>
            <a:custGeom>
              <a:avLst/>
              <a:gdLst/>
              <a:ahLst/>
              <a:cxnLst/>
              <a:rect l="l" t="t" r="r" b="b"/>
              <a:pathLst>
                <a:path w="67" h="71" extrusionOk="0">
                  <a:moveTo>
                    <a:pt x="0" y="1"/>
                  </a:moveTo>
                  <a:lnTo>
                    <a:pt x="0" y="1"/>
                  </a:lnTo>
                  <a:cubicBezTo>
                    <a:pt x="17" y="34"/>
                    <a:pt x="50" y="54"/>
                    <a:pt x="66" y="71"/>
                  </a:cubicBezTo>
                  <a:cubicBezTo>
                    <a:pt x="66" y="54"/>
                    <a:pt x="50" y="34"/>
                    <a:pt x="50" y="34"/>
                  </a:cubicBezTo>
                  <a:cubicBezTo>
                    <a:pt x="33" y="17"/>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
            <p:cNvSpPr/>
            <p:nvPr/>
          </p:nvSpPr>
          <p:spPr>
            <a:xfrm>
              <a:off x="4222400" y="3265425"/>
              <a:ext cx="5175" cy="2600"/>
            </a:xfrm>
            <a:custGeom>
              <a:avLst/>
              <a:gdLst/>
              <a:ahLst/>
              <a:cxnLst/>
              <a:rect l="l" t="t" r="r" b="b"/>
              <a:pathLst>
                <a:path w="207" h="104" extrusionOk="0">
                  <a:moveTo>
                    <a:pt x="120" y="1"/>
                  </a:moveTo>
                  <a:cubicBezTo>
                    <a:pt x="104" y="1"/>
                    <a:pt x="83" y="1"/>
                    <a:pt x="67" y="17"/>
                  </a:cubicBezTo>
                  <a:cubicBezTo>
                    <a:pt x="34" y="17"/>
                    <a:pt x="17" y="50"/>
                    <a:pt x="1" y="71"/>
                  </a:cubicBezTo>
                  <a:cubicBezTo>
                    <a:pt x="67" y="87"/>
                    <a:pt x="137" y="87"/>
                    <a:pt x="207" y="104"/>
                  </a:cubicBezTo>
                  <a:lnTo>
                    <a:pt x="207" y="71"/>
                  </a:lnTo>
                  <a:cubicBezTo>
                    <a:pt x="186" y="34"/>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
            <p:cNvSpPr/>
            <p:nvPr/>
          </p:nvSpPr>
          <p:spPr>
            <a:xfrm>
              <a:off x="4139950" y="3245075"/>
              <a:ext cx="4250" cy="2350"/>
            </a:xfrm>
            <a:custGeom>
              <a:avLst/>
              <a:gdLst/>
              <a:ahLst/>
              <a:cxnLst/>
              <a:rect l="l" t="t" r="r" b="b"/>
              <a:pathLst>
                <a:path w="170" h="94" extrusionOk="0">
                  <a:moveTo>
                    <a:pt x="63" y="0"/>
                  </a:moveTo>
                  <a:cubicBezTo>
                    <a:pt x="48" y="0"/>
                    <a:pt x="33" y="2"/>
                    <a:pt x="17" y="7"/>
                  </a:cubicBezTo>
                  <a:lnTo>
                    <a:pt x="0" y="23"/>
                  </a:lnTo>
                  <a:cubicBezTo>
                    <a:pt x="17" y="40"/>
                    <a:pt x="50" y="40"/>
                    <a:pt x="83" y="60"/>
                  </a:cubicBezTo>
                  <a:cubicBezTo>
                    <a:pt x="120" y="77"/>
                    <a:pt x="136" y="77"/>
                    <a:pt x="169" y="93"/>
                  </a:cubicBezTo>
                  <a:cubicBezTo>
                    <a:pt x="169" y="77"/>
                    <a:pt x="169" y="77"/>
                    <a:pt x="153" y="60"/>
                  </a:cubicBezTo>
                  <a:cubicBezTo>
                    <a:pt x="140" y="20"/>
                    <a:pt x="107"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
            <p:cNvSpPr/>
            <p:nvPr/>
          </p:nvSpPr>
          <p:spPr>
            <a:xfrm>
              <a:off x="4299200" y="3262275"/>
              <a:ext cx="5175" cy="4925"/>
            </a:xfrm>
            <a:custGeom>
              <a:avLst/>
              <a:gdLst/>
              <a:ahLst/>
              <a:cxnLst/>
              <a:rect l="l" t="t" r="r" b="b"/>
              <a:pathLst>
                <a:path w="207" h="197" extrusionOk="0">
                  <a:moveTo>
                    <a:pt x="105" y="1"/>
                  </a:moveTo>
                  <a:cubicBezTo>
                    <a:pt x="76" y="1"/>
                    <a:pt x="48" y="13"/>
                    <a:pt x="21" y="40"/>
                  </a:cubicBezTo>
                  <a:cubicBezTo>
                    <a:pt x="0" y="57"/>
                    <a:pt x="0" y="94"/>
                    <a:pt x="0" y="110"/>
                  </a:cubicBezTo>
                  <a:lnTo>
                    <a:pt x="0" y="143"/>
                  </a:lnTo>
                  <a:cubicBezTo>
                    <a:pt x="21" y="160"/>
                    <a:pt x="21" y="176"/>
                    <a:pt x="37" y="176"/>
                  </a:cubicBezTo>
                  <a:lnTo>
                    <a:pt x="54" y="197"/>
                  </a:lnTo>
                  <a:lnTo>
                    <a:pt x="173" y="197"/>
                  </a:lnTo>
                  <a:cubicBezTo>
                    <a:pt x="173" y="176"/>
                    <a:pt x="190" y="176"/>
                    <a:pt x="190" y="176"/>
                  </a:cubicBezTo>
                  <a:cubicBezTo>
                    <a:pt x="206" y="143"/>
                    <a:pt x="206" y="127"/>
                    <a:pt x="206" y="94"/>
                  </a:cubicBezTo>
                  <a:cubicBezTo>
                    <a:pt x="206" y="73"/>
                    <a:pt x="190" y="40"/>
                    <a:pt x="173" y="24"/>
                  </a:cubicBezTo>
                  <a:cubicBezTo>
                    <a:pt x="151" y="9"/>
                    <a:pt x="128"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
            <p:cNvSpPr/>
            <p:nvPr/>
          </p:nvSpPr>
          <p:spPr>
            <a:xfrm>
              <a:off x="4247250" y="3268250"/>
              <a:ext cx="3925" cy="1025"/>
            </a:xfrm>
            <a:custGeom>
              <a:avLst/>
              <a:gdLst/>
              <a:ahLst/>
              <a:cxnLst/>
              <a:rect l="l" t="t" r="r" b="b"/>
              <a:pathLst>
                <a:path w="157" h="41" extrusionOk="0">
                  <a:moveTo>
                    <a:pt x="77" y="1"/>
                  </a:moveTo>
                  <a:cubicBezTo>
                    <a:pt x="64" y="1"/>
                    <a:pt x="51" y="3"/>
                    <a:pt x="37" y="7"/>
                  </a:cubicBezTo>
                  <a:cubicBezTo>
                    <a:pt x="37" y="24"/>
                    <a:pt x="17" y="24"/>
                    <a:pt x="0" y="40"/>
                  </a:cubicBezTo>
                  <a:lnTo>
                    <a:pt x="157" y="40"/>
                  </a:lnTo>
                  <a:cubicBezTo>
                    <a:pt x="145" y="16"/>
                    <a:pt x="113"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
            <p:cNvSpPr/>
            <p:nvPr/>
          </p:nvSpPr>
          <p:spPr>
            <a:xfrm>
              <a:off x="4382175" y="3204400"/>
              <a:ext cx="4250" cy="5100"/>
            </a:xfrm>
            <a:custGeom>
              <a:avLst/>
              <a:gdLst/>
              <a:ahLst/>
              <a:cxnLst/>
              <a:rect l="l" t="t" r="r" b="b"/>
              <a:pathLst>
                <a:path w="170" h="204" extrusionOk="0">
                  <a:moveTo>
                    <a:pt x="83" y="1"/>
                  </a:moveTo>
                  <a:cubicBezTo>
                    <a:pt x="33" y="17"/>
                    <a:pt x="0" y="87"/>
                    <a:pt x="33" y="141"/>
                  </a:cubicBezTo>
                  <a:cubicBezTo>
                    <a:pt x="45" y="177"/>
                    <a:pt x="76" y="204"/>
                    <a:pt x="117" y="204"/>
                  </a:cubicBezTo>
                  <a:cubicBezTo>
                    <a:pt x="133" y="204"/>
                    <a:pt x="151" y="200"/>
                    <a:pt x="169" y="191"/>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
            <p:cNvSpPr/>
            <p:nvPr/>
          </p:nvSpPr>
          <p:spPr>
            <a:xfrm>
              <a:off x="4276925" y="3256350"/>
              <a:ext cx="5175" cy="5425"/>
            </a:xfrm>
            <a:custGeom>
              <a:avLst/>
              <a:gdLst/>
              <a:ahLst/>
              <a:cxnLst/>
              <a:rect l="l" t="t" r="r" b="b"/>
              <a:pathLst>
                <a:path w="207" h="217" extrusionOk="0">
                  <a:moveTo>
                    <a:pt x="87" y="1"/>
                  </a:moveTo>
                  <a:cubicBezTo>
                    <a:pt x="67" y="1"/>
                    <a:pt x="34" y="21"/>
                    <a:pt x="17" y="38"/>
                  </a:cubicBezTo>
                  <a:cubicBezTo>
                    <a:pt x="1" y="71"/>
                    <a:pt x="1" y="87"/>
                    <a:pt x="1" y="124"/>
                  </a:cubicBezTo>
                  <a:lnTo>
                    <a:pt x="1" y="141"/>
                  </a:lnTo>
                  <a:cubicBezTo>
                    <a:pt x="17" y="157"/>
                    <a:pt x="17" y="174"/>
                    <a:pt x="34" y="190"/>
                  </a:cubicBezTo>
                  <a:cubicBezTo>
                    <a:pt x="58" y="207"/>
                    <a:pt x="81" y="217"/>
                    <a:pt x="105" y="217"/>
                  </a:cubicBezTo>
                  <a:cubicBezTo>
                    <a:pt x="133" y="217"/>
                    <a:pt x="161" y="203"/>
                    <a:pt x="190" y="174"/>
                  </a:cubicBezTo>
                  <a:cubicBezTo>
                    <a:pt x="207" y="157"/>
                    <a:pt x="207" y="124"/>
                    <a:pt x="207" y="104"/>
                  </a:cubicBezTo>
                  <a:cubicBezTo>
                    <a:pt x="207" y="71"/>
                    <a:pt x="190" y="54"/>
                    <a:pt x="170" y="38"/>
                  </a:cubicBezTo>
                  <a:cubicBezTo>
                    <a:pt x="137" y="2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
            <p:cNvSpPr/>
            <p:nvPr/>
          </p:nvSpPr>
          <p:spPr>
            <a:xfrm>
              <a:off x="4376500" y="3180700"/>
              <a:ext cx="5175" cy="5275"/>
            </a:xfrm>
            <a:custGeom>
              <a:avLst/>
              <a:gdLst/>
              <a:ahLst/>
              <a:cxnLst/>
              <a:rect l="l" t="t" r="r" b="b"/>
              <a:pathLst>
                <a:path w="207" h="211" extrusionOk="0">
                  <a:moveTo>
                    <a:pt x="97" y="0"/>
                  </a:moveTo>
                  <a:cubicBezTo>
                    <a:pt x="59" y="0"/>
                    <a:pt x="34" y="28"/>
                    <a:pt x="21" y="58"/>
                  </a:cubicBezTo>
                  <a:cubicBezTo>
                    <a:pt x="0" y="75"/>
                    <a:pt x="0" y="75"/>
                    <a:pt x="0" y="91"/>
                  </a:cubicBezTo>
                  <a:lnTo>
                    <a:pt x="0" y="141"/>
                  </a:lnTo>
                  <a:cubicBezTo>
                    <a:pt x="21" y="161"/>
                    <a:pt x="37" y="178"/>
                    <a:pt x="70" y="194"/>
                  </a:cubicBezTo>
                  <a:cubicBezTo>
                    <a:pt x="70" y="194"/>
                    <a:pt x="87" y="194"/>
                    <a:pt x="87" y="211"/>
                  </a:cubicBezTo>
                  <a:cubicBezTo>
                    <a:pt x="157" y="211"/>
                    <a:pt x="206" y="178"/>
                    <a:pt x="206" y="108"/>
                  </a:cubicBezTo>
                  <a:cubicBezTo>
                    <a:pt x="206" y="91"/>
                    <a:pt x="206" y="58"/>
                    <a:pt x="190" y="38"/>
                  </a:cubicBezTo>
                  <a:cubicBezTo>
                    <a:pt x="173" y="21"/>
                    <a:pt x="157" y="5"/>
                    <a:pt x="124" y="5"/>
                  </a:cubicBezTo>
                  <a:cubicBezTo>
                    <a:pt x="114" y="2"/>
                    <a:pt x="105"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
            <p:cNvSpPr/>
            <p:nvPr/>
          </p:nvSpPr>
          <p:spPr>
            <a:xfrm>
              <a:off x="4372675" y="3195275"/>
              <a:ext cx="5175" cy="4925"/>
            </a:xfrm>
            <a:custGeom>
              <a:avLst/>
              <a:gdLst/>
              <a:ahLst/>
              <a:cxnLst/>
              <a:rect l="l" t="t" r="r" b="b"/>
              <a:pathLst>
                <a:path w="207" h="197" extrusionOk="0">
                  <a:moveTo>
                    <a:pt x="97" y="1"/>
                  </a:moveTo>
                  <a:cubicBezTo>
                    <a:pt x="65" y="1"/>
                    <a:pt x="35" y="13"/>
                    <a:pt x="17" y="40"/>
                  </a:cubicBezTo>
                  <a:cubicBezTo>
                    <a:pt x="1" y="57"/>
                    <a:pt x="1" y="73"/>
                    <a:pt x="1" y="110"/>
                  </a:cubicBezTo>
                  <a:lnTo>
                    <a:pt x="1" y="127"/>
                  </a:lnTo>
                  <a:cubicBezTo>
                    <a:pt x="17" y="143"/>
                    <a:pt x="17" y="160"/>
                    <a:pt x="34" y="176"/>
                  </a:cubicBezTo>
                  <a:cubicBezTo>
                    <a:pt x="50" y="197"/>
                    <a:pt x="87" y="197"/>
                    <a:pt x="120" y="197"/>
                  </a:cubicBezTo>
                  <a:cubicBezTo>
                    <a:pt x="137" y="197"/>
                    <a:pt x="174" y="176"/>
                    <a:pt x="190" y="160"/>
                  </a:cubicBezTo>
                  <a:cubicBezTo>
                    <a:pt x="207" y="143"/>
                    <a:pt x="207" y="110"/>
                    <a:pt x="207" y="94"/>
                  </a:cubicBezTo>
                  <a:cubicBezTo>
                    <a:pt x="207" y="57"/>
                    <a:pt x="190" y="40"/>
                    <a:pt x="174" y="24"/>
                  </a:cubicBezTo>
                  <a:cubicBezTo>
                    <a:pt x="150" y="9"/>
                    <a:pt x="122"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
            <p:cNvSpPr/>
            <p:nvPr/>
          </p:nvSpPr>
          <p:spPr>
            <a:xfrm>
              <a:off x="4205200" y="3216050"/>
              <a:ext cx="5575" cy="5175"/>
            </a:xfrm>
            <a:custGeom>
              <a:avLst/>
              <a:gdLst/>
              <a:ahLst/>
              <a:cxnLst/>
              <a:rect l="l" t="t" r="r" b="b"/>
              <a:pathLst>
                <a:path w="223" h="207" extrusionOk="0">
                  <a:moveTo>
                    <a:pt x="136" y="1"/>
                  </a:moveTo>
                  <a:cubicBezTo>
                    <a:pt x="103" y="1"/>
                    <a:pt x="70" y="17"/>
                    <a:pt x="33" y="34"/>
                  </a:cubicBezTo>
                  <a:cubicBezTo>
                    <a:pt x="17" y="50"/>
                    <a:pt x="17" y="67"/>
                    <a:pt x="17" y="87"/>
                  </a:cubicBezTo>
                  <a:cubicBezTo>
                    <a:pt x="0" y="104"/>
                    <a:pt x="17" y="120"/>
                    <a:pt x="17" y="137"/>
                  </a:cubicBezTo>
                  <a:cubicBezTo>
                    <a:pt x="33" y="170"/>
                    <a:pt x="50" y="207"/>
                    <a:pt x="103" y="207"/>
                  </a:cubicBezTo>
                  <a:cubicBezTo>
                    <a:pt x="153" y="207"/>
                    <a:pt x="206" y="170"/>
                    <a:pt x="223" y="120"/>
                  </a:cubicBezTo>
                  <a:cubicBezTo>
                    <a:pt x="223" y="104"/>
                    <a:pt x="223" y="67"/>
                    <a:pt x="206" y="50"/>
                  </a:cubicBezTo>
                  <a:cubicBezTo>
                    <a:pt x="190"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
            <p:cNvSpPr/>
            <p:nvPr/>
          </p:nvSpPr>
          <p:spPr>
            <a:xfrm>
              <a:off x="4368775" y="3222775"/>
              <a:ext cx="5675" cy="5250"/>
            </a:xfrm>
            <a:custGeom>
              <a:avLst/>
              <a:gdLst/>
              <a:ahLst/>
              <a:cxnLst/>
              <a:rect l="l" t="t" r="r" b="b"/>
              <a:pathLst>
                <a:path w="227" h="210" extrusionOk="0">
                  <a:moveTo>
                    <a:pt x="115" y="1"/>
                  </a:moveTo>
                  <a:cubicBezTo>
                    <a:pt x="58" y="1"/>
                    <a:pt x="21" y="47"/>
                    <a:pt x="21" y="90"/>
                  </a:cubicBezTo>
                  <a:cubicBezTo>
                    <a:pt x="0" y="107"/>
                    <a:pt x="21" y="128"/>
                    <a:pt x="21" y="144"/>
                  </a:cubicBezTo>
                  <a:cubicBezTo>
                    <a:pt x="37" y="177"/>
                    <a:pt x="54" y="210"/>
                    <a:pt x="103" y="210"/>
                  </a:cubicBezTo>
                  <a:cubicBezTo>
                    <a:pt x="157" y="210"/>
                    <a:pt x="206" y="177"/>
                    <a:pt x="227" y="128"/>
                  </a:cubicBezTo>
                  <a:cubicBezTo>
                    <a:pt x="227" y="90"/>
                    <a:pt x="227" y="74"/>
                    <a:pt x="206" y="41"/>
                  </a:cubicBezTo>
                  <a:cubicBezTo>
                    <a:pt x="190" y="24"/>
                    <a:pt x="157" y="4"/>
                    <a:pt x="140" y="4"/>
                  </a:cubicBezTo>
                  <a:cubicBezTo>
                    <a:pt x="131" y="2"/>
                    <a:pt x="123"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
            <p:cNvSpPr/>
            <p:nvPr/>
          </p:nvSpPr>
          <p:spPr>
            <a:xfrm>
              <a:off x="4364125" y="3170900"/>
              <a:ext cx="5600" cy="5275"/>
            </a:xfrm>
            <a:custGeom>
              <a:avLst/>
              <a:gdLst/>
              <a:ahLst/>
              <a:cxnLst/>
              <a:rect l="l" t="t" r="r" b="b"/>
              <a:pathLst>
                <a:path w="224" h="211" extrusionOk="0">
                  <a:moveTo>
                    <a:pt x="120" y="1"/>
                  </a:moveTo>
                  <a:cubicBezTo>
                    <a:pt x="67" y="1"/>
                    <a:pt x="17" y="38"/>
                    <a:pt x="1" y="88"/>
                  </a:cubicBezTo>
                  <a:cubicBezTo>
                    <a:pt x="1" y="104"/>
                    <a:pt x="1" y="120"/>
                    <a:pt x="17" y="141"/>
                  </a:cubicBezTo>
                  <a:lnTo>
                    <a:pt x="17" y="174"/>
                  </a:lnTo>
                  <a:cubicBezTo>
                    <a:pt x="34" y="191"/>
                    <a:pt x="67" y="207"/>
                    <a:pt x="83" y="207"/>
                  </a:cubicBezTo>
                  <a:cubicBezTo>
                    <a:pt x="92" y="209"/>
                    <a:pt x="101" y="210"/>
                    <a:pt x="110" y="210"/>
                  </a:cubicBezTo>
                  <a:cubicBezTo>
                    <a:pt x="166" y="210"/>
                    <a:pt x="207" y="167"/>
                    <a:pt x="207" y="120"/>
                  </a:cubicBezTo>
                  <a:cubicBezTo>
                    <a:pt x="223" y="104"/>
                    <a:pt x="207" y="71"/>
                    <a:pt x="186" y="55"/>
                  </a:cubicBezTo>
                  <a:cubicBezTo>
                    <a:pt x="170"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
            <p:cNvSpPr/>
            <p:nvPr/>
          </p:nvSpPr>
          <p:spPr>
            <a:xfrm>
              <a:off x="4378650" y="3153175"/>
              <a:ext cx="6125" cy="5425"/>
            </a:xfrm>
            <a:custGeom>
              <a:avLst/>
              <a:gdLst/>
              <a:ahLst/>
              <a:cxnLst/>
              <a:rect l="l" t="t" r="r" b="b"/>
              <a:pathLst>
                <a:path w="245" h="217" extrusionOk="0">
                  <a:moveTo>
                    <a:pt x="115" y="1"/>
                  </a:moveTo>
                  <a:cubicBezTo>
                    <a:pt x="105" y="1"/>
                    <a:pt x="96" y="2"/>
                    <a:pt x="87" y="5"/>
                  </a:cubicBezTo>
                  <a:cubicBezTo>
                    <a:pt x="38" y="42"/>
                    <a:pt x="1" y="91"/>
                    <a:pt x="38" y="145"/>
                  </a:cubicBezTo>
                  <a:cubicBezTo>
                    <a:pt x="51" y="185"/>
                    <a:pt x="86" y="217"/>
                    <a:pt x="127" y="217"/>
                  </a:cubicBezTo>
                  <a:cubicBezTo>
                    <a:pt x="137" y="217"/>
                    <a:pt x="147" y="215"/>
                    <a:pt x="158" y="211"/>
                  </a:cubicBezTo>
                  <a:cubicBezTo>
                    <a:pt x="224" y="178"/>
                    <a:pt x="244" y="129"/>
                    <a:pt x="224" y="75"/>
                  </a:cubicBezTo>
                  <a:cubicBezTo>
                    <a:pt x="210" y="34"/>
                    <a:pt x="161"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
            <p:cNvSpPr/>
            <p:nvPr/>
          </p:nvSpPr>
          <p:spPr>
            <a:xfrm>
              <a:off x="4379575" y="3139050"/>
              <a:ext cx="6025" cy="5200"/>
            </a:xfrm>
            <a:custGeom>
              <a:avLst/>
              <a:gdLst/>
              <a:ahLst/>
              <a:cxnLst/>
              <a:rect l="l" t="t" r="r" b="b"/>
              <a:pathLst>
                <a:path w="241" h="208" extrusionOk="0">
                  <a:moveTo>
                    <a:pt x="111" y="1"/>
                  </a:moveTo>
                  <a:cubicBezTo>
                    <a:pt x="102" y="1"/>
                    <a:pt x="93" y="2"/>
                    <a:pt x="83" y="5"/>
                  </a:cubicBezTo>
                  <a:cubicBezTo>
                    <a:pt x="34" y="22"/>
                    <a:pt x="1" y="92"/>
                    <a:pt x="17" y="141"/>
                  </a:cubicBezTo>
                  <a:cubicBezTo>
                    <a:pt x="41" y="180"/>
                    <a:pt x="76" y="208"/>
                    <a:pt x="112" y="208"/>
                  </a:cubicBezTo>
                  <a:cubicBezTo>
                    <a:pt x="126" y="208"/>
                    <a:pt x="140" y="204"/>
                    <a:pt x="154" y="195"/>
                  </a:cubicBezTo>
                  <a:cubicBezTo>
                    <a:pt x="207" y="178"/>
                    <a:pt x="240" y="125"/>
                    <a:pt x="224" y="75"/>
                  </a:cubicBezTo>
                  <a:cubicBezTo>
                    <a:pt x="193" y="31"/>
                    <a:pt x="154"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
            <p:cNvSpPr/>
            <p:nvPr/>
          </p:nvSpPr>
          <p:spPr>
            <a:xfrm>
              <a:off x="4377000" y="3166150"/>
              <a:ext cx="5200" cy="5275"/>
            </a:xfrm>
            <a:custGeom>
              <a:avLst/>
              <a:gdLst/>
              <a:ahLst/>
              <a:cxnLst/>
              <a:rect l="l" t="t" r="r" b="b"/>
              <a:pathLst>
                <a:path w="208" h="211" extrusionOk="0">
                  <a:moveTo>
                    <a:pt x="105" y="1"/>
                  </a:moveTo>
                  <a:cubicBezTo>
                    <a:pt x="71" y="1"/>
                    <a:pt x="37" y="16"/>
                    <a:pt x="17" y="38"/>
                  </a:cubicBezTo>
                  <a:cubicBezTo>
                    <a:pt x="1" y="71"/>
                    <a:pt x="1" y="88"/>
                    <a:pt x="1" y="125"/>
                  </a:cubicBezTo>
                  <a:lnTo>
                    <a:pt x="1" y="141"/>
                  </a:lnTo>
                  <a:cubicBezTo>
                    <a:pt x="17" y="158"/>
                    <a:pt x="17" y="174"/>
                    <a:pt x="34" y="191"/>
                  </a:cubicBezTo>
                  <a:cubicBezTo>
                    <a:pt x="53" y="205"/>
                    <a:pt x="74" y="211"/>
                    <a:pt x="96" y="211"/>
                  </a:cubicBezTo>
                  <a:cubicBezTo>
                    <a:pt x="131" y="211"/>
                    <a:pt x="166" y="195"/>
                    <a:pt x="186" y="174"/>
                  </a:cubicBezTo>
                  <a:cubicBezTo>
                    <a:pt x="207" y="158"/>
                    <a:pt x="207" y="125"/>
                    <a:pt x="207" y="88"/>
                  </a:cubicBezTo>
                  <a:cubicBezTo>
                    <a:pt x="207" y="71"/>
                    <a:pt x="186" y="38"/>
                    <a:pt x="170" y="22"/>
                  </a:cubicBezTo>
                  <a:cubicBezTo>
                    <a:pt x="150" y="7"/>
                    <a:pt x="128"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
            <p:cNvSpPr/>
            <p:nvPr/>
          </p:nvSpPr>
          <p:spPr>
            <a:xfrm>
              <a:off x="4362375" y="3185125"/>
              <a:ext cx="5600" cy="5200"/>
            </a:xfrm>
            <a:custGeom>
              <a:avLst/>
              <a:gdLst/>
              <a:ahLst/>
              <a:cxnLst/>
              <a:rect l="l" t="t" r="r" b="b"/>
              <a:pathLst>
                <a:path w="224" h="208" extrusionOk="0">
                  <a:moveTo>
                    <a:pt x="137" y="1"/>
                  </a:moveTo>
                  <a:cubicBezTo>
                    <a:pt x="104" y="1"/>
                    <a:pt x="71" y="1"/>
                    <a:pt x="50" y="17"/>
                  </a:cubicBezTo>
                  <a:cubicBezTo>
                    <a:pt x="33" y="34"/>
                    <a:pt x="17" y="50"/>
                    <a:pt x="17" y="87"/>
                  </a:cubicBezTo>
                  <a:cubicBezTo>
                    <a:pt x="0" y="104"/>
                    <a:pt x="17" y="120"/>
                    <a:pt x="17" y="137"/>
                  </a:cubicBezTo>
                  <a:cubicBezTo>
                    <a:pt x="17" y="137"/>
                    <a:pt x="17" y="153"/>
                    <a:pt x="33" y="153"/>
                  </a:cubicBezTo>
                  <a:cubicBezTo>
                    <a:pt x="50" y="191"/>
                    <a:pt x="71" y="191"/>
                    <a:pt x="104" y="207"/>
                  </a:cubicBezTo>
                  <a:cubicBezTo>
                    <a:pt x="153" y="207"/>
                    <a:pt x="207" y="170"/>
                    <a:pt x="223" y="120"/>
                  </a:cubicBezTo>
                  <a:cubicBezTo>
                    <a:pt x="223" y="87"/>
                    <a:pt x="223" y="50"/>
                    <a:pt x="207" y="34"/>
                  </a:cubicBezTo>
                  <a:cubicBezTo>
                    <a:pt x="190"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
            <p:cNvSpPr/>
            <p:nvPr/>
          </p:nvSpPr>
          <p:spPr>
            <a:xfrm>
              <a:off x="4370925" y="3207300"/>
              <a:ext cx="5600" cy="5275"/>
            </a:xfrm>
            <a:custGeom>
              <a:avLst/>
              <a:gdLst/>
              <a:ahLst/>
              <a:cxnLst/>
              <a:rect l="l" t="t" r="r" b="b"/>
              <a:pathLst>
                <a:path w="224" h="211" extrusionOk="0">
                  <a:moveTo>
                    <a:pt x="114" y="0"/>
                  </a:moveTo>
                  <a:cubicBezTo>
                    <a:pt x="105" y="0"/>
                    <a:pt x="96" y="2"/>
                    <a:pt x="87" y="4"/>
                  </a:cubicBezTo>
                  <a:cubicBezTo>
                    <a:pt x="38" y="42"/>
                    <a:pt x="1" y="91"/>
                    <a:pt x="38" y="145"/>
                  </a:cubicBezTo>
                  <a:cubicBezTo>
                    <a:pt x="38" y="161"/>
                    <a:pt x="38" y="178"/>
                    <a:pt x="54" y="178"/>
                  </a:cubicBezTo>
                  <a:cubicBezTo>
                    <a:pt x="87" y="211"/>
                    <a:pt x="120" y="211"/>
                    <a:pt x="157" y="211"/>
                  </a:cubicBezTo>
                  <a:cubicBezTo>
                    <a:pt x="207" y="194"/>
                    <a:pt x="223" y="161"/>
                    <a:pt x="223" y="108"/>
                  </a:cubicBezTo>
                  <a:lnTo>
                    <a:pt x="223" y="75"/>
                  </a:lnTo>
                  <a:cubicBezTo>
                    <a:pt x="210" y="33"/>
                    <a:pt x="16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
            <p:cNvSpPr/>
            <p:nvPr/>
          </p:nvSpPr>
          <p:spPr>
            <a:xfrm>
              <a:off x="4236100" y="3258825"/>
              <a:ext cx="5600" cy="5150"/>
            </a:xfrm>
            <a:custGeom>
              <a:avLst/>
              <a:gdLst/>
              <a:ahLst/>
              <a:cxnLst/>
              <a:rect l="l" t="t" r="r" b="b"/>
              <a:pathLst>
                <a:path w="224" h="206" extrusionOk="0">
                  <a:moveTo>
                    <a:pt x="112" y="1"/>
                  </a:moveTo>
                  <a:cubicBezTo>
                    <a:pt x="104" y="1"/>
                    <a:pt x="96" y="2"/>
                    <a:pt x="87" y="5"/>
                  </a:cubicBezTo>
                  <a:cubicBezTo>
                    <a:pt x="34" y="25"/>
                    <a:pt x="1" y="91"/>
                    <a:pt x="17" y="145"/>
                  </a:cubicBezTo>
                  <a:cubicBezTo>
                    <a:pt x="34" y="162"/>
                    <a:pt x="34" y="178"/>
                    <a:pt x="50" y="178"/>
                  </a:cubicBezTo>
                  <a:cubicBezTo>
                    <a:pt x="72" y="197"/>
                    <a:pt x="92" y="205"/>
                    <a:pt x="112" y="205"/>
                  </a:cubicBezTo>
                  <a:cubicBezTo>
                    <a:pt x="126" y="205"/>
                    <a:pt x="140" y="201"/>
                    <a:pt x="153" y="195"/>
                  </a:cubicBezTo>
                  <a:cubicBezTo>
                    <a:pt x="191" y="195"/>
                    <a:pt x="224" y="162"/>
                    <a:pt x="224" y="108"/>
                  </a:cubicBezTo>
                  <a:lnTo>
                    <a:pt x="224" y="75"/>
                  </a:lnTo>
                  <a:cubicBezTo>
                    <a:pt x="196" y="34"/>
                    <a:pt x="154"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
            <p:cNvSpPr/>
            <p:nvPr/>
          </p:nvSpPr>
          <p:spPr>
            <a:xfrm>
              <a:off x="4240850" y="3227925"/>
              <a:ext cx="6000" cy="5400"/>
            </a:xfrm>
            <a:custGeom>
              <a:avLst/>
              <a:gdLst/>
              <a:ahLst/>
              <a:cxnLst/>
              <a:rect l="l" t="t" r="r" b="b"/>
              <a:pathLst>
                <a:path w="240" h="216" extrusionOk="0">
                  <a:moveTo>
                    <a:pt x="113" y="0"/>
                  </a:moveTo>
                  <a:cubicBezTo>
                    <a:pt x="104" y="0"/>
                    <a:pt x="95" y="1"/>
                    <a:pt x="87" y="4"/>
                  </a:cubicBezTo>
                  <a:cubicBezTo>
                    <a:pt x="34" y="41"/>
                    <a:pt x="1" y="91"/>
                    <a:pt x="34" y="144"/>
                  </a:cubicBezTo>
                  <a:cubicBezTo>
                    <a:pt x="47" y="184"/>
                    <a:pt x="84" y="216"/>
                    <a:pt x="133" y="216"/>
                  </a:cubicBezTo>
                  <a:cubicBezTo>
                    <a:pt x="145" y="216"/>
                    <a:pt x="157" y="214"/>
                    <a:pt x="170" y="210"/>
                  </a:cubicBezTo>
                  <a:cubicBezTo>
                    <a:pt x="223" y="177"/>
                    <a:pt x="240" y="128"/>
                    <a:pt x="223" y="74"/>
                  </a:cubicBezTo>
                  <a:cubicBezTo>
                    <a:pt x="209" y="33"/>
                    <a:pt x="15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
            <p:cNvSpPr/>
            <p:nvPr/>
          </p:nvSpPr>
          <p:spPr>
            <a:xfrm>
              <a:off x="4239925" y="3246975"/>
              <a:ext cx="5700" cy="5175"/>
            </a:xfrm>
            <a:custGeom>
              <a:avLst/>
              <a:gdLst/>
              <a:ahLst/>
              <a:cxnLst/>
              <a:rect l="l" t="t" r="r" b="b"/>
              <a:pathLst>
                <a:path w="228" h="207" extrusionOk="0">
                  <a:moveTo>
                    <a:pt x="124" y="1"/>
                  </a:moveTo>
                  <a:cubicBezTo>
                    <a:pt x="71" y="1"/>
                    <a:pt x="21" y="34"/>
                    <a:pt x="21" y="87"/>
                  </a:cubicBezTo>
                  <a:cubicBezTo>
                    <a:pt x="0" y="104"/>
                    <a:pt x="0" y="120"/>
                    <a:pt x="21" y="137"/>
                  </a:cubicBezTo>
                  <a:cubicBezTo>
                    <a:pt x="21" y="153"/>
                    <a:pt x="21" y="153"/>
                    <a:pt x="38" y="153"/>
                  </a:cubicBezTo>
                  <a:cubicBezTo>
                    <a:pt x="54" y="190"/>
                    <a:pt x="71" y="207"/>
                    <a:pt x="104" y="207"/>
                  </a:cubicBezTo>
                  <a:cubicBezTo>
                    <a:pt x="157" y="207"/>
                    <a:pt x="207" y="170"/>
                    <a:pt x="227" y="120"/>
                  </a:cubicBezTo>
                  <a:cubicBezTo>
                    <a:pt x="227" y="87"/>
                    <a:pt x="207" y="67"/>
                    <a:pt x="190" y="34"/>
                  </a:cubicBezTo>
                  <a:cubicBezTo>
                    <a:pt x="190" y="17"/>
                    <a:pt x="157"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
            <p:cNvSpPr/>
            <p:nvPr/>
          </p:nvSpPr>
          <p:spPr>
            <a:xfrm>
              <a:off x="4231375" y="3207525"/>
              <a:ext cx="6000" cy="5250"/>
            </a:xfrm>
            <a:custGeom>
              <a:avLst/>
              <a:gdLst/>
              <a:ahLst/>
              <a:cxnLst/>
              <a:rect l="l" t="t" r="r" b="b"/>
              <a:pathLst>
                <a:path w="240" h="210" extrusionOk="0">
                  <a:moveTo>
                    <a:pt x="123" y="1"/>
                  </a:moveTo>
                  <a:cubicBezTo>
                    <a:pt x="107" y="1"/>
                    <a:pt x="89" y="6"/>
                    <a:pt x="70" y="16"/>
                  </a:cubicBezTo>
                  <a:cubicBezTo>
                    <a:pt x="17" y="33"/>
                    <a:pt x="0" y="82"/>
                    <a:pt x="17" y="136"/>
                  </a:cubicBezTo>
                  <a:cubicBezTo>
                    <a:pt x="29" y="185"/>
                    <a:pt x="72" y="209"/>
                    <a:pt x="115" y="209"/>
                  </a:cubicBezTo>
                  <a:cubicBezTo>
                    <a:pt x="129" y="209"/>
                    <a:pt x="144" y="207"/>
                    <a:pt x="157" y="202"/>
                  </a:cubicBezTo>
                  <a:cubicBezTo>
                    <a:pt x="206" y="185"/>
                    <a:pt x="239" y="119"/>
                    <a:pt x="206" y="66"/>
                  </a:cubicBezTo>
                  <a:cubicBezTo>
                    <a:pt x="195" y="30"/>
                    <a:pt x="164"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
            <p:cNvSpPr/>
            <p:nvPr/>
          </p:nvSpPr>
          <p:spPr>
            <a:xfrm>
              <a:off x="4250225" y="3256875"/>
              <a:ext cx="6100" cy="5275"/>
            </a:xfrm>
            <a:custGeom>
              <a:avLst/>
              <a:gdLst/>
              <a:ahLst/>
              <a:cxnLst/>
              <a:rect l="l" t="t" r="r" b="b"/>
              <a:pathLst>
                <a:path w="244" h="211" extrusionOk="0">
                  <a:moveTo>
                    <a:pt x="87" y="0"/>
                  </a:moveTo>
                  <a:cubicBezTo>
                    <a:pt x="54" y="17"/>
                    <a:pt x="38" y="33"/>
                    <a:pt x="38" y="50"/>
                  </a:cubicBezTo>
                  <a:cubicBezTo>
                    <a:pt x="21" y="83"/>
                    <a:pt x="1" y="120"/>
                    <a:pt x="21" y="136"/>
                  </a:cubicBezTo>
                  <a:cubicBezTo>
                    <a:pt x="35" y="178"/>
                    <a:pt x="83" y="211"/>
                    <a:pt x="130" y="211"/>
                  </a:cubicBezTo>
                  <a:cubicBezTo>
                    <a:pt x="139" y="211"/>
                    <a:pt x="149" y="209"/>
                    <a:pt x="157" y="207"/>
                  </a:cubicBezTo>
                  <a:cubicBezTo>
                    <a:pt x="207" y="186"/>
                    <a:pt x="244" y="120"/>
                    <a:pt x="228" y="66"/>
                  </a:cubicBezTo>
                  <a:cubicBezTo>
                    <a:pt x="207"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
            <p:cNvSpPr/>
            <p:nvPr/>
          </p:nvSpPr>
          <p:spPr>
            <a:xfrm>
              <a:off x="4230550" y="3235650"/>
              <a:ext cx="6000" cy="5225"/>
            </a:xfrm>
            <a:custGeom>
              <a:avLst/>
              <a:gdLst/>
              <a:ahLst/>
              <a:cxnLst/>
              <a:rect l="l" t="t" r="r" b="b"/>
              <a:pathLst>
                <a:path w="240" h="209" extrusionOk="0">
                  <a:moveTo>
                    <a:pt x="99" y="0"/>
                  </a:moveTo>
                  <a:cubicBezTo>
                    <a:pt x="89" y="0"/>
                    <a:pt x="78" y="2"/>
                    <a:pt x="66" y="4"/>
                  </a:cubicBezTo>
                  <a:cubicBezTo>
                    <a:pt x="17" y="25"/>
                    <a:pt x="0" y="91"/>
                    <a:pt x="17" y="144"/>
                  </a:cubicBezTo>
                  <a:cubicBezTo>
                    <a:pt x="29" y="180"/>
                    <a:pt x="68" y="209"/>
                    <a:pt x="107" y="209"/>
                  </a:cubicBezTo>
                  <a:cubicBezTo>
                    <a:pt x="123" y="209"/>
                    <a:pt x="139" y="204"/>
                    <a:pt x="153" y="194"/>
                  </a:cubicBezTo>
                  <a:cubicBezTo>
                    <a:pt x="206" y="177"/>
                    <a:pt x="239" y="128"/>
                    <a:pt x="206" y="74"/>
                  </a:cubicBezTo>
                  <a:cubicBezTo>
                    <a:pt x="193" y="33"/>
                    <a:pt x="153"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
            <p:cNvSpPr/>
            <p:nvPr/>
          </p:nvSpPr>
          <p:spPr>
            <a:xfrm>
              <a:off x="4251150" y="3240325"/>
              <a:ext cx="5600" cy="5100"/>
            </a:xfrm>
            <a:custGeom>
              <a:avLst/>
              <a:gdLst/>
              <a:ahLst/>
              <a:cxnLst/>
              <a:rect l="l" t="t" r="r" b="b"/>
              <a:pathLst>
                <a:path w="224" h="204" extrusionOk="0">
                  <a:moveTo>
                    <a:pt x="111" y="1"/>
                  </a:moveTo>
                  <a:cubicBezTo>
                    <a:pt x="82" y="1"/>
                    <a:pt x="52" y="14"/>
                    <a:pt x="34" y="44"/>
                  </a:cubicBezTo>
                  <a:cubicBezTo>
                    <a:pt x="17" y="60"/>
                    <a:pt x="1" y="77"/>
                    <a:pt x="1" y="110"/>
                  </a:cubicBezTo>
                  <a:cubicBezTo>
                    <a:pt x="17" y="126"/>
                    <a:pt x="17" y="126"/>
                    <a:pt x="17" y="147"/>
                  </a:cubicBezTo>
                  <a:cubicBezTo>
                    <a:pt x="17" y="164"/>
                    <a:pt x="34" y="164"/>
                    <a:pt x="50" y="180"/>
                  </a:cubicBezTo>
                  <a:cubicBezTo>
                    <a:pt x="67" y="195"/>
                    <a:pt x="90" y="203"/>
                    <a:pt x="113" y="203"/>
                  </a:cubicBezTo>
                  <a:cubicBezTo>
                    <a:pt x="141" y="203"/>
                    <a:pt x="170" y="191"/>
                    <a:pt x="191" y="164"/>
                  </a:cubicBezTo>
                  <a:cubicBezTo>
                    <a:pt x="223" y="126"/>
                    <a:pt x="223" y="60"/>
                    <a:pt x="170" y="23"/>
                  </a:cubicBezTo>
                  <a:cubicBezTo>
                    <a:pt x="155" y="9"/>
                    <a:pt x="134"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
            <p:cNvSpPr/>
            <p:nvPr/>
          </p:nvSpPr>
          <p:spPr>
            <a:xfrm>
              <a:off x="4243425" y="3214600"/>
              <a:ext cx="5600" cy="5300"/>
            </a:xfrm>
            <a:custGeom>
              <a:avLst/>
              <a:gdLst/>
              <a:ahLst/>
              <a:cxnLst/>
              <a:rect l="l" t="t" r="r" b="b"/>
              <a:pathLst>
                <a:path w="224" h="212" extrusionOk="0">
                  <a:moveTo>
                    <a:pt x="103" y="1"/>
                  </a:moveTo>
                  <a:cubicBezTo>
                    <a:pt x="51" y="1"/>
                    <a:pt x="17" y="34"/>
                    <a:pt x="17" y="92"/>
                  </a:cubicBezTo>
                  <a:cubicBezTo>
                    <a:pt x="1" y="108"/>
                    <a:pt x="1" y="125"/>
                    <a:pt x="17" y="145"/>
                  </a:cubicBezTo>
                  <a:cubicBezTo>
                    <a:pt x="17" y="145"/>
                    <a:pt x="17" y="162"/>
                    <a:pt x="34" y="162"/>
                  </a:cubicBezTo>
                  <a:cubicBezTo>
                    <a:pt x="50" y="178"/>
                    <a:pt x="67" y="195"/>
                    <a:pt x="104" y="211"/>
                  </a:cubicBezTo>
                  <a:cubicBezTo>
                    <a:pt x="153" y="211"/>
                    <a:pt x="207" y="178"/>
                    <a:pt x="223" y="125"/>
                  </a:cubicBezTo>
                  <a:cubicBezTo>
                    <a:pt x="223" y="92"/>
                    <a:pt x="207" y="59"/>
                    <a:pt x="207" y="42"/>
                  </a:cubicBezTo>
                  <a:cubicBezTo>
                    <a:pt x="190" y="22"/>
                    <a:pt x="153" y="5"/>
                    <a:pt x="137" y="5"/>
                  </a:cubicBezTo>
                  <a:cubicBezTo>
                    <a:pt x="125" y="2"/>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9"/>
            <p:cNvSpPr/>
            <p:nvPr/>
          </p:nvSpPr>
          <p:spPr>
            <a:xfrm>
              <a:off x="4247650" y="3201725"/>
              <a:ext cx="5700" cy="5275"/>
            </a:xfrm>
            <a:custGeom>
              <a:avLst/>
              <a:gdLst/>
              <a:ahLst/>
              <a:cxnLst/>
              <a:rect l="l" t="t" r="r" b="b"/>
              <a:pathLst>
                <a:path w="228" h="211" extrusionOk="0">
                  <a:moveTo>
                    <a:pt x="97" y="1"/>
                  </a:moveTo>
                  <a:cubicBezTo>
                    <a:pt x="55" y="1"/>
                    <a:pt x="18" y="33"/>
                    <a:pt x="1" y="91"/>
                  </a:cubicBezTo>
                  <a:lnTo>
                    <a:pt x="1" y="145"/>
                  </a:lnTo>
                  <a:cubicBezTo>
                    <a:pt x="21" y="145"/>
                    <a:pt x="21" y="161"/>
                    <a:pt x="21" y="161"/>
                  </a:cubicBezTo>
                  <a:cubicBezTo>
                    <a:pt x="38" y="178"/>
                    <a:pt x="71" y="194"/>
                    <a:pt x="87" y="211"/>
                  </a:cubicBezTo>
                  <a:cubicBezTo>
                    <a:pt x="124" y="211"/>
                    <a:pt x="141" y="194"/>
                    <a:pt x="174" y="178"/>
                  </a:cubicBezTo>
                  <a:cubicBezTo>
                    <a:pt x="190" y="178"/>
                    <a:pt x="207" y="145"/>
                    <a:pt x="207" y="124"/>
                  </a:cubicBezTo>
                  <a:cubicBezTo>
                    <a:pt x="227" y="58"/>
                    <a:pt x="174" y="5"/>
                    <a:pt x="124" y="5"/>
                  </a:cubicBezTo>
                  <a:cubicBezTo>
                    <a:pt x="115" y="2"/>
                    <a:pt x="106"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9"/>
            <p:cNvSpPr/>
            <p:nvPr/>
          </p:nvSpPr>
          <p:spPr>
            <a:xfrm>
              <a:off x="4216325" y="3241825"/>
              <a:ext cx="5175" cy="5175"/>
            </a:xfrm>
            <a:custGeom>
              <a:avLst/>
              <a:gdLst/>
              <a:ahLst/>
              <a:cxnLst/>
              <a:rect l="l" t="t" r="r" b="b"/>
              <a:pathLst>
                <a:path w="207" h="207" extrusionOk="0">
                  <a:moveTo>
                    <a:pt x="120" y="0"/>
                  </a:moveTo>
                  <a:cubicBezTo>
                    <a:pt x="70" y="0"/>
                    <a:pt x="37" y="17"/>
                    <a:pt x="17" y="66"/>
                  </a:cubicBezTo>
                  <a:cubicBezTo>
                    <a:pt x="0" y="66"/>
                    <a:pt x="0" y="66"/>
                    <a:pt x="0" y="87"/>
                  </a:cubicBezTo>
                  <a:lnTo>
                    <a:pt x="0" y="137"/>
                  </a:lnTo>
                  <a:cubicBezTo>
                    <a:pt x="17" y="153"/>
                    <a:pt x="37" y="190"/>
                    <a:pt x="70" y="190"/>
                  </a:cubicBezTo>
                  <a:cubicBezTo>
                    <a:pt x="70" y="207"/>
                    <a:pt x="87" y="207"/>
                    <a:pt x="87" y="207"/>
                  </a:cubicBezTo>
                  <a:cubicBezTo>
                    <a:pt x="157" y="207"/>
                    <a:pt x="206" y="170"/>
                    <a:pt x="206" y="120"/>
                  </a:cubicBezTo>
                  <a:cubicBezTo>
                    <a:pt x="206" y="87"/>
                    <a:pt x="206" y="66"/>
                    <a:pt x="190" y="33"/>
                  </a:cubicBezTo>
                  <a:cubicBezTo>
                    <a:pt x="173"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
            <p:cNvSpPr/>
            <p:nvPr/>
          </p:nvSpPr>
          <p:spPr>
            <a:xfrm>
              <a:off x="4216725" y="3227450"/>
              <a:ext cx="5175" cy="5075"/>
            </a:xfrm>
            <a:custGeom>
              <a:avLst/>
              <a:gdLst/>
              <a:ahLst/>
              <a:cxnLst/>
              <a:rect l="l" t="t" r="r" b="b"/>
              <a:pathLst>
                <a:path w="207" h="203" extrusionOk="0">
                  <a:moveTo>
                    <a:pt x="102" y="0"/>
                  </a:moveTo>
                  <a:cubicBezTo>
                    <a:pt x="70" y="0"/>
                    <a:pt x="40" y="14"/>
                    <a:pt x="21" y="44"/>
                  </a:cubicBezTo>
                  <a:cubicBezTo>
                    <a:pt x="1" y="60"/>
                    <a:pt x="1" y="77"/>
                    <a:pt x="1" y="110"/>
                  </a:cubicBezTo>
                  <a:lnTo>
                    <a:pt x="1" y="147"/>
                  </a:lnTo>
                  <a:cubicBezTo>
                    <a:pt x="21" y="163"/>
                    <a:pt x="21" y="163"/>
                    <a:pt x="38" y="180"/>
                  </a:cubicBezTo>
                  <a:cubicBezTo>
                    <a:pt x="60" y="195"/>
                    <a:pt x="83" y="203"/>
                    <a:pt x="106" y="203"/>
                  </a:cubicBezTo>
                  <a:cubicBezTo>
                    <a:pt x="135" y="203"/>
                    <a:pt x="163" y="190"/>
                    <a:pt x="190" y="163"/>
                  </a:cubicBezTo>
                  <a:cubicBezTo>
                    <a:pt x="207" y="147"/>
                    <a:pt x="207" y="110"/>
                    <a:pt x="207" y="93"/>
                  </a:cubicBezTo>
                  <a:cubicBezTo>
                    <a:pt x="207" y="60"/>
                    <a:pt x="190" y="44"/>
                    <a:pt x="174" y="23"/>
                  </a:cubicBezTo>
                  <a:cubicBezTo>
                    <a:pt x="152" y="9"/>
                    <a:pt x="12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
            <p:cNvSpPr/>
            <p:nvPr/>
          </p:nvSpPr>
          <p:spPr>
            <a:xfrm>
              <a:off x="4310425" y="3205150"/>
              <a:ext cx="6000" cy="5050"/>
            </a:xfrm>
            <a:custGeom>
              <a:avLst/>
              <a:gdLst/>
              <a:ahLst/>
              <a:cxnLst/>
              <a:rect l="l" t="t" r="r" b="b"/>
              <a:pathLst>
                <a:path w="240" h="202" extrusionOk="0">
                  <a:moveTo>
                    <a:pt x="126" y="0"/>
                  </a:moveTo>
                  <a:cubicBezTo>
                    <a:pt x="113" y="0"/>
                    <a:pt x="99" y="3"/>
                    <a:pt x="87" y="8"/>
                  </a:cubicBezTo>
                  <a:cubicBezTo>
                    <a:pt x="34" y="24"/>
                    <a:pt x="1" y="90"/>
                    <a:pt x="17" y="144"/>
                  </a:cubicBezTo>
                  <a:cubicBezTo>
                    <a:pt x="41" y="181"/>
                    <a:pt x="77" y="201"/>
                    <a:pt x="114" y="201"/>
                  </a:cubicBezTo>
                  <a:cubicBezTo>
                    <a:pt x="127" y="201"/>
                    <a:pt x="140" y="199"/>
                    <a:pt x="153" y="194"/>
                  </a:cubicBezTo>
                  <a:cubicBezTo>
                    <a:pt x="207" y="177"/>
                    <a:pt x="240" y="128"/>
                    <a:pt x="223" y="74"/>
                  </a:cubicBezTo>
                  <a:cubicBezTo>
                    <a:pt x="211" y="24"/>
                    <a:pt x="168"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
            <p:cNvSpPr/>
            <p:nvPr/>
          </p:nvSpPr>
          <p:spPr>
            <a:xfrm>
              <a:off x="4212500" y="3256225"/>
              <a:ext cx="5175" cy="5300"/>
            </a:xfrm>
            <a:custGeom>
              <a:avLst/>
              <a:gdLst/>
              <a:ahLst/>
              <a:cxnLst/>
              <a:rect l="l" t="t" r="r" b="b"/>
              <a:pathLst>
                <a:path w="207" h="212" extrusionOk="0">
                  <a:moveTo>
                    <a:pt x="95" y="0"/>
                  </a:moveTo>
                  <a:cubicBezTo>
                    <a:pt x="64" y="0"/>
                    <a:pt x="35" y="14"/>
                    <a:pt x="17" y="43"/>
                  </a:cubicBezTo>
                  <a:cubicBezTo>
                    <a:pt x="1" y="59"/>
                    <a:pt x="1" y="92"/>
                    <a:pt x="1" y="109"/>
                  </a:cubicBezTo>
                  <a:lnTo>
                    <a:pt x="1" y="146"/>
                  </a:lnTo>
                  <a:cubicBezTo>
                    <a:pt x="17" y="162"/>
                    <a:pt x="17" y="179"/>
                    <a:pt x="34" y="179"/>
                  </a:cubicBezTo>
                  <a:cubicBezTo>
                    <a:pt x="50" y="195"/>
                    <a:pt x="87" y="212"/>
                    <a:pt x="120" y="212"/>
                  </a:cubicBezTo>
                  <a:cubicBezTo>
                    <a:pt x="137" y="195"/>
                    <a:pt x="170" y="195"/>
                    <a:pt x="190" y="162"/>
                  </a:cubicBezTo>
                  <a:cubicBezTo>
                    <a:pt x="207" y="146"/>
                    <a:pt x="207" y="129"/>
                    <a:pt x="207" y="92"/>
                  </a:cubicBezTo>
                  <a:cubicBezTo>
                    <a:pt x="207" y="59"/>
                    <a:pt x="190" y="43"/>
                    <a:pt x="170" y="26"/>
                  </a:cubicBezTo>
                  <a:cubicBezTo>
                    <a:pt x="147" y="10"/>
                    <a:pt x="121"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
            <p:cNvSpPr/>
            <p:nvPr/>
          </p:nvSpPr>
          <p:spPr>
            <a:xfrm>
              <a:off x="4207775" y="3204375"/>
              <a:ext cx="5175" cy="5200"/>
            </a:xfrm>
            <a:custGeom>
              <a:avLst/>
              <a:gdLst/>
              <a:ahLst/>
              <a:cxnLst/>
              <a:rect l="l" t="t" r="r" b="b"/>
              <a:pathLst>
                <a:path w="207" h="208" extrusionOk="0">
                  <a:moveTo>
                    <a:pt x="109" y="1"/>
                  </a:moveTo>
                  <a:cubicBezTo>
                    <a:pt x="72" y="1"/>
                    <a:pt x="37" y="16"/>
                    <a:pt x="17" y="39"/>
                  </a:cubicBezTo>
                  <a:cubicBezTo>
                    <a:pt x="0" y="55"/>
                    <a:pt x="0" y="88"/>
                    <a:pt x="0" y="121"/>
                  </a:cubicBezTo>
                  <a:lnTo>
                    <a:pt x="0" y="142"/>
                  </a:lnTo>
                  <a:cubicBezTo>
                    <a:pt x="17" y="159"/>
                    <a:pt x="17" y="175"/>
                    <a:pt x="33" y="192"/>
                  </a:cubicBezTo>
                  <a:cubicBezTo>
                    <a:pt x="50" y="208"/>
                    <a:pt x="87" y="208"/>
                    <a:pt x="120" y="208"/>
                  </a:cubicBezTo>
                  <a:cubicBezTo>
                    <a:pt x="136" y="208"/>
                    <a:pt x="173" y="192"/>
                    <a:pt x="190" y="175"/>
                  </a:cubicBezTo>
                  <a:cubicBezTo>
                    <a:pt x="206" y="142"/>
                    <a:pt x="206" y="121"/>
                    <a:pt x="206" y="88"/>
                  </a:cubicBezTo>
                  <a:cubicBezTo>
                    <a:pt x="206" y="72"/>
                    <a:pt x="190" y="39"/>
                    <a:pt x="173" y="18"/>
                  </a:cubicBezTo>
                  <a:cubicBezTo>
                    <a:pt x="153" y="6"/>
                    <a:pt x="131"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
            <p:cNvSpPr/>
            <p:nvPr/>
          </p:nvSpPr>
          <p:spPr>
            <a:xfrm>
              <a:off x="4254150" y="3226375"/>
              <a:ext cx="5600" cy="5250"/>
            </a:xfrm>
            <a:custGeom>
              <a:avLst/>
              <a:gdLst/>
              <a:ahLst/>
              <a:cxnLst/>
              <a:rect l="l" t="t" r="r" b="b"/>
              <a:pathLst>
                <a:path w="224" h="210" extrusionOk="0">
                  <a:moveTo>
                    <a:pt x="120" y="0"/>
                  </a:moveTo>
                  <a:cubicBezTo>
                    <a:pt x="71" y="0"/>
                    <a:pt x="17" y="33"/>
                    <a:pt x="0" y="87"/>
                  </a:cubicBezTo>
                  <a:cubicBezTo>
                    <a:pt x="0" y="103"/>
                    <a:pt x="0" y="120"/>
                    <a:pt x="17" y="136"/>
                  </a:cubicBezTo>
                  <a:lnTo>
                    <a:pt x="17" y="169"/>
                  </a:lnTo>
                  <a:cubicBezTo>
                    <a:pt x="33" y="190"/>
                    <a:pt x="71" y="206"/>
                    <a:pt x="87" y="206"/>
                  </a:cubicBezTo>
                  <a:cubicBezTo>
                    <a:pt x="95" y="208"/>
                    <a:pt x="103" y="209"/>
                    <a:pt x="111" y="209"/>
                  </a:cubicBezTo>
                  <a:cubicBezTo>
                    <a:pt x="166" y="209"/>
                    <a:pt x="207" y="163"/>
                    <a:pt x="207" y="120"/>
                  </a:cubicBezTo>
                  <a:cubicBezTo>
                    <a:pt x="223" y="103"/>
                    <a:pt x="207" y="66"/>
                    <a:pt x="190" y="50"/>
                  </a:cubicBezTo>
                  <a:cubicBezTo>
                    <a:pt x="174" y="17"/>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
            <p:cNvSpPr/>
            <p:nvPr/>
          </p:nvSpPr>
          <p:spPr>
            <a:xfrm>
              <a:off x="4223650" y="3188650"/>
              <a:ext cx="5575" cy="5175"/>
            </a:xfrm>
            <a:custGeom>
              <a:avLst/>
              <a:gdLst/>
              <a:ahLst/>
              <a:cxnLst/>
              <a:rect l="l" t="t" r="r" b="b"/>
              <a:pathLst>
                <a:path w="223" h="207" extrusionOk="0">
                  <a:moveTo>
                    <a:pt x="103" y="0"/>
                  </a:moveTo>
                  <a:cubicBezTo>
                    <a:pt x="91" y="0"/>
                    <a:pt x="78" y="4"/>
                    <a:pt x="70" y="12"/>
                  </a:cubicBezTo>
                  <a:cubicBezTo>
                    <a:pt x="54" y="12"/>
                    <a:pt x="33" y="29"/>
                    <a:pt x="17" y="50"/>
                  </a:cubicBezTo>
                  <a:cubicBezTo>
                    <a:pt x="0" y="83"/>
                    <a:pt x="0" y="116"/>
                    <a:pt x="17" y="132"/>
                  </a:cubicBezTo>
                  <a:cubicBezTo>
                    <a:pt x="30" y="176"/>
                    <a:pt x="69" y="206"/>
                    <a:pt x="110" y="206"/>
                  </a:cubicBezTo>
                  <a:cubicBezTo>
                    <a:pt x="119" y="206"/>
                    <a:pt x="127" y="205"/>
                    <a:pt x="136" y="202"/>
                  </a:cubicBezTo>
                  <a:cubicBezTo>
                    <a:pt x="206" y="186"/>
                    <a:pt x="223" y="116"/>
                    <a:pt x="206" y="66"/>
                  </a:cubicBezTo>
                  <a:cubicBezTo>
                    <a:pt x="190" y="29"/>
                    <a:pt x="173" y="12"/>
                    <a:pt x="136" y="12"/>
                  </a:cubicBezTo>
                  <a:cubicBezTo>
                    <a:pt x="128" y="4"/>
                    <a:pt x="115"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
            <p:cNvSpPr/>
            <p:nvPr/>
          </p:nvSpPr>
          <p:spPr>
            <a:xfrm>
              <a:off x="4218475" y="3214575"/>
              <a:ext cx="6025" cy="5050"/>
            </a:xfrm>
            <a:custGeom>
              <a:avLst/>
              <a:gdLst/>
              <a:ahLst/>
              <a:cxnLst/>
              <a:rect l="l" t="t" r="r" b="b"/>
              <a:pathLst>
                <a:path w="241" h="202" extrusionOk="0">
                  <a:moveTo>
                    <a:pt x="127" y="0"/>
                  </a:moveTo>
                  <a:cubicBezTo>
                    <a:pt x="113" y="0"/>
                    <a:pt x="100" y="2"/>
                    <a:pt x="87" y="6"/>
                  </a:cubicBezTo>
                  <a:cubicBezTo>
                    <a:pt x="34" y="23"/>
                    <a:pt x="1" y="76"/>
                    <a:pt x="17" y="146"/>
                  </a:cubicBezTo>
                  <a:cubicBezTo>
                    <a:pt x="45" y="183"/>
                    <a:pt x="80" y="202"/>
                    <a:pt x="118" y="202"/>
                  </a:cubicBezTo>
                  <a:cubicBezTo>
                    <a:pt x="131" y="202"/>
                    <a:pt x="144" y="200"/>
                    <a:pt x="158" y="196"/>
                  </a:cubicBezTo>
                  <a:cubicBezTo>
                    <a:pt x="224" y="179"/>
                    <a:pt x="240" y="109"/>
                    <a:pt x="224" y="60"/>
                  </a:cubicBezTo>
                  <a:cubicBezTo>
                    <a:pt x="211" y="19"/>
                    <a:pt x="168"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
            <p:cNvSpPr/>
            <p:nvPr/>
          </p:nvSpPr>
          <p:spPr>
            <a:xfrm>
              <a:off x="4219300" y="3200225"/>
              <a:ext cx="6125" cy="5225"/>
            </a:xfrm>
            <a:custGeom>
              <a:avLst/>
              <a:gdLst/>
              <a:ahLst/>
              <a:cxnLst/>
              <a:rect l="l" t="t" r="r" b="b"/>
              <a:pathLst>
                <a:path w="245" h="209" extrusionOk="0">
                  <a:moveTo>
                    <a:pt x="132" y="0"/>
                  </a:moveTo>
                  <a:cubicBezTo>
                    <a:pt x="118" y="0"/>
                    <a:pt x="103" y="5"/>
                    <a:pt x="87" y="15"/>
                  </a:cubicBezTo>
                  <a:cubicBezTo>
                    <a:pt x="38" y="32"/>
                    <a:pt x="1" y="81"/>
                    <a:pt x="21" y="135"/>
                  </a:cubicBezTo>
                  <a:cubicBezTo>
                    <a:pt x="49" y="176"/>
                    <a:pt x="88" y="209"/>
                    <a:pt x="132" y="209"/>
                  </a:cubicBezTo>
                  <a:cubicBezTo>
                    <a:pt x="140" y="209"/>
                    <a:pt x="149" y="208"/>
                    <a:pt x="158" y="205"/>
                  </a:cubicBezTo>
                  <a:cubicBezTo>
                    <a:pt x="207" y="184"/>
                    <a:pt x="244" y="118"/>
                    <a:pt x="228" y="65"/>
                  </a:cubicBezTo>
                  <a:cubicBezTo>
                    <a:pt x="201" y="29"/>
                    <a:pt x="168"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
            <p:cNvSpPr/>
            <p:nvPr/>
          </p:nvSpPr>
          <p:spPr>
            <a:xfrm>
              <a:off x="4225800" y="3252125"/>
              <a:ext cx="5600" cy="5300"/>
            </a:xfrm>
            <a:custGeom>
              <a:avLst/>
              <a:gdLst/>
              <a:ahLst/>
              <a:cxnLst/>
              <a:rect l="l" t="t" r="r" b="b"/>
              <a:pathLst>
                <a:path w="224" h="212" extrusionOk="0">
                  <a:moveTo>
                    <a:pt x="120" y="1"/>
                  </a:moveTo>
                  <a:cubicBezTo>
                    <a:pt x="104" y="1"/>
                    <a:pt x="71" y="17"/>
                    <a:pt x="50" y="34"/>
                  </a:cubicBezTo>
                  <a:cubicBezTo>
                    <a:pt x="34" y="34"/>
                    <a:pt x="17" y="67"/>
                    <a:pt x="1" y="87"/>
                  </a:cubicBezTo>
                  <a:cubicBezTo>
                    <a:pt x="1" y="120"/>
                    <a:pt x="1" y="137"/>
                    <a:pt x="17" y="153"/>
                  </a:cubicBezTo>
                  <a:lnTo>
                    <a:pt x="34" y="170"/>
                  </a:lnTo>
                  <a:cubicBezTo>
                    <a:pt x="50" y="190"/>
                    <a:pt x="71" y="207"/>
                    <a:pt x="104" y="207"/>
                  </a:cubicBezTo>
                  <a:cubicBezTo>
                    <a:pt x="112" y="210"/>
                    <a:pt x="121" y="211"/>
                    <a:pt x="129" y="211"/>
                  </a:cubicBezTo>
                  <a:cubicBezTo>
                    <a:pt x="170" y="211"/>
                    <a:pt x="210" y="178"/>
                    <a:pt x="223" y="120"/>
                  </a:cubicBezTo>
                  <a:cubicBezTo>
                    <a:pt x="223" y="104"/>
                    <a:pt x="207" y="67"/>
                    <a:pt x="190" y="50"/>
                  </a:cubicBezTo>
                  <a:cubicBezTo>
                    <a:pt x="174" y="34"/>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
            <p:cNvSpPr/>
            <p:nvPr/>
          </p:nvSpPr>
          <p:spPr>
            <a:xfrm>
              <a:off x="4288875" y="3253375"/>
              <a:ext cx="5175" cy="5250"/>
            </a:xfrm>
            <a:custGeom>
              <a:avLst/>
              <a:gdLst/>
              <a:ahLst/>
              <a:cxnLst/>
              <a:rect l="l" t="t" r="r" b="b"/>
              <a:pathLst>
                <a:path w="207" h="210" extrusionOk="0">
                  <a:moveTo>
                    <a:pt x="125" y="0"/>
                  </a:moveTo>
                  <a:cubicBezTo>
                    <a:pt x="71" y="0"/>
                    <a:pt x="21" y="37"/>
                    <a:pt x="1" y="87"/>
                  </a:cubicBezTo>
                  <a:lnTo>
                    <a:pt x="1" y="140"/>
                  </a:lnTo>
                  <a:cubicBezTo>
                    <a:pt x="21" y="173"/>
                    <a:pt x="54" y="206"/>
                    <a:pt x="87" y="206"/>
                  </a:cubicBezTo>
                  <a:cubicBezTo>
                    <a:pt x="97" y="209"/>
                    <a:pt x="106" y="210"/>
                    <a:pt x="114" y="210"/>
                  </a:cubicBezTo>
                  <a:cubicBezTo>
                    <a:pt x="170" y="210"/>
                    <a:pt x="207" y="166"/>
                    <a:pt x="207" y="120"/>
                  </a:cubicBezTo>
                  <a:cubicBezTo>
                    <a:pt x="207" y="87"/>
                    <a:pt x="207" y="70"/>
                    <a:pt x="190" y="54"/>
                  </a:cubicBezTo>
                  <a:cubicBezTo>
                    <a:pt x="174" y="17"/>
                    <a:pt x="158"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
            <p:cNvSpPr/>
            <p:nvPr/>
          </p:nvSpPr>
          <p:spPr>
            <a:xfrm>
              <a:off x="4292400" y="3225700"/>
              <a:ext cx="5575" cy="5125"/>
            </a:xfrm>
            <a:custGeom>
              <a:avLst/>
              <a:gdLst/>
              <a:ahLst/>
              <a:cxnLst/>
              <a:rect l="l" t="t" r="r" b="b"/>
              <a:pathLst>
                <a:path w="223" h="205" extrusionOk="0">
                  <a:moveTo>
                    <a:pt x="108" y="1"/>
                  </a:moveTo>
                  <a:cubicBezTo>
                    <a:pt x="80" y="1"/>
                    <a:pt x="51" y="14"/>
                    <a:pt x="33" y="44"/>
                  </a:cubicBezTo>
                  <a:cubicBezTo>
                    <a:pt x="17" y="60"/>
                    <a:pt x="0" y="77"/>
                    <a:pt x="0" y="114"/>
                  </a:cubicBezTo>
                  <a:cubicBezTo>
                    <a:pt x="0" y="130"/>
                    <a:pt x="0" y="130"/>
                    <a:pt x="17" y="147"/>
                  </a:cubicBezTo>
                  <a:cubicBezTo>
                    <a:pt x="17" y="163"/>
                    <a:pt x="33" y="163"/>
                    <a:pt x="49" y="180"/>
                  </a:cubicBezTo>
                  <a:cubicBezTo>
                    <a:pt x="61" y="191"/>
                    <a:pt x="75" y="205"/>
                    <a:pt x="93" y="205"/>
                  </a:cubicBezTo>
                  <a:cubicBezTo>
                    <a:pt x="101" y="205"/>
                    <a:pt x="110" y="202"/>
                    <a:pt x="120" y="196"/>
                  </a:cubicBezTo>
                  <a:cubicBezTo>
                    <a:pt x="153" y="196"/>
                    <a:pt x="169" y="180"/>
                    <a:pt x="190" y="163"/>
                  </a:cubicBezTo>
                  <a:cubicBezTo>
                    <a:pt x="206" y="147"/>
                    <a:pt x="223" y="114"/>
                    <a:pt x="206" y="93"/>
                  </a:cubicBezTo>
                  <a:cubicBezTo>
                    <a:pt x="206" y="60"/>
                    <a:pt x="190" y="44"/>
                    <a:pt x="169" y="27"/>
                  </a:cubicBezTo>
                  <a:cubicBezTo>
                    <a:pt x="154" y="10"/>
                    <a:pt x="131"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
            <p:cNvSpPr/>
            <p:nvPr/>
          </p:nvSpPr>
          <p:spPr>
            <a:xfrm>
              <a:off x="4284250" y="3201425"/>
              <a:ext cx="5175" cy="5275"/>
            </a:xfrm>
            <a:custGeom>
              <a:avLst/>
              <a:gdLst/>
              <a:ahLst/>
              <a:cxnLst/>
              <a:rect l="l" t="t" r="r" b="b"/>
              <a:pathLst>
                <a:path w="207" h="211" extrusionOk="0">
                  <a:moveTo>
                    <a:pt x="120" y="0"/>
                  </a:moveTo>
                  <a:cubicBezTo>
                    <a:pt x="50" y="0"/>
                    <a:pt x="0" y="33"/>
                    <a:pt x="0" y="87"/>
                  </a:cubicBezTo>
                  <a:lnTo>
                    <a:pt x="0" y="157"/>
                  </a:lnTo>
                  <a:lnTo>
                    <a:pt x="17" y="173"/>
                  </a:lnTo>
                  <a:cubicBezTo>
                    <a:pt x="33" y="190"/>
                    <a:pt x="50" y="206"/>
                    <a:pt x="83" y="206"/>
                  </a:cubicBezTo>
                  <a:cubicBezTo>
                    <a:pt x="92" y="209"/>
                    <a:pt x="101" y="211"/>
                    <a:pt x="110" y="211"/>
                  </a:cubicBezTo>
                  <a:cubicBezTo>
                    <a:pt x="152" y="211"/>
                    <a:pt x="189" y="178"/>
                    <a:pt x="206" y="120"/>
                  </a:cubicBezTo>
                  <a:cubicBezTo>
                    <a:pt x="206" y="103"/>
                    <a:pt x="206" y="70"/>
                    <a:pt x="186" y="54"/>
                  </a:cubicBezTo>
                  <a:cubicBezTo>
                    <a:pt x="169"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
            <p:cNvSpPr/>
            <p:nvPr/>
          </p:nvSpPr>
          <p:spPr>
            <a:xfrm>
              <a:off x="4296200" y="3211200"/>
              <a:ext cx="5600" cy="5300"/>
            </a:xfrm>
            <a:custGeom>
              <a:avLst/>
              <a:gdLst/>
              <a:ahLst/>
              <a:cxnLst/>
              <a:rect l="l" t="t" r="r" b="b"/>
              <a:pathLst>
                <a:path w="224" h="212" extrusionOk="0">
                  <a:moveTo>
                    <a:pt x="112" y="1"/>
                  </a:moveTo>
                  <a:cubicBezTo>
                    <a:pt x="70" y="1"/>
                    <a:pt x="34" y="28"/>
                    <a:pt x="17" y="55"/>
                  </a:cubicBezTo>
                  <a:lnTo>
                    <a:pt x="17" y="92"/>
                  </a:lnTo>
                  <a:cubicBezTo>
                    <a:pt x="1" y="108"/>
                    <a:pt x="17" y="125"/>
                    <a:pt x="17" y="141"/>
                  </a:cubicBezTo>
                  <a:cubicBezTo>
                    <a:pt x="38" y="158"/>
                    <a:pt x="54" y="195"/>
                    <a:pt x="71" y="195"/>
                  </a:cubicBezTo>
                  <a:cubicBezTo>
                    <a:pt x="87" y="195"/>
                    <a:pt x="87" y="211"/>
                    <a:pt x="104" y="211"/>
                  </a:cubicBezTo>
                  <a:cubicBezTo>
                    <a:pt x="157" y="211"/>
                    <a:pt x="207" y="178"/>
                    <a:pt x="223" y="125"/>
                  </a:cubicBezTo>
                  <a:cubicBezTo>
                    <a:pt x="223" y="92"/>
                    <a:pt x="223" y="55"/>
                    <a:pt x="207" y="38"/>
                  </a:cubicBezTo>
                  <a:cubicBezTo>
                    <a:pt x="190" y="22"/>
                    <a:pt x="157" y="5"/>
                    <a:pt x="141" y="5"/>
                  </a:cubicBezTo>
                  <a:cubicBezTo>
                    <a:pt x="131" y="2"/>
                    <a:pt x="121"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
            <p:cNvSpPr/>
            <p:nvPr/>
          </p:nvSpPr>
          <p:spPr>
            <a:xfrm>
              <a:off x="4301350" y="3248225"/>
              <a:ext cx="5600" cy="5275"/>
            </a:xfrm>
            <a:custGeom>
              <a:avLst/>
              <a:gdLst/>
              <a:ahLst/>
              <a:cxnLst/>
              <a:rect l="l" t="t" r="r" b="b"/>
              <a:pathLst>
                <a:path w="224" h="211" extrusionOk="0">
                  <a:moveTo>
                    <a:pt x="120" y="0"/>
                  </a:moveTo>
                  <a:cubicBezTo>
                    <a:pt x="104" y="0"/>
                    <a:pt x="71" y="17"/>
                    <a:pt x="54" y="37"/>
                  </a:cubicBezTo>
                  <a:cubicBezTo>
                    <a:pt x="17" y="37"/>
                    <a:pt x="1" y="70"/>
                    <a:pt x="1" y="87"/>
                  </a:cubicBezTo>
                  <a:cubicBezTo>
                    <a:pt x="1" y="120"/>
                    <a:pt x="1" y="140"/>
                    <a:pt x="17" y="157"/>
                  </a:cubicBezTo>
                  <a:lnTo>
                    <a:pt x="17" y="173"/>
                  </a:lnTo>
                  <a:cubicBezTo>
                    <a:pt x="38" y="190"/>
                    <a:pt x="71" y="206"/>
                    <a:pt x="87" y="206"/>
                  </a:cubicBezTo>
                  <a:cubicBezTo>
                    <a:pt x="99" y="209"/>
                    <a:pt x="111" y="210"/>
                    <a:pt x="121" y="210"/>
                  </a:cubicBezTo>
                  <a:cubicBezTo>
                    <a:pt x="173" y="210"/>
                    <a:pt x="207" y="178"/>
                    <a:pt x="207" y="120"/>
                  </a:cubicBezTo>
                  <a:cubicBezTo>
                    <a:pt x="223" y="103"/>
                    <a:pt x="207" y="70"/>
                    <a:pt x="190" y="54"/>
                  </a:cubicBezTo>
                  <a:cubicBezTo>
                    <a:pt x="174" y="37"/>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
            <p:cNvSpPr/>
            <p:nvPr/>
          </p:nvSpPr>
          <p:spPr>
            <a:xfrm>
              <a:off x="4306100" y="3221625"/>
              <a:ext cx="5175" cy="5250"/>
            </a:xfrm>
            <a:custGeom>
              <a:avLst/>
              <a:gdLst/>
              <a:ahLst/>
              <a:cxnLst/>
              <a:rect l="l" t="t" r="r" b="b"/>
              <a:pathLst>
                <a:path w="207" h="210" extrusionOk="0">
                  <a:moveTo>
                    <a:pt x="120" y="0"/>
                  </a:moveTo>
                  <a:cubicBezTo>
                    <a:pt x="87" y="0"/>
                    <a:pt x="70" y="0"/>
                    <a:pt x="33" y="17"/>
                  </a:cubicBezTo>
                  <a:cubicBezTo>
                    <a:pt x="17" y="33"/>
                    <a:pt x="0" y="70"/>
                    <a:pt x="0" y="87"/>
                  </a:cubicBezTo>
                  <a:lnTo>
                    <a:pt x="0" y="136"/>
                  </a:lnTo>
                  <a:cubicBezTo>
                    <a:pt x="17" y="153"/>
                    <a:pt x="17" y="153"/>
                    <a:pt x="17" y="174"/>
                  </a:cubicBezTo>
                  <a:cubicBezTo>
                    <a:pt x="33" y="190"/>
                    <a:pt x="54" y="207"/>
                    <a:pt x="87" y="207"/>
                  </a:cubicBezTo>
                  <a:cubicBezTo>
                    <a:pt x="94" y="209"/>
                    <a:pt x="100" y="210"/>
                    <a:pt x="108" y="210"/>
                  </a:cubicBezTo>
                  <a:cubicBezTo>
                    <a:pt x="154" y="210"/>
                    <a:pt x="207" y="166"/>
                    <a:pt x="207" y="120"/>
                  </a:cubicBezTo>
                  <a:cubicBezTo>
                    <a:pt x="207" y="103"/>
                    <a:pt x="207" y="70"/>
                    <a:pt x="190" y="50"/>
                  </a:cubicBezTo>
                  <a:cubicBezTo>
                    <a:pt x="174" y="17"/>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
            <p:cNvSpPr/>
            <p:nvPr/>
          </p:nvSpPr>
          <p:spPr>
            <a:xfrm>
              <a:off x="4302275" y="3234925"/>
              <a:ext cx="5600" cy="5275"/>
            </a:xfrm>
            <a:custGeom>
              <a:avLst/>
              <a:gdLst/>
              <a:ahLst/>
              <a:cxnLst/>
              <a:rect l="l" t="t" r="r" b="b"/>
              <a:pathLst>
                <a:path w="224" h="211" extrusionOk="0">
                  <a:moveTo>
                    <a:pt x="83" y="0"/>
                  </a:moveTo>
                  <a:cubicBezTo>
                    <a:pt x="17" y="33"/>
                    <a:pt x="1" y="87"/>
                    <a:pt x="17" y="136"/>
                  </a:cubicBezTo>
                  <a:cubicBezTo>
                    <a:pt x="31" y="180"/>
                    <a:pt x="81" y="211"/>
                    <a:pt x="126" y="211"/>
                  </a:cubicBezTo>
                  <a:cubicBezTo>
                    <a:pt x="135" y="211"/>
                    <a:pt x="145" y="209"/>
                    <a:pt x="153" y="206"/>
                  </a:cubicBezTo>
                  <a:cubicBezTo>
                    <a:pt x="170" y="190"/>
                    <a:pt x="186" y="190"/>
                    <a:pt x="186" y="173"/>
                  </a:cubicBezTo>
                  <a:cubicBezTo>
                    <a:pt x="223" y="136"/>
                    <a:pt x="223" y="103"/>
                    <a:pt x="207" y="70"/>
                  </a:cubicBezTo>
                  <a:cubicBezTo>
                    <a:pt x="207" y="33"/>
                    <a:pt x="17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
            <p:cNvSpPr/>
            <p:nvPr/>
          </p:nvSpPr>
          <p:spPr>
            <a:xfrm>
              <a:off x="4282500" y="3215650"/>
              <a:ext cx="5175" cy="5175"/>
            </a:xfrm>
            <a:custGeom>
              <a:avLst/>
              <a:gdLst/>
              <a:ahLst/>
              <a:cxnLst/>
              <a:rect l="l" t="t" r="r" b="b"/>
              <a:pathLst>
                <a:path w="207" h="207" extrusionOk="0">
                  <a:moveTo>
                    <a:pt x="120" y="0"/>
                  </a:moveTo>
                  <a:cubicBezTo>
                    <a:pt x="103" y="0"/>
                    <a:pt x="70" y="0"/>
                    <a:pt x="50" y="17"/>
                  </a:cubicBezTo>
                  <a:cubicBezTo>
                    <a:pt x="17" y="33"/>
                    <a:pt x="0" y="50"/>
                    <a:pt x="0" y="83"/>
                  </a:cubicBezTo>
                  <a:lnTo>
                    <a:pt x="0" y="136"/>
                  </a:lnTo>
                  <a:lnTo>
                    <a:pt x="17" y="153"/>
                  </a:lnTo>
                  <a:cubicBezTo>
                    <a:pt x="33" y="186"/>
                    <a:pt x="70" y="206"/>
                    <a:pt x="87" y="206"/>
                  </a:cubicBezTo>
                  <a:cubicBezTo>
                    <a:pt x="153" y="206"/>
                    <a:pt x="206" y="169"/>
                    <a:pt x="206" y="120"/>
                  </a:cubicBezTo>
                  <a:cubicBezTo>
                    <a:pt x="206" y="83"/>
                    <a:pt x="206" y="66"/>
                    <a:pt x="190" y="33"/>
                  </a:cubicBezTo>
                  <a:cubicBezTo>
                    <a:pt x="173"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
            <p:cNvSpPr/>
            <p:nvPr/>
          </p:nvSpPr>
          <p:spPr>
            <a:xfrm>
              <a:off x="4270025" y="3224200"/>
              <a:ext cx="6000" cy="5225"/>
            </a:xfrm>
            <a:custGeom>
              <a:avLst/>
              <a:gdLst/>
              <a:ahLst/>
              <a:cxnLst/>
              <a:rect l="l" t="t" r="r" b="b"/>
              <a:pathLst>
                <a:path w="240" h="209" extrusionOk="0">
                  <a:moveTo>
                    <a:pt x="103" y="0"/>
                  </a:moveTo>
                  <a:cubicBezTo>
                    <a:pt x="70" y="0"/>
                    <a:pt x="54" y="17"/>
                    <a:pt x="33" y="33"/>
                  </a:cubicBezTo>
                  <a:cubicBezTo>
                    <a:pt x="17" y="50"/>
                    <a:pt x="0" y="87"/>
                    <a:pt x="17" y="120"/>
                  </a:cubicBezTo>
                  <a:lnTo>
                    <a:pt x="17" y="137"/>
                  </a:lnTo>
                  <a:cubicBezTo>
                    <a:pt x="17" y="153"/>
                    <a:pt x="33" y="174"/>
                    <a:pt x="54" y="190"/>
                  </a:cubicBezTo>
                  <a:cubicBezTo>
                    <a:pt x="67" y="203"/>
                    <a:pt x="85" y="208"/>
                    <a:pt x="104" y="208"/>
                  </a:cubicBezTo>
                  <a:cubicBezTo>
                    <a:pt x="135" y="208"/>
                    <a:pt x="170" y="194"/>
                    <a:pt x="190" y="174"/>
                  </a:cubicBezTo>
                  <a:cubicBezTo>
                    <a:pt x="239" y="120"/>
                    <a:pt x="223" y="50"/>
                    <a:pt x="190" y="17"/>
                  </a:cubicBezTo>
                  <a:cubicBezTo>
                    <a:pt x="157"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
            <p:cNvSpPr/>
            <p:nvPr/>
          </p:nvSpPr>
          <p:spPr>
            <a:xfrm>
              <a:off x="4263625" y="3249975"/>
              <a:ext cx="5600" cy="5350"/>
            </a:xfrm>
            <a:custGeom>
              <a:avLst/>
              <a:gdLst/>
              <a:ahLst/>
              <a:cxnLst/>
              <a:rect l="l" t="t" r="r" b="b"/>
              <a:pathLst>
                <a:path w="224" h="214" extrusionOk="0">
                  <a:moveTo>
                    <a:pt x="137" y="0"/>
                  </a:moveTo>
                  <a:cubicBezTo>
                    <a:pt x="67" y="0"/>
                    <a:pt x="17" y="33"/>
                    <a:pt x="17" y="87"/>
                  </a:cubicBezTo>
                  <a:cubicBezTo>
                    <a:pt x="1" y="103"/>
                    <a:pt x="17" y="120"/>
                    <a:pt x="17" y="136"/>
                  </a:cubicBezTo>
                  <a:lnTo>
                    <a:pt x="17" y="153"/>
                  </a:lnTo>
                  <a:cubicBezTo>
                    <a:pt x="17" y="153"/>
                    <a:pt x="17" y="173"/>
                    <a:pt x="34" y="173"/>
                  </a:cubicBezTo>
                  <a:cubicBezTo>
                    <a:pt x="50" y="190"/>
                    <a:pt x="67" y="206"/>
                    <a:pt x="104" y="206"/>
                  </a:cubicBezTo>
                  <a:cubicBezTo>
                    <a:pt x="109" y="211"/>
                    <a:pt x="115" y="213"/>
                    <a:pt x="122" y="213"/>
                  </a:cubicBezTo>
                  <a:cubicBezTo>
                    <a:pt x="138" y="213"/>
                    <a:pt x="158" y="201"/>
                    <a:pt x="170" y="190"/>
                  </a:cubicBezTo>
                  <a:cubicBezTo>
                    <a:pt x="207" y="173"/>
                    <a:pt x="207" y="153"/>
                    <a:pt x="223" y="120"/>
                  </a:cubicBezTo>
                  <a:cubicBezTo>
                    <a:pt x="223" y="103"/>
                    <a:pt x="223" y="87"/>
                    <a:pt x="207" y="50"/>
                  </a:cubicBezTo>
                  <a:cubicBezTo>
                    <a:pt x="186"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
            <p:cNvSpPr/>
            <p:nvPr/>
          </p:nvSpPr>
          <p:spPr>
            <a:xfrm>
              <a:off x="4262700" y="3263675"/>
              <a:ext cx="5600" cy="5275"/>
            </a:xfrm>
            <a:custGeom>
              <a:avLst/>
              <a:gdLst/>
              <a:ahLst/>
              <a:cxnLst/>
              <a:rect l="l" t="t" r="r" b="b"/>
              <a:pathLst>
                <a:path w="224" h="211" extrusionOk="0">
                  <a:moveTo>
                    <a:pt x="120" y="1"/>
                  </a:moveTo>
                  <a:cubicBezTo>
                    <a:pt x="71" y="1"/>
                    <a:pt x="17" y="38"/>
                    <a:pt x="1" y="87"/>
                  </a:cubicBezTo>
                  <a:cubicBezTo>
                    <a:pt x="1" y="120"/>
                    <a:pt x="1" y="141"/>
                    <a:pt x="17" y="157"/>
                  </a:cubicBezTo>
                  <a:cubicBezTo>
                    <a:pt x="17" y="157"/>
                    <a:pt x="17" y="174"/>
                    <a:pt x="38" y="174"/>
                  </a:cubicBezTo>
                  <a:cubicBezTo>
                    <a:pt x="54" y="190"/>
                    <a:pt x="71" y="207"/>
                    <a:pt x="104" y="207"/>
                  </a:cubicBezTo>
                  <a:cubicBezTo>
                    <a:pt x="113" y="209"/>
                    <a:pt x="122" y="211"/>
                    <a:pt x="131" y="211"/>
                  </a:cubicBezTo>
                  <a:cubicBezTo>
                    <a:pt x="173" y="211"/>
                    <a:pt x="210" y="178"/>
                    <a:pt x="223" y="120"/>
                  </a:cubicBezTo>
                  <a:cubicBezTo>
                    <a:pt x="223" y="104"/>
                    <a:pt x="207" y="71"/>
                    <a:pt x="190" y="54"/>
                  </a:cubicBezTo>
                  <a:cubicBezTo>
                    <a:pt x="174" y="38"/>
                    <a:pt x="15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
            <p:cNvSpPr/>
            <p:nvPr/>
          </p:nvSpPr>
          <p:spPr>
            <a:xfrm>
              <a:off x="4260125" y="3200175"/>
              <a:ext cx="5175" cy="5350"/>
            </a:xfrm>
            <a:custGeom>
              <a:avLst/>
              <a:gdLst/>
              <a:ahLst/>
              <a:cxnLst/>
              <a:rect l="l" t="t" r="r" b="b"/>
              <a:pathLst>
                <a:path w="207" h="214" extrusionOk="0">
                  <a:moveTo>
                    <a:pt x="120" y="1"/>
                  </a:moveTo>
                  <a:cubicBezTo>
                    <a:pt x="71" y="1"/>
                    <a:pt x="17" y="34"/>
                    <a:pt x="1" y="83"/>
                  </a:cubicBezTo>
                  <a:lnTo>
                    <a:pt x="1" y="137"/>
                  </a:lnTo>
                  <a:cubicBezTo>
                    <a:pt x="17" y="153"/>
                    <a:pt x="17" y="153"/>
                    <a:pt x="17" y="170"/>
                  </a:cubicBezTo>
                  <a:cubicBezTo>
                    <a:pt x="38" y="186"/>
                    <a:pt x="71" y="207"/>
                    <a:pt x="87" y="207"/>
                  </a:cubicBezTo>
                  <a:cubicBezTo>
                    <a:pt x="97" y="212"/>
                    <a:pt x="105" y="214"/>
                    <a:pt x="113" y="214"/>
                  </a:cubicBezTo>
                  <a:cubicBezTo>
                    <a:pt x="133" y="214"/>
                    <a:pt x="150" y="201"/>
                    <a:pt x="174" y="186"/>
                  </a:cubicBezTo>
                  <a:cubicBezTo>
                    <a:pt x="190" y="170"/>
                    <a:pt x="207" y="153"/>
                    <a:pt x="207" y="120"/>
                  </a:cubicBezTo>
                  <a:cubicBezTo>
                    <a:pt x="207" y="104"/>
                    <a:pt x="207" y="67"/>
                    <a:pt x="190" y="50"/>
                  </a:cubicBezTo>
                  <a:cubicBezTo>
                    <a:pt x="174" y="17"/>
                    <a:pt x="15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
            <p:cNvSpPr/>
            <p:nvPr/>
          </p:nvSpPr>
          <p:spPr>
            <a:xfrm>
              <a:off x="4280325" y="3231925"/>
              <a:ext cx="5175" cy="5175"/>
            </a:xfrm>
            <a:custGeom>
              <a:avLst/>
              <a:gdLst/>
              <a:ahLst/>
              <a:cxnLst/>
              <a:rect l="l" t="t" r="r" b="b"/>
              <a:pathLst>
                <a:path w="207" h="207" extrusionOk="0">
                  <a:moveTo>
                    <a:pt x="120" y="1"/>
                  </a:moveTo>
                  <a:cubicBezTo>
                    <a:pt x="71" y="1"/>
                    <a:pt x="17" y="34"/>
                    <a:pt x="1" y="87"/>
                  </a:cubicBezTo>
                  <a:lnTo>
                    <a:pt x="1" y="137"/>
                  </a:lnTo>
                  <a:cubicBezTo>
                    <a:pt x="17" y="153"/>
                    <a:pt x="17" y="153"/>
                    <a:pt x="17" y="174"/>
                  </a:cubicBezTo>
                  <a:cubicBezTo>
                    <a:pt x="34" y="190"/>
                    <a:pt x="71" y="207"/>
                    <a:pt x="87" y="207"/>
                  </a:cubicBezTo>
                  <a:cubicBezTo>
                    <a:pt x="120" y="207"/>
                    <a:pt x="137" y="207"/>
                    <a:pt x="174" y="190"/>
                  </a:cubicBezTo>
                  <a:cubicBezTo>
                    <a:pt x="190" y="174"/>
                    <a:pt x="207" y="153"/>
                    <a:pt x="207" y="120"/>
                  </a:cubicBezTo>
                  <a:cubicBezTo>
                    <a:pt x="207" y="104"/>
                    <a:pt x="207" y="71"/>
                    <a:pt x="190" y="50"/>
                  </a:cubicBezTo>
                  <a:cubicBezTo>
                    <a:pt x="174" y="17"/>
                    <a:pt x="15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
            <p:cNvSpPr/>
            <p:nvPr/>
          </p:nvSpPr>
          <p:spPr>
            <a:xfrm>
              <a:off x="4265275" y="3236050"/>
              <a:ext cx="5175" cy="5375"/>
            </a:xfrm>
            <a:custGeom>
              <a:avLst/>
              <a:gdLst/>
              <a:ahLst/>
              <a:cxnLst/>
              <a:rect l="l" t="t" r="r" b="b"/>
              <a:pathLst>
                <a:path w="207" h="215" extrusionOk="0">
                  <a:moveTo>
                    <a:pt x="91" y="0"/>
                  </a:moveTo>
                  <a:cubicBezTo>
                    <a:pt x="69" y="0"/>
                    <a:pt x="49" y="14"/>
                    <a:pt x="38" y="25"/>
                  </a:cubicBezTo>
                  <a:cubicBezTo>
                    <a:pt x="17" y="42"/>
                    <a:pt x="1" y="58"/>
                    <a:pt x="1" y="91"/>
                  </a:cubicBezTo>
                  <a:lnTo>
                    <a:pt x="1" y="145"/>
                  </a:lnTo>
                  <a:cubicBezTo>
                    <a:pt x="1" y="145"/>
                    <a:pt x="1" y="161"/>
                    <a:pt x="17" y="161"/>
                  </a:cubicBezTo>
                  <a:cubicBezTo>
                    <a:pt x="38" y="178"/>
                    <a:pt x="54" y="194"/>
                    <a:pt x="87" y="215"/>
                  </a:cubicBezTo>
                  <a:cubicBezTo>
                    <a:pt x="141" y="215"/>
                    <a:pt x="190" y="178"/>
                    <a:pt x="207" y="128"/>
                  </a:cubicBezTo>
                  <a:cubicBezTo>
                    <a:pt x="207" y="91"/>
                    <a:pt x="207" y="58"/>
                    <a:pt x="190" y="42"/>
                  </a:cubicBezTo>
                  <a:cubicBezTo>
                    <a:pt x="174" y="25"/>
                    <a:pt x="141" y="9"/>
                    <a:pt x="120" y="9"/>
                  </a:cubicBezTo>
                  <a:cubicBezTo>
                    <a:pt x="110" y="3"/>
                    <a:pt x="10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
            <p:cNvSpPr/>
            <p:nvPr/>
          </p:nvSpPr>
          <p:spPr>
            <a:xfrm>
              <a:off x="4256725" y="3214275"/>
              <a:ext cx="5175" cy="5250"/>
            </a:xfrm>
            <a:custGeom>
              <a:avLst/>
              <a:gdLst/>
              <a:ahLst/>
              <a:cxnLst/>
              <a:rect l="l" t="t" r="r" b="b"/>
              <a:pathLst>
                <a:path w="207" h="210" extrusionOk="0">
                  <a:moveTo>
                    <a:pt x="108" y="0"/>
                  </a:moveTo>
                  <a:cubicBezTo>
                    <a:pt x="72" y="0"/>
                    <a:pt x="37" y="14"/>
                    <a:pt x="17" y="35"/>
                  </a:cubicBezTo>
                  <a:cubicBezTo>
                    <a:pt x="0" y="55"/>
                    <a:pt x="0" y="88"/>
                    <a:pt x="0" y="121"/>
                  </a:cubicBezTo>
                  <a:lnTo>
                    <a:pt x="0" y="138"/>
                  </a:lnTo>
                  <a:cubicBezTo>
                    <a:pt x="17" y="158"/>
                    <a:pt x="17" y="175"/>
                    <a:pt x="33" y="191"/>
                  </a:cubicBezTo>
                  <a:cubicBezTo>
                    <a:pt x="54" y="204"/>
                    <a:pt x="76" y="209"/>
                    <a:pt x="98" y="209"/>
                  </a:cubicBezTo>
                  <a:cubicBezTo>
                    <a:pt x="133" y="209"/>
                    <a:pt x="167" y="195"/>
                    <a:pt x="190" y="175"/>
                  </a:cubicBezTo>
                  <a:cubicBezTo>
                    <a:pt x="207" y="138"/>
                    <a:pt x="207" y="121"/>
                    <a:pt x="207" y="88"/>
                  </a:cubicBezTo>
                  <a:cubicBezTo>
                    <a:pt x="207" y="72"/>
                    <a:pt x="190" y="35"/>
                    <a:pt x="174" y="18"/>
                  </a:cubicBezTo>
                  <a:cubicBezTo>
                    <a:pt x="153" y="6"/>
                    <a:pt x="130"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
            <p:cNvSpPr/>
            <p:nvPr/>
          </p:nvSpPr>
          <p:spPr>
            <a:xfrm>
              <a:off x="4276925" y="3243325"/>
              <a:ext cx="5600" cy="5075"/>
            </a:xfrm>
            <a:custGeom>
              <a:avLst/>
              <a:gdLst/>
              <a:ahLst/>
              <a:cxnLst/>
              <a:rect l="l" t="t" r="r" b="b"/>
              <a:pathLst>
                <a:path w="224" h="203" extrusionOk="0">
                  <a:moveTo>
                    <a:pt x="124" y="0"/>
                  </a:moveTo>
                  <a:cubicBezTo>
                    <a:pt x="112" y="0"/>
                    <a:pt x="99" y="2"/>
                    <a:pt x="87" y="6"/>
                  </a:cubicBezTo>
                  <a:cubicBezTo>
                    <a:pt x="34" y="27"/>
                    <a:pt x="1" y="93"/>
                    <a:pt x="17" y="147"/>
                  </a:cubicBezTo>
                  <a:cubicBezTo>
                    <a:pt x="34" y="163"/>
                    <a:pt x="34" y="163"/>
                    <a:pt x="50" y="180"/>
                  </a:cubicBezTo>
                  <a:cubicBezTo>
                    <a:pt x="76" y="191"/>
                    <a:pt x="100" y="203"/>
                    <a:pt x="124" y="203"/>
                  </a:cubicBezTo>
                  <a:cubicBezTo>
                    <a:pt x="134" y="203"/>
                    <a:pt x="143" y="201"/>
                    <a:pt x="153" y="196"/>
                  </a:cubicBezTo>
                  <a:cubicBezTo>
                    <a:pt x="190" y="180"/>
                    <a:pt x="223" y="147"/>
                    <a:pt x="223" y="110"/>
                  </a:cubicBezTo>
                  <a:lnTo>
                    <a:pt x="223" y="60"/>
                  </a:lnTo>
                  <a:cubicBezTo>
                    <a:pt x="198" y="20"/>
                    <a:pt x="162"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
            <p:cNvSpPr/>
            <p:nvPr/>
          </p:nvSpPr>
          <p:spPr>
            <a:xfrm>
              <a:off x="4272175" y="3194075"/>
              <a:ext cx="5600" cy="5200"/>
            </a:xfrm>
            <a:custGeom>
              <a:avLst/>
              <a:gdLst/>
              <a:ahLst/>
              <a:cxnLst/>
              <a:rect l="l" t="t" r="r" b="b"/>
              <a:pathLst>
                <a:path w="224" h="208" extrusionOk="0">
                  <a:moveTo>
                    <a:pt x="123" y="0"/>
                  </a:moveTo>
                  <a:cubicBezTo>
                    <a:pt x="92" y="0"/>
                    <a:pt x="57" y="15"/>
                    <a:pt x="34" y="39"/>
                  </a:cubicBezTo>
                  <a:cubicBezTo>
                    <a:pt x="17" y="55"/>
                    <a:pt x="1" y="88"/>
                    <a:pt x="1" y="121"/>
                  </a:cubicBezTo>
                  <a:cubicBezTo>
                    <a:pt x="17" y="121"/>
                    <a:pt x="17" y="142"/>
                    <a:pt x="17" y="142"/>
                  </a:cubicBezTo>
                  <a:cubicBezTo>
                    <a:pt x="17" y="158"/>
                    <a:pt x="34" y="175"/>
                    <a:pt x="50" y="191"/>
                  </a:cubicBezTo>
                  <a:cubicBezTo>
                    <a:pt x="71" y="208"/>
                    <a:pt x="104" y="208"/>
                    <a:pt x="120" y="208"/>
                  </a:cubicBezTo>
                  <a:cubicBezTo>
                    <a:pt x="153" y="208"/>
                    <a:pt x="174" y="191"/>
                    <a:pt x="191" y="175"/>
                  </a:cubicBezTo>
                  <a:cubicBezTo>
                    <a:pt x="207" y="142"/>
                    <a:pt x="224" y="121"/>
                    <a:pt x="224" y="88"/>
                  </a:cubicBezTo>
                  <a:cubicBezTo>
                    <a:pt x="207" y="72"/>
                    <a:pt x="207" y="39"/>
                    <a:pt x="174" y="18"/>
                  </a:cubicBezTo>
                  <a:cubicBezTo>
                    <a:pt x="160" y="6"/>
                    <a:pt x="142"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
            <p:cNvSpPr/>
            <p:nvPr/>
          </p:nvSpPr>
          <p:spPr>
            <a:xfrm>
              <a:off x="4151075" y="3238175"/>
              <a:ext cx="6000" cy="5075"/>
            </a:xfrm>
            <a:custGeom>
              <a:avLst/>
              <a:gdLst/>
              <a:ahLst/>
              <a:cxnLst/>
              <a:rect l="l" t="t" r="r" b="b"/>
              <a:pathLst>
                <a:path w="240" h="203" extrusionOk="0">
                  <a:moveTo>
                    <a:pt x="126" y="0"/>
                  </a:moveTo>
                  <a:cubicBezTo>
                    <a:pt x="113" y="0"/>
                    <a:pt x="99" y="2"/>
                    <a:pt x="87" y="6"/>
                  </a:cubicBezTo>
                  <a:cubicBezTo>
                    <a:pt x="33" y="27"/>
                    <a:pt x="1" y="76"/>
                    <a:pt x="17" y="146"/>
                  </a:cubicBezTo>
                  <a:cubicBezTo>
                    <a:pt x="42" y="184"/>
                    <a:pt x="78" y="202"/>
                    <a:pt x="116" y="202"/>
                  </a:cubicBezTo>
                  <a:cubicBezTo>
                    <a:pt x="128" y="202"/>
                    <a:pt x="141" y="200"/>
                    <a:pt x="153" y="196"/>
                  </a:cubicBezTo>
                  <a:cubicBezTo>
                    <a:pt x="207" y="179"/>
                    <a:pt x="240" y="109"/>
                    <a:pt x="223" y="60"/>
                  </a:cubicBezTo>
                  <a:cubicBezTo>
                    <a:pt x="211" y="19"/>
                    <a:pt x="168"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
            <p:cNvSpPr/>
            <p:nvPr/>
          </p:nvSpPr>
          <p:spPr>
            <a:xfrm>
              <a:off x="4082750" y="3121375"/>
              <a:ext cx="5175" cy="5300"/>
            </a:xfrm>
            <a:custGeom>
              <a:avLst/>
              <a:gdLst/>
              <a:ahLst/>
              <a:cxnLst/>
              <a:rect l="l" t="t" r="r" b="b"/>
              <a:pathLst>
                <a:path w="207" h="212" extrusionOk="0">
                  <a:moveTo>
                    <a:pt x="99" y="1"/>
                  </a:moveTo>
                  <a:cubicBezTo>
                    <a:pt x="68" y="1"/>
                    <a:pt x="39" y="13"/>
                    <a:pt x="21" y="40"/>
                  </a:cubicBezTo>
                  <a:cubicBezTo>
                    <a:pt x="0" y="61"/>
                    <a:pt x="0" y="94"/>
                    <a:pt x="0" y="110"/>
                  </a:cubicBezTo>
                  <a:lnTo>
                    <a:pt x="0" y="143"/>
                  </a:lnTo>
                  <a:cubicBezTo>
                    <a:pt x="21" y="164"/>
                    <a:pt x="21" y="180"/>
                    <a:pt x="37" y="180"/>
                  </a:cubicBezTo>
                  <a:cubicBezTo>
                    <a:pt x="59" y="203"/>
                    <a:pt x="86" y="211"/>
                    <a:pt x="111" y="211"/>
                  </a:cubicBezTo>
                  <a:cubicBezTo>
                    <a:pt x="142" y="211"/>
                    <a:pt x="172" y="198"/>
                    <a:pt x="190" y="180"/>
                  </a:cubicBezTo>
                  <a:cubicBezTo>
                    <a:pt x="206" y="143"/>
                    <a:pt x="206" y="127"/>
                    <a:pt x="206" y="94"/>
                  </a:cubicBezTo>
                  <a:cubicBezTo>
                    <a:pt x="206" y="77"/>
                    <a:pt x="190" y="40"/>
                    <a:pt x="173" y="24"/>
                  </a:cubicBezTo>
                  <a:cubicBezTo>
                    <a:pt x="151" y="9"/>
                    <a:pt x="125"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
            <p:cNvSpPr/>
            <p:nvPr/>
          </p:nvSpPr>
          <p:spPr>
            <a:xfrm>
              <a:off x="4078500" y="3150275"/>
              <a:ext cx="5200" cy="5200"/>
            </a:xfrm>
            <a:custGeom>
              <a:avLst/>
              <a:gdLst/>
              <a:ahLst/>
              <a:cxnLst/>
              <a:rect l="l" t="t" r="r" b="b"/>
              <a:pathLst>
                <a:path w="208" h="208" extrusionOk="0">
                  <a:moveTo>
                    <a:pt x="109" y="0"/>
                  </a:moveTo>
                  <a:cubicBezTo>
                    <a:pt x="73" y="0"/>
                    <a:pt x="38" y="15"/>
                    <a:pt x="17" y="38"/>
                  </a:cubicBezTo>
                  <a:cubicBezTo>
                    <a:pt x="1" y="55"/>
                    <a:pt x="1" y="88"/>
                    <a:pt x="1" y="121"/>
                  </a:cubicBezTo>
                  <a:lnTo>
                    <a:pt x="1" y="142"/>
                  </a:lnTo>
                  <a:cubicBezTo>
                    <a:pt x="17" y="158"/>
                    <a:pt x="17" y="175"/>
                    <a:pt x="34" y="191"/>
                  </a:cubicBezTo>
                  <a:cubicBezTo>
                    <a:pt x="67" y="207"/>
                    <a:pt x="88" y="207"/>
                    <a:pt x="121" y="207"/>
                  </a:cubicBezTo>
                  <a:cubicBezTo>
                    <a:pt x="137" y="207"/>
                    <a:pt x="170" y="191"/>
                    <a:pt x="191" y="175"/>
                  </a:cubicBezTo>
                  <a:cubicBezTo>
                    <a:pt x="207" y="158"/>
                    <a:pt x="207" y="121"/>
                    <a:pt x="207" y="88"/>
                  </a:cubicBezTo>
                  <a:cubicBezTo>
                    <a:pt x="207" y="71"/>
                    <a:pt x="191" y="38"/>
                    <a:pt x="170" y="18"/>
                  </a:cubicBezTo>
                  <a:cubicBezTo>
                    <a:pt x="152" y="5"/>
                    <a:pt x="13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
            <p:cNvSpPr/>
            <p:nvPr/>
          </p:nvSpPr>
          <p:spPr>
            <a:xfrm>
              <a:off x="4085325" y="3094325"/>
              <a:ext cx="6100" cy="5075"/>
            </a:xfrm>
            <a:custGeom>
              <a:avLst/>
              <a:gdLst/>
              <a:ahLst/>
              <a:cxnLst/>
              <a:rect l="l" t="t" r="r" b="b"/>
              <a:pathLst>
                <a:path w="244" h="203" extrusionOk="0">
                  <a:moveTo>
                    <a:pt x="130" y="1"/>
                  </a:moveTo>
                  <a:cubicBezTo>
                    <a:pt x="115" y="1"/>
                    <a:pt x="101" y="3"/>
                    <a:pt x="87" y="9"/>
                  </a:cubicBezTo>
                  <a:cubicBezTo>
                    <a:pt x="37" y="25"/>
                    <a:pt x="0" y="91"/>
                    <a:pt x="21" y="145"/>
                  </a:cubicBezTo>
                  <a:cubicBezTo>
                    <a:pt x="45" y="182"/>
                    <a:pt x="79" y="202"/>
                    <a:pt x="116" y="202"/>
                  </a:cubicBezTo>
                  <a:cubicBezTo>
                    <a:pt x="129" y="202"/>
                    <a:pt x="143" y="200"/>
                    <a:pt x="157" y="194"/>
                  </a:cubicBezTo>
                  <a:cubicBezTo>
                    <a:pt x="227" y="178"/>
                    <a:pt x="243" y="112"/>
                    <a:pt x="227" y="58"/>
                  </a:cubicBezTo>
                  <a:cubicBezTo>
                    <a:pt x="212" y="22"/>
                    <a:pt x="172"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
            <p:cNvSpPr/>
            <p:nvPr/>
          </p:nvSpPr>
          <p:spPr>
            <a:xfrm>
              <a:off x="4082325" y="3135775"/>
              <a:ext cx="5600" cy="5250"/>
            </a:xfrm>
            <a:custGeom>
              <a:avLst/>
              <a:gdLst/>
              <a:ahLst/>
              <a:cxnLst/>
              <a:rect l="l" t="t" r="r" b="b"/>
              <a:pathLst>
                <a:path w="224" h="210" extrusionOk="0">
                  <a:moveTo>
                    <a:pt x="120" y="0"/>
                  </a:moveTo>
                  <a:cubicBezTo>
                    <a:pt x="71" y="0"/>
                    <a:pt x="38" y="17"/>
                    <a:pt x="17" y="66"/>
                  </a:cubicBezTo>
                  <a:lnTo>
                    <a:pt x="1" y="82"/>
                  </a:lnTo>
                  <a:cubicBezTo>
                    <a:pt x="1" y="103"/>
                    <a:pt x="1" y="136"/>
                    <a:pt x="17" y="136"/>
                  </a:cubicBezTo>
                  <a:cubicBezTo>
                    <a:pt x="17" y="169"/>
                    <a:pt x="38" y="186"/>
                    <a:pt x="71" y="206"/>
                  </a:cubicBezTo>
                  <a:lnTo>
                    <a:pt x="87" y="206"/>
                  </a:lnTo>
                  <a:cubicBezTo>
                    <a:pt x="96" y="208"/>
                    <a:pt x="104" y="209"/>
                    <a:pt x="113" y="209"/>
                  </a:cubicBezTo>
                  <a:cubicBezTo>
                    <a:pt x="169" y="209"/>
                    <a:pt x="207" y="163"/>
                    <a:pt x="207" y="120"/>
                  </a:cubicBezTo>
                  <a:cubicBezTo>
                    <a:pt x="223" y="103"/>
                    <a:pt x="207" y="66"/>
                    <a:pt x="190" y="49"/>
                  </a:cubicBezTo>
                  <a:cubicBezTo>
                    <a:pt x="174" y="17"/>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
            <p:cNvSpPr/>
            <p:nvPr/>
          </p:nvSpPr>
          <p:spPr>
            <a:xfrm>
              <a:off x="4084500" y="3108550"/>
              <a:ext cx="6000" cy="5200"/>
            </a:xfrm>
            <a:custGeom>
              <a:avLst/>
              <a:gdLst/>
              <a:ahLst/>
              <a:cxnLst/>
              <a:rect l="l" t="t" r="r" b="b"/>
              <a:pathLst>
                <a:path w="240" h="208" extrusionOk="0">
                  <a:moveTo>
                    <a:pt x="114" y="0"/>
                  </a:moveTo>
                  <a:cubicBezTo>
                    <a:pt x="105" y="0"/>
                    <a:pt x="95" y="2"/>
                    <a:pt x="87" y="5"/>
                  </a:cubicBezTo>
                  <a:cubicBezTo>
                    <a:pt x="33" y="21"/>
                    <a:pt x="0" y="91"/>
                    <a:pt x="33" y="141"/>
                  </a:cubicBezTo>
                  <a:cubicBezTo>
                    <a:pt x="48" y="180"/>
                    <a:pt x="78" y="208"/>
                    <a:pt x="120" y="208"/>
                  </a:cubicBezTo>
                  <a:cubicBezTo>
                    <a:pt x="136" y="208"/>
                    <a:pt x="154" y="203"/>
                    <a:pt x="173" y="194"/>
                  </a:cubicBezTo>
                  <a:cubicBezTo>
                    <a:pt x="223" y="178"/>
                    <a:pt x="239" y="124"/>
                    <a:pt x="223" y="75"/>
                  </a:cubicBezTo>
                  <a:cubicBezTo>
                    <a:pt x="209" y="31"/>
                    <a:pt x="159"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
            <p:cNvSpPr/>
            <p:nvPr/>
          </p:nvSpPr>
          <p:spPr>
            <a:xfrm>
              <a:off x="4093550" y="3052300"/>
              <a:ext cx="5200" cy="5250"/>
            </a:xfrm>
            <a:custGeom>
              <a:avLst/>
              <a:gdLst/>
              <a:ahLst/>
              <a:cxnLst/>
              <a:rect l="l" t="t" r="r" b="b"/>
              <a:pathLst>
                <a:path w="208" h="210" extrusionOk="0">
                  <a:moveTo>
                    <a:pt x="100" y="1"/>
                  </a:moveTo>
                  <a:cubicBezTo>
                    <a:pt x="51" y="1"/>
                    <a:pt x="1" y="47"/>
                    <a:pt x="1" y="90"/>
                  </a:cubicBezTo>
                  <a:lnTo>
                    <a:pt x="1" y="144"/>
                  </a:lnTo>
                  <a:lnTo>
                    <a:pt x="17" y="160"/>
                  </a:lnTo>
                  <a:cubicBezTo>
                    <a:pt x="34" y="193"/>
                    <a:pt x="50" y="210"/>
                    <a:pt x="83" y="210"/>
                  </a:cubicBezTo>
                  <a:cubicBezTo>
                    <a:pt x="137" y="210"/>
                    <a:pt x="186" y="177"/>
                    <a:pt x="207" y="123"/>
                  </a:cubicBezTo>
                  <a:cubicBezTo>
                    <a:pt x="207" y="90"/>
                    <a:pt x="207" y="74"/>
                    <a:pt x="186" y="41"/>
                  </a:cubicBezTo>
                  <a:cubicBezTo>
                    <a:pt x="170" y="20"/>
                    <a:pt x="137" y="4"/>
                    <a:pt x="121" y="4"/>
                  </a:cubicBezTo>
                  <a:cubicBezTo>
                    <a:pt x="114" y="2"/>
                    <a:pt x="107"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
            <p:cNvSpPr/>
            <p:nvPr/>
          </p:nvSpPr>
          <p:spPr>
            <a:xfrm>
              <a:off x="4096150" y="3115475"/>
              <a:ext cx="5575" cy="5275"/>
            </a:xfrm>
            <a:custGeom>
              <a:avLst/>
              <a:gdLst/>
              <a:ahLst/>
              <a:cxnLst/>
              <a:rect l="l" t="t" r="r" b="b"/>
              <a:pathLst>
                <a:path w="223" h="211" extrusionOk="0">
                  <a:moveTo>
                    <a:pt x="98" y="1"/>
                  </a:moveTo>
                  <a:cubicBezTo>
                    <a:pt x="53" y="1"/>
                    <a:pt x="14" y="44"/>
                    <a:pt x="0" y="91"/>
                  </a:cubicBezTo>
                  <a:cubicBezTo>
                    <a:pt x="0" y="107"/>
                    <a:pt x="0" y="123"/>
                    <a:pt x="17" y="140"/>
                  </a:cubicBezTo>
                  <a:lnTo>
                    <a:pt x="17" y="156"/>
                  </a:lnTo>
                  <a:cubicBezTo>
                    <a:pt x="33" y="194"/>
                    <a:pt x="66" y="210"/>
                    <a:pt x="82" y="210"/>
                  </a:cubicBezTo>
                  <a:cubicBezTo>
                    <a:pt x="153" y="210"/>
                    <a:pt x="206" y="173"/>
                    <a:pt x="206" y="123"/>
                  </a:cubicBezTo>
                  <a:cubicBezTo>
                    <a:pt x="223" y="91"/>
                    <a:pt x="206" y="70"/>
                    <a:pt x="186" y="37"/>
                  </a:cubicBezTo>
                  <a:cubicBezTo>
                    <a:pt x="169" y="20"/>
                    <a:pt x="153" y="4"/>
                    <a:pt x="120" y="4"/>
                  </a:cubicBezTo>
                  <a:cubicBezTo>
                    <a:pt x="112" y="2"/>
                    <a:pt x="105"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
            <p:cNvSpPr/>
            <p:nvPr/>
          </p:nvSpPr>
          <p:spPr>
            <a:xfrm>
              <a:off x="4090475" y="3066100"/>
              <a:ext cx="5700" cy="5275"/>
            </a:xfrm>
            <a:custGeom>
              <a:avLst/>
              <a:gdLst/>
              <a:ahLst/>
              <a:cxnLst/>
              <a:rect l="l" t="t" r="r" b="b"/>
              <a:pathLst>
                <a:path w="228" h="211" extrusionOk="0">
                  <a:moveTo>
                    <a:pt x="112" y="1"/>
                  </a:moveTo>
                  <a:cubicBezTo>
                    <a:pt x="76" y="1"/>
                    <a:pt x="41" y="17"/>
                    <a:pt x="21" y="37"/>
                  </a:cubicBezTo>
                  <a:cubicBezTo>
                    <a:pt x="0" y="54"/>
                    <a:pt x="0" y="87"/>
                    <a:pt x="0" y="124"/>
                  </a:cubicBezTo>
                  <a:lnTo>
                    <a:pt x="0" y="140"/>
                  </a:lnTo>
                  <a:cubicBezTo>
                    <a:pt x="21" y="157"/>
                    <a:pt x="21" y="173"/>
                    <a:pt x="37" y="190"/>
                  </a:cubicBezTo>
                  <a:cubicBezTo>
                    <a:pt x="57" y="204"/>
                    <a:pt x="80" y="211"/>
                    <a:pt x="102" y="211"/>
                  </a:cubicBezTo>
                  <a:cubicBezTo>
                    <a:pt x="136" y="211"/>
                    <a:pt x="170" y="196"/>
                    <a:pt x="190" y="173"/>
                  </a:cubicBezTo>
                  <a:cubicBezTo>
                    <a:pt x="227" y="124"/>
                    <a:pt x="227" y="54"/>
                    <a:pt x="173" y="21"/>
                  </a:cubicBezTo>
                  <a:cubicBezTo>
                    <a:pt x="155" y="7"/>
                    <a:pt x="133"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
            <p:cNvSpPr/>
            <p:nvPr/>
          </p:nvSpPr>
          <p:spPr>
            <a:xfrm>
              <a:off x="4089650" y="3082875"/>
              <a:ext cx="5575" cy="4925"/>
            </a:xfrm>
            <a:custGeom>
              <a:avLst/>
              <a:gdLst/>
              <a:ahLst/>
              <a:cxnLst/>
              <a:rect l="l" t="t" r="r" b="b"/>
              <a:pathLst>
                <a:path w="223" h="197" extrusionOk="0">
                  <a:moveTo>
                    <a:pt x="70" y="1"/>
                  </a:moveTo>
                  <a:cubicBezTo>
                    <a:pt x="54" y="17"/>
                    <a:pt x="33" y="34"/>
                    <a:pt x="17" y="55"/>
                  </a:cubicBezTo>
                  <a:cubicBezTo>
                    <a:pt x="0" y="71"/>
                    <a:pt x="0" y="104"/>
                    <a:pt x="17" y="137"/>
                  </a:cubicBezTo>
                  <a:cubicBezTo>
                    <a:pt x="29" y="177"/>
                    <a:pt x="63" y="197"/>
                    <a:pt x="108" y="197"/>
                  </a:cubicBezTo>
                  <a:cubicBezTo>
                    <a:pt x="123" y="197"/>
                    <a:pt x="140" y="195"/>
                    <a:pt x="157" y="191"/>
                  </a:cubicBezTo>
                  <a:cubicBezTo>
                    <a:pt x="206" y="174"/>
                    <a:pt x="223" y="121"/>
                    <a:pt x="206" y="55"/>
                  </a:cubicBezTo>
                  <a:cubicBezTo>
                    <a:pt x="190" y="34"/>
                    <a:pt x="17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
            <p:cNvSpPr/>
            <p:nvPr/>
          </p:nvSpPr>
          <p:spPr>
            <a:xfrm>
              <a:off x="4066450" y="3156700"/>
              <a:ext cx="5175" cy="5275"/>
            </a:xfrm>
            <a:custGeom>
              <a:avLst/>
              <a:gdLst/>
              <a:ahLst/>
              <a:cxnLst/>
              <a:rect l="l" t="t" r="r" b="b"/>
              <a:pathLst>
                <a:path w="207" h="211" extrusionOk="0">
                  <a:moveTo>
                    <a:pt x="95" y="1"/>
                  </a:moveTo>
                  <a:cubicBezTo>
                    <a:pt x="41" y="1"/>
                    <a:pt x="1" y="44"/>
                    <a:pt x="1" y="91"/>
                  </a:cubicBezTo>
                  <a:lnTo>
                    <a:pt x="1" y="140"/>
                  </a:lnTo>
                  <a:lnTo>
                    <a:pt x="17" y="157"/>
                  </a:lnTo>
                  <a:cubicBezTo>
                    <a:pt x="34" y="194"/>
                    <a:pt x="54" y="194"/>
                    <a:pt x="87" y="210"/>
                  </a:cubicBezTo>
                  <a:cubicBezTo>
                    <a:pt x="120" y="210"/>
                    <a:pt x="137" y="210"/>
                    <a:pt x="157" y="194"/>
                  </a:cubicBezTo>
                  <a:cubicBezTo>
                    <a:pt x="190" y="173"/>
                    <a:pt x="207" y="140"/>
                    <a:pt x="207" y="124"/>
                  </a:cubicBezTo>
                  <a:cubicBezTo>
                    <a:pt x="207" y="91"/>
                    <a:pt x="207" y="70"/>
                    <a:pt x="190" y="37"/>
                  </a:cubicBezTo>
                  <a:cubicBezTo>
                    <a:pt x="174" y="21"/>
                    <a:pt x="137" y="4"/>
                    <a:pt x="120" y="4"/>
                  </a:cubicBezTo>
                  <a:cubicBezTo>
                    <a:pt x="111"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
            <p:cNvSpPr/>
            <p:nvPr/>
          </p:nvSpPr>
          <p:spPr>
            <a:xfrm>
              <a:off x="4077175" y="3162625"/>
              <a:ext cx="5600" cy="5175"/>
            </a:xfrm>
            <a:custGeom>
              <a:avLst/>
              <a:gdLst/>
              <a:ahLst/>
              <a:cxnLst/>
              <a:rect l="l" t="t" r="r" b="b"/>
              <a:pathLst>
                <a:path w="224" h="207" extrusionOk="0">
                  <a:moveTo>
                    <a:pt x="110" y="0"/>
                  </a:moveTo>
                  <a:cubicBezTo>
                    <a:pt x="96" y="0"/>
                    <a:pt x="83" y="2"/>
                    <a:pt x="70" y="6"/>
                  </a:cubicBezTo>
                  <a:cubicBezTo>
                    <a:pt x="17" y="23"/>
                    <a:pt x="0" y="93"/>
                    <a:pt x="17" y="142"/>
                  </a:cubicBezTo>
                  <a:cubicBezTo>
                    <a:pt x="17" y="163"/>
                    <a:pt x="38" y="163"/>
                    <a:pt x="38" y="179"/>
                  </a:cubicBezTo>
                  <a:cubicBezTo>
                    <a:pt x="57" y="199"/>
                    <a:pt x="76" y="207"/>
                    <a:pt x="100" y="207"/>
                  </a:cubicBezTo>
                  <a:cubicBezTo>
                    <a:pt x="116" y="207"/>
                    <a:pt x="135" y="203"/>
                    <a:pt x="157" y="196"/>
                  </a:cubicBezTo>
                  <a:cubicBezTo>
                    <a:pt x="190" y="179"/>
                    <a:pt x="207" y="142"/>
                    <a:pt x="223" y="109"/>
                  </a:cubicBezTo>
                  <a:cubicBezTo>
                    <a:pt x="223" y="93"/>
                    <a:pt x="223" y="76"/>
                    <a:pt x="207" y="60"/>
                  </a:cubicBezTo>
                  <a:cubicBezTo>
                    <a:pt x="194" y="19"/>
                    <a:pt x="15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
            <p:cNvSpPr/>
            <p:nvPr/>
          </p:nvSpPr>
          <p:spPr>
            <a:xfrm>
              <a:off x="4062650" y="3181225"/>
              <a:ext cx="5575" cy="5125"/>
            </a:xfrm>
            <a:custGeom>
              <a:avLst/>
              <a:gdLst/>
              <a:ahLst/>
              <a:cxnLst/>
              <a:rect l="l" t="t" r="r" b="b"/>
              <a:pathLst>
                <a:path w="223" h="205" extrusionOk="0">
                  <a:moveTo>
                    <a:pt x="103" y="0"/>
                  </a:moveTo>
                  <a:cubicBezTo>
                    <a:pt x="66" y="0"/>
                    <a:pt x="50" y="17"/>
                    <a:pt x="33" y="37"/>
                  </a:cubicBezTo>
                  <a:cubicBezTo>
                    <a:pt x="17" y="54"/>
                    <a:pt x="0" y="87"/>
                    <a:pt x="0" y="103"/>
                  </a:cubicBezTo>
                  <a:cubicBezTo>
                    <a:pt x="0" y="120"/>
                    <a:pt x="17" y="120"/>
                    <a:pt x="17" y="140"/>
                  </a:cubicBezTo>
                  <a:cubicBezTo>
                    <a:pt x="17" y="157"/>
                    <a:pt x="33" y="173"/>
                    <a:pt x="50" y="173"/>
                  </a:cubicBezTo>
                  <a:cubicBezTo>
                    <a:pt x="64" y="196"/>
                    <a:pt x="87" y="205"/>
                    <a:pt x="110" y="205"/>
                  </a:cubicBezTo>
                  <a:cubicBezTo>
                    <a:pt x="138" y="205"/>
                    <a:pt x="168" y="191"/>
                    <a:pt x="186" y="173"/>
                  </a:cubicBezTo>
                  <a:cubicBezTo>
                    <a:pt x="206" y="140"/>
                    <a:pt x="223" y="120"/>
                    <a:pt x="223" y="87"/>
                  </a:cubicBezTo>
                  <a:cubicBezTo>
                    <a:pt x="206" y="70"/>
                    <a:pt x="206" y="3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
            <p:cNvSpPr/>
            <p:nvPr/>
          </p:nvSpPr>
          <p:spPr>
            <a:xfrm>
              <a:off x="4060475" y="3194525"/>
              <a:ext cx="5600" cy="5175"/>
            </a:xfrm>
            <a:custGeom>
              <a:avLst/>
              <a:gdLst/>
              <a:ahLst/>
              <a:cxnLst/>
              <a:rect l="l" t="t" r="r" b="b"/>
              <a:pathLst>
                <a:path w="224" h="207" extrusionOk="0">
                  <a:moveTo>
                    <a:pt x="120" y="0"/>
                  </a:moveTo>
                  <a:cubicBezTo>
                    <a:pt x="66" y="0"/>
                    <a:pt x="17" y="37"/>
                    <a:pt x="0" y="87"/>
                  </a:cubicBezTo>
                  <a:cubicBezTo>
                    <a:pt x="0" y="103"/>
                    <a:pt x="0" y="124"/>
                    <a:pt x="17" y="140"/>
                  </a:cubicBezTo>
                  <a:cubicBezTo>
                    <a:pt x="17" y="157"/>
                    <a:pt x="17" y="157"/>
                    <a:pt x="33" y="173"/>
                  </a:cubicBezTo>
                  <a:cubicBezTo>
                    <a:pt x="33" y="190"/>
                    <a:pt x="66" y="206"/>
                    <a:pt x="104" y="206"/>
                  </a:cubicBezTo>
                  <a:cubicBezTo>
                    <a:pt x="120" y="206"/>
                    <a:pt x="153" y="206"/>
                    <a:pt x="170" y="190"/>
                  </a:cubicBezTo>
                  <a:cubicBezTo>
                    <a:pt x="190" y="173"/>
                    <a:pt x="207" y="157"/>
                    <a:pt x="207" y="124"/>
                  </a:cubicBezTo>
                  <a:cubicBezTo>
                    <a:pt x="223" y="70"/>
                    <a:pt x="190"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
            <p:cNvSpPr/>
            <p:nvPr/>
          </p:nvSpPr>
          <p:spPr>
            <a:xfrm>
              <a:off x="4096550" y="3129775"/>
              <a:ext cx="6000" cy="5225"/>
            </a:xfrm>
            <a:custGeom>
              <a:avLst/>
              <a:gdLst/>
              <a:ahLst/>
              <a:cxnLst/>
              <a:rect l="l" t="t" r="r" b="b"/>
              <a:pathLst>
                <a:path w="240" h="209" extrusionOk="0">
                  <a:moveTo>
                    <a:pt x="129" y="0"/>
                  </a:moveTo>
                  <a:cubicBezTo>
                    <a:pt x="115" y="0"/>
                    <a:pt x="101" y="4"/>
                    <a:pt x="87" y="13"/>
                  </a:cubicBezTo>
                  <a:cubicBezTo>
                    <a:pt x="17" y="34"/>
                    <a:pt x="1" y="83"/>
                    <a:pt x="17" y="137"/>
                  </a:cubicBezTo>
                  <a:cubicBezTo>
                    <a:pt x="30" y="187"/>
                    <a:pt x="73" y="209"/>
                    <a:pt x="116" y="209"/>
                  </a:cubicBezTo>
                  <a:cubicBezTo>
                    <a:pt x="129" y="209"/>
                    <a:pt x="141" y="207"/>
                    <a:pt x="153" y="203"/>
                  </a:cubicBezTo>
                  <a:cubicBezTo>
                    <a:pt x="207" y="186"/>
                    <a:pt x="240" y="116"/>
                    <a:pt x="223" y="67"/>
                  </a:cubicBezTo>
                  <a:cubicBezTo>
                    <a:pt x="199" y="28"/>
                    <a:pt x="165"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
            <p:cNvSpPr/>
            <p:nvPr/>
          </p:nvSpPr>
          <p:spPr>
            <a:xfrm>
              <a:off x="4063050" y="3167825"/>
              <a:ext cx="5600" cy="5450"/>
            </a:xfrm>
            <a:custGeom>
              <a:avLst/>
              <a:gdLst/>
              <a:ahLst/>
              <a:cxnLst/>
              <a:rect l="l" t="t" r="r" b="b"/>
              <a:pathLst>
                <a:path w="224" h="218" extrusionOk="0">
                  <a:moveTo>
                    <a:pt x="102" y="0"/>
                  </a:moveTo>
                  <a:cubicBezTo>
                    <a:pt x="91" y="0"/>
                    <a:pt x="79" y="1"/>
                    <a:pt x="67" y="4"/>
                  </a:cubicBezTo>
                  <a:cubicBezTo>
                    <a:pt x="17" y="37"/>
                    <a:pt x="1" y="91"/>
                    <a:pt x="17" y="140"/>
                  </a:cubicBezTo>
                  <a:cubicBezTo>
                    <a:pt x="17" y="161"/>
                    <a:pt x="34" y="178"/>
                    <a:pt x="50" y="194"/>
                  </a:cubicBezTo>
                  <a:cubicBezTo>
                    <a:pt x="62" y="206"/>
                    <a:pt x="92" y="217"/>
                    <a:pt x="120" y="217"/>
                  </a:cubicBezTo>
                  <a:cubicBezTo>
                    <a:pt x="132" y="217"/>
                    <a:pt x="143" y="215"/>
                    <a:pt x="153" y="211"/>
                  </a:cubicBezTo>
                  <a:cubicBezTo>
                    <a:pt x="190" y="194"/>
                    <a:pt x="207" y="161"/>
                    <a:pt x="223" y="124"/>
                  </a:cubicBezTo>
                  <a:cubicBezTo>
                    <a:pt x="223" y="107"/>
                    <a:pt x="223" y="91"/>
                    <a:pt x="207" y="74"/>
                  </a:cubicBezTo>
                  <a:cubicBezTo>
                    <a:pt x="193" y="30"/>
                    <a:pt x="15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
            <p:cNvSpPr/>
            <p:nvPr/>
          </p:nvSpPr>
          <p:spPr>
            <a:xfrm>
              <a:off x="4075000" y="3178125"/>
              <a:ext cx="5175" cy="5275"/>
            </a:xfrm>
            <a:custGeom>
              <a:avLst/>
              <a:gdLst/>
              <a:ahLst/>
              <a:cxnLst/>
              <a:rect l="l" t="t" r="r" b="b"/>
              <a:pathLst>
                <a:path w="207" h="211" extrusionOk="0">
                  <a:moveTo>
                    <a:pt x="90" y="0"/>
                  </a:moveTo>
                  <a:cubicBezTo>
                    <a:pt x="38" y="0"/>
                    <a:pt x="1" y="33"/>
                    <a:pt x="1" y="91"/>
                  </a:cubicBezTo>
                  <a:lnTo>
                    <a:pt x="1" y="141"/>
                  </a:lnTo>
                  <a:cubicBezTo>
                    <a:pt x="21" y="178"/>
                    <a:pt x="54" y="194"/>
                    <a:pt x="87" y="211"/>
                  </a:cubicBezTo>
                  <a:cubicBezTo>
                    <a:pt x="141" y="211"/>
                    <a:pt x="190" y="178"/>
                    <a:pt x="207" y="124"/>
                  </a:cubicBezTo>
                  <a:cubicBezTo>
                    <a:pt x="207" y="91"/>
                    <a:pt x="207" y="58"/>
                    <a:pt x="190" y="38"/>
                  </a:cubicBezTo>
                  <a:cubicBezTo>
                    <a:pt x="174" y="21"/>
                    <a:pt x="141" y="5"/>
                    <a:pt x="125" y="5"/>
                  </a:cubicBezTo>
                  <a:cubicBezTo>
                    <a:pt x="113" y="2"/>
                    <a:pt x="101"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
            <p:cNvSpPr/>
            <p:nvPr/>
          </p:nvSpPr>
          <p:spPr>
            <a:xfrm>
              <a:off x="4068625" y="3140225"/>
              <a:ext cx="5175" cy="5050"/>
            </a:xfrm>
            <a:custGeom>
              <a:avLst/>
              <a:gdLst/>
              <a:ahLst/>
              <a:cxnLst/>
              <a:rect l="l" t="t" r="r" b="b"/>
              <a:pathLst>
                <a:path w="207" h="202" extrusionOk="0">
                  <a:moveTo>
                    <a:pt x="95" y="1"/>
                  </a:moveTo>
                  <a:cubicBezTo>
                    <a:pt x="76" y="1"/>
                    <a:pt x="60" y="13"/>
                    <a:pt x="33" y="28"/>
                  </a:cubicBezTo>
                  <a:cubicBezTo>
                    <a:pt x="17" y="45"/>
                    <a:pt x="0" y="61"/>
                    <a:pt x="0" y="94"/>
                  </a:cubicBezTo>
                  <a:lnTo>
                    <a:pt x="0" y="148"/>
                  </a:lnTo>
                  <a:lnTo>
                    <a:pt x="17" y="164"/>
                  </a:lnTo>
                  <a:cubicBezTo>
                    <a:pt x="33" y="181"/>
                    <a:pt x="50" y="197"/>
                    <a:pt x="87" y="197"/>
                  </a:cubicBezTo>
                  <a:cubicBezTo>
                    <a:pt x="95" y="200"/>
                    <a:pt x="104" y="201"/>
                    <a:pt x="112" y="201"/>
                  </a:cubicBezTo>
                  <a:cubicBezTo>
                    <a:pt x="153" y="201"/>
                    <a:pt x="193" y="169"/>
                    <a:pt x="206" y="111"/>
                  </a:cubicBezTo>
                  <a:cubicBezTo>
                    <a:pt x="206" y="94"/>
                    <a:pt x="206" y="61"/>
                    <a:pt x="190" y="45"/>
                  </a:cubicBezTo>
                  <a:cubicBezTo>
                    <a:pt x="173" y="28"/>
                    <a:pt x="136" y="8"/>
                    <a:pt x="120" y="8"/>
                  </a:cubicBezTo>
                  <a:cubicBezTo>
                    <a:pt x="110" y="3"/>
                    <a:pt x="102"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9"/>
            <p:cNvSpPr/>
            <p:nvPr/>
          </p:nvSpPr>
          <p:spPr>
            <a:xfrm>
              <a:off x="4072950" y="3193200"/>
              <a:ext cx="5575" cy="5250"/>
            </a:xfrm>
            <a:custGeom>
              <a:avLst/>
              <a:gdLst/>
              <a:ahLst/>
              <a:cxnLst/>
              <a:rect l="l" t="t" r="r" b="b"/>
              <a:pathLst>
                <a:path w="223" h="210" extrusionOk="0">
                  <a:moveTo>
                    <a:pt x="99" y="0"/>
                  </a:moveTo>
                  <a:cubicBezTo>
                    <a:pt x="54" y="0"/>
                    <a:pt x="15" y="44"/>
                    <a:pt x="0" y="90"/>
                  </a:cubicBezTo>
                  <a:cubicBezTo>
                    <a:pt x="0" y="107"/>
                    <a:pt x="0" y="123"/>
                    <a:pt x="17" y="140"/>
                  </a:cubicBezTo>
                  <a:cubicBezTo>
                    <a:pt x="17" y="140"/>
                    <a:pt x="17" y="156"/>
                    <a:pt x="33" y="156"/>
                  </a:cubicBezTo>
                  <a:cubicBezTo>
                    <a:pt x="33" y="193"/>
                    <a:pt x="66" y="193"/>
                    <a:pt x="103" y="210"/>
                  </a:cubicBezTo>
                  <a:cubicBezTo>
                    <a:pt x="120" y="210"/>
                    <a:pt x="153" y="210"/>
                    <a:pt x="169" y="193"/>
                  </a:cubicBezTo>
                  <a:cubicBezTo>
                    <a:pt x="186" y="177"/>
                    <a:pt x="207" y="140"/>
                    <a:pt x="207" y="123"/>
                  </a:cubicBezTo>
                  <a:cubicBezTo>
                    <a:pt x="223" y="90"/>
                    <a:pt x="207" y="74"/>
                    <a:pt x="186" y="37"/>
                  </a:cubicBezTo>
                  <a:cubicBezTo>
                    <a:pt x="169" y="20"/>
                    <a:pt x="153" y="4"/>
                    <a:pt x="120" y="4"/>
                  </a:cubicBezTo>
                  <a:cubicBezTo>
                    <a:pt x="113" y="1"/>
                    <a:pt x="106"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9"/>
            <p:cNvSpPr/>
            <p:nvPr/>
          </p:nvSpPr>
          <p:spPr>
            <a:xfrm>
              <a:off x="4056150" y="3148900"/>
              <a:ext cx="5575" cy="5050"/>
            </a:xfrm>
            <a:custGeom>
              <a:avLst/>
              <a:gdLst/>
              <a:ahLst/>
              <a:cxnLst/>
              <a:rect l="l" t="t" r="r" b="b"/>
              <a:pathLst>
                <a:path w="223" h="202" extrusionOk="0">
                  <a:moveTo>
                    <a:pt x="122" y="0"/>
                  </a:moveTo>
                  <a:cubicBezTo>
                    <a:pt x="115" y="0"/>
                    <a:pt x="108" y="2"/>
                    <a:pt x="103" y="7"/>
                  </a:cubicBezTo>
                  <a:cubicBezTo>
                    <a:pt x="70" y="7"/>
                    <a:pt x="54" y="23"/>
                    <a:pt x="33" y="40"/>
                  </a:cubicBezTo>
                  <a:cubicBezTo>
                    <a:pt x="17" y="56"/>
                    <a:pt x="0" y="93"/>
                    <a:pt x="0" y="110"/>
                  </a:cubicBezTo>
                  <a:cubicBezTo>
                    <a:pt x="0" y="126"/>
                    <a:pt x="0" y="126"/>
                    <a:pt x="17" y="143"/>
                  </a:cubicBezTo>
                  <a:cubicBezTo>
                    <a:pt x="17" y="159"/>
                    <a:pt x="33" y="176"/>
                    <a:pt x="54" y="176"/>
                  </a:cubicBezTo>
                  <a:cubicBezTo>
                    <a:pt x="69" y="193"/>
                    <a:pt x="92" y="202"/>
                    <a:pt x="115" y="202"/>
                  </a:cubicBezTo>
                  <a:cubicBezTo>
                    <a:pt x="143" y="202"/>
                    <a:pt x="172" y="189"/>
                    <a:pt x="190" y="159"/>
                  </a:cubicBezTo>
                  <a:cubicBezTo>
                    <a:pt x="223" y="126"/>
                    <a:pt x="223" y="56"/>
                    <a:pt x="173" y="23"/>
                  </a:cubicBezTo>
                  <a:cubicBezTo>
                    <a:pt x="162" y="12"/>
                    <a:pt x="140"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
            <p:cNvSpPr/>
            <p:nvPr/>
          </p:nvSpPr>
          <p:spPr>
            <a:xfrm>
              <a:off x="4128700" y="3157950"/>
              <a:ext cx="5600" cy="5250"/>
            </a:xfrm>
            <a:custGeom>
              <a:avLst/>
              <a:gdLst/>
              <a:ahLst/>
              <a:cxnLst/>
              <a:rect l="l" t="t" r="r" b="b"/>
              <a:pathLst>
                <a:path w="224" h="210" extrusionOk="0">
                  <a:moveTo>
                    <a:pt x="115" y="1"/>
                  </a:moveTo>
                  <a:cubicBezTo>
                    <a:pt x="58" y="1"/>
                    <a:pt x="17" y="47"/>
                    <a:pt x="17" y="90"/>
                  </a:cubicBezTo>
                  <a:cubicBezTo>
                    <a:pt x="1" y="107"/>
                    <a:pt x="17" y="123"/>
                    <a:pt x="17" y="144"/>
                  </a:cubicBezTo>
                  <a:cubicBezTo>
                    <a:pt x="17" y="144"/>
                    <a:pt x="17" y="160"/>
                    <a:pt x="38" y="160"/>
                  </a:cubicBezTo>
                  <a:cubicBezTo>
                    <a:pt x="54" y="193"/>
                    <a:pt x="71" y="210"/>
                    <a:pt x="104" y="210"/>
                  </a:cubicBezTo>
                  <a:cubicBezTo>
                    <a:pt x="158" y="210"/>
                    <a:pt x="207" y="177"/>
                    <a:pt x="223" y="123"/>
                  </a:cubicBezTo>
                  <a:cubicBezTo>
                    <a:pt x="223" y="90"/>
                    <a:pt x="223" y="74"/>
                    <a:pt x="207" y="41"/>
                  </a:cubicBezTo>
                  <a:cubicBezTo>
                    <a:pt x="191" y="20"/>
                    <a:pt x="158" y="4"/>
                    <a:pt x="141" y="4"/>
                  </a:cubicBezTo>
                  <a:cubicBezTo>
                    <a:pt x="132" y="1"/>
                    <a:pt x="124"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
            <p:cNvSpPr/>
            <p:nvPr/>
          </p:nvSpPr>
          <p:spPr>
            <a:xfrm>
              <a:off x="4131275" y="3130100"/>
              <a:ext cx="5200" cy="5175"/>
            </a:xfrm>
            <a:custGeom>
              <a:avLst/>
              <a:gdLst/>
              <a:ahLst/>
              <a:cxnLst/>
              <a:rect l="l" t="t" r="r" b="b"/>
              <a:pathLst>
                <a:path w="208" h="207" extrusionOk="0">
                  <a:moveTo>
                    <a:pt x="120" y="0"/>
                  </a:moveTo>
                  <a:cubicBezTo>
                    <a:pt x="88" y="0"/>
                    <a:pt x="71" y="0"/>
                    <a:pt x="38" y="21"/>
                  </a:cubicBezTo>
                  <a:cubicBezTo>
                    <a:pt x="17" y="37"/>
                    <a:pt x="1" y="70"/>
                    <a:pt x="1" y="87"/>
                  </a:cubicBezTo>
                  <a:lnTo>
                    <a:pt x="1" y="140"/>
                  </a:lnTo>
                  <a:cubicBezTo>
                    <a:pt x="1" y="157"/>
                    <a:pt x="17" y="157"/>
                    <a:pt x="17" y="173"/>
                  </a:cubicBezTo>
                  <a:cubicBezTo>
                    <a:pt x="38" y="190"/>
                    <a:pt x="55" y="206"/>
                    <a:pt x="88" y="206"/>
                  </a:cubicBezTo>
                  <a:cubicBezTo>
                    <a:pt x="141" y="206"/>
                    <a:pt x="191" y="173"/>
                    <a:pt x="207" y="124"/>
                  </a:cubicBezTo>
                  <a:cubicBezTo>
                    <a:pt x="207" y="87"/>
                    <a:pt x="207" y="70"/>
                    <a:pt x="191" y="37"/>
                  </a:cubicBezTo>
                  <a:cubicBezTo>
                    <a:pt x="174" y="21"/>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
            <p:cNvSpPr/>
            <p:nvPr/>
          </p:nvSpPr>
          <p:spPr>
            <a:xfrm>
              <a:off x="4130050" y="3144225"/>
              <a:ext cx="5175" cy="5275"/>
            </a:xfrm>
            <a:custGeom>
              <a:avLst/>
              <a:gdLst/>
              <a:ahLst/>
              <a:cxnLst/>
              <a:rect l="l" t="t" r="r" b="b"/>
              <a:pathLst>
                <a:path w="207" h="211" extrusionOk="0">
                  <a:moveTo>
                    <a:pt x="93" y="1"/>
                  </a:moveTo>
                  <a:cubicBezTo>
                    <a:pt x="38" y="1"/>
                    <a:pt x="0" y="44"/>
                    <a:pt x="0" y="91"/>
                  </a:cubicBezTo>
                  <a:lnTo>
                    <a:pt x="0" y="124"/>
                  </a:lnTo>
                  <a:lnTo>
                    <a:pt x="0" y="140"/>
                  </a:lnTo>
                  <a:lnTo>
                    <a:pt x="17" y="157"/>
                  </a:lnTo>
                  <a:cubicBezTo>
                    <a:pt x="33" y="194"/>
                    <a:pt x="50" y="210"/>
                    <a:pt x="87" y="210"/>
                  </a:cubicBezTo>
                  <a:cubicBezTo>
                    <a:pt x="120" y="210"/>
                    <a:pt x="137" y="210"/>
                    <a:pt x="153" y="194"/>
                  </a:cubicBezTo>
                  <a:cubicBezTo>
                    <a:pt x="190" y="177"/>
                    <a:pt x="207" y="140"/>
                    <a:pt x="207" y="124"/>
                  </a:cubicBezTo>
                  <a:cubicBezTo>
                    <a:pt x="207" y="91"/>
                    <a:pt x="207" y="74"/>
                    <a:pt x="190" y="54"/>
                  </a:cubicBezTo>
                  <a:cubicBezTo>
                    <a:pt x="169" y="21"/>
                    <a:pt x="153" y="4"/>
                    <a:pt x="120" y="4"/>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
            <p:cNvSpPr/>
            <p:nvPr/>
          </p:nvSpPr>
          <p:spPr>
            <a:xfrm>
              <a:off x="4124475" y="3169925"/>
              <a:ext cx="5600" cy="5075"/>
            </a:xfrm>
            <a:custGeom>
              <a:avLst/>
              <a:gdLst/>
              <a:ahLst/>
              <a:cxnLst/>
              <a:rect l="l" t="t" r="r" b="b"/>
              <a:pathLst>
                <a:path w="224" h="203" extrusionOk="0">
                  <a:moveTo>
                    <a:pt x="108" y="1"/>
                  </a:moveTo>
                  <a:cubicBezTo>
                    <a:pt x="94" y="1"/>
                    <a:pt x="80" y="3"/>
                    <a:pt x="67" y="7"/>
                  </a:cubicBezTo>
                  <a:cubicBezTo>
                    <a:pt x="17" y="23"/>
                    <a:pt x="1" y="94"/>
                    <a:pt x="17" y="143"/>
                  </a:cubicBezTo>
                  <a:cubicBezTo>
                    <a:pt x="30" y="183"/>
                    <a:pt x="61" y="203"/>
                    <a:pt x="106" y="203"/>
                  </a:cubicBezTo>
                  <a:cubicBezTo>
                    <a:pt x="120" y="203"/>
                    <a:pt x="136" y="201"/>
                    <a:pt x="153" y="197"/>
                  </a:cubicBezTo>
                  <a:cubicBezTo>
                    <a:pt x="207" y="180"/>
                    <a:pt x="223" y="110"/>
                    <a:pt x="207" y="56"/>
                  </a:cubicBezTo>
                  <a:cubicBezTo>
                    <a:pt x="191" y="19"/>
                    <a:pt x="151"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
            <p:cNvSpPr/>
            <p:nvPr/>
          </p:nvSpPr>
          <p:spPr>
            <a:xfrm>
              <a:off x="4146325" y="3126175"/>
              <a:ext cx="5600" cy="5275"/>
            </a:xfrm>
            <a:custGeom>
              <a:avLst/>
              <a:gdLst/>
              <a:ahLst/>
              <a:cxnLst/>
              <a:rect l="l" t="t" r="r" b="b"/>
              <a:pathLst>
                <a:path w="224" h="211" extrusionOk="0">
                  <a:moveTo>
                    <a:pt x="95" y="1"/>
                  </a:moveTo>
                  <a:cubicBezTo>
                    <a:pt x="54" y="1"/>
                    <a:pt x="15" y="33"/>
                    <a:pt x="1" y="91"/>
                  </a:cubicBezTo>
                  <a:cubicBezTo>
                    <a:pt x="1" y="108"/>
                    <a:pt x="1" y="124"/>
                    <a:pt x="17" y="141"/>
                  </a:cubicBezTo>
                  <a:lnTo>
                    <a:pt x="17" y="157"/>
                  </a:lnTo>
                  <a:cubicBezTo>
                    <a:pt x="34" y="178"/>
                    <a:pt x="71" y="194"/>
                    <a:pt x="87" y="211"/>
                  </a:cubicBezTo>
                  <a:cubicBezTo>
                    <a:pt x="120" y="211"/>
                    <a:pt x="158" y="194"/>
                    <a:pt x="174" y="194"/>
                  </a:cubicBezTo>
                  <a:cubicBezTo>
                    <a:pt x="191" y="178"/>
                    <a:pt x="207" y="141"/>
                    <a:pt x="207" y="124"/>
                  </a:cubicBezTo>
                  <a:cubicBezTo>
                    <a:pt x="223" y="91"/>
                    <a:pt x="207" y="54"/>
                    <a:pt x="191" y="38"/>
                  </a:cubicBezTo>
                  <a:cubicBezTo>
                    <a:pt x="174" y="21"/>
                    <a:pt x="158" y="5"/>
                    <a:pt x="120" y="5"/>
                  </a:cubicBezTo>
                  <a:cubicBezTo>
                    <a:pt x="112"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
            <p:cNvSpPr/>
            <p:nvPr/>
          </p:nvSpPr>
          <p:spPr>
            <a:xfrm>
              <a:off x="4142925" y="3137300"/>
              <a:ext cx="5600" cy="5300"/>
            </a:xfrm>
            <a:custGeom>
              <a:avLst/>
              <a:gdLst/>
              <a:ahLst/>
              <a:cxnLst/>
              <a:rect l="l" t="t" r="r" b="b"/>
              <a:pathLst>
                <a:path w="224" h="212" extrusionOk="0">
                  <a:moveTo>
                    <a:pt x="115" y="1"/>
                  </a:moveTo>
                  <a:cubicBezTo>
                    <a:pt x="105" y="1"/>
                    <a:pt x="96" y="2"/>
                    <a:pt x="87" y="5"/>
                  </a:cubicBezTo>
                  <a:cubicBezTo>
                    <a:pt x="34" y="42"/>
                    <a:pt x="1" y="92"/>
                    <a:pt x="17" y="145"/>
                  </a:cubicBezTo>
                  <a:cubicBezTo>
                    <a:pt x="34" y="162"/>
                    <a:pt x="34" y="178"/>
                    <a:pt x="50" y="178"/>
                  </a:cubicBezTo>
                  <a:cubicBezTo>
                    <a:pt x="87" y="211"/>
                    <a:pt x="120" y="211"/>
                    <a:pt x="153" y="211"/>
                  </a:cubicBezTo>
                  <a:cubicBezTo>
                    <a:pt x="207" y="195"/>
                    <a:pt x="223" y="162"/>
                    <a:pt x="223" y="125"/>
                  </a:cubicBezTo>
                  <a:lnTo>
                    <a:pt x="223" y="75"/>
                  </a:lnTo>
                  <a:cubicBezTo>
                    <a:pt x="210" y="31"/>
                    <a:pt x="16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
            <p:cNvSpPr/>
            <p:nvPr/>
          </p:nvSpPr>
          <p:spPr>
            <a:xfrm>
              <a:off x="4142925" y="3150550"/>
              <a:ext cx="5175" cy="5075"/>
            </a:xfrm>
            <a:custGeom>
              <a:avLst/>
              <a:gdLst/>
              <a:ahLst/>
              <a:cxnLst/>
              <a:rect l="l" t="t" r="r" b="b"/>
              <a:pathLst>
                <a:path w="207" h="203" extrusionOk="0">
                  <a:moveTo>
                    <a:pt x="115" y="0"/>
                  </a:moveTo>
                  <a:cubicBezTo>
                    <a:pt x="106" y="0"/>
                    <a:pt x="97" y="2"/>
                    <a:pt x="87" y="7"/>
                  </a:cubicBezTo>
                  <a:cubicBezTo>
                    <a:pt x="67" y="7"/>
                    <a:pt x="34" y="27"/>
                    <a:pt x="17" y="44"/>
                  </a:cubicBezTo>
                  <a:cubicBezTo>
                    <a:pt x="1" y="60"/>
                    <a:pt x="1" y="93"/>
                    <a:pt x="1" y="110"/>
                  </a:cubicBezTo>
                  <a:lnTo>
                    <a:pt x="1" y="147"/>
                  </a:lnTo>
                  <a:cubicBezTo>
                    <a:pt x="17" y="164"/>
                    <a:pt x="17" y="180"/>
                    <a:pt x="34" y="180"/>
                  </a:cubicBezTo>
                  <a:cubicBezTo>
                    <a:pt x="58" y="195"/>
                    <a:pt x="84" y="203"/>
                    <a:pt x="110" y="203"/>
                  </a:cubicBezTo>
                  <a:cubicBezTo>
                    <a:pt x="141" y="203"/>
                    <a:pt x="170" y="191"/>
                    <a:pt x="190" y="164"/>
                  </a:cubicBezTo>
                  <a:cubicBezTo>
                    <a:pt x="207" y="147"/>
                    <a:pt x="207" y="131"/>
                    <a:pt x="207" y="93"/>
                  </a:cubicBezTo>
                  <a:cubicBezTo>
                    <a:pt x="207" y="60"/>
                    <a:pt x="190" y="44"/>
                    <a:pt x="170" y="27"/>
                  </a:cubicBezTo>
                  <a:cubicBezTo>
                    <a:pt x="158" y="13"/>
                    <a:pt x="138"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
            <p:cNvSpPr/>
            <p:nvPr/>
          </p:nvSpPr>
          <p:spPr>
            <a:xfrm>
              <a:off x="4136450" y="3118150"/>
              <a:ext cx="5575" cy="5325"/>
            </a:xfrm>
            <a:custGeom>
              <a:avLst/>
              <a:gdLst/>
              <a:ahLst/>
              <a:cxnLst/>
              <a:rect l="l" t="t" r="r" b="b"/>
              <a:pathLst>
                <a:path w="223" h="213" extrusionOk="0">
                  <a:moveTo>
                    <a:pt x="87" y="0"/>
                  </a:moveTo>
                  <a:cubicBezTo>
                    <a:pt x="70" y="16"/>
                    <a:pt x="37" y="16"/>
                    <a:pt x="17" y="49"/>
                  </a:cubicBezTo>
                  <a:cubicBezTo>
                    <a:pt x="0" y="66"/>
                    <a:pt x="0" y="87"/>
                    <a:pt x="0" y="120"/>
                  </a:cubicBezTo>
                  <a:lnTo>
                    <a:pt x="0" y="153"/>
                  </a:lnTo>
                  <a:cubicBezTo>
                    <a:pt x="17" y="169"/>
                    <a:pt x="17" y="169"/>
                    <a:pt x="37" y="190"/>
                  </a:cubicBezTo>
                  <a:cubicBezTo>
                    <a:pt x="59" y="204"/>
                    <a:pt x="85" y="212"/>
                    <a:pt x="109" y="212"/>
                  </a:cubicBezTo>
                  <a:cubicBezTo>
                    <a:pt x="141" y="212"/>
                    <a:pt x="171" y="199"/>
                    <a:pt x="190" y="169"/>
                  </a:cubicBezTo>
                  <a:cubicBezTo>
                    <a:pt x="223" y="136"/>
                    <a:pt x="206" y="66"/>
                    <a:pt x="173" y="33"/>
                  </a:cubicBezTo>
                  <a:cubicBezTo>
                    <a:pt x="140" y="16"/>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
            <p:cNvSpPr/>
            <p:nvPr/>
          </p:nvSpPr>
          <p:spPr>
            <a:xfrm>
              <a:off x="4123150" y="3183725"/>
              <a:ext cx="5175" cy="5250"/>
            </a:xfrm>
            <a:custGeom>
              <a:avLst/>
              <a:gdLst/>
              <a:ahLst/>
              <a:cxnLst/>
              <a:rect l="l" t="t" r="r" b="b"/>
              <a:pathLst>
                <a:path w="207" h="210" extrusionOk="0">
                  <a:moveTo>
                    <a:pt x="100" y="0"/>
                  </a:moveTo>
                  <a:cubicBezTo>
                    <a:pt x="54" y="0"/>
                    <a:pt x="0" y="47"/>
                    <a:pt x="0" y="90"/>
                  </a:cubicBezTo>
                  <a:lnTo>
                    <a:pt x="0" y="143"/>
                  </a:lnTo>
                  <a:lnTo>
                    <a:pt x="17" y="160"/>
                  </a:lnTo>
                  <a:cubicBezTo>
                    <a:pt x="33" y="193"/>
                    <a:pt x="54" y="193"/>
                    <a:pt x="87" y="209"/>
                  </a:cubicBezTo>
                  <a:cubicBezTo>
                    <a:pt x="136" y="209"/>
                    <a:pt x="190" y="176"/>
                    <a:pt x="206" y="123"/>
                  </a:cubicBezTo>
                  <a:cubicBezTo>
                    <a:pt x="206" y="90"/>
                    <a:pt x="206" y="73"/>
                    <a:pt x="190" y="40"/>
                  </a:cubicBezTo>
                  <a:cubicBezTo>
                    <a:pt x="173" y="20"/>
                    <a:pt x="157" y="3"/>
                    <a:pt x="120" y="3"/>
                  </a:cubicBezTo>
                  <a:cubicBezTo>
                    <a:pt x="114" y="1"/>
                    <a:pt x="107"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
            <p:cNvSpPr/>
            <p:nvPr/>
          </p:nvSpPr>
          <p:spPr>
            <a:xfrm>
              <a:off x="4120150" y="3120600"/>
              <a:ext cx="5600" cy="5300"/>
            </a:xfrm>
            <a:custGeom>
              <a:avLst/>
              <a:gdLst/>
              <a:ahLst/>
              <a:cxnLst/>
              <a:rect l="l" t="t" r="r" b="b"/>
              <a:pathLst>
                <a:path w="224" h="212" extrusionOk="0">
                  <a:moveTo>
                    <a:pt x="104" y="1"/>
                  </a:moveTo>
                  <a:cubicBezTo>
                    <a:pt x="54" y="1"/>
                    <a:pt x="17" y="34"/>
                    <a:pt x="17" y="92"/>
                  </a:cubicBezTo>
                  <a:cubicBezTo>
                    <a:pt x="1" y="108"/>
                    <a:pt x="17" y="125"/>
                    <a:pt x="17" y="141"/>
                  </a:cubicBezTo>
                  <a:cubicBezTo>
                    <a:pt x="17" y="141"/>
                    <a:pt x="17" y="158"/>
                    <a:pt x="34" y="158"/>
                  </a:cubicBezTo>
                  <a:cubicBezTo>
                    <a:pt x="50" y="195"/>
                    <a:pt x="71" y="195"/>
                    <a:pt x="104" y="211"/>
                  </a:cubicBezTo>
                  <a:cubicBezTo>
                    <a:pt x="153" y="211"/>
                    <a:pt x="207" y="174"/>
                    <a:pt x="223" y="125"/>
                  </a:cubicBezTo>
                  <a:cubicBezTo>
                    <a:pt x="223" y="92"/>
                    <a:pt x="207" y="55"/>
                    <a:pt x="207" y="38"/>
                  </a:cubicBezTo>
                  <a:cubicBezTo>
                    <a:pt x="190" y="22"/>
                    <a:pt x="153" y="5"/>
                    <a:pt x="137" y="5"/>
                  </a:cubicBezTo>
                  <a:cubicBezTo>
                    <a:pt x="125" y="2"/>
                    <a:pt x="11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
            <p:cNvSpPr/>
            <p:nvPr/>
          </p:nvSpPr>
          <p:spPr>
            <a:xfrm>
              <a:off x="4109850" y="3108650"/>
              <a:ext cx="5175" cy="5175"/>
            </a:xfrm>
            <a:custGeom>
              <a:avLst/>
              <a:gdLst/>
              <a:ahLst/>
              <a:cxnLst/>
              <a:rect l="l" t="t" r="r" b="b"/>
              <a:pathLst>
                <a:path w="207" h="207" extrusionOk="0">
                  <a:moveTo>
                    <a:pt x="120" y="1"/>
                  </a:moveTo>
                  <a:cubicBezTo>
                    <a:pt x="50" y="1"/>
                    <a:pt x="0" y="34"/>
                    <a:pt x="0" y="87"/>
                  </a:cubicBezTo>
                  <a:lnTo>
                    <a:pt x="0" y="137"/>
                  </a:lnTo>
                  <a:cubicBezTo>
                    <a:pt x="0" y="157"/>
                    <a:pt x="17" y="157"/>
                    <a:pt x="17" y="174"/>
                  </a:cubicBezTo>
                  <a:cubicBezTo>
                    <a:pt x="33" y="190"/>
                    <a:pt x="50" y="207"/>
                    <a:pt x="87" y="207"/>
                  </a:cubicBezTo>
                  <a:cubicBezTo>
                    <a:pt x="136" y="207"/>
                    <a:pt x="190" y="174"/>
                    <a:pt x="207" y="120"/>
                  </a:cubicBezTo>
                  <a:cubicBezTo>
                    <a:pt x="207" y="87"/>
                    <a:pt x="207" y="71"/>
                    <a:pt x="190" y="34"/>
                  </a:cubicBezTo>
                  <a:cubicBezTo>
                    <a:pt x="174"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
            <p:cNvSpPr/>
            <p:nvPr/>
          </p:nvSpPr>
          <p:spPr>
            <a:xfrm>
              <a:off x="4106450" y="3140925"/>
              <a:ext cx="5175" cy="5275"/>
            </a:xfrm>
            <a:custGeom>
              <a:avLst/>
              <a:gdLst/>
              <a:ahLst/>
              <a:cxnLst/>
              <a:rect l="l" t="t" r="r" b="b"/>
              <a:pathLst>
                <a:path w="207" h="211" extrusionOk="0">
                  <a:moveTo>
                    <a:pt x="120" y="0"/>
                  </a:moveTo>
                  <a:cubicBezTo>
                    <a:pt x="50" y="0"/>
                    <a:pt x="0" y="33"/>
                    <a:pt x="0" y="83"/>
                  </a:cubicBezTo>
                  <a:lnTo>
                    <a:pt x="0" y="153"/>
                  </a:lnTo>
                  <a:lnTo>
                    <a:pt x="17" y="169"/>
                  </a:lnTo>
                  <a:cubicBezTo>
                    <a:pt x="33" y="186"/>
                    <a:pt x="50" y="206"/>
                    <a:pt x="83" y="206"/>
                  </a:cubicBezTo>
                  <a:cubicBezTo>
                    <a:pt x="91" y="209"/>
                    <a:pt x="100" y="210"/>
                    <a:pt x="108" y="210"/>
                  </a:cubicBezTo>
                  <a:cubicBezTo>
                    <a:pt x="151" y="210"/>
                    <a:pt x="189" y="175"/>
                    <a:pt x="206" y="120"/>
                  </a:cubicBezTo>
                  <a:cubicBezTo>
                    <a:pt x="206" y="103"/>
                    <a:pt x="206" y="66"/>
                    <a:pt x="186" y="50"/>
                  </a:cubicBezTo>
                  <a:cubicBezTo>
                    <a:pt x="169" y="33"/>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
            <p:cNvSpPr/>
            <p:nvPr/>
          </p:nvSpPr>
          <p:spPr>
            <a:xfrm>
              <a:off x="4107275" y="3122200"/>
              <a:ext cx="5575" cy="5075"/>
            </a:xfrm>
            <a:custGeom>
              <a:avLst/>
              <a:gdLst/>
              <a:ahLst/>
              <a:cxnLst/>
              <a:rect l="l" t="t" r="r" b="b"/>
              <a:pathLst>
                <a:path w="223" h="203" extrusionOk="0">
                  <a:moveTo>
                    <a:pt x="110" y="1"/>
                  </a:moveTo>
                  <a:cubicBezTo>
                    <a:pt x="96" y="1"/>
                    <a:pt x="83" y="3"/>
                    <a:pt x="70" y="7"/>
                  </a:cubicBezTo>
                  <a:cubicBezTo>
                    <a:pt x="17" y="28"/>
                    <a:pt x="0" y="77"/>
                    <a:pt x="17" y="147"/>
                  </a:cubicBezTo>
                  <a:cubicBezTo>
                    <a:pt x="29" y="184"/>
                    <a:pt x="72" y="203"/>
                    <a:pt x="113" y="203"/>
                  </a:cubicBezTo>
                  <a:cubicBezTo>
                    <a:pt x="127" y="203"/>
                    <a:pt x="140" y="201"/>
                    <a:pt x="153" y="197"/>
                  </a:cubicBezTo>
                  <a:cubicBezTo>
                    <a:pt x="206" y="180"/>
                    <a:pt x="223" y="110"/>
                    <a:pt x="206" y="61"/>
                  </a:cubicBezTo>
                  <a:cubicBezTo>
                    <a:pt x="194" y="20"/>
                    <a:pt x="151"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
            <p:cNvSpPr/>
            <p:nvPr/>
          </p:nvSpPr>
          <p:spPr>
            <a:xfrm>
              <a:off x="4102125" y="3152950"/>
              <a:ext cx="5575" cy="5275"/>
            </a:xfrm>
            <a:custGeom>
              <a:avLst/>
              <a:gdLst/>
              <a:ahLst/>
              <a:cxnLst/>
              <a:rect l="l" t="t" r="r" b="b"/>
              <a:pathLst>
                <a:path w="223" h="211" extrusionOk="0">
                  <a:moveTo>
                    <a:pt x="131" y="1"/>
                  </a:moveTo>
                  <a:cubicBezTo>
                    <a:pt x="116" y="1"/>
                    <a:pt x="100" y="5"/>
                    <a:pt x="87" y="14"/>
                  </a:cubicBezTo>
                  <a:cubicBezTo>
                    <a:pt x="33" y="35"/>
                    <a:pt x="0" y="84"/>
                    <a:pt x="17" y="138"/>
                  </a:cubicBezTo>
                  <a:cubicBezTo>
                    <a:pt x="33" y="154"/>
                    <a:pt x="33" y="171"/>
                    <a:pt x="50" y="187"/>
                  </a:cubicBezTo>
                  <a:cubicBezTo>
                    <a:pt x="76" y="199"/>
                    <a:pt x="100" y="210"/>
                    <a:pt x="124" y="210"/>
                  </a:cubicBezTo>
                  <a:cubicBezTo>
                    <a:pt x="133" y="210"/>
                    <a:pt x="143" y="208"/>
                    <a:pt x="153" y="204"/>
                  </a:cubicBezTo>
                  <a:cubicBezTo>
                    <a:pt x="206" y="187"/>
                    <a:pt x="223" y="154"/>
                    <a:pt x="223" y="117"/>
                  </a:cubicBezTo>
                  <a:lnTo>
                    <a:pt x="223" y="68"/>
                  </a:lnTo>
                  <a:cubicBezTo>
                    <a:pt x="211" y="29"/>
                    <a:pt x="171"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
            <p:cNvSpPr/>
            <p:nvPr/>
          </p:nvSpPr>
          <p:spPr>
            <a:xfrm>
              <a:off x="4117175" y="3134375"/>
              <a:ext cx="6000" cy="5275"/>
            </a:xfrm>
            <a:custGeom>
              <a:avLst/>
              <a:gdLst/>
              <a:ahLst/>
              <a:cxnLst/>
              <a:rect l="l" t="t" r="r" b="b"/>
              <a:pathLst>
                <a:path w="240" h="211" extrusionOk="0">
                  <a:moveTo>
                    <a:pt x="124" y="1"/>
                  </a:moveTo>
                  <a:cubicBezTo>
                    <a:pt x="88" y="1"/>
                    <a:pt x="53" y="15"/>
                    <a:pt x="33" y="35"/>
                  </a:cubicBezTo>
                  <a:cubicBezTo>
                    <a:pt x="17" y="56"/>
                    <a:pt x="0" y="89"/>
                    <a:pt x="17" y="122"/>
                  </a:cubicBezTo>
                  <a:lnTo>
                    <a:pt x="17" y="138"/>
                  </a:lnTo>
                  <a:cubicBezTo>
                    <a:pt x="17" y="159"/>
                    <a:pt x="33" y="176"/>
                    <a:pt x="50" y="192"/>
                  </a:cubicBezTo>
                  <a:cubicBezTo>
                    <a:pt x="70" y="205"/>
                    <a:pt x="90" y="210"/>
                    <a:pt x="109" y="210"/>
                  </a:cubicBezTo>
                  <a:cubicBezTo>
                    <a:pt x="139" y="210"/>
                    <a:pt x="167" y="196"/>
                    <a:pt x="190" y="176"/>
                  </a:cubicBezTo>
                  <a:cubicBezTo>
                    <a:pt x="239" y="122"/>
                    <a:pt x="223" y="56"/>
                    <a:pt x="190" y="19"/>
                  </a:cubicBezTo>
                  <a:cubicBezTo>
                    <a:pt x="169" y="6"/>
                    <a:pt x="146"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
            <p:cNvSpPr/>
            <p:nvPr/>
          </p:nvSpPr>
          <p:spPr>
            <a:xfrm>
              <a:off x="4097375" y="3101600"/>
              <a:ext cx="6000" cy="5075"/>
            </a:xfrm>
            <a:custGeom>
              <a:avLst/>
              <a:gdLst/>
              <a:ahLst/>
              <a:cxnLst/>
              <a:rect l="l" t="t" r="r" b="b"/>
              <a:pathLst>
                <a:path w="240" h="203" extrusionOk="0">
                  <a:moveTo>
                    <a:pt x="122" y="1"/>
                  </a:moveTo>
                  <a:cubicBezTo>
                    <a:pt x="110" y="1"/>
                    <a:pt x="99" y="3"/>
                    <a:pt x="87" y="6"/>
                  </a:cubicBezTo>
                  <a:cubicBezTo>
                    <a:pt x="17" y="27"/>
                    <a:pt x="0" y="93"/>
                    <a:pt x="17" y="147"/>
                  </a:cubicBezTo>
                  <a:cubicBezTo>
                    <a:pt x="29" y="184"/>
                    <a:pt x="72" y="202"/>
                    <a:pt x="115" y="202"/>
                  </a:cubicBezTo>
                  <a:cubicBezTo>
                    <a:pt x="129" y="202"/>
                    <a:pt x="144" y="200"/>
                    <a:pt x="157" y="196"/>
                  </a:cubicBezTo>
                  <a:cubicBezTo>
                    <a:pt x="207" y="180"/>
                    <a:pt x="240" y="130"/>
                    <a:pt x="207" y="77"/>
                  </a:cubicBezTo>
                  <a:cubicBezTo>
                    <a:pt x="194" y="23"/>
                    <a:pt x="160"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
            <p:cNvSpPr/>
            <p:nvPr/>
          </p:nvSpPr>
          <p:spPr>
            <a:xfrm>
              <a:off x="4116750" y="3150825"/>
              <a:ext cx="5600" cy="5250"/>
            </a:xfrm>
            <a:custGeom>
              <a:avLst/>
              <a:gdLst/>
              <a:ahLst/>
              <a:cxnLst/>
              <a:rect l="l" t="t" r="r" b="b"/>
              <a:pathLst>
                <a:path w="224" h="210" extrusionOk="0">
                  <a:moveTo>
                    <a:pt x="102" y="1"/>
                  </a:moveTo>
                  <a:cubicBezTo>
                    <a:pt x="88" y="1"/>
                    <a:pt x="75" y="6"/>
                    <a:pt x="67" y="16"/>
                  </a:cubicBezTo>
                  <a:cubicBezTo>
                    <a:pt x="50" y="16"/>
                    <a:pt x="17" y="33"/>
                    <a:pt x="17" y="66"/>
                  </a:cubicBezTo>
                  <a:cubicBezTo>
                    <a:pt x="1" y="82"/>
                    <a:pt x="1" y="120"/>
                    <a:pt x="1" y="153"/>
                  </a:cubicBezTo>
                  <a:cubicBezTo>
                    <a:pt x="25" y="189"/>
                    <a:pt x="58" y="210"/>
                    <a:pt x="96" y="210"/>
                  </a:cubicBezTo>
                  <a:cubicBezTo>
                    <a:pt x="109" y="210"/>
                    <a:pt x="123" y="207"/>
                    <a:pt x="137" y="202"/>
                  </a:cubicBezTo>
                  <a:cubicBezTo>
                    <a:pt x="186" y="185"/>
                    <a:pt x="223" y="120"/>
                    <a:pt x="207" y="66"/>
                  </a:cubicBezTo>
                  <a:cubicBezTo>
                    <a:pt x="186" y="49"/>
                    <a:pt x="170" y="16"/>
                    <a:pt x="137" y="16"/>
                  </a:cubicBezTo>
                  <a:cubicBezTo>
                    <a:pt x="128" y="6"/>
                    <a:pt x="115"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
            <p:cNvSpPr/>
            <p:nvPr/>
          </p:nvSpPr>
          <p:spPr>
            <a:xfrm>
              <a:off x="4112425" y="3162625"/>
              <a:ext cx="6000" cy="5050"/>
            </a:xfrm>
            <a:custGeom>
              <a:avLst/>
              <a:gdLst/>
              <a:ahLst/>
              <a:cxnLst/>
              <a:rect l="l" t="t" r="r" b="b"/>
              <a:pathLst>
                <a:path w="240" h="202" extrusionOk="0">
                  <a:moveTo>
                    <a:pt x="124" y="0"/>
                  </a:moveTo>
                  <a:cubicBezTo>
                    <a:pt x="112" y="0"/>
                    <a:pt x="99" y="2"/>
                    <a:pt x="87" y="6"/>
                  </a:cubicBezTo>
                  <a:cubicBezTo>
                    <a:pt x="17" y="23"/>
                    <a:pt x="0" y="93"/>
                    <a:pt x="17" y="142"/>
                  </a:cubicBezTo>
                  <a:cubicBezTo>
                    <a:pt x="29" y="183"/>
                    <a:pt x="72" y="202"/>
                    <a:pt x="114" y="202"/>
                  </a:cubicBezTo>
                  <a:cubicBezTo>
                    <a:pt x="127" y="202"/>
                    <a:pt x="141" y="200"/>
                    <a:pt x="153" y="196"/>
                  </a:cubicBezTo>
                  <a:cubicBezTo>
                    <a:pt x="207" y="179"/>
                    <a:pt x="240" y="109"/>
                    <a:pt x="223" y="60"/>
                  </a:cubicBezTo>
                  <a:cubicBezTo>
                    <a:pt x="198" y="19"/>
                    <a:pt x="162"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9"/>
            <p:cNvSpPr/>
            <p:nvPr/>
          </p:nvSpPr>
          <p:spPr>
            <a:xfrm>
              <a:off x="4140775" y="3164000"/>
              <a:ext cx="5575" cy="5275"/>
            </a:xfrm>
            <a:custGeom>
              <a:avLst/>
              <a:gdLst/>
              <a:ahLst/>
              <a:cxnLst/>
              <a:rect l="l" t="t" r="r" b="b"/>
              <a:pathLst>
                <a:path w="223" h="211" extrusionOk="0">
                  <a:moveTo>
                    <a:pt x="96" y="0"/>
                  </a:moveTo>
                  <a:cubicBezTo>
                    <a:pt x="51" y="0"/>
                    <a:pt x="0" y="45"/>
                    <a:pt x="0" y="87"/>
                  </a:cubicBezTo>
                  <a:lnTo>
                    <a:pt x="0" y="141"/>
                  </a:lnTo>
                  <a:cubicBezTo>
                    <a:pt x="0" y="157"/>
                    <a:pt x="17" y="157"/>
                    <a:pt x="17" y="157"/>
                  </a:cubicBezTo>
                  <a:cubicBezTo>
                    <a:pt x="33" y="190"/>
                    <a:pt x="50" y="211"/>
                    <a:pt x="87" y="211"/>
                  </a:cubicBezTo>
                  <a:cubicBezTo>
                    <a:pt x="120" y="211"/>
                    <a:pt x="136" y="211"/>
                    <a:pt x="173" y="190"/>
                  </a:cubicBezTo>
                  <a:cubicBezTo>
                    <a:pt x="190" y="174"/>
                    <a:pt x="206" y="141"/>
                    <a:pt x="206" y="124"/>
                  </a:cubicBezTo>
                  <a:cubicBezTo>
                    <a:pt x="223" y="71"/>
                    <a:pt x="173" y="5"/>
                    <a:pt x="120" y="5"/>
                  </a:cubicBezTo>
                  <a:cubicBezTo>
                    <a:pt x="112" y="2"/>
                    <a:pt x="104"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9"/>
            <p:cNvSpPr/>
            <p:nvPr/>
          </p:nvSpPr>
          <p:spPr>
            <a:xfrm>
              <a:off x="4002450" y="3012500"/>
              <a:ext cx="5575" cy="5200"/>
            </a:xfrm>
            <a:custGeom>
              <a:avLst/>
              <a:gdLst/>
              <a:ahLst/>
              <a:cxnLst/>
              <a:rect l="l" t="t" r="r" b="b"/>
              <a:pathLst>
                <a:path w="223" h="208" extrusionOk="0">
                  <a:moveTo>
                    <a:pt x="87" y="0"/>
                  </a:moveTo>
                  <a:cubicBezTo>
                    <a:pt x="70" y="0"/>
                    <a:pt x="37" y="17"/>
                    <a:pt x="17" y="33"/>
                  </a:cubicBezTo>
                  <a:cubicBezTo>
                    <a:pt x="0" y="50"/>
                    <a:pt x="0" y="87"/>
                    <a:pt x="0" y="120"/>
                  </a:cubicBezTo>
                  <a:lnTo>
                    <a:pt x="0" y="136"/>
                  </a:lnTo>
                  <a:cubicBezTo>
                    <a:pt x="17" y="153"/>
                    <a:pt x="17" y="169"/>
                    <a:pt x="37" y="190"/>
                  </a:cubicBezTo>
                  <a:cubicBezTo>
                    <a:pt x="56" y="202"/>
                    <a:pt x="77" y="207"/>
                    <a:pt x="99" y="207"/>
                  </a:cubicBezTo>
                  <a:cubicBezTo>
                    <a:pt x="134" y="207"/>
                    <a:pt x="169" y="192"/>
                    <a:pt x="190" y="169"/>
                  </a:cubicBezTo>
                  <a:cubicBezTo>
                    <a:pt x="223" y="120"/>
                    <a:pt x="223" y="50"/>
                    <a:pt x="173" y="17"/>
                  </a:cubicBezTo>
                  <a:cubicBezTo>
                    <a:pt x="15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
            <p:cNvSpPr/>
            <p:nvPr/>
          </p:nvSpPr>
          <p:spPr>
            <a:xfrm>
              <a:off x="4002025" y="2996475"/>
              <a:ext cx="5600" cy="5325"/>
            </a:xfrm>
            <a:custGeom>
              <a:avLst/>
              <a:gdLst/>
              <a:ahLst/>
              <a:cxnLst/>
              <a:rect l="l" t="t" r="r" b="b"/>
              <a:pathLst>
                <a:path w="224" h="213" extrusionOk="0">
                  <a:moveTo>
                    <a:pt x="101" y="0"/>
                  </a:moveTo>
                  <a:cubicBezTo>
                    <a:pt x="53" y="0"/>
                    <a:pt x="17" y="35"/>
                    <a:pt x="17" y="89"/>
                  </a:cubicBezTo>
                  <a:cubicBezTo>
                    <a:pt x="1" y="109"/>
                    <a:pt x="17" y="126"/>
                    <a:pt x="17" y="142"/>
                  </a:cubicBezTo>
                  <a:cubicBezTo>
                    <a:pt x="17" y="142"/>
                    <a:pt x="17" y="159"/>
                    <a:pt x="34" y="159"/>
                  </a:cubicBezTo>
                  <a:cubicBezTo>
                    <a:pt x="54" y="192"/>
                    <a:pt x="71" y="192"/>
                    <a:pt x="104" y="212"/>
                  </a:cubicBezTo>
                  <a:cubicBezTo>
                    <a:pt x="120" y="212"/>
                    <a:pt x="157" y="192"/>
                    <a:pt x="174" y="192"/>
                  </a:cubicBezTo>
                  <a:cubicBezTo>
                    <a:pt x="207" y="175"/>
                    <a:pt x="207" y="142"/>
                    <a:pt x="223" y="126"/>
                  </a:cubicBezTo>
                  <a:cubicBezTo>
                    <a:pt x="223" y="89"/>
                    <a:pt x="223" y="56"/>
                    <a:pt x="207" y="39"/>
                  </a:cubicBezTo>
                  <a:cubicBezTo>
                    <a:pt x="190" y="23"/>
                    <a:pt x="157" y="6"/>
                    <a:pt x="137" y="6"/>
                  </a:cubicBezTo>
                  <a:cubicBezTo>
                    <a:pt x="124" y="2"/>
                    <a:pt x="113"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
            <p:cNvSpPr/>
            <p:nvPr/>
          </p:nvSpPr>
          <p:spPr>
            <a:xfrm>
              <a:off x="3999050" y="3103400"/>
              <a:ext cx="5575" cy="5275"/>
            </a:xfrm>
            <a:custGeom>
              <a:avLst/>
              <a:gdLst/>
              <a:ahLst/>
              <a:cxnLst/>
              <a:rect l="l" t="t" r="r" b="b"/>
              <a:pathLst>
                <a:path w="223" h="211" extrusionOk="0">
                  <a:moveTo>
                    <a:pt x="104" y="0"/>
                  </a:moveTo>
                  <a:cubicBezTo>
                    <a:pt x="54" y="0"/>
                    <a:pt x="17" y="33"/>
                    <a:pt x="17" y="91"/>
                  </a:cubicBezTo>
                  <a:cubicBezTo>
                    <a:pt x="0" y="108"/>
                    <a:pt x="0" y="124"/>
                    <a:pt x="17" y="141"/>
                  </a:cubicBezTo>
                  <a:cubicBezTo>
                    <a:pt x="17" y="141"/>
                    <a:pt x="17" y="161"/>
                    <a:pt x="33" y="161"/>
                  </a:cubicBezTo>
                  <a:cubicBezTo>
                    <a:pt x="50" y="194"/>
                    <a:pt x="70" y="194"/>
                    <a:pt x="103" y="211"/>
                  </a:cubicBezTo>
                  <a:cubicBezTo>
                    <a:pt x="153" y="211"/>
                    <a:pt x="206" y="178"/>
                    <a:pt x="223" y="124"/>
                  </a:cubicBezTo>
                  <a:cubicBezTo>
                    <a:pt x="223" y="91"/>
                    <a:pt x="206" y="58"/>
                    <a:pt x="206" y="38"/>
                  </a:cubicBezTo>
                  <a:cubicBezTo>
                    <a:pt x="190" y="21"/>
                    <a:pt x="153" y="5"/>
                    <a:pt x="136" y="5"/>
                  </a:cubicBezTo>
                  <a:cubicBezTo>
                    <a:pt x="125" y="2"/>
                    <a:pt x="11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
            <p:cNvSpPr/>
            <p:nvPr/>
          </p:nvSpPr>
          <p:spPr>
            <a:xfrm>
              <a:off x="4002450" y="3070825"/>
              <a:ext cx="5575" cy="5300"/>
            </a:xfrm>
            <a:custGeom>
              <a:avLst/>
              <a:gdLst/>
              <a:ahLst/>
              <a:cxnLst/>
              <a:rect l="l" t="t" r="r" b="b"/>
              <a:pathLst>
                <a:path w="223" h="212" extrusionOk="0">
                  <a:moveTo>
                    <a:pt x="140" y="1"/>
                  </a:moveTo>
                  <a:cubicBezTo>
                    <a:pt x="70" y="1"/>
                    <a:pt x="17" y="38"/>
                    <a:pt x="17" y="87"/>
                  </a:cubicBezTo>
                  <a:cubicBezTo>
                    <a:pt x="0" y="104"/>
                    <a:pt x="17" y="124"/>
                    <a:pt x="17" y="141"/>
                  </a:cubicBezTo>
                  <a:cubicBezTo>
                    <a:pt x="17" y="157"/>
                    <a:pt x="17" y="157"/>
                    <a:pt x="37" y="174"/>
                  </a:cubicBezTo>
                  <a:cubicBezTo>
                    <a:pt x="54" y="190"/>
                    <a:pt x="70" y="207"/>
                    <a:pt x="103" y="207"/>
                  </a:cubicBezTo>
                  <a:cubicBezTo>
                    <a:pt x="111" y="210"/>
                    <a:pt x="119" y="211"/>
                    <a:pt x="127" y="211"/>
                  </a:cubicBezTo>
                  <a:cubicBezTo>
                    <a:pt x="171" y="211"/>
                    <a:pt x="209" y="166"/>
                    <a:pt x="223" y="124"/>
                  </a:cubicBezTo>
                  <a:cubicBezTo>
                    <a:pt x="223" y="104"/>
                    <a:pt x="223" y="71"/>
                    <a:pt x="206" y="54"/>
                  </a:cubicBezTo>
                  <a:cubicBezTo>
                    <a:pt x="190"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
            <p:cNvSpPr/>
            <p:nvPr/>
          </p:nvSpPr>
          <p:spPr>
            <a:xfrm>
              <a:off x="3997300" y="3024275"/>
              <a:ext cx="5175" cy="5050"/>
            </a:xfrm>
            <a:custGeom>
              <a:avLst/>
              <a:gdLst/>
              <a:ahLst/>
              <a:cxnLst/>
              <a:rect l="l" t="t" r="r" b="b"/>
              <a:pathLst>
                <a:path w="207" h="202" extrusionOk="0">
                  <a:moveTo>
                    <a:pt x="95" y="1"/>
                  </a:moveTo>
                  <a:cubicBezTo>
                    <a:pt x="76" y="1"/>
                    <a:pt x="61" y="13"/>
                    <a:pt x="37" y="28"/>
                  </a:cubicBezTo>
                  <a:cubicBezTo>
                    <a:pt x="17" y="44"/>
                    <a:pt x="0" y="61"/>
                    <a:pt x="0" y="94"/>
                  </a:cubicBezTo>
                  <a:lnTo>
                    <a:pt x="0" y="147"/>
                  </a:lnTo>
                  <a:cubicBezTo>
                    <a:pt x="17" y="147"/>
                    <a:pt x="17" y="164"/>
                    <a:pt x="17" y="164"/>
                  </a:cubicBezTo>
                  <a:cubicBezTo>
                    <a:pt x="37" y="180"/>
                    <a:pt x="70" y="197"/>
                    <a:pt x="87" y="197"/>
                  </a:cubicBezTo>
                  <a:cubicBezTo>
                    <a:pt x="96" y="200"/>
                    <a:pt x="105" y="201"/>
                    <a:pt x="115" y="201"/>
                  </a:cubicBezTo>
                  <a:cubicBezTo>
                    <a:pt x="161" y="201"/>
                    <a:pt x="206" y="169"/>
                    <a:pt x="206" y="110"/>
                  </a:cubicBezTo>
                  <a:cubicBezTo>
                    <a:pt x="206" y="94"/>
                    <a:pt x="206" y="61"/>
                    <a:pt x="190" y="44"/>
                  </a:cubicBezTo>
                  <a:cubicBezTo>
                    <a:pt x="173" y="28"/>
                    <a:pt x="157" y="7"/>
                    <a:pt x="120" y="7"/>
                  </a:cubicBezTo>
                  <a:cubicBezTo>
                    <a:pt x="110" y="3"/>
                    <a:pt x="102"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
            <p:cNvSpPr/>
            <p:nvPr/>
          </p:nvSpPr>
          <p:spPr>
            <a:xfrm>
              <a:off x="3989550" y="3092225"/>
              <a:ext cx="6125" cy="5075"/>
            </a:xfrm>
            <a:custGeom>
              <a:avLst/>
              <a:gdLst/>
              <a:ahLst/>
              <a:cxnLst/>
              <a:rect l="l" t="t" r="r" b="b"/>
              <a:pathLst>
                <a:path w="245" h="203" extrusionOk="0">
                  <a:moveTo>
                    <a:pt x="120" y="0"/>
                  </a:moveTo>
                  <a:cubicBezTo>
                    <a:pt x="105" y="0"/>
                    <a:pt x="89" y="2"/>
                    <a:pt x="71" y="6"/>
                  </a:cubicBezTo>
                  <a:cubicBezTo>
                    <a:pt x="17" y="23"/>
                    <a:pt x="1" y="93"/>
                    <a:pt x="17" y="142"/>
                  </a:cubicBezTo>
                  <a:cubicBezTo>
                    <a:pt x="33" y="183"/>
                    <a:pt x="74" y="202"/>
                    <a:pt x="117" y="202"/>
                  </a:cubicBezTo>
                  <a:cubicBezTo>
                    <a:pt x="130" y="202"/>
                    <a:pt x="144" y="200"/>
                    <a:pt x="158" y="196"/>
                  </a:cubicBezTo>
                  <a:cubicBezTo>
                    <a:pt x="207" y="175"/>
                    <a:pt x="244" y="109"/>
                    <a:pt x="207" y="56"/>
                  </a:cubicBezTo>
                  <a:cubicBezTo>
                    <a:pt x="195" y="19"/>
                    <a:pt x="164"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
            <p:cNvSpPr/>
            <p:nvPr/>
          </p:nvSpPr>
          <p:spPr>
            <a:xfrm>
              <a:off x="3990500" y="3063925"/>
              <a:ext cx="6000" cy="5375"/>
            </a:xfrm>
            <a:custGeom>
              <a:avLst/>
              <a:gdLst/>
              <a:ahLst/>
              <a:cxnLst/>
              <a:rect l="l" t="t" r="r" b="b"/>
              <a:pathLst>
                <a:path w="240" h="215" extrusionOk="0">
                  <a:moveTo>
                    <a:pt x="101" y="0"/>
                  </a:moveTo>
                  <a:cubicBezTo>
                    <a:pt x="90" y="0"/>
                    <a:pt x="78" y="2"/>
                    <a:pt x="66" y="4"/>
                  </a:cubicBezTo>
                  <a:cubicBezTo>
                    <a:pt x="17" y="37"/>
                    <a:pt x="0" y="91"/>
                    <a:pt x="17" y="141"/>
                  </a:cubicBezTo>
                  <a:cubicBezTo>
                    <a:pt x="30" y="185"/>
                    <a:pt x="80" y="215"/>
                    <a:pt x="125" y="215"/>
                  </a:cubicBezTo>
                  <a:cubicBezTo>
                    <a:pt x="135" y="215"/>
                    <a:pt x="144" y="214"/>
                    <a:pt x="153" y="211"/>
                  </a:cubicBezTo>
                  <a:cubicBezTo>
                    <a:pt x="206" y="174"/>
                    <a:pt x="239" y="124"/>
                    <a:pt x="206" y="70"/>
                  </a:cubicBezTo>
                  <a:cubicBezTo>
                    <a:pt x="189" y="30"/>
                    <a:pt x="153"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
            <p:cNvSpPr/>
            <p:nvPr/>
          </p:nvSpPr>
          <p:spPr>
            <a:xfrm>
              <a:off x="3995125" y="3051975"/>
              <a:ext cx="5175" cy="5250"/>
            </a:xfrm>
            <a:custGeom>
              <a:avLst/>
              <a:gdLst/>
              <a:ahLst/>
              <a:cxnLst/>
              <a:rect l="l" t="t" r="r" b="b"/>
              <a:pathLst>
                <a:path w="207" h="210" extrusionOk="0">
                  <a:moveTo>
                    <a:pt x="124" y="0"/>
                  </a:moveTo>
                  <a:cubicBezTo>
                    <a:pt x="54" y="0"/>
                    <a:pt x="1" y="33"/>
                    <a:pt x="1" y="87"/>
                  </a:cubicBezTo>
                  <a:lnTo>
                    <a:pt x="1" y="136"/>
                  </a:lnTo>
                  <a:cubicBezTo>
                    <a:pt x="1" y="157"/>
                    <a:pt x="21" y="157"/>
                    <a:pt x="21" y="173"/>
                  </a:cubicBezTo>
                  <a:cubicBezTo>
                    <a:pt x="38" y="190"/>
                    <a:pt x="54" y="206"/>
                    <a:pt x="87" y="206"/>
                  </a:cubicBezTo>
                  <a:cubicBezTo>
                    <a:pt x="94" y="208"/>
                    <a:pt x="101" y="209"/>
                    <a:pt x="108" y="209"/>
                  </a:cubicBezTo>
                  <a:cubicBezTo>
                    <a:pt x="153" y="209"/>
                    <a:pt x="192" y="166"/>
                    <a:pt x="207" y="120"/>
                  </a:cubicBezTo>
                  <a:cubicBezTo>
                    <a:pt x="207" y="103"/>
                    <a:pt x="207" y="70"/>
                    <a:pt x="190" y="54"/>
                  </a:cubicBezTo>
                  <a:cubicBezTo>
                    <a:pt x="174" y="17"/>
                    <a:pt x="141" y="17"/>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
            <p:cNvSpPr/>
            <p:nvPr/>
          </p:nvSpPr>
          <p:spPr>
            <a:xfrm>
              <a:off x="3989150" y="3077725"/>
              <a:ext cx="5175" cy="5275"/>
            </a:xfrm>
            <a:custGeom>
              <a:avLst/>
              <a:gdLst/>
              <a:ahLst/>
              <a:cxnLst/>
              <a:rect l="l" t="t" r="r" b="b"/>
              <a:pathLst>
                <a:path w="207" h="211" extrusionOk="0">
                  <a:moveTo>
                    <a:pt x="120" y="1"/>
                  </a:moveTo>
                  <a:cubicBezTo>
                    <a:pt x="71" y="1"/>
                    <a:pt x="17" y="34"/>
                    <a:pt x="0" y="87"/>
                  </a:cubicBezTo>
                  <a:lnTo>
                    <a:pt x="0" y="137"/>
                  </a:lnTo>
                  <a:cubicBezTo>
                    <a:pt x="17" y="157"/>
                    <a:pt x="17" y="157"/>
                    <a:pt x="17" y="174"/>
                  </a:cubicBezTo>
                  <a:cubicBezTo>
                    <a:pt x="33" y="190"/>
                    <a:pt x="71" y="207"/>
                    <a:pt x="87" y="207"/>
                  </a:cubicBezTo>
                  <a:cubicBezTo>
                    <a:pt x="96" y="209"/>
                    <a:pt x="105" y="210"/>
                    <a:pt x="114" y="210"/>
                  </a:cubicBezTo>
                  <a:cubicBezTo>
                    <a:pt x="169" y="210"/>
                    <a:pt x="207" y="167"/>
                    <a:pt x="207" y="120"/>
                  </a:cubicBezTo>
                  <a:cubicBezTo>
                    <a:pt x="207" y="104"/>
                    <a:pt x="207" y="71"/>
                    <a:pt x="190" y="54"/>
                  </a:cubicBezTo>
                  <a:cubicBezTo>
                    <a:pt x="174" y="17"/>
                    <a:pt x="157"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
            <p:cNvSpPr/>
            <p:nvPr/>
          </p:nvSpPr>
          <p:spPr>
            <a:xfrm>
              <a:off x="3996050" y="3038250"/>
              <a:ext cx="5175" cy="5175"/>
            </a:xfrm>
            <a:custGeom>
              <a:avLst/>
              <a:gdLst/>
              <a:ahLst/>
              <a:cxnLst/>
              <a:rect l="l" t="t" r="r" b="b"/>
              <a:pathLst>
                <a:path w="207" h="207" extrusionOk="0">
                  <a:moveTo>
                    <a:pt x="120" y="1"/>
                  </a:moveTo>
                  <a:cubicBezTo>
                    <a:pt x="67" y="1"/>
                    <a:pt x="17" y="34"/>
                    <a:pt x="1" y="87"/>
                  </a:cubicBezTo>
                  <a:lnTo>
                    <a:pt x="1" y="120"/>
                  </a:lnTo>
                  <a:lnTo>
                    <a:pt x="1" y="137"/>
                  </a:lnTo>
                  <a:cubicBezTo>
                    <a:pt x="17" y="153"/>
                    <a:pt x="17" y="153"/>
                    <a:pt x="17" y="170"/>
                  </a:cubicBezTo>
                  <a:cubicBezTo>
                    <a:pt x="34" y="190"/>
                    <a:pt x="50" y="207"/>
                    <a:pt x="87" y="207"/>
                  </a:cubicBezTo>
                  <a:cubicBezTo>
                    <a:pt x="120" y="207"/>
                    <a:pt x="137" y="207"/>
                    <a:pt x="170" y="190"/>
                  </a:cubicBezTo>
                  <a:cubicBezTo>
                    <a:pt x="190" y="170"/>
                    <a:pt x="207" y="153"/>
                    <a:pt x="207" y="120"/>
                  </a:cubicBezTo>
                  <a:cubicBezTo>
                    <a:pt x="207" y="104"/>
                    <a:pt x="207" y="67"/>
                    <a:pt x="190" y="50"/>
                  </a:cubicBezTo>
                  <a:cubicBezTo>
                    <a:pt x="170" y="34"/>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
            <p:cNvSpPr/>
            <p:nvPr/>
          </p:nvSpPr>
          <p:spPr>
            <a:xfrm>
              <a:off x="4014500" y="3003825"/>
              <a:ext cx="5600" cy="5175"/>
            </a:xfrm>
            <a:custGeom>
              <a:avLst/>
              <a:gdLst/>
              <a:ahLst/>
              <a:cxnLst/>
              <a:rect l="l" t="t" r="r" b="b"/>
              <a:pathLst>
                <a:path w="224" h="207" extrusionOk="0">
                  <a:moveTo>
                    <a:pt x="137" y="1"/>
                  </a:moveTo>
                  <a:cubicBezTo>
                    <a:pt x="104" y="1"/>
                    <a:pt x="71" y="1"/>
                    <a:pt x="50" y="21"/>
                  </a:cubicBezTo>
                  <a:cubicBezTo>
                    <a:pt x="34" y="38"/>
                    <a:pt x="17" y="54"/>
                    <a:pt x="17" y="87"/>
                  </a:cubicBezTo>
                  <a:cubicBezTo>
                    <a:pt x="1" y="104"/>
                    <a:pt x="1" y="124"/>
                    <a:pt x="17" y="141"/>
                  </a:cubicBezTo>
                  <a:cubicBezTo>
                    <a:pt x="17" y="141"/>
                    <a:pt x="17" y="157"/>
                    <a:pt x="34" y="157"/>
                  </a:cubicBezTo>
                  <a:cubicBezTo>
                    <a:pt x="50" y="190"/>
                    <a:pt x="71" y="190"/>
                    <a:pt x="104" y="207"/>
                  </a:cubicBezTo>
                  <a:cubicBezTo>
                    <a:pt x="153" y="207"/>
                    <a:pt x="207" y="174"/>
                    <a:pt x="223" y="124"/>
                  </a:cubicBezTo>
                  <a:cubicBezTo>
                    <a:pt x="223" y="87"/>
                    <a:pt x="207" y="54"/>
                    <a:pt x="207" y="38"/>
                  </a:cubicBezTo>
                  <a:cubicBezTo>
                    <a:pt x="190" y="2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
            <p:cNvSpPr/>
            <p:nvPr/>
          </p:nvSpPr>
          <p:spPr>
            <a:xfrm>
              <a:off x="4016250" y="2989700"/>
              <a:ext cx="5175" cy="5275"/>
            </a:xfrm>
            <a:custGeom>
              <a:avLst/>
              <a:gdLst/>
              <a:ahLst/>
              <a:cxnLst/>
              <a:rect l="l" t="t" r="r" b="b"/>
              <a:pathLst>
                <a:path w="207" h="211" extrusionOk="0">
                  <a:moveTo>
                    <a:pt x="120" y="1"/>
                  </a:moveTo>
                  <a:cubicBezTo>
                    <a:pt x="67" y="1"/>
                    <a:pt x="17" y="34"/>
                    <a:pt x="1" y="87"/>
                  </a:cubicBezTo>
                  <a:lnTo>
                    <a:pt x="1" y="137"/>
                  </a:lnTo>
                  <a:cubicBezTo>
                    <a:pt x="17" y="153"/>
                    <a:pt x="17" y="153"/>
                    <a:pt x="17" y="174"/>
                  </a:cubicBezTo>
                  <a:cubicBezTo>
                    <a:pt x="34" y="191"/>
                    <a:pt x="67" y="207"/>
                    <a:pt x="83" y="207"/>
                  </a:cubicBezTo>
                  <a:cubicBezTo>
                    <a:pt x="93" y="209"/>
                    <a:pt x="102" y="210"/>
                    <a:pt x="110" y="210"/>
                  </a:cubicBezTo>
                  <a:cubicBezTo>
                    <a:pt x="167" y="210"/>
                    <a:pt x="207" y="167"/>
                    <a:pt x="207" y="120"/>
                  </a:cubicBezTo>
                  <a:cubicBezTo>
                    <a:pt x="207" y="104"/>
                    <a:pt x="207" y="71"/>
                    <a:pt x="186" y="50"/>
                  </a:cubicBezTo>
                  <a:cubicBezTo>
                    <a:pt x="170"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
            <p:cNvSpPr/>
            <p:nvPr/>
          </p:nvSpPr>
          <p:spPr>
            <a:xfrm>
              <a:off x="4017500" y="2973825"/>
              <a:ext cx="5575" cy="5200"/>
            </a:xfrm>
            <a:custGeom>
              <a:avLst/>
              <a:gdLst/>
              <a:ahLst/>
              <a:cxnLst/>
              <a:rect l="l" t="t" r="r" b="b"/>
              <a:pathLst>
                <a:path w="223" h="208" extrusionOk="0">
                  <a:moveTo>
                    <a:pt x="120" y="1"/>
                  </a:moveTo>
                  <a:cubicBezTo>
                    <a:pt x="87" y="1"/>
                    <a:pt x="70" y="1"/>
                    <a:pt x="33" y="34"/>
                  </a:cubicBezTo>
                  <a:cubicBezTo>
                    <a:pt x="17" y="50"/>
                    <a:pt x="17" y="67"/>
                    <a:pt x="0" y="88"/>
                  </a:cubicBezTo>
                  <a:cubicBezTo>
                    <a:pt x="0" y="104"/>
                    <a:pt x="0" y="121"/>
                    <a:pt x="17" y="137"/>
                  </a:cubicBezTo>
                  <a:cubicBezTo>
                    <a:pt x="33" y="170"/>
                    <a:pt x="54" y="207"/>
                    <a:pt x="103" y="207"/>
                  </a:cubicBezTo>
                  <a:cubicBezTo>
                    <a:pt x="157" y="207"/>
                    <a:pt x="206" y="170"/>
                    <a:pt x="223" y="121"/>
                  </a:cubicBezTo>
                  <a:cubicBezTo>
                    <a:pt x="223" y="88"/>
                    <a:pt x="206" y="67"/>
                    <a:pt x="190" y="34"/>
                  </a:cubicBezTo>
                  <a:cubicBezTo>
                    <a:pt x="173"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
            <p:cNvSpPr/>
            <p:nvPr/>
          </p:nvSpPr>
          <p:spPr>
            <a:xfrm>
              <a:off x="4012350" y="3020225"/>
              <a:ext cx="5575" cy="5175"/>
            </a:xfrm>
            <a:custGeom>
              <a:avLst/>
              <a:gdLst/>
              <a:ahLst/>
              <a:cxnLst/>
              <a:rect l="l" t="t" r="r" b="b"/>
              <a:pathLst>
                <a:path w="223" h="207" extrusionOk="0">
                  <a:moveTo>
                    <a:pt x="120" y="0"/>
                  </a:moveTo>
                  <a:cubicBezTo>
                    <a:pt x="70" y="0"/>
                    <a:pt x="17" y="33"/>
                    <a:pt x="0" y="87"/>
                  </a:cubicBezTo>
                  <a:cubicBezTo>
                    <a:pt x="0" y="103"/>
                    <a:pt x="0" y="120"/>
                    <a:pt x="17" y="136"/>
                  </a:cubicBezTo>
                  <a:cubicBezTo>
                    <a:pt x="17" y="153"/>
                    <a:pt x="17" y="153"/>
                    <a:pt x="33" y="169"/>
                  </a:cubicBezTo>
                  <a:cubicBezTo>
                    <a:pt x="54" y="190"/>
                    <a:pt x="70" y="206"/>
                    <a:pt x="103" y="206"/>
                  </a:cubicBezTo>
                  <a:cubicBezTo>
                    <a:pt x="120" y="206"/>
                    <a:pt x="157" y="206"/>
                    <a:pt x="173" y="190"/>
                  </a:cubicBezTo>
                  <a:cubicBezTo>
                    <a:pt x="190" y="169"/>
                    <a:pt x="206" y="153"/>
                    <a:pt x="223" y="120"/>
                  </a:cubicBezTo>
                  <a:cubicBezTo>
                    <a:pt x="223" y="87"/>
                    <a:pt x="206" y="66"/>
                    <a:pt x="190" y="50"/>
                  </a:cubicBezTo>
                  <a:cubicBezTo>
                    <a:pt x="173"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
            <p:cNvSpPr/>
            <p:nvPr/>
          </p:nvSpPr>
          <p:spPr>
            <a:xfrm>
              <a:off x="4006775" y="3057950"/>
              <a:ext cx="5600" cy="5400"/>
            </a:xfrm>
            <a:custGeom>
              <a:avLst/>
              <a:gdLst/>
              <a:ahLst/>
              <a:cxnLst/>
              <a:rect l="l" t="t" r="r" b="b"/>
              <a:pathLst>
                <a:path w="224" h="216" extrusionOk="0">
                  <a:moveTo>
                    <a:pt x="120" y="0"/>
                  </a:moveTo>
                  <a:cubicBezTo>
                    <a:pt x="71" y="0"/>
                    <a:pt x="17" y="37"/>
                    <a:pt x="0" y="87"/>
                  </a:cubicBezTo>
                  <a:lnTo>
                    <a:pt x="0" y="157"/>
                  </a:lnTo>
                  <a:cubicBezTo>
                    <a:pt x="17" y="157"/>
                    <a:pt x="17" y="157"/>
                    <a:pt x="17" y="173"/>
                  </a:cubicBezTo>
                  <a:cubicBezTo>
                    <a:pt x="33" y="190"/>
                    <a:pt x="71" y="206"/>
                    <a:pt x="87" y="206"/>
                  </a:cubicBezTo>
                  <a:cubicBezTo>
                    <a:pt x="97" y="213"/>
                    <a:pt x="105" y="215"/>
                    <a:pt x="113" y="215"/>
                  </a:cubicBezTo>
                  <a:cubicBezTo>
                    <a:pt x="132" y="215"/>
                    <a:pt x="148" y="201"/>
                    <a:pt x="174" y="190"/>
                  </a:cubicBezTo>
                  <a:cubicBezTo>
                    <a:pt x="190" y="173"/>
                    <a:pt x="207" y="157"/>
                    <a:pt x="207" y="124"/>
                  </a:cubicBezTo>
                  <a:cubicBezTo>
                    <a:pt x="223" y="70"/>
                    <a:pt x="174"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
            <p:cNvSpPr/>
            <p:nvPr/>
          </p:nvSpPr>
          <p:spPr>
            <a:xfrm>
              <a:off x="4008950" y="3031600"/>
              <a:ext cx="5575" cy="5100"/>
            </a:xfrm>
            <a:custGeom>
              <a:avLst/>
              <a:gdLst/>
              <a:ahLst/>
              <a:cxnLst/>
              <a:rect l="l" t="t" r="r" b="b"/>
              <a:pathLst>
                <a:path w="223" h="204" extrusionOk="0">
                  <a:moveTo>
                    <a:pt x="126" y="1"/>
                  </a:moveTo>
                  <a:cubicBezTo>
                    <a:pt x="112" y="1"/>
                    <a:pt x="99" y="3"/>
                    <a:pt x="87" y="7"/>
                  </a:cubicBezTo>
                  <a:cubicBezTo>
                    <a:pt x="33" y="24"/>
                    <a:pt x="0" y="77"/>
                    <a:pt x="33" y="147"/>
                  </a:cubicBezTo>
                  <a:cubicBezTo>
                    <a:pt x="33" y="147"/>
                    <a:pt x="50" y="164"/>
                    <a:pt x="50" y="180"/>
                  </a:cubicBezTo>
                  <a:cubicBezTo>
                    <a:pt x="76" y="192"/>
                    <a:pt x="100" y="204"/>
                    <a:pt x="129" y="204"/>
                  </a:cubicBezTo>
                  <a:cubicBezTo>
                    <a:pt x="142" y="204"/>
                    <a:pt x="155" y="202"/>
                    <a:pt x="169" y="197"/>
                  </a:cubicBezTo>
                  <a:cubicBezTo>
                    <a:pt x="206" y="180"/>
                    <a:pt x="223" y="147"/>
                    <a:pt x="223" y="110"/>
                  </a:cubicBezTo>
                  <a:lnTo>
                    <a:pt x="223" y="61"/>
                  </a:lnTo>
                  <a:cubicBezTo>
                    <a:pt x="210" y="20"/>
                    <a:pt x="167"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
            <p:cNvSpPr/>
            <p:nvPr/>
          </p:nvSpPr>
          <p:spPr>
            <a:xfrm>
              <a:off x="3999875" y="3084475"/>
              <a:ext cx="6100" cy="5075"/>
            </a:xfrm>
            <a:custGeom>
              <a:avLst/>
              <a:gdLst/>
              <a:ahLst/>
              <a:cxnLst/>
              <a:rect l="l" t="t" r="r" b="b"/>
              <a:pathLst>
                <a:path w="244" h="203" extrusionOk="0">
                  <a:moveTo>
                    <a:pt x="128" y="1"/>
                  </a:moveTo>
                  <a:cubicBezTo>
                    <a:pt x="114" y="1"/>
                    <a:pt x="100" y="3"/>
                    <a:pt x="87" y="7"/>
                  </a:cubicBezTo>
                  <a:cubicBezTo>
                    <a:pt x="37" y="24"/>
                    <a:pt x="0" y="94"/>
                    <a:pt x="37" y="143"/>
                  </a:cubicBezTo>
                  <a:cubicBezTo>
                    <a:pt x="50" y="184"/>
                    <a:pt x="81" y="203"/>
                    <a:pt x="126" y="203"/>
                  </a:cubicBezTo>
                  <a:cubicBezTo>
                    <a:pt x="140" y="203"/>
                    <a:pt x="156" y="201"/>
                    <a:pt x="173" y="197"/>
                  </a:cubicBezTo>
                  <a:cubicBezTo>
                    <a:pt x="223" y="176"/>
                    <a:pt x="243" y="127"/>
                    <a:pt x="223" y="57"/>
                  </a:cubicBezTo>
                  <a:cubicBezTo>
                    <a:pt x="210" y="19"/>
                    <a:pt x="170"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
            <p:cNvSpPr/>
            <p:nvPr/>
          </p:nvSpPr>
          <p:spPr>
            <a:xfrm>
              <a:off x="4008950" y="3044650"/>
              <a:ext cx="5175" cy="5200"/>
            </a:xfrm>
            <a:custGeom>
              <a:avLst/>
              <a:gdLst/>
              <a:ahLst/>
              <a:cxnLst/>
              <a:rect l="l" t="t" r="r" b="b"/>
              <a:pathLst>
                <a:path w="207" h="208" extrusionOk="0">
                  <a:moveTo>
                    <a:pt x="103" y="0"/>
                  </a:moveTo>
                  <a:cubicBezTo>
                    <a:pt x="66" y="0"/>
                    <a:pt x="33" y="17"/>
                    <a:pt x="17" y="37"/>
                  </a:cubicBezTo>
                  <a:cubicBezTo>
                    <a:pt x="0" y="70"/>
                    <a:pt x="0" y="87"/>
                    <a:pt x="0" y="120"/>
                  </a:cubicBezTo>
                  <a:cubicBezTo>
                    <a:pt x="0" y="120"/>
                    <a:pt x="0" y="141"/>
                    <a:pt x="17" y="141"/>
                  </a:cubicBezTo>
                  <a:cubicBezTo>
                    <a:pt x="17" y="157"/>
                    <a:pt x="33" y="174"/>
                    <a:pt x="33" y="190"/>
                  </a:cubicBezTo>
                  <a:cubicBezTo>
                    <a:pt x="53" y="203"/>
                    <a:pt x="76" y="208"/>
                    <a:pt x="98" y="208"/>
                  </a:cubicBezTo>
                  <a:cubicBezTo>
                    <a:pt x="133" y="208"/>
                    <a:pt x="167" y="194"/>
                    <a:pt x="190" y="174"/>
                  </a:cubicBezTo>
                  <a:cubicBezTo>
                    <a:pt x="206" y="157"/>
                    <a:pt x="206" y="120"/>
                    <a:pt x="206" y="87"/>
                  </a:cubicBezTo>
                  <a:cubicBezTo>
                    <a:pt x="206" y="70"/>
                    <a:pt x="190" y="3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
            <p:cNvSpPr/>
            <p:nvPr/>
          </p:nvSpPr>
          <p:spPr>
            <a:xfrm>
              <a:off x="4046250" y="3124875"/>
              <a:ext cx="5175" cy="5250"/>
            </a:xfrm>
            <a:custGeom>
              <a:avLst/>
              <a:gdLst/>
              <a:ahLst/>
              <a:cxnLst/>
              <a:rect l="l" t="t" r="r" b="b"/>
              <a:pathLst>
                <a:path w="207" h="210" extrusionOk="0">
                  <a:moveTo>
                    <a:pt x="96" y="0"/>
                  </a:moveTo>
                  <a:cubicBezTo>
                    <a:pt x="41" y="0"/>
                    <a:pt x="1" y="46"/>
                    <a:pt x="1" y="90"/>
                  </a:cubicBezTo>
                  <a:lnTo>
                    <a:pt x="1" y="143"/>
                  </a:lnTo>
                  <a:cubicBezTo>
                    <a:pt x="1" y="160"/>
                    <a:pt x="17" y="160"/>
                    <a:pt x="17" y="160"/>
                  </a:cubicBezTo>
                  <a:cubicBezTo>
                    <a:pt x="38" y="193"/>
                    <a:pt x="54" y="209"/>
                    <a:pt x="87" y="209"/>
                  </a:cubicBezTo>
                  <a:cubicBezTo>
                    <a:pt x="104" y="209"/>
                    <a:pt x="141" y="209"/>
                    <a:pt x="157" y="193"/>
                  </a:cubicBezTo>
                  <a:cubicBezTo>
                    <a:pt x="190" y="176"/>
                    <a:pt x="207" y="143"/>
                    <a:pt x="207" y="127"/>
                  </a:cubicBezTo>
                  <a:cubicBezTo>
                    <a:pt x="207" y="90"/>
                    <a:pt x="207" y="73"/>
                    <a:pt x="190" y="40"/>
                  </a:cubicBezTo>
                  <a:cubicBezTo>
                    <a:pt x="174" y="24"/>
                    <a:pt x="141" y="3"/>
                    <a:pt x="120" y="3"/>
                  </a:cubicBezTo>
                  <a:cubicBezTo>
                    <a:pt x="112" y="1"/>
                    <a:pt x="104"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
            <p:cNvSpPr/>
            <p:nvPr/>
          </p:nvSpPr>
          <p:spPr>
            <a:xfrm>
              <a:off x="4040275" y="3151100"/>
              <a:ext cx="5175" cy="5300"/>
            </a:xfrm>
            <a:custGeom>
              <a:avLst/>
              <a:gdLst/>
              <a:ahLst/>
              <a:cxnLst/>
              <a:rect l="l" t="t" r="r" b="b"/>
              <a:pathLst>
                <a:path w="207" h="212" extrusionOk="0">
                  <a:moveTo>
                    <a:pt x="97" y="1"/>
                  </a:moveTo>
                  <a:cubicBezTo>
                    <a:pt x="55" y="1"/>
                    <a:pt x="14" y="46"/>
                    <a:pt x="0" y="88"/>
                  </a:cubicBezTo>
                  <a:lnTo>
                    <a:pt x="0" y="142"/>
                  </a:lnTo>
                  <a:cubicBezTo>
                    <a:pt x="17" y="142"/>
                    <a:pt x="17" y="158"/>
                    <a:pt x="17" y="158"/>
                  </a:cubicBezTo>
                  <a:cubicBezTo>
                    <a:pt x="33" y="191"/>
                    <a:pt x="70" y="212"/>
                    <a:pt x="87" y="212"/>
                  </a:cubicBezTo>
                  <a:cubicBezTo>
                    <a:pt x="136" y="212"/>
                    <a:pt x="207" y="174"/>
                    <a:pt x="207" y="125"/>
                  </a:cubicBezTo>
                  <a:cubicBezTo>
                    <a:pt x="207" y="88"/>
                    <a:pt x="207" y="71"/>
                    <a:pt x="190" y="38"/>
                  </a:cubicBezTo>
                  <a:cubicBezTo>
                    <a:pt x="174" y="22"/>
                    <a:pt x="153" y="5"/>
                    <a:pt x="120" y="5"/>
                  </a:cubicBezTo>
                  <a:cubicBezTo>
                    <a:pt x="112" y="2"/>
                    <a:pt x="105"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
            <p:cNvSpPr/>
            <p:nvPr/>
          </p:nvSpPr>
          <p:spPr>
            <a:xfrm>
              <a:off x="4037275" y="3164900"/>
              <a:ext cx="5600" cy="5250"/>
            </a:xfrm>
            <a:custGeom>
              <a:avLst/>
              <a:gdLst/>
              <a:ahLst/>
              <a:cxnLst/>
              <a:rect l="l" t="t" r="r" b="b"/>
              <a:pathLst>
                <a:path w="224" h="210" extrusionOk="0">
                  <a:moveTo>
                    <a:pt x="112" y="0"/>
                  </a:moveTo>
                  <a:cubicBezTo>
                    <a:pt x="80" y="0"/>
                    <a:pt x="48" y="14"/>
                    <a:pt x="17" y="35"/>
                  </a:cubicBezTo>
                  <a:cubicBezTo>
                    <a:pt x="1" y="51"/>
                    <a:pt x="1" y="88"/>
                    <a:pt x="1" y="121"/>
                  </a:cubicBezTo>
                  <a:cubicBezTo>
                    <a:pt x="1" y="121"/>
                    <a:pt x="1" y="138"/>
                    <a:pt x="17" y="138"/>
                  </a:cubicBezTo>
                  <a:cubicBezTo>
                    <a:pt x="17" y="154"/>
                    <a:pt x="34" y="175"/>
                    <a:pt x="34" y="191"/>
                  </a:cubicBezTo>
                  <a:cubicBezTo>
                    <a:pt x="54" y="204"/>
                    <a:pt x="77" y="209"/>
                    <a:pt x="98" y="209"/>
                  </a:cubicBezTo>
                  <a:cubicBezTo>
                    <a:pt x="134" y="209"/>
                    <a:pt x="168" y="195"/>
                    <a:pt x="190" y="175"/>
                  </a:cubicBezTo>
                  <a:cubicBezTo>
                    <a:pt x="223" y="121"/>
                    <a:pt x="223" y="51"/>
                    <a:pt x="170" y="18"/>
                  </a:cubicBezTo>
                  <a:cubicBezTo>
                    <a:pt x="151" y="6"/>
                    <a:pt x="13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
            <p:cNvSpPr/>
            <p:nvPr/>
          </p:nvSpPr>
          <p:spPr>
            <a:xfrm>
              <a:off x="4033775" y="3126275"/>
              <a:ext cx="5175" cy="5175"/>
            </a:xfrm>
            <a:custGeom>
              <a:avLst/>
              <a:gdLst/>
              <a:ahLst/>
              <a:cxnLst/>
              <a:rect l="l" t="t" r="r" b="b"/>
              <a:pathLst>
                <a:path w="207" h="207" extrusionOk="0">
                  <a:moveTo>
                    <a:pt x="124" y="1"/>
                  </a:moveTo>
                  <a:cubicBezTo>
                    <a:pt x="54" y="1"/>
                    <a:pt x="1" y="34"/>
                    <a:pt x="1" y="87"/>
                  </a:cubicBezTo>
                  <a:lnTo>
                    <a:pt x="1" y="137"/>
                  </a:lnTo>
                  <a:cubicBezTo>
                    <a:pt x="1" y="153"/>
                    <a:pt x="21" y="153"/>
                    <a:pt x="21" y="174"/>
                  </a:cubicBezTo>
                  <a:cubicBezTo>
                    <a:pt x="38" y="190"/>
                    <a:pt x="54" y="207"/>
                    <a:pt x="87" y="207"/>
                  </a:cubicBezTo>
                  <a:cubicBezTo>
                    <a:pt x="104" y="207"/>
                    <a:pt x="141" y="207"/>
                    <a:pt x="157" y="190"/>
                  </a:cubicBezTo>
                  <a:cubicBezTo>
                    <a:pt x="190" y="174"/>
                    <a:pt x="207" y="153"/>
                    <a:pt x="207" y="120"/>
                  </a:cubicBezTo>
                  <a:cubicBezTo>
                    <a:pt x="207" y="71"/>
                    <a:pt x="174" y="17"/>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
            <p:cNvSpPr/>
            <p:nvPr/>
          </p:nvSpPr>
          <p:spPr>
            <a:xfrm>
              <a:off x="4029550" y="3139175"/>
              <a:ext cx="5600" cy="5250"/>
            </a:xfrm>
            <a:custGeom>
              <a:avLst/>
              <a:gdLst/>
              <a:ahLst/>
              <a:cxnLst/>
              <a:rect l="l" t="t" r="r" b="b"/>
              <a:pathLst>
                <a:path w="224" h="210" extrusionOk="0">
                  <a:moveTo>
                    <a:pt x="120" y="0"/>
                  </a:moveTo>
                  <a:cubicBezTo>
                    <a:pt x="67" y="0"/>
                    <a:pt x="17" y="33"/>
                    <a:pt x="1" y="87"/>
                  </a:cubicBezTo>
                  <a:cubicBezTo>
                    <a:pt x="1" y="103"/>
                    <a:pt x="1" y="120"/>
                    <a:pt x="17" y="136"/>
                  </a:cubicBezTo>
                  <a:lnTo>
                    <a:pt x="17" y="173"/>
                  </a:lnTo>
                  <a:cubicBezTo>
                    <a:pt x="34" y="190"/>
                    <a:pt x="67" y="206"/>
                    <a:pt x="87" y="206"/>
                  </a:cubicBezTo>
                  <a:cubicBezTo>
                    <a:pt x="96" y="208"/>
                    <a:pt x="105" y="209"/>
                    <a:pt x="113" y="209"/>
                  </a:cubicBezTo>
                  <a:cubicBezTo>
                    <a:pt x="167" y="209"/>
                    <a:pt x="207" y="166"/>
                    <a:pt x="207" y="120"/>
                  </a:cubicBezTo>
                  <a:cubicBezTo>
                    <a:pt x="223" y="103"/>
                    <a:pt x="207" y="70"/>
                    <a:pt x="190" y="50"/>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
            <p:cNvSpPr/>
            <p:nvPr/>
          </p:nvSpPr>
          <p:spPr>
            <a:xfrm>
              <a:off x="3996050" y="3115400"/>
              <a:ext cx="4775" cy="5225"/>
            </a:xfrm>
            <a:custGeom>
              <a:avLst/>
              <a:gdLst/>
              <a:ahLst/>
              <a:cxnLst/>
              <a:rect l="l" t="t" r="r" b="b"/>
              <a:pathLst>
                <a:path w="191" h="209" extrusionOk="0">
                  <a:moveTo>
                    <a:pt x="89" y="1"/>
                  </a:moveTo>
                  <a:cubicBezTo>
                    <a:pt x="77" y="1"/>
                    <a:pt x="64" y="3"/>
                    <a:pt x="50" y="7"/>
                  </a:cubicBezTo>
                  <a:cubicBezTo>
                    <a:pt x="34" y="7"/>
                    <a:pt x="17" y="23"/>
                    <a:pt x="1" y="40"/>
                  </a:cubicBezTo>
                  <a:cubicBezTo>
                    <a:pt x="17" y="94"/>
                    <a:pt x="50" y="143"/>
                    <a:pt x="67" y="197"/>
                  </a:cubicBezTo>
                  <a:cubicBezTo>
                    <a:pt x="77" y="205"/>
                    <a:pt x="86" y="209"/>
                    <a:pt x="95" y="209"/>
                  </a:cubicBezTo>
                  <a:cubicBezTo>
                    <a:pt x="104" y="209"/>
                    <a:pt x="112" y="205"/>
                    <a:pt x="120" y="197"/>
                  </a:cubicBezTo>
                  <a:cubicBezTo>
                    <a:pt x="153" y="176"/>
                    <a:pt x="190" y="143"/>
                    <a:pt x="190" y="110"/>
                  </a:cubicBezTo>
                  <a:lnTo>
                    <a:pt x="190" y="56"/>
                  </a:lnTo>
                  <a:cubicBezTo>
                    <a:pt x="162" y="19"/>
                    <a:pt x="128" y="1"/>
                    <a:pt x="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
            <p:cNvSpPr/>
            <p:nvPr/>
          </p:nvSpPr>
          <p:spPr>
            <a:xfrm>
              <a:off x="4042425" y="3139000"/>
              <a:ext cx="5600" cy="5075"/>
            </a:xfrm>
            <a:custGeom>
              <a:avLst/>
              <a:gdLst/>
              <a:ahLst/>
              <a:cxnLst/>
              <a:rect l="l" t="t" r="r" b="b"/>
              <a:pathLst>
                <a:path w="224" h="203" extrusionOk="0">
                  <a:moveTo>
                    <a:pt x="110" y="1"/>
                  </a:moveTo>
                  <a:cubicBezTo>
                    <a:pt x="82" y="1"/>
                    <a:pt x="52" y="13"/>
                    <a:pt x="34" y="40"/>
                  </a:cubicBezTo>
                  <a:cubicBezTo>
                    <a:pt x="17" y="57"/>
                    <a:pt x="1" y="94"/>
                    <a:pt x="17" y="110"/>
                  </a:cubicBezTo>
                  <a:lnTo>
                    <a:pt x="17" y="143"/>
                  </a:lnTo>
                  <a:cubicBezTo>
                    <a:pt x="17" y="160"/>
                    <a:pt x="34" y="180"/>
                    <a:pt x="50" y="180"/>
                  </a:cubicBezTo>
                  <a:cubicBezTo>
                    <a:pt x="67" y="195"/>
                    <a:pt x="89" y="203"/>
                    <a:pt x="111" y="203"/>
                  </a:cubicBezTo>
                  <a:cubicBezTo>
                    <a:pt x="140" y="203"/>
                    <a:pt x="170" y="190"/>
                    <a:pt x="191" y="160"/>
                  </a:cubicBezTo>
                  <a:cubicBezTo>
                    <a:pt x="207" y="143"/>
                    <a:pt x="224" y="110"/>
                    <a:pt x="224" y="94"/>
                  </a:cubicBezTo>
                  <a:cubicBezTo>
                    <a:pt x="224" y="57"/>
                    <a:pt x="207" y="40"/>
                    <a:pt x="170" y="24"/>
                  </a:cubicBezTo>
                  <a:cubicBezTo>
                    <a:pt x="155" y="9"/>
                    <a:pt x="133"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
            <p:cNvSpPr/>
            <p:nvPr/>
          </p:nvSpPr>
          <p:spPr>
            <a:xfrm>
              <a:off x="4049750" y="3174825"/>
              <a:ext cx="5600" cy="5175"/>
            </a:xfrm>
            <a:custGeom>
              <a:avLst/>
              <a:gdLst/>
              <a:ahLst/>
              <a:cxnLst/>
              <a:rect l="l" t="t" r="r" b="b"/>
              <a:pathLst>
                <a:path w="224" h="207" extrusionOk="0">
                  <a:moveTo>
                    <a:pt x="120" y="1"/>
                  </a:moveTo>
                  <a:cubicBezTo>
                    <a:pt x="67" y="1"/>
                    <a:pt x="17" y="34"/>
                    <a:pt x="1" y="87"/>
                  </a:cubicBezTo>
                  <a:lnTo>
                    <a:pt x="1" y="120"/>
                  </a:lnTo>
                  <a:cubicBezTo>
                    <a:pt x="1" y="137"/>
                    <a:pt x="1" y="137"/>
                    <a:pt x="17" y="137"/>
                  </a:cubicBezTo>
                  <a:lnTo>
                    <a:pt x="17" y="170"/>
                  </a:lnTo>
                  <a:cubicBezTo>
                    <a:pt x="34" y="190"/>
                    <a:pt x="67" y="207"/>
                    <a:pt x="83" y="207"/>
                  </a:cubicBezTo>
                  <a:cubicBezTo>
                    <a:pt x="120" y="207"/>
                    <a:pt x="153" y="207"/>
                    <a:pt x="170" y="190"/>
                  </a:cubicBezTo>
                  <a:cubicBezTo>
                    <a:pt x="186" y="170"/>
                    <a:pt x="207" y="137"/>
                    <a:pt x="207" y="120"/>
                  </a:cubicBezTo>
                  <a:cubicBezTo>
                    <a:pt x="223" y="87"/>
                    <a:pt x="207" y="67"/>
                    <a:pt x="207" y="50"/>
                  </a:cubicBezTo>
                  <a:cubicBezTo>
                    <a:pt x="186"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
            <p:cNvSpPr/>
            <p:nvPr/>
          </p:nvSpPr>
          <p:spPr>
            <a:xfrm>
              <a:off x="4026975" y="3152725"/>
              <a:ext cx="6000" cy="5075"/>
            </a:xfrm>
            <a:custGeom>
              <a:avLst/>
              <a:gdLst/>
              <a:ahLst/>
              <a:cxnLst/>
              <a:rect l="l" t="t" r="r" b="b"/>
              <a:pathLst>
                <a:path w="240" h="203" extrusionOk="0">
                  <a:moveTo>
                    <a:pt x="126" y="0"/>
                  </a:moveTo>
                  <a:cubicBezTo>
                    <a:pt x="113" y="0"/>
                    <a:pt x="99" y="2"/>
                    <a:pt x="87" y="6"/>
                  </a:cubicBezTo>
                  <a:cubicBezTo>
                    <a:pt x="34" y="23"/>
                    <a:pt x="1" y="93"/>
                    <a:pt x="17" y="147"/>
                  </a:cubicBezTo>
                  <a:cubicBezTo>
                    <a:pt x="42" y="184"/>
                    <a:pt x="78" y="202"/>
                    <a:pt x="116" y="202"/>
                  </a:cubicBezTo>
                  <a:cubicBezTo>
                    <a:pt x="128" y="202"/>
                    <a:pt x="141" y="200"/>
                    <a:pt x="153" y="196"/>
                  </a:cubicBezTo>
                  <a:cubicBezTo>
                    <a:pt x="207" y="180"/>
                    <a:pt x="240" y="109"/>
                    <a:pt x="223" y="60"/>
                  </a:cubicBezTo>
                  <a:cubicBezTo>
                    <a:pt x="211" y="20"/>
                    <a:pt x="168"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
            <p:cNvSpPr/>
            <p:nvPr/>
          </p:nvSpPr>
          <p:spPr>
            <a:xfrm>
              <a:off x="4051000" y="3160600"/>
              <a:ext cx="5575" cy="5250"/>
            </a:xfrm>
            <a:custGeom>
              <a:avLst/>
              <a:gdLst/>
              <a:ahLst/>
              <a:cxnLst/>
              <a:rect l="l" t="t" r="r" b="b"/>
              <a:pathLst>
                <a:path w="223" h="210" extrusionOk="0">
                  <a:moveTo>
                    <a:pt x="120" y="1"/>
                  </a:moveTo>
                  <a:cubicBezTo>
                    <a:pt x="103" y="1"/>
                    <a:pt x="70" y="1"/>
                    <a:pt x="54" y="17"/>
                  </a:cubicBezTo>
                  <a:cubicBezTo>
                    <a:pt x="17" y="38"/>
                    <a:pt x="17" y="71"/>
                    <a:pt x="0" y="87"/>
                  </a:cubicBezTo>
                  <a:cubicBezTo>
                    <a:pt x="0" y="104"/>
                    <a:pt x="0" y="120"/>
                    <a:pt x="17" y="141"/>
                  </a:cubicBezTo>
                  <a:lnTo>
                    <a:pt x="17" y="174"/>
                  </a:lnTo>
                  <a:cubicBezTo>
                    <a:pt x="33" y="190"/>
                    <a:pt x="70" y="207"/>
                    <a:pt x="87" y="207"/>
                  </a:cubicBezTo>
                  <a:cubicBezTo>
                    <a:pt x="96" y="209"/>
                    <a:pt x="105" y="210"/>
                    <a:pt x="114" y="210"/>
                  </a:cubicBezTo>
                  <a:cubicBezTo>
                    <a:pt x="169" y="210"/>
                    <a:pt x="206" y="167"/>
                    <a:pt x="206" y="120"/>
                  </a:cubicBezTo>
                  <a:cubicBezTo>
                    <a:pt x="223" y="104"/>
                    <a:pt x="206" y="71"/>
                    <a:pt x="190" y="54"/>
                  </a:cubicBezTo>
                  <a:cubicBezTo>
                    <a:pt x="173" y="17"/>
                    <a:pt x="15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
            <p:cNvSpPr/>
            <p:nvPr/>
          </p:nvSpPr>
          <p:spPr>
            <a:xfrm>
              <a:off x="4013175" y="3082875"/>
              <a:ext cx="5675" cy="5200"/>
            </a:xfrm>
            <a:custGeom>
              <a:avLst/>
              <a:gdLst/>
              <a:ahLst/>
              <a:cxnLst/>
              <a:rect l="l" t="t" r="r" b="b"/>
              <a:pathLst>
                <a:path w="227" h="208" extrusionOk="0">
                  <a:moveTo>
                    <a:pt x="124" y="1"/>
                  </a:moveTo>
                  <a:cubicBezTo>
                    <a:pt x="70" y="1"/>
                    <a:pt x="21" y="34"/>
                    <a:pt x="0" y="88"/>
                  </a:cubicBezTo>
                  <a:cubicBezTo>
                    <a:pt x="0" y="104"/>
                    <a:pt x="0" y="121"/>
                    <a:pt x="21" y="137"/>
                  </a:cubicBezTo>
                  <a:lnTo>
                    <a:pt x="21" y="174"/>
                  </a:lnTo>
                  <a:cubicBezTo>
                    <a:pt x="37" y="191"/>
                    <a:pt x="70" y="207"/>
                    <a:pt x="87" y="207"/>
                  </a:cubicBezTo>
                  <a:cubicBezTo>
                    <a:pt x="157" y="207"/>
                    <a:pt x="206" y="174"/>
                    <a:pt x="206" y="121"/>
                  </a:cubicBezTo>
                  <a:cubicBezTo>
                    <a:pt x="227" y="88"/>
                    <a:pt x="206" y="71"/>
                    <a:pt x="190" y="34"/>
                  </a:cubicBezTo>
                  <a:cubicBezTo>
                    <a:pt x="173" y="17"/>
                    <a:pt x="157"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
            <p:cNvSpPr/>
            <p:nvPr/>
          </p:nvSpPr>
          <p:spPr>
            <a:xfrm>
              <a:off x="4009775" y="3113400"/>
              <a:ext cx="5575" cy="5100"/>
            </a:xfrm>
            <a:custGeom>
              <a:avLst/>
              <a:gdLst/>
              <a:ahLst/>
              <a:cxnLst/>
              <a:rect l="l" t="t" r="r" b="b"/>
              <a:pathLst>
                <a:path w="223" h="204" extrusionOk="0">
                  <a:moveTo>
                    <a:pt x="70" y="0"/>
                  </a:moveTo>
                  <a:cubicBezTo>
                    <a:pt x="33" y="17"/>
                    <a:pt x="17" y="33"/>
                    <a:pt x="17" y="50"/>
                  </a:cubicBezTo>
                  <a:cubicBezTo>
                    <a:pt x="0" y="70"/>
                    <a:pt x="0" y="103"/>
                    <a:pt x="0" y="136"/>
                  </a:cubicBezTo>
                  <a:cubicBezTo>
                    <a:pt x="12" y="175"/>
                    <a:pt x="52" y="203"/>
                    <a:pt x="92" y="203"/>
                  </a:cubicBezTo>
                  <a:cubicBezTo>
                    <a:pt x="107" y="203"/>
                    <a:pt x="122" y="199"/>
                    <a:pt x="136" y="190"/>
                  </a:cubicBezTo>
                  <a:cubicBezTo>
                    <a:pt x="190" y="174"/>
                    <a:pt x="223" y="120"/>
                    <a:pt x="206" y="70"/>
                  </a:cubicBezTo>
                  <a:cubicBezTo>
                    <a:pt x="190" y="33"/>
                    <a:pt x="157"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
            <p:cNvSpPr/>
            <p:nvPr/>
          </p:nvSpPr>
          <p:spPr>
            <a:xfrm>
              <a:off x="4010175" y="3096600"/>
              <a:ext cx="5600" cy="5250"/>
            </a:xfrm>
            <a:custGeom>
              <a:avLst/>
              <a:gdLst/>
              <a:ahLst/>
              <a:cxnLst/>
              <a:rect l="l" t="t" r="r" b="b"/>
              <a:pathLst>
                <a:path w="224" h="210" extrusionOk="0">
                  <a:moveTo>
                    <a:pt x="122" y="0"/>
                  </a:moveTo>
                  <a:cubicBezTo>
                    <a:pt x="91" y="0"/>
                    <a:pt x="58" y="15"/>
                    <a:pt x="38" y="37"/>
                  </a:cubicBezTo>
                  <a:cubicBezTo>
                    <a:pt x="17" y="70"/>
                    <a:pt x="1" y="87"/>
                    <a:pt x="1" y="124"/>
                  </a:cubicBezTo>
                  <a:cubicBezTo>
                    <a:pt x="17" y="124"/>
                    <a:pt x="17" y="140"/>
                    <a:pt x="17" y="140"/>
                  </a:cubicBezTo>
                  <a:cubicBezTo>
                    <a:pt x="17" y="157"/>
                    <a:pt x="38" y="173"/>
                    <a:pt x="54" y="190"/>
                  </a:cubicBezTo>
                  <a:cubicBezTo>
                    <a:pt x="67" y="204"/>
                    <a:pt x="84" y="210"/>
                    <a:pt x="103" y="210"/>
                  </a:cubicBezTo>
                  <a:cubicBezTo>
                    <a:pt x="135" y="210"/>
                    <a:pt x="170" y="194"/>
                    <a:pt x="190" y="173"/>
                  </a:cubicBezTo>
                  <a:cubicBezTo>
                    <a:pt x="223" y="124"/>
                    <a:pt x="223" y="70"/>
                    <a:pt x="174" y="21"/>
                  </a:cubicBezTo>
                  <a:cubicBezTo>
                    <a:pt x="161" y="6"/>
                    <a:pt x="142"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
            <p:cNvSpPr/>
            <p:nvPr/>
          </p:nvSpPr>
          <p:spPr>
            <a:xfrm>
              <a:off x="4023050" y="3106500"/>
              <a:ext cx="5200" cy="5175"/>
            </a:xfrm>
            <a:custGeom>
              <a:avLst/>
              <a:gdLst/>
              <a:ahLst/>
              <a:cxnLst/>
              <a:rect l="l" t="t" r="r" b="b"/>
              <a:pathLst>
                <a:path w="208" h="207" extrusionOk="0">
                  <a:moveTo>
                    <a:pt x="120" y="0"/>
                  </a:moveTo>
                  <a:cubicBezTo>
                    <a:pt x="54" y="0"/>
                    <a:pt x="1" y="37"/>
                    <a:pt x="1" y="87"/>
                  </a:cubicBezTo>
                  <a:lnTo>
                    <a:pt x="1" y="120"/>
                  </a:lnTo>
                  <a:lnTo>
                    <a:pt x="1" y="140"/>
                  </a:lnTo>
                  <a:cubicBezTo>
                    <a:pt x="1" y="157"/>
                    <a:pt x="1" y="157"/>
                    <a:pt x="17" y="173"/>
                  </a:cubicBezTo>
                  <a:cubicBezTo>
                    <a:pt x="38" y="190"/>
                    <a:pt x="54" y="206"/>
                    <a:pt x="87" y="206"/>
                  </a:cubicBezTo>
                  <a:cubicBezTo>
                    <a:pt x="104" y="206"/>
                    <a:pt x="141" y="206"/>
                    <a:pt x="158" y="190"/>
                  </a:cubicBezTo>
                  <a:cubicBezTo>
                    <a:pt x="191" y="173"/>
                    <a:pt x="191" y="157"/>
                    <a:pt x="207" y="120"/>
                  </a:cubicBezTo>
                  <a:cubicBezTo>
                    <a:pt x="207" y="103"/>
                    <a:pt x="207" y="70"/>
                    <a:pt x="191" y="54"/>
                  </a:cubicBezTo>
                  <a:cubicBezTo>
                    <a:pt x="174" y="37"/>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
            <p:cNvSpPr/>
            <p:nvPr/>
          </p:nvSpPr>
          <p:spPr>
            <a:xfrm>
              <a:off x="4005425" y="3124800"/>
              <a:ext cx="6125" cy="5275"/>
            </a:xfrm>
            <a:custGeom>
              <a:avLst/>
              <a:gdLst/>
              <a:ahLst/>
              <a:cxnLst/>
              <a:rect l="l" t="t" r="r" b="b"/>
              <a:pathLst>
                <a:path w="245" h="211" extrusionOk="0">
                  <a:moveTo>
                    <a:pt x="116" y="0"/>
                  </a:moveTo>
                  <a:cubicBezTo>
                    <a:pt x="102" y="0"/>
                    <a:pt x="87" y="2"/>
                    <a:pt x="71" y="6"/>
                  </a:cubicBezTo>
                  <a:cubicBezTo>
                    <a:pt x="21" y="27"/>
                    <a:pt x="1" y="93"/>
                    <a:pt x="21" y="146"/>
                  </a:cubicBezTo>
                  <a:cubicBezTo>
                    <a:pt x="33" y="182"/>
                    <a:pt x="71" y="211"/>
                    <a:pt x="110" y="211"/>
                  </a:cubicBezTo>
                  <a:cubicBezTo>
                    <a:pt x="126" y="211"/>
                    <a:pt x="142" y="206"/>
                    <a:pt x="158" y="196"/>
                  </a:cubicBezTo>
                  <a:cubicBezTo>
                    <a:pt x="207" y="179"/>
                    <a:pt x="244" y="130"/>
                    <a:pt x="207" y="76"/>
                  </a:cubicBezTo>
                  <a:cubicBezTo>
                    <a:pt x="194" y="22"/>
                    <a:pt x="16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
            <p:cNvSpPr/>
            <p:nvPr/>
          </p:nvSpPr>
          <p:spPr>
            <a:xfrm>
              <a:off x="4021825" y="3120300"/>
              <a:ext cx="5600" cy="5250"/>
            </a:xfrm>
            <a:custGeom>
              <a:avLst/>
              <a:gdLst/>
              <a:ahLst/>
              <a:cxnLst/>
              <a:rect l="l" t="t" r="r" b="b"/>
              <a:pathLst>
                <a:path w="224" h="210" extrusionOk="0">
                  <a:moveTo>
                    <a:pt x="120" y="1"/>
                  </a:moveTo>
                  <a:cubicBezTo>
                    <a:pt x="66" y="1"/>
                    <a:pt x="17" y="34"/>
                    <a:pt x="0" y="83"/>
                  </a:cubicBezTo>
                  <a:cubicBezTo>
                    <a:pt x="0" y="104"/>
                    <a:pt x="0" y="120"/>
                    <a:pt x="17" y="137"/>
                  </a:cubicBezTo>
                  <a:cubicBezTo>
                    <a:pt x="17" y="153"/>
                    <a:pt x="17" y="153"/>
                    <a:pt x="33" y="170"/>
                  </a:cubicBezTo>
                  <a:cubicBezTo>
                    <a:pt x="50" y="186"/>
                    <a:pt x="66" y="207"/>
                    <a:pt x="103" y="207"/>
                  </a:cubicBezTo>
                  <a:cubicBezTo>
                    <a:pt x="110" y="209"/>
                    <a:pt x="116" y="210"/>
                    <a:pt x="122" y="210"/>
                  </a:cubicBezTo>
                  <a:cubicBezTo>
                    <a:pt x="166" y="210"/>
                    <a:pt x="209" y="163"/>
                    <a:pt x="223" y="120"/>
                  </a:cubicBezTo>
                  <a:cubicBezTo>
                    <a:pt x="223" y="83"/>
                    <a:pt x="207" y="67"/>
                    <a:pt x="190" y="50"/>
                  </a:cubicBezTo>
                  <a:cubicBezTo>
                    <a:pt x="169"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
            <p:cNvSpPr/>
            <p:nvPr/>
          </p:nvSpPr>
          <p:spPr>
            <a:xfrm>
              <a:off x="4016250" y="3146075"/>
              <a:ext cx="5175" cy="5250"/>
            </a:xfrm>
            <a:custGeom>
              <a:avLst/>
              <a:gdLst/>
              <a:ahLst/>
              <a:cxnLst/>
              <a:rect l="l" t="t" r="r" b="b"/>
              <a:pathLst>
                <a:path w="207" h="210" extrusionOk="0">
                  <a:moveTo>
                    <a:pt x="120" y="0"/>
                  </a:moveTo>
                  <a:cubicBezTo>
                    <a:pt x="50" y="0"/>
                    <a:pt x="1" y="33"/>
                    <a:pt x="1" y="83"/>
                  </a:cubicBezTo>
                  <a:lnTo>
                    <a:pt x="1" y="136"/>
                  </a:lnTo>
                  <a:cubicBezTo>
                    <a:pt x="1" y="153"/>
                    <a:pt x="17" y="153"/>
                    <a:pt x="17" y="169"/>
                  </a:cubicBezTo>
                  <a:cubicBezTo>
                    <a:pt x="34" y="186"/>
                    <a:pt x="50" y="206"/>
                    <a:pt x="83" y="206"/>
                  </a:cubicBezTo>
                  <a:cubicBezTo>
                    <a:pt x="90" y="209"/>
                    <a:pt x="97" y="209"/>
                    <a:pt x="103" y="209"/>
                  </a:cubicBezTo>
                  <a:cubicBezTo>
                    <a:pt x="149" y="209"/>
                    <a:pt x="189" y="163"/>
                    <a:pt x="207" y="120"/>
                  </a:cubicBezTo>
                  <a:cubicBezTo>
                    <a:pt x="207" y="83"/>
                    <a:pt x="207" y="66"/>
                    <a:pt x="186" y="50"/>
                  </a:cubicBezTo>
                  <a:cubicBezTo>
                    <a:pt x="170"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
            <p:cNvSpPr/>
            <p:nvPr/>
          </p:nvSpPr>
          <p:spPr>
            <a:xfrm>
              <a:off x="4017075" y="3132150"/>
              <a:ext cx="6000" cy="5200"/>
            </a:xfrm>
            <a:custGeom>
              <a:avLst/>
              <a:gdLst/>
              <a:ahLst/>
              <a:cxnLst/>
              <a:rect l="l" t="t" r="r" b="b"/>
              <a:pathLst>
                <a:path w="240" h="208" extrusionOk="0">
                  <a:moveTo>
                    <a:pt x="115" y="1"/>
                  </a:moveTo>
                  <a:cubicBezTo>
                    <a:pt x="105" y="1"/>
                    <a:pt x="96" y="2"/>
                    <a:pt x="87" y="5"/>
                  </a:cubicBezTo>
                  <a:cubicBezTo>
                    <a:pt x="34" y="21"/>
                    <a:pt x="1" y="91"/>
                    <a:pt x="34" y="145"/>
                  </a:cubicBezTo>
                  <a:cubicBezTo>
                    <a:pt x="46" y="181"/>
                    <a:pt x="77" y="208"/>
                    <a:pt x="112" y="208"/>
                  </a:cubicBezTo>
                  <a:cubicBezTo>
                    <a:pt x="125" y="208"/>
                    <a:pt x="139" y="204"/>
                    <a:pt x="153" y="194"/>
                  </a:cubicBezTo>
                  <a:cubicBezTo>
                    <a:pt x="223" y="178"/>
                    <a:pt x="240" y="124"/>
                    <a:pt x="223" y="75"/>
                  </a:cubicBezTo>
                  <a:cubicBezTo>
                    <a:pt x="210" y="31"/>
                    <a:pt x="160"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
            <p:cNvSpPr/>
            <p:nvPr/>
          </p:nvSpPr>
          <p:spPr>
            <a:xfrm>
              <a:off x="4178600" y="3147725"/>
              <a:ext cx="5175" cy="5250"/>
            </a:xfrm>
            <a:custGeom>
              <a:avLst/>
              <a:gdLst/>
              <a:ahLst/>
              <a:cxnLst/>
              <a:rect l="l" t="t" r="r" b="b"/>
              <a:pathLst>
                <a:path w="207" h="210" extrusionOk="0">
                  <a:moveTo>
                    <a:pt x="120" y="0"/>
                  </a:moveTo>
                  <a:cubicBezTo>
                    <a:pt x="83" y="0"/>
                    <a:pt x="50" y="17"/>
                    <a:pt x="33" y="37"/>
                  </a:cubicBezTo>
                  <a:cubicBezTo>
                    <a:pt x="17" y="54"/>
                    <a:pt x="0" y="70"/>
                    <a:pt x="0" y="87"/>
                  </a:cubicBezTo>
                  <a:lnTo>
                    <a:pt x="0" y="157"/>
                  </a:lnTo>
                  <a:cubicBezTo>
                    <a:pt x="17" y="173"/>
                    <a:pt x="50" y="206"/>
                    <a:pt x="83" y="206"/>
                  </a:cubicBezTo>
                  <a:lnTo>
                    <a:pt x="103" y="206"/>
                  </a:lnTo>
                  <a:cubicBezTo>
                    <a:pt x="110" y="209"/>
                    <a:pt x="117" y="210"/>
                    <a:pt x="123" y="210"/>
                  </a:cubicBezTo>
                  <a:cubicBezTo>
                    <a:pt x="166" y="210"/>
                    <a:pt x="206" y="166"/>
                    <a:pt x="206" y="120"/>
                  </a:cubicBezTo>
                  <a:cubicBezTo>
                    <a:pt x="206" y="103"/>
                    <a:pt x="206" y="70"/>
                    <a:pt x="186" y="54"/>
                  </a:cubicBezTo>
                  <a:cubicBezTo>
                    <a:pt x="169" y="37"/>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
            <p:cNvSpPr/>
            <p:nvPr/>
          </p:nvSpPr>
          <p:spPr>
            <a:xfrm>
              <a:off x="4275175" y="3166675"/>
              <a:ext cx="6000" cy="5275"/>
            </a:xfrm>
            <a:custGeom>
              <a:avLst/>
              <a:gdLst/>
              <a:ahLst/>
              <a:cxnLst/>
              <a:rect l="l" t="t" r="r" b="b"/>
              <a:pathLst>
                <a:path w="240" h="211" extrusionOk="0">
                  <a:moveTo>
                    <a:pt x="87" y="1"/>
                  </a:moveTo>
                  <a:cubicBezTo>
                    <a:pt x="33" y="34"/>
                    <a:pt x="0" y="83"/>
                    <a:pt x="17" y="137"/>
                  </a:cubicBezTo>
                  <a:cubicBezTo>
                    <a:pt x="48" y="178"/>
                    <a:pt x="88" y="211"/>
                    <a:pt x="131" y="211"/>
                  </a:cubicBezTo>
                  <a:cubicBezTo>
                    <a:pt x="140" y="211"/>
                    <a:pt x="148" y="210"/>
                    <a:pt x="157" y="207"/>
                  </a:cubicBezTo>
                  <a:cubicBezTo>
                    <a:pt x="174" y="186"/>
                    <a:pt x="190" y="186"/>
                    <a:pt x="207" y="170"/>
                  </a:cubicBezTo>
                  <a:cubicBezTo>
                    <a:pt x="223" y="137"/>
                    <a:pt x="240" y="104"/>
                    <a:pt x="223" y="67"/>
                  </a:cubicBezTo>
                  <a:cubicBezTo>
                    <a:pt x="207" y="34"/>
                    <a:pt x="174"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
            <p:cNvSpPr/>
            <p:nvPr/>
          </p:nvSpPr>
          <p:spPr>
            <a:xfrm>
              <a:off x="4274350" y="3180225"/>
              <a:ext cx="5600" cy="5050"/>
            </a:xfrm>
            <a:custGeom>
              <a:avLst/>
              <a:gdLst/>
              <a:ahLst/>
              <a:cxnLst/>
              <a:rect l="l" t="t" r="r" b="b"/>
              <a:pathLst>
                <a:path w="224" h="202" extrusionOk="0">
                  <a:moveTo>
                    <a:pt x="107" y="0"/>
                  </a:moveTo>
                  <a:cubicBezTo>
                    <a:pt x="84" y="0"/>
                    <a:pt x="62" y="12"/>
                    <a:pt x="50" y="24"/>
                  </a:cubicBezTo>
                  <a:cubicBezTo>
                    <a:pt x="33" y="40"/>
                    <a:pt x="17" y="57"/>
                    <a:pt x="17" y="94"/>
                  </a:cubicBezTo>
                  <a:cubicBezTo>
                    <a:pt x="1" y="110"/>
                    <a:pt x="17" y="127"/>
                    <a:pt x="17" y="143"/>
                  </a:cubicBezTo>
                  <a:cubicBezTo>
                    <a:pt x="17" y="143"/>
                    <a:pt x="17" y="160"/>
                    <a:pt x="33" y="160"/>
                  </a:cubicBezTo>
                  <a:cubicBezTo>
                    <a:pt x="50" y="180"/>
                    <a:pt x="66" y="197"/>
                    <a:pt x="104" y="197"/>
                  </a:cubicBezTo>
                  <a:cubicBezTo>
                    <a:pt x="112" y="200"/>
                    <a:pt x="121" y="201"/>
                    <a:pt x="129" y="201"/>
                  </a:cubicBezTo>
                  <a:cubicBezTo>
                    <a:pt x="170" y="201"/>
                    <a:pt x="209" y="168"/>
                    <a:pt x="223" y="110"/>
                  </a:cubicBezTo>
                  <a:cubicBezTo>
                    <a:pt x="223" y="94"/>
                    <a:pt x="223" y="57"/>
                    <a:pt x="207" y="40"/>
                  </a:cubicBezTo>
                  <a:cubicBezTo>
                    <a:pt x="190" y="24"/>
                    <a:pt x="153" y="7"/>
                    <a:pt x="137" y="7"/>
                  </a:cubicBezTo>
                  <a:cubicBezTo>
                    <a:pt x="127" y="2"/>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
            <p:cNvSpPr/>
            <p:nvPr/>
          </p:nvSpPr>
          <p:spPr>
            <a:xfrm>
              <a:off x="4269600" y="3142875"/>
              <a:ext cx="5175" cy="5275"/>
            </a:xfrm>
            <a:custGeom>
              <a:avLst/>
              <a:gdLst/>
              <a:ahLst/>
              <a:cxnLst/>
              <a:rect l="l" t="t" r="r" b="b"/>
              <a:pathLst>
                <a:path w="207" h="211" extrusionOk="0">
                  <a:moveTo>
                    <a:pt x="96" y="1"/>
                  </a:moveTo>
                  <a:cubicBezTo>
                    <a:pt x="54" y="1"/>
                    <a:pt x="15" y="33"/>
                    <a:pt x="1" y="75"/>
                  </a:cubicBezTo>
                  <a:lnTo>
                    <a:pt x="1" y="91"/>
                  </a:lnTo>
                  <a:lnTo>
                    <a:pt x="1" y="145"/>
                  </a:lnTo>
                  <a:cubicBezTo>
                    <a:pt x="17" y="161"/>
                    <a:pt x="34" y="194"/>
                    <a:pt x="50" y="194"/>
                  </a:cubicBezTo>
                  <a:cubicBezTo>
                    <a:pt x="71" y="211"/>
                    <a:pt x="87" y="211"/>
                    <a:pt x="87" y="211"/>
                  </a:cubicBezTo>
                  <a:cubicBezTo>
                    <a:pt x="137" y="211"/>
                    <a:pt x="207" y="178"/>
                    <a:pt x="207" y="128"/>
                  </a:cubicBezTo>
                  <a:cubicBezTo>
                    <a:pt x="207" y="91"/>
                    <a:pt x="207" y="75"/>
                    <a:pt x="191" y="42"/>
                  </a:cubicBezTo>
                  <a:cubicBezTo>
                    <a:pt x="174" y="25"/>
                    <a:pt x="153" y="5"/>
                    <a:pt x="120" y="5"/>
                  </a:cubicBezTo>
                  <a:cubicBezTo>
                    <a:pt x="112" y="2"/>
                    <a:pt x="104"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
            <p:cNvSpPr/>
            <p:nvPr/>
          </p:nvSpPr>
          <p:spPr>
            <a:xfrm>
              <a:off x="4270025" y="3208250"/>
              <a:ext cx="5575" cy="5250"/>
            </a:xfrm>
            <a:custGeom>
              <a:avLst/>
              <a:gdLst/>
              <a:ahLst/>
              <a:cxnLst/>
              <a:rect l="l" t="t" r="r" b="b"/>
              <a:pathLst>
                <a:path w="223" h="210" extrusionOk="0">
                  <a:moveTo>
                    <a:pt x="100" y="0"/>
                  </a:moveTo>
                  <a:cubicBezTo>
                    <a:pt x="57" y="0"/>
                    <a:pt x="15" y="44"/>
                    <a:pt x="0" y="90"/>
                  </a:cubicBezTo>
                  <a:cubicBezTo>
                    <a:pt x="0" y="107"/>
                    <a:pt x="0" y="123"/>
                    <a:pt x="17" y="140"/>
                  </a:cubicBezTo>
                  <a:lnTo>
                    <a:pt x="17" y="156"/>
                  </a:lnTo>
                  <a:cubicBezTo>
                    <a:pt x="33" y="193"/>
                    <a:pt x="70" y="210"/>
                    <a:pt x="87" y="210"/>
                  </a:cubicBezTo>
                  <a:cubicBezTo>
                    <a:pt x="120" y="210"/>
                    <a:pt x="157" y="210"/>
                    <a:pt x="174" y="193"/>
                  </a:cubicBezTo>
                  <a:cubicBezTo>
                    <a:pt x="190" y="173"/>
                    <a:pt x="206" y="140"/>
                    <a:pt x="206" y="123"/>
                  </a:cubicBezTo>
                  <a:cubicBezTo>
                    <a:pt x="223" y="90"/>
                    <a:pt x="206" y="70"/>
                    <a:pt x="190" y="37"/>
                  </a:cubicBezTo>
                  <a:cubicBezTo>
                    <a:pt x="174" y="20"/>
                    <a:pt x="157" y="4"/>
                    <a:pt x="120" y="4"/>
                  </a:cubicBezTo>
                  <a:cubicBezTo>
                    <a:pt x="113" y="1"/>
                    <a:pt x="107"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
            <p:cNvSpPr/>
            <p:nvPr/>
          </p:nvSpPr>
          <p:spPr>
            <a:xfrm>
              <a:off x="4287650" y="3173775"/>
              <a:ext cx="5575" cy="5300"/>
            </a:xfrm>
            <a:custGeom>
              <a:avLst/>
              <a:gdLst/>
              <a:ahLst/>
              <a:cxnLst/>
              <a:rect l="l" t="t" r="r" b="b"/>
              <a:pathLst>
                <a:path w="223" h="212" extrusionOk="0">
                  <a:moveTo>
                    <a:pt x="111" y="0"/>
                  </a:moveTo>
                  <a:cubicBezTo>
                    <a:pt x="82" y="0"/>
                    <a:pt x="54" y="13"/>
                    <a:pt x="33" y="43"/>
                  </a:cubicBezTo>
                  <a:cubicBezTo>
                    <a:pt x="17" y="59"/>
                    <a:pt x="0" y="92"/>
                    <a:pt x="0" y="109"/>
                  </a:cubicBezTo>
                  <a:cubicBezTo>
                    <a:pt x="17" y="129"/>
                    <a:pt x="17" y="129"/>
                    <a:pt x="17" y="146"/>
                  </a:cubicBezTo>
                  <a:cubicBezTo>
                    <a:pt x="17" y="162"/>
                    <a:pt x="33" y="179"/>
                    <a:pt x="50" y="179"/>
                  </a:cubicBezTo>
                  <a:cubicBezTo>
                    <a:pt x="70" y="195"/>
                    <a:pt x="103" y="212"/>
                    <a:pt x="120" y="212"/>
                  </a:cubicBezTo>
                  <a:cubicBezTo>
                    <a:pt x="153" y="212"/>
                    <a:pt x="174" y="195"/>
                    <a:pt x="190" y="179"/>
                  </a:cubicBezTo>
                  <a:cubicBezTo>
                    <a:pt x="207" y="146"/>
                    <a:pt x="223" y="129"/>
                    <a:pt x="223" y="92"/>
                  </a:cubicBezTo>
                  <a:cubicBezTo>
                    <a:pt x="207" y="76"/>
                    <a:pt x="207" y="43"/>
                    <a:pt x="174" y="26"/>
                  </a:cubicBezTo>
                  <a:cubicBezTo>
                    <a:pt x="157" y="9"/>
                    <a:pt x="134"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
            <p:cNvSpPr/>
            <p:nvPr/>
          </p:nvSpPr>
          <p:spPr>
            <a:xfrm>
              <a:off x="4285475" y="3185550"/>
              <a:ext cx="5175" cy="5175"/>
            </a:xfrm>
            <a:custGeom>
              <a:avLst/>
              <a:gdLst/>
              <a:ahLst/>
              <a:cxnLst/>
              <a:rect l="l" t="t" r="r" b="b"/>
              <a:pathLst>
                <a:path w="207" h="207" extrusionOk="0">
                  <a:moveTo>
                    <a:pt x="120" y="0"/>
                  </a:moveTo>
                  <a:cubicBezTo>
                    <a:pt x="87" y="0"/>
                    <a:pt x="54" y="17"/>
                    <a:pt x="34" y="33"/>
                  </a:cubicBezTo>
                  <a:cubicBezTo>
                    <a:pt x="17" y="50"/>
                    <a:pt x="1" y="70"/>
                    <a:pt x="1" y="87"/>
                  </a:cubicBezTo>
                  <a:lnTo>
                    <a:pt x="1" y="136"/>
                  </a:lnTo>
                  <a:cubicBezTo>
                    <a:pt x="17" y="174"/>
                    <a:pt x="54" y="207"/>
                    <a:pt x="87" y="207"/>
                  </a:cubicBezTo>
                  <a:lnTo>
                    <a:pt x="104" y="207"/>
                  </a:lnTo>
                  <a:cubicBezTo>
                    <a:pt x="157" y="207"/>
                    <a:pt x="207" y="174"/>
                    <a:pt x="207" y="120"/>
                  </a:cubicBezTo>
                  <a:cubicBezTo>
                    <a:pt x="207" y="87"/>
                    <a:pt x="207" y="70"/>
                    <a:pt x="190" y="50"/>
                  </a:cubicBezTo>
                  <a:cubicBezTo>
                    <a:pt x="174" y="17"/>
                    <a:pt x="15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
            <p:cNvSpPr/>
            <p:nvPr/>
          </p:nvSpPr>
          <p:spPr>
            <a:xfrm>
              <a:off x="4265275" y="3157450"/>
              <a:ext cx="5600" cy="5350"/>
            </a:xfrm>
            <a:custGeom>
              <a:avLst/>
              <a:gdLst/>
              <a:ahLst/>
              <a:cxnLst/>
              <a:rect l="l" t="t" r="r" b="b"/>
              <a:pathLst>
                <a:path w="224" h="214" extrusionOk="0">
                  <a:moveTo>
                    <a:pt x="116" y="1"/>
                  </a:moveTo>
                  <a:cubicBezTo>
                    <a:pt x="85" y="1"/>
                    <a:pt x="56" y="13"/>
                    <a:pt x="38" y="40"/>
                  </a:cubicBezTo>
                  <a:cubicBezTo>
                    <a:pt x="17" y="61"/>
                    <a:pt x="1" y="94"/>
                    <a:pt x="17" y="110"/>
                  </a:cubicBezTo>
                  <a:lnTo>
                    <a:pt x="17" y="143"/>
                  </a:lnTo>
                  <a:cubicBezTo>
                    <a:pt x="17" y="164"/>
                    <a:pt x="38" y="180"/>
                    <a:pt x="54" y="180"/>
                  </a:cubicBezTo>
                  <a:cubicBezTo>
                    <a:pt x="71" y="197"/>
                    <a:pt x="104" y="213"/>
                    <a:pt x="120" y="213"/>
                  </a:cubicBezTo>
                  <a:cubicBezTo>
                    <a:pt x="157" y="197"/>
                    <a:pt x="174" y="197"/>
                    <a:pt x="207" y="164"/>
                  </a:cubicBezTo>
                  <a:cubicBezTo>
                    <a:pt x="223" y="143"/>
                    <a:pt x="223" y="127"/>
                    <a:pt x="223" y="94"/>
                  </a:cubicBezTo>
                  <a:cubicBezTo>
                    <a:pt x="223" y="61"/>
                    <a:pt x="207" y="40"/>
                    <a:pt x="190" y="24"/>
                  </a:cubicBezTo>
                  <a:cubicBezTo>
                    <a:pt x="168" y="9"/>
                    <a:pt x="14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
            <p:cNvSpPr/>
            <p:nvPr/>
          </p:nvSpPr>
          <p:spPr>
            <a:xfrm>
              <a:off x="4279100" y="3153275"/>
              <a:ext cx="5575" cy="5325"/>
            </a:xfrm>
            <a:custGeom>
              <a:avLst/>
              <a:gdLst/>
              <a:ahLst/>
              <a:cxnLst/>
              <a:rect l="l" t="t" r="r" b="b"/>
              <a:pathLst>
                <a:path w="223" h="213" extrusionOk="0">
                  <a:moveTo>
                    <a:pt x="120" y="1"/>
                  </a:moveTo>
                  <a:cubicBezTo>
                    <a:pt x="103" y="1"/>
                    <a:pt x="66" y="22"/>
                    <a:pt x="50" y="38"/>
                  </a:cubicBezTo>
                  <a:cubicBezTo>
                    <a:pt x="17" y="38"/>
                    <a:pt x="17" y="71"/>
                    <a:pt x="0" y="87"/>
                  </a:cubicBezTo>
                  <a:cubicBezTo>
                    <a:pt x="0" y="104"/>
                    <a:pt x="0" y="141"/>
                    <a:pt x="17" y="158"/>
                  </a:cubicBezTo>
                  <a:lnTo>
                    <a:pt x="17" y="174"/>
                  </a:lnTo>
                  <a:cubicBezTo>
                    <a:pt x="33" y="191"/>
                    <a:pt x="66" y="207"/>
                    <a:pt x="83" y="207"/>
                  </a:cubicBezTo>
                  <a:cubicBezTo>
                    <a:pt x="96" y="211"/>
                    <a:pt x="108" y="213"/>
                    <a:pt x="120" y="213"/>
                  </a:cubicBezTo>
                  <a:cubicBezTo>
                    <a:pt x="171" y="213"/>
                    <a:pt x="206" y="178"/>
                    <a:pt x="206" y="125"/>
                  </a:cubicBezTo>
                  <a:cubicBezTo>
                    <a:pt x="223" y="104"/>
                    <a:pt x="206" y="71"/>
                    <a:pt x="186" y="55"/>
                  </a:cubicBezTo>
                  <a:cubicBezTo>
                    <a:pt x="169" y="38"/>
                    <a:pt x="153" y="22"/>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
            <p:cNvSpPr/>
            <p:nvPr/>
          </p:nvSpPr>
          <p:spPr>
            <a:xfrm>
              <a:off x="4283725" y="3136900"/>
              <a:ext cx="5700" cy="5200"/>
            </a:xfrm>
            <a:custGeom>
              <a:avLst/>
              <a:gdLst/>
              <a:ahLst/>
              <a:cxnLst/>
              <a:rect l="l" t="t" r="r" b="b"/>
              <a:pathLst>
                <a:path w="228" h="208" extrusionOk="0">
                  <a:moveTo>
                    <a:pt x="100" y="0"/>
                  </a:moveTo>
                  <a:cubicBezTo>
                    <a:pt x="90" y="0"/>
                    <a:pt x="80" y="2"/>
                    <a:pt x="71" y="4"/>
                  </a:cubicBezTo>
                  <a:cubicBezTo>
                    <a:pt x="21" y="21"/>
                    <a:pt x="1" y="91"/>
                    <a:pt x="21" y="141"/>
                  </a:cubicBezTo>
                  <a:cubicBezTo>
                    <a:pt x="33" y="179"/>
                    <a:pt x="71" y="207"/>
                    <a:pt x="111" y="207"/>
                  </a:cubicBezTo>
                  <a:cubicBezTo>
                    <a:pt x="127" y="207"/>
                    <a:pt x="143" y="203"/>
                    <a:pt x="157" y="194"/>
                  </a:cubicBezTo>
                  <a:cubicBezTo>
                    <a:pt x="207" y="178"/>
                    <a:pt x="227" y="124"/>
                    <a:pt x="207" y="75"/>
                  </a:cubicBezTo>
                  <a:cubicBezTo>
                    <a:pt x="193" y="30"/>
                    <a:pt x="146"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
            <p:cNvSpPr/>
            <p:nvPr/>
          </p:nvSpPr>
          <p:spPr>
            <a:xfrm>
              <a:off x="4255375" y="3147300"/>
              <a:ext cx="5700" cy="5175"/>
            </a:xfrm>
            <a:custGeom>
              <a:avLst/>
              <a:gdLst/>
              <a:ahLst/>
              <a:cxnLst/>
              <a:rect l="l" t="t" r="r" b="b"/>
              <a:pathLst>
                <a:path w="228" h="207" extrusionOk="0">
                  <a:moveTo>
                    <a:pt x="125" y="1"/>
                  </a:moveTo>
                  <a:cubicBezTo>
                    <a:pt x="104" y="1"/>
                    <a:pt x="71" y="1"/>
                    <a:pt x="54" y="17"/>
                  </a:cubicBezTo>
                  <a:cubicBezTo>
                    <a:pt x="38" y="34"/>
                    <a:pt x="22" y="71"/>
                    <a:pt x="22" y="87"/>
                  </a:cubicBezTo>
                  <a:cubicBezTo>
                    <a:pt x="1" y="104"/>
                    <a:pt x="1" y="120"/>
                    <a:pt x="22" y="137"/>
                  </a:cubicBezTo>
                  <a:cubicBezTo>
                    <a:pt x="22" y="157"/>
                    <a:pt x="22" y="157"/>
                    <a:pt x="38" y="174"/>
                  </a:cubicBezTo>
                  <a:cubicBezTo>
                    <a:pt x="54" y="190"/>
                    <a:pt x="71" y="207"/>
                    <a:pt x="104" y="207"/>
                  </a:cubicBezTo>
                  <a:cubicBezTo>
                    <a:pt x="158" y="207"/>
                    <a:pt x="207" y="174"/>
                    <a:pt x="228" y="120"/>
                  </a:cubicBezTo>
                  <a:cubicBezTo>
                    <a:pt x="228" y="87"/>
                    <a:pt x="207" y="71"/>
                    <a:pt x="191" y="34"/>
                  </a:cubicBezTo>
                  <a:cubicBezTo>
                    <a:pt x="191" y="17"/>
                    <a:pt x="158"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
            <p:cNvSpPr/>
            <p:nvPr/>
          </p:nvSpPr>
          <p:spPr>
            <a:xfrm>
              <a:off x="4249825" y="3175075"/>
              <a:ext cx="5575" cy="5200"/>
            </a:xfrm>
            <a:custGeom>
              <a:avLst/>
              <a:gdLst/>
              <a:ahLst/>
              <a:cxnLst/>
              <a:rect l="l" t="t" r="r" b="b"/>
              <a:pathLst>
                <a:path w="223" h="208" extrusionOk="0">
                  <a:moveTo>
                    <a:pt x="128" y="1"/>
                  </a:moveTo>
                  <a:cubicBezTo>
                    <a:pt x="114" y="1"/>
                    <a:pt x="100" y="3"/>
                    <a:pt x="87" y="7"/>
                  </a:cubicBezTo>
                  <a:cubicBezTo>
                    <a:pt x="37" y="24"/>
                    <a:pt x="0" y="94"/>
                    <a:pt x="37" y="143"/>
                  </a:cubicBezTo>
                  <a:cubicBezTo>
                    <a:pt x="37" y="160"/>
                    <a:pt x="54" y="160"/>
                    <a:pt x="54" y="180"/>
                  </a:cubicBezTo>
                  <a:cubicBezTo>
                    <a:pt x="73" y="200"/>
                    <a:pt x="92" y="208"/>
                    <a:pt x="113" y="208"/>
                  </a:cubicBezTo>
                  <a:cubicBezTo>
                    <a:pt x="127" y="208"/>
                    <a:pt x="142" y="204"/>
                    <a:pt x="157" y="197"/>
                  </a:cubicBezTo>
                  <a:cubicBezTo>
                    <a:pt x="206" y="180"/>
                    <a:pt x="223" y="143"/>
                    <a:pt x="223" y="110"/>
                  </a:cubicBezTo>
                  <a:lnTo>
                    <a:pt x="223" y="57"/>
                  </a:lnTo>
                  <a:cubicBezTo>
                    <a:pt x="211" y="19"/>
                    <a:pt x="170"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
            <p:cNvSpPr/>
            <p:nvPr/>
          </p:nvSpPr>
          <p:spPr>
            <a:xfrm>
              <a:off x="4249825" y="3188125"/>
              <a:ext cx="5175" cy="5350"/>
            </a:xfrm>
            <a:custGeom>
              <a:avLst/>
              <a:gdLst/>
              <a:ahLst/>
              <a:cxnLst/>
              <a:rect l="l" t="t" r="r" b="b"/>
              <a:pathLst>
                <a:path w="207" h="214" extrusionOk="0">
                  <a:moveTo>
                    <a:pt x="103" y="0"/>
                  </a:moveTo>
                  <a:cubicBezTo>
                    <a:pt x="70" y="17"/>
                    <a:pt x="37" y="17"/>
                    <a:pt x="17" y="50"/>
                  </a:cubicBezTo>
                  <a:cubicBezTo>
                    <a:pt x="0" y="71"/>
                    <a:pt x="0" y="87"/>
                    <a:pt x="0" y="120"/>
                  </a:cubicBezTo>
                  <a:lnTo>
                    <a:pt x="0" y="153"/>
                  </a:lnTo>
                  <a:cubicBezTo>
                    <a:pt x="17" y="153"/>
                    <a:pt x="17" y="174"/>
                    <a:pt x="37" y="190"/>
                  </a:cubicBezTo>
                  <a:cubicBezTo>
                    <a:pt x="60" y="205"/>
                    <a:pt x="86" y="213"/>
                    <a:pt x="111" y="213"/>
                  </a:cubicBezTo>
                  <a:cubicBezTo>
                    <a:pt x="142" y="213"/>
                    <a:pt x="172" y="201"/>
                    <a:pt x="190" y="174"/>
                  </a:cubicBezTo>
                  <a:cubicBezTo>
                    <a:pt x="206" y="153"/>
                    <a:pt x="206" y="120"/>
                    <a:pt x="206" y="104"/>
                  </a:cubicBezTo>
                  <a:cubicBezTo>
                    <a:pt x="206" y="71"/>
                    <a:pt x="190" y="50"/>
                    <a:pt x="173" y="33"/>
                  </a:cubicBezTo>
                  <a:cubicBezTo>
                    <a:pt x="157" y="17"/>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
            <p:cNvSpPr/>
            <p:nvPr/>
          </p:nvSpPr>
          <p:spPr>
            <a:xfrm>
              <a:off x="4245600" y="3125825"/>
              <a:ext cx="5175" cy="5225"/>
            </a:xfrm>
            <a:custGeom>
              <a:avLst/>
              <a:gdLst/>
              <a:ahLst/>
              <a:cxnLst/>
              <a:rect l="l" t="t" r="r" b="b"/>
              <a:pathLst>
                <a:path w="207" h="209" extrusionOk="0">
                  <a:moveTo>
                    <a:pt x="107" y="1"/>
                  </a:moveTo>
                  <a:cubicBezTo>
                    <a:pt x="72" y="1"/>
                    <a:pt x="37" y="15"/>
                    <a:pt x="17" y="35"/>
                  </a:cubicBezTo>
                  <a:cubicBezTo>
                    <a:pt x="0" y="68"/>
                    <a:pt x="0" y="89"/>
                    <a:pt x="0" y="122"/>
                  </a:cubicBezTo>
                  <a:lnTo>
                    <a:pt x="0" y="138"/>
                  </a:lnTo>
                  <a:cubicBezTo>
                    <a:pt x="17" y="155"/>
                    <a:pt x="17" y="171"/>
                    <a:pt x="33" y="192"/>
                  </a:cubicBezTo>
                  <a:cubicBezTo>
                    <a:pt x="50" y="208"/>
                    <a:pt x="83" y="208"/>
                    <a:pt x="120" y="208"/>
                  </a:cubicBezTo>
                  <a:cubicBezTo>
                    <a:pt x="136" y="208"/>
                    <a:pt x="169" y="192"/>
                    <a:pt x="186" y="171"/>
                  </a:cubicBezTo>
                  <a:cubicBezTo>
                    <a:pt x="206" y="155"/>
                    <a:pt x="206" y="122"/>
                    <a:pt x="206" y="89"/>
                  </a:cubicBezTo>
                  <a:cubicBezTo>
                    <a:pt x="206" y="68"/>
                    <a:pt x="186" y="35"/>
                    <a:pt x="169" y="19"/>
                  </a:cubicBezTo>
                  <a:cubicBezTo>
                    <a:pt x="150" y="6"/>
                    <a:pt x="128"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
            <p:cNvSpPr/>
            <p:nvPr/>
          </p:nvSpPr>
          <p:spPr>
            <a:xfrm>
              <a:off x="4253325" y="3163600"/>
              <a:ext cx="5600" cy="5375"/>
            </a:xfrm>
            <a:custGeom>
              <a:avLst/>
              <a:gdLst/>
              <a:ahLst/>
              <a:cxnLst/>
              <a:rect l="l" t="t" r="r" b="b"/>
              <a:pathLst>
                <a:path w="224" h="215" extrusionOk="0">
                  <a:moveTo>
                    <a:pt x="120" y="0"/>
                  </a:moveTo>
                  <a:cubicBezTo>
                    <a:pt x="66" y="0"/>
                    <a:pt x="17" y="37"/>
                    <a:pt x="0" y="87"/>
                  </a:cubicBezTo>
                  <a:cubicBezTo>
                    <a:pt x="0" y="103"/>
                    <a:pt x="0" y="140"/>
                    <a:pt x="17" y="157"/>
                  </a:cubicBezTo>
                  <a:lnTo>
                    <a:pt x="33" y="173"/>
                  </a:lnTo>
                  <a:cubicBezTo>
                    <a:pt x="50" y="190"/>
                    <a:pt x="66" y="206"/>
                    <a:pt x="104" y="206"/>
                  </a:cubicBezTo>
                  <a:cubicBezTo>
                    <a:pt x="108" y="213"/>
                    <a:pt x="115" y="215"/>
                    <a:pt x="122" y="215"/>
                  </a:cubicBezTo>
                  <a:cubicBezTo>
                    <a:pt x="138" y="215"/>
                    <a:pt x="158" y="201"/>
                    <a:pt x="169" y="190"/>
                  </a:cubicBezTo>
                  <a:cubicBezTo>
                    <a:pt x="186" y="173"/>
                    <a:pt x="207" y="157"/>
                    <a:pt x="223" y="124"/>
                  </a:cubicBezTo>
                  <a:cubicBezTo>
                    <a:pt x="223" y="103"/>
                    <a:pt x="207" y="70"/>
                    <a:pt x="186" y="54"/>
                  </a:cubicBezTo>
                  <a:cubicBezTo>
                    <a:pt x="169" y="37"/>
                    <a:pt x="153"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
            <p:cNvSpPr/>
            <p:nvPr/>
          </p:nvSpPr>
          <p:spPr>
            <a:xfrm>
              <a:off x="4264050" y="3169750"/>
              <a:ext cx="5575" cy="5275"/>
            </a:xfrm>
            <a:custGeom>
              <a:avLst/>
              <a:gdLst/>
              <a:ahLst/>
              <a:cxnLst/>
              <a:rect l="l" t="t" r="r" b="b"/>
              <a:pathLst>
                <a:path w="223" h="211" extrusionOk="0">
                  <a:moveTo>
                    <a:pt x="131" y="1"/>
                  </a:moveTo>
                  <a:cubicBezTo>
                    <a:pt x="116" y="1"/>
                    <a:pt x="101" y="5"/>
                    <a:pt x="87" y="14"/>
                  </a:cubicBezTo>
                  <a:cubicBezTo>
                    <a:pt x="33" y="30"/>
                    <a:pt x="0" y="84"/>
                    <a:pt x="17" y="134"/>
                  </a:cubicBezTo>
                  <a:cubicBezTo>
                    <a:pt x="33" y="150"/>
                    <a:pt x="33" y="166"/>
                    <a:pt x="50" y="187"/>
                  </a:cubicBezTo>
                  <a:cubicBezTo>
                    <a:pt x="76" y="199"/>
                    <a:pt x="100" y="210"/>
                    <a:pt x="124" y="210"/>
                  </a:cubicBezTo>
                  <a:cubicBezTo>
                    <a:pt x="133" y="210"/>
                    <a:pt x="143" y="208"/>
                    <a:pt x="153" y="204"/>
                  </a:cubicBezTo>
                  <a:cubicBezTo>
                    <a:pt x="206" y="187"/>
                    <a:pt x="223" y="150"/>
                    <a:pt x="223" y="117"/>
                  </a:cubicBezTo>
                  <a:lnTo>
                    <a:pt x="223" y="63"/>
                  </a:lnTo>
                  <a:cubicBezTo>
                    <a:pt x="211" y="28"/>
                    <a:pt x="171"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
            <p:cNvSpPr/>
            <p:nvPr/>
          </p:nvSpPr>
          <p:spPr>
            <a:xfrm>
              <a:off x="4261875" y="3185125"/>
              <a:ext cx="5600" cy="5275"/>
            </a:xfrm>
            <a:custGeom>
              <a:avLst/>
              <a:gdLst/>
              <a:ahLst/>
              <a:cxnLst/>
              <a:rect l="l" t="t" r="r" b="b"/>
              <a:pathLst>
                <a:path w="224" h="211" extrusionOk="0">
                  <a:moveTo>
                    <a:pt x="120" y="1"/>
                  </a:moveTo>
                  <a:cubicBezTo>
                    <a:pt x="71" y="1"/>
                    <a:pt x="17" y="34"/>
                    <a:pt x="1" y="87"/>
                  </a:cubicBezTo>
                  <a:cubicBezTo>
                    <a:pt x="1" y="104"/>
                    <a:pt x="1" y="120"/>
                    <a:pt x="17" y="137"/>
                  </a:cubicBezTo>
                  <a:cubicBezTo>
                    <a:pt x="34" y="170"/>
                    <a:pt x="50" y="207"/>
                    <a:pt x="104" y="207"/>
                  </a:cubicBezTo>
                  <a:cubicBezTo>
                    <a:pt x="110" y="209"/>
                    <a:pt x="116" y="210"/>
                    <a:pt x="122" y="210"/>
                  </a:cubicBezTo>
                  <a:cubicBezTo>
                    <a:pt x="166" y="210"/>
                    <a:pt x="207" y="164"/>
                    <a:pt x="207" y="120"/>
                  </a:cubicBezTo>
                  <a:cubicBezTo>
                    <a:pt x="223" y="104"/>
                    <a:pt x="207" y="67"/>
                    <a:pt x="190" y="50"/>
                  </a:cubicBezTo>
                  <a:cubicBezTo>
                    <a:pt x="174"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
            <p:cNvSpPr/>
            <p:nvPr/>
          </p:nvSpPr>
          <p:spPr>
            <a:xfrm>
              <a:off x="4289400" y="3160050"/>
              <a:ext cx="5600" cy="5175"/>
            </a:xfrm>
            <a:custGeom>
              <a:avLst/>
              <a:gdLst/>
              <a:ahLst/>
              <a:cxnLst/>
              <a:rect l="l" t="t" r="r" b="b"/>
              <a:pathLst>
                <a:path w="224" h="207" extrusionOk="0">
                  <a:moveTo>
                    <a:pt x="120" y="0"/>
                  </a:moveTo>
                  <a:cubicBezTo>
                    <a:pt x="108" y="0"/>
                    <a:pt x="95" y="2"/>
                    <a:pt x="83" y="6"/>
                  </a:cubicBezTo>
                  <a:cubicBezTo>
                    <a:pt x="17" y="23"/>
                    <a:pt x="0" y="93"/>
                    <a:pt x="17" y="142"/>
                  </a:cubicBezTo>
                  <a:cubicBezTo>
                    <a:pt x="17" y="163"/>
                    <a:pt x="33" y="179"/>
                    <a:pt x="50" y="179"/>
                  </a:cubicBezTo>
                  <a:cubicBezTo>
                    <a:pt x="60" y="199"/>
                    <a:pt x="82" y="207"/>
                    <a:pt x="106" y="207"/>
                  </a:cubicBezTo>
                  <a:cubicBezTo>
                    <a:pt x="122" y="207"/>
                    <a:pt x="139" y="203"/>
                    <a:pt x="153" y="196"/>
                  </a:cubicBezTo>
                  <a:cubicBezTo>
                    <a:pt x="186" y="196"/>
                    <a:pt x="223" y="163"/>
                    <a:pt x="223" y="109"/>
                  </a:cubicBezTo>
                  <a:lnTo>
                    <a:pt x="223" y="76"/>
                  </a:lnTo>
                  <a:cubicBezTo>
                    <a:pt x="195" y="22"/>
                    <a:pt x="159"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
            <p:cNvSpPr/>
            <p:nvPr/>
          </p:nvSpPr>
          <p:spPr>
            <a:xfrm>
              <a:off x="4257125" y="3133500"/>
              <a:ext cx="5200" cy="4950"/>
            </a:xfrm>
            <a:custGeom>
              <a:avLst/>
              <a:gdLst/>
              <a:ahLst/>
              <a:cxnLst/>
              <a:rect l="l" t="t" r="r" b="b"/>
              <a:pathLst>
                <a:path w="208" h="198" extrusionOk="0">
                  <a:moveTo>
                    <a:pt x="95" y="0"/>
                  </a:moveTo>
                  <a:cubicBezTo>
                    <a:pt x="54" y="0"/>
                    <a:pt x="15" y="33"/>
                    <a:pt x="1" y="91"/>
                  </a:cubicBezTo>
                  <a:lnTo>
                    <a:pt x="1" y="140"/>
                  </a:lnTo>
                  <a:cubicBezTo>
                    <a:pt x="17" y="140"/>
                    <a:pt x="17" y="157"/>
                    <a:pt x="17" y="157"/>
                  </a:cubicBezTo>
                  <a:cubicBezTo>
                    <a:pt x="34" y="173"/>
                    <a:pt x="71" y="194"/>
                    <a:pt x="88" y="194"/>
                  </a:cubicBezTo>
                  <a:cubicBezTo>
                    <a:pt x="95" y="197"/>
                    <a:pt x="104" y="198"/>
                    <a:pt x="112" y="198"/>
                  </a:cubicBezTo>
                  <a:cubicBezTo>
                    <a:pt x="158" y="198"/>
                    <a:pt x="207" y="163"/>
                    <a:pt x="207" y="108"/>
                  </a:cubicBezTo>
                  <a:cubicBezTo>
                    <a:pt x="207" y="91"/>
                    <a:pt x="207" y="54"/>
                    <a:pt x="191" y="37"/>
                  </a:cubicBezTo>
                  <a:cubicBezTo>
                    <a:pt x="174" y="21"/>
                    <a:pt x="158" y="4"/>
                    <a:pt x="121" y="4"/>
                  </a:cubicBezTo>
                  <a:cubicBezTo>
                    <a:pt x="112" y="2"/>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
            <p:cNvSpPr/>
            <p:nvPr/>
          </p:nvSpPr>
          <p:spPr>
            <a:xfrm>
              <a:off x="4243425" y="3155850"/>
              <a:ext cx="5600" cy="5425"/>
            </a:xfrm>
            <a:custGeom>
              <a:avLst/>
              <a:gdLst/>
              <a:ahLst/>
              <a:cxnLst/>
              <a:rect l="l" t="t" r="r" b="b"/>
              <a:pathLst>
                <a:path w="224" h="217" extrusionOk="0">
                  <a:moveTo>
                    <a:pt x="87" y="1"/>
                  </a:moveTo>
                  <a:cubicBezTo>
                    <a:pt x="67" y="1"/>
                    <a:pt x="34" y="22"/>
                    <a:pt x="17" y="38"/>
                  </a:cubicBezTo>
                  <a:cubicBezTo>
                    <a:pt x="1" y="71"/>
                    <a:pt x="1" y="88"/>
                    <a:pt x="1" y="125"/>
                  </a:cubicBezTo>
                  <a:lnTo>
                    <a:pt x="1" y="141"/>
                  </a:lnTo>
                  <a:cubicBezTo>
                    <a:pt x="17" y="158"/>
                    <a:pt x="17" y="174"/>
                    <a:pt x="34" y="191"/>
                  </a:cubicBezTo>
                  <a:cubicBezTo>
                    <a:pt x="58" y="207"/>
                    <a:pt x="85" y="217"/>
                    <a:pt x="110" y="217"/>
                  </a:cubicBezTo>
                  <a:cubicBezTo>
                    <a:pt x="141" y="217"/>
                    <a:pt x="170" y="203"/>
                    <a:pt x="190" y="174"/>
                  </a:cubicBezTo>
                  <a:cubicBezTo>
                    <a:pt x="223" y="125"/>
                    <a:pt x="207" y="71"/>
                    <a:pt x="170" y="22"/>
                  </a:cubicBezTo>
                  <a:cubicBezTo>
                    <a:pt x="153"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
            <p:cNvSpPr/>
            <p:nvPr/>
          </p:nvSpPr>
          <p:spPr>
            <a:xfrm>
              <a:off x="4316000" y="3164925"/>
              <a:ext cx="5575" cy="5300"/>
            </a:xfrm>
            <a:custGeom>
              <a:avLst/>
              <a:gdLst/>
              <a:ahLst/>
              <a:cxnLst/>
              <a:rect l="l" t="t" r="r" b="b"/>
              <a:pathLst>
                <a:path w="223" h="212" extrusionOk="0">
                  <a:moveTo>
                    <a:pt x="120" y="1"/>
                  </a:moveTo>
                  <a:cubicBezTo>
                    <a:pt x="70" y="1"/>
                    <a:pt x="17" y="34"/>
                    <a:pt x="0" y="87"/>
                  </a:cubicBezTo>
                  <a:cubicBezTo>
                    <a:pt x="0" y="120"/>
                    <a:pt x="0" y="137"/>
                    <a:pt x="17" y="153"/>
                  </a:cubicBezTo>
                  <a:lnTo>
                    <a:pt x="17" y="174"/>
                  </a:lnTo>
                  <a:cubicBezTo>
                    <a:pt x="33" y="190"/>
                    <a:pt x="70" y="207"/>
                    <a:pt x="87" y="207"/>
                  </a:cubicBezTo>
                  <a:cubicBezTo>
                    <a:pt x="98" y="210"/>
                    <a:pt x="109" y="211"/>
                    <a:pt x="119" y="211"/>
                  </a:cubicBezTo>
                  <a:cubicBezTo>
                    <a:pt x="169" y="211"/>
                    <a:pt x="206" y="179"/>
                    <a:pt x="206" y="120"/>
                  </a:cubicBezTo>
                  <a:cubicBezTo>
                    <a:pt x="223" y="104"/>
                    <a:pt x="206" y="71"/>
                    <a:pt x="190" y="50"/>
                  </a:cubicBezTo>
                  <a:cubicBezTo>
                    <a:pt x="173" y="34"/>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
            <p:cNvSpPr/>
            <p:nvPr/>
          </p:nvSpPr>
          <p:spPr>
            <a:xfrm>
              <a:off x="4323725" y="3183800"/>
              <a:ext cx="5175" cy="5275"/>
            </a:xfrm>
            <a:custGeom>
              <a:avLst/>
              <a:gdLst/>
              <a:ahLst/>
              <a:cxnLst/>
              <a:rect l="l" t="t" r="r" b="b"/>
              <a:pathLst>
                <a:path w="207" h="211" extrusionOk="0">
                  <a:moveTo>
                    <a:pt x="120" y="0"/>
                  </a:moveTo>
                  <a:cubicBezTo>
                    <a:pt x="70" y="0"/>
                    <a:pt x="17" y="37"/>
                    <a:pt x="0" y="103"/>
                  </a:cubicBezTo>
                  <a:lnTo>
                    <a:pt x="0" y="157"/>
                  </a:lnTo>
                  <a:cubicBezTo>
                    <a:pt x="17" y="157"/>
                    <a:pt x="17" y="173"/>
                    <a:pt x="17" y="173"/>
                  </a:cubicBezTo>
                  <a:cubicBezTo>
                    <a:pt x="33" y="190"/>
                    <a:pt x="70" y="206"/>
                    <a:pt x="87" y="206"/>
                  </a:cubicBezTo>
                  <a:cubicBezTo>
                    <a:pt x="95" y="209"/>
                    <a:pt x="104" y="211"/>
                    <a:pt x="114" y="211"/>
                  </a:cubicBezTo>
                  <a:cubicBezTo>
                    <a:pt x="158" y="211"/>
                    <a:pt x="207" y="178"/>
                    <a:pt x="207" y="120"/>
                  </a:cubicBezTo>
                  <a:cubicBezTo>
                    <a:pt x="207" y="103"/>
                    <a:pt x="207" y="70"/>
                    <a:pt x="190" y="54"/>
                  </a:cubicBezTo>
                  <a:cubicBezTo>
                    <a:pt x="174" y="37"/>
                    <a:pt x="153"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
            <p:cNvSpPr/>
            <p:nvPr/>
          </p:nvSpPr>
          <p:spPr>
            <a:xfrm>
              <a:off x="4323300" y="3125450"/>
              <a:ext cx="5600" cy="5200"/>
            </a:xfrm>
            <a:custGeom>
              <a:avLst/>
              <a:gdLst/>
              <a:ahLst/>
              <a:cxnLst/>
              <a:rect l="l" t="t" r="r" b="b"/>
              <a:pathLst>
                <a:path w="224" h="208" extrusionOk="0">
                  <a:moveTo>
                    <a:pt x="104" y="1"/>
                  </a:moveTo>
                  <a:cubicBezTo>
                    <a:pt x="67" y="1"/>
                    <a:pt x="50" y="17"/>
                    <a:pt x="34" y="34"/>
                  </a:cubicBezTo>
                  <a:cubicBezTo>
                    <a:pt x="17" y="50"/>
                    <a:pt x="1" y="83"/>
                    <a:pt x="1" y="120"/>
                  </a:cubicBezTo>
                  <a:cubicBezTo>
                    <a:pt x="17" y="120"/>
                    <a:pt x="17" y="137"/>
                    <a:pt x="17" y="137"/>
                  </a:cubicBezTo>
                  <a:cubicBezTo>
                    <a:pt x="17" y="153"/>
                    <a:pt x="34" y="170"/>
                    <a:pt x="50" y="186"/>
                  </a:cubicBezTo>
                  <a:cubicBezTo>
                    <a:pt x="65" y="201"/>
                    <a:pt x="84" y="207"/>
                    <a:pt x="104" y="207"/>
                  </a:cubicBezTo>
                  <a:cubicBezTo>
                    <a:pt x="135" y="207"/>
                    <a:pt x="168" y="192"/>
                    <a:pt x="191" y="170"/>
                  </a:cubicBezTo>
                  <a:cubicBezTo>
                    <a:pt x="224" y="120"/>
                    <a:pt x="224" y="50"/>
                    <a:pt x="170" y="17"/>
                  </a:cubicBezTo>
                  <a:cubicBezTo>
                    <a:pt x="153" y="1"/>
                    <a:pt x="137"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
            <p:cNvSpPr/>
            <p:nvPr/>
          </p:nvSpPr>
          <p:spPr>
            <a:xfrm>
              <a:off x="4316825" y="3151225"/>
              <a:ext cx="5575" cy="5350"/>
            </a:xfrm>
            <a:custGeom>
              <a:avLst/>
              <a:gdLst/>
              <a:ahLst/>
              <a:cxnLst/>
              <a:rect l="l" t="t" r="r" b="b"/>
              <a:pathLst>
                <a:path w="223" h="214" extrusionOk="0">
                  <a:moveTo>
                    <a:pt x="120" y="0"/>
                  </a:moveTo>
                  <a:cubicBezTo>
                    <a:pt x="70" y="0"/>
                    <a:pt x="17" y="33"/>
                    <a:pt x="0" y="83"/>
                  </a:cubicBezTo>
                  <a:cubicBezTo>
                    <a:pt x="0" y="104"/>
                    <a:pt x="0" y="120"/>
                    <a:pt x="17" y="137"/>
                  </a:cubicBezTo>
                  <a:lnTo>
                    <a:pt x="17" y="153"/>
                  </a:lnTo>
                  <a:cubicBezTo>
                    <a:pt x="17" y="153"/>
                    <a:pt x="17" y="169"/>
                    <a:pt x="37" y="169"/>
                  </a:cubicBezTo>
                  <a:cubicBezTo>
                    <a:pt x="54" y="186"/>
                    <a:pt x="70" y="207"/>
                    <a:pt x="103" y="207"/>
                  </a:cubicBezTo>
                  <a:cubicBezTo>
                    <a:pt x="108" y="211"/>
                    <a:pt x="114" y="213"/>
                    <a:pt x="121" y="213"/>
                  </a:cubicBezTo>
                  <a:cubicBezTo>
                    <a:pt x="139" y="213"/>
                    <a:pt x="162" y="201"/>
                    <a:pt x="173" y="186"/>
                  </a:cubicBezTo>
                  <a:cubicBezTo>
                    <a:pt x="190" y="169"/>
                    <a:pt x="206" y="153"/>
                    <a:pt x="223" y="120"/>
                  </a:cubicBezTo>
                  <a:cubicBezTo>
                    <a:pt x="223" y="104"/>
                    <a:pt x="206" y="83"/>
                    <a:pt x="206" y="50"/>
                  </a:cubicBezTo>
                  <a:cubicBezTo>
                    <a:pt x="190" y="33"/>
                    <a:pt x="157"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
            <p:cNvSpPr/>
            <p:nvPr/>
          </p:nvSpPr>
          <p:spPr>
            <a:xfrm>
              <a:off x="4318150" y="3137250"/>
              <a:ext cx="5600" cy="5350"/>
            </a:xfrm>
            <a:custGeom>
              <a:avLst/>
              <a:gdLst/>
              <a:ahLst/>
              <a:cxnLst/>
              <a:rect l="l" t="t" r="r" b="b"/>
              <a:pathLst>
                <a:path w="224" h="214" extrusionOk="0">
                  <a:moveTo>
                    <a:pt x="107" y="0"/>
                  </a:moveTo>
                  <a:cubicBezTo>
                    <a:pt x="84" y="0"/>
                    <a:pt x="62" y="12"/>
                    <a:pt x="50" y="23"/>
                  </a:cubicBezTo>
                  <a:cubicBezTo>
                    <a:pt x="34" y="44"/>
                    <a:pt x="17" y="61"/>
                    <a:pt x="17" y="94"/>
                  </a:cubicBezTo>
                  <a:cubicBezTo>
                    <a:pt x="1" y="110"/>
                    <a:pt x="1" y="127"/>
                    <a:pt x="17" y="147"/>
                  </a:cubicBezTo>
                  <a:cubicBezTo>
                    <a:pt x="17" y="147"/>
                    <a:pt x="17" y="164"/>
                    <a:pt x="34" y="164"/>
                  </a:cubicBezTo>
                  <a:cubicBezTo>
                    <a:pt x="50" y="180"/>
                    <a:pt x="67" y="197"/>
                    <a:pt x="104" y="213"/>
                  </a:cubicBezTo>
                  <a:cubicBezTo>
                    <a:pt x="153" y="213"/>
                    <a:pt x="207" y="180"/>
                    <a:pt x="223" y="127"/>
                  </a:cubicBezTo>
                  <a:cubicBezTo>
                    <a:pt x="223" y="94"/>
                    <a:pt x="207" y="61"/>
                    <a:pt x="207" y="44"/>
                  </a:cubicBezTo>
                  <a:cubicBezTo>
                    <a:pt x="190" y="23"/>
                    <a:pt x="153" y="7"/>
                    <a:pt x="137" y="7"/>
                  </a:cubicBezTo>
                  <a:cubicBezTo>
                    <a:pt x="127" y="2"/>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
            <p:cNvSpPr/>
            <p:nvPr/>
          </p:nvSpPr>
          <p:spPr>
            <a:xfrm>
              <a:off x="4330100" y="3144575"/>
              <a:ext cx="5700" cy="5100"/>
            </a:xfrm>
            <a:custGeom>
              <a:avLst/>
              <a:gdLst/>
              <a:ahLst/>
              <a:cxnLst/>
              <a:rect l="l" t="t" r="r" b="b"/>
              <a:pathLst>
                <a:path w="228" h="204" extrusionOk="0">
                  <a:moveTo>
                    <a:pt x="126" y="1"/>
                  </a:moveTo>
                  <a:cubicBezTo>
                    <a:pt x="114" y="1"/>
                    <a:pt x="101" y="3"/>
                    <a:pt x="88" y="7"/>
                  </a:cubicBezTo>
                  <a:cubicBezTo>
                    <a:pt x="22" y="23"/>
                    <a:pt x="1" y="93"/>
                    <a:pt x="22" y="143"/>
                  </a:cubicBezTo>
                  <a:cubicBezTo>
                    <a:pt x="22" y="163"/>
                    <a:pt x="38" y="163"/>
                    <a:pt x="55" y="180"/>
                  </a:cubicBezTo>
                  <a:cubicBezTo>
                    <a:pt x="66" y="192"/>
                    <a:pt x="96" y="203"/>
                    <a:pt x="125" y="203"/>
                  </a:cubicBezTo>
                  <a:cubicBezTo>
                    <a:pt x="137" y="203"/>
                    <a:pt x="148" y="201"/>
                    <a:pt x="158" y="196"/>
                  </a:cubicBezTo>
                  <a:cubicBezTo>
                    <a:pt x="191" y="180"/>
                    <a:pt x="228" y="143"/>
                    <a:pt x="228" y="110"/>
                  </a:cubicBezTo>
                  <a:cubicBezTo>
                    <a:pt x="228" y="93"/>
                    <a:pt x="228" y="77"/>
                    <a:pt x="207" y="60"/>
                  </a:cubicBezTo>
                  <a:cubicBezTo>
                    <a:pt x="195" y="20"/>
                    <a:pt x="164"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
            <p:cNvSpPr/>
            <p:nvPr/>
          </p:nvSpPr>
          <p:spPr>
            <a:xfrm>
              <a:off x="4329700" y="3157625"/>
              <a:ext cx="5600" cy="5325"/>
            </a:xfrm>
            <a:custGeom>
              <a:avLst/>
              <a:gdLst/>
              <a:ahLst/>
              <a:cxnLst/>
              <a:rect l="l" t="t" r="r" b="b"/>
              <a:pathLst>
                <a:path w="224" h="213" extrusionOk="0">
                  <a:moveTo>
                    <a:pt x="104" y="0"/>
                  </a:moveTo>
                  <a:cubicBezTo>
                    <a:pt x="71" y="0"/>
                    <a:pt x="54" y="17"/>
                    <a:pt x="38" y="33"/>
                  </a:cubicBezTo>
                  <a:cubicBezTo>
                    <a:pt x="17" y="70"/>
                    <a:pt x="1" y="87"/>
                    <a:pt x="17" y="120"/>
                  </a:cubicBezTo>
                  <a:lnTo>
                    <a:pt x="17" y="136"/>
                  </a:lnTo>
                  <a:cubicBezTo>
                    <a:pt x="17" y="157"/>
                    <a:pt x="38" y="173"/>
                    <a:pt x="54" y="190"/>
                  </a:cubicBezTo>
                  <a:cubicBezTo>
                    <a:pt x="69" y="205"/>
                    <a:pt x="91" y="213"/>
                    <a:pt x="114" y="213"/>
                  </a:cubicBezTo>
                  <a:cubicBezTo>
                    <a:pt x="143" y="213"/>
                    <a:pt x="172" y="200"/>
                    <a:pt x="190" y="173"/>
                  </a:cubicBezTo>
                  <a:cubicBezTo>
                    <a:pt x="207" y="157"/>
                    <a:pt x="223" y="120"/>
                    <a:pt x="223" y="103"/>
                  </a:cubicBezTo>
                  <a:cubicBezTo>
                    <a:pt x="223" y="70"/>
                    <a:pt x="207" y="54"/>
                    <a:pt x="190" y="33"/>
                  </a:cubicBezTo>
                  <a:cubicBezTo>
                    <a:pt x="157"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
            <p:cNvSpPr/>
            <p:nvPr/>
          </p:nvSpPr>
          <p:spPr>
            <a:xfrm>
              <a:off x="4327525" y="3171225"/>
              <a:ext cx="5700" cy="5025"/>
            </a:xfrm>
            <a:custGeom>
              <a:avLst/>
              <a:gdLst/>
              <a:ahLst/>
              <a:cxnLst/>
              <a:rect l="l" t="t" r="r" b="b"/>
              <a:pathLst>
                <a:path w="228" h="201" extrusionOk="0">
                  <a:moveTo>
                    <a:pt x="109" y="1"/>
                  </a:moveTo>
                  <a:cubicBezTo>
                    <a:pt x="56" y="1"/>
                    <a:pt x="22" y="36"/>
                    <a:pt x="22" y="91"/>
                  </a:cubicBezTo>
                  <a:cubicBezTo>
                    <a:pt x="1" y="107"/>
                    <a:pt x="22" y="128"/>
                    <a:pt x="22" y="145"/>
                  </a:cubicBezTo>
                  <a:cubicBezTo>
                    <a:pt x="22" y="145"/>
                    <a:pt x="22" y="161"/>
                    <a:pt x="38" y="161"/>
                  </a:cubicBezTo>
                  <a:cubicBezTo>
                    <a:pt x="55" y="178"/>
                    <a:pt x="71" y="194"/>
                    <a:pt x="104" y="194"/>
                  </a:cubicBezTo>
                  <a:cubicBezTo>
                    <a:pt x="110" y="199"/>
                    <a:pt x="117" y="201"/>
                    <a:pt x="125" y="201"/>
                  </a:cubicBezTo>
                  <a:cubicBezTo>
                    <a:pt x="143" y="201"/>
                    <a:pt x="162" y="189"/>
                    <a:pt x="174" y="178"/>
                  </a:cubicBezTo>
                  <a:cubicBezTo>
                    <a:pt x="207" y="161"/>
                    <a:pt x="207" y="145"/>
                    <a:pt x="228" y="107"/>
                  </a:cubicBezTo>
                  <a:cubicBezTo>
                    <a:pt x="228" y="58"/>
                    <a:pt x="191" y="4"/>
                    <a:pt x="141" y="4"/>
                  </a:cubicBezTo>
                  <a:cubicBezTo>
                    <a:pt x="130" y="2"/>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
            <p:cNvSpPr/>
            <p:nvPr/>
          </p:nvSpPr>
          <p:spPr>
            <a:xfrm>
              <a:off x="4296625" y="3196750"/>
              <a:ext cx="5675" cy="5275"/>
            </a:xfrm>
            <a:custGeom>
              <a:avLst/>
              <a:gdLst/>
              <a:ahLst/>
              <a:cxnLst/>
              <a:rect l="l" t="t" r="r" b="b"/>
              <a:pathLst>
                <a:path w="227" h="211" extrusionOk="0">
                  <a:moveTo>
                    <a:pt x="112" y="0"/>
                  </a:moveTo>
                  <a:cubicBezTo>
                    <a:pt x="84" y="0"/>
                    <a:pt x="55" y="15"/>
                    <a:pt x="37" y="35"/>
                  </a:cubicBezTo>
                  <a:cubicBezTo>
                    <a:pt x="21" y="68"/>
                    <a:pt x="0" y="84"/>
                    <a:pt x="0" y="117"/>
                  </a:cubicBezTo>
                  <a:cubicBezTo>
                    <a:pt x="0" y="117"/>
                    <a:pt x="0" y="138"/>
                    <a:pt x="21" y="138"/>
                  </a:cubicBezTo>
                  <a:cubicBezTo>
                    <a:pt x="21" y="154"/>
                    <a:pt x="37" y="171"/>
                    <a:pt x="54" y="187"/>
                  </a:cubicBezTo>
                  <a:cubicBezTo>
                    <a:pt x="68" y="202"/>
                    <a:pt x="91" y="210"/>
                    <a:pt x="114" y="210"/>
                  </a:cubicBezTo>
                  <a:cubicBezTo>
                    <a:pt x="142" y="210"/>
                    <a:pt x="172" y="198"/>
                    <a:pt x="190" y="171"/>
                  </a:cubicBezTo>
                  <a:cubicBezTo>
                    <a:pt x="206" y="154"/>
                    <a:pt x="227" y="117"/>
                    <a:pt x="206" y="101"/>
                  </a:cubicBezTo>
                  <a:cubicBezTo>
                    <a:pt x="206" y="68"/>
                    <a:pt x="190" y="51"/>
                    <a:pt x="173" y="35"/>
                  </a:cubicBezTo>
                  <a:cubicBezTo>
                    <a:pt x="158" y="10"/>
                    <a:pt x="135"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
            <p:cNvSpPr/>
            <p:nvPr/>
          </p:nvSpPr>
          <p:spPr>
            <a:xfrm>
              <a:off x="4303525" y="3158025"/>
              <a:ext cx="6000" cy="5275"/>
            </a:xfrm>
            <a:custGeom>
              <a:avLst/>
              <a:gdLst/>
              <a:ahLst/>
              <a:cxnLst/>
              <a:rect l="l" t="t" r="r" b="b"/>
              <a:pathLst>
                <a:path w="240" h="211" extrusionOk="0">
                  <a:moveTo>
                    <a:pt x="87" y="1"/>
                  </a:moveTo>
                  <a:cubicBezTo>
                    <a:pt x="54" y="17"/>
                    <a:pt x="33" y="38"/>
                    <a:pt x="17" y="54"/>
                  </a:cubicBezTo>
                  <a:cubicBezTo>
                    <a:pt x="17" y="87"/>
                    <a:pt x="0" y="104"/>
                    <a:pt x="17" y="141"/>
                  </a:cubicBezTo>
                  <a:cubicBezTo>
                    <a:pt x="30" y="181"/>
                    <a:pt x="80" y="211"/>
                    <a:pt x="127" y="211"/>
                  </a:cubicBezTo>
                  <a:cubicBezTo>
                    <a:pt x="137" y="211"/>
                    <a:pt x="147" y="210"/>
                    <a:pt x="157" y="207"/>
                  </a:cubicBezTo>
                  <a:cubicBezTo>
                    <a:pt x="206" y="174"/>
                    <a:pt x="239" y="120"/>
                    <a:pt x="206" y="71"/>
                  </a:cubicBezTo>
                  <a:cubicBezTo>
                    <a:pt x="206" y="38"/>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
            <p:cNvSpPr/>
            <p:nvPr/>
          </p:nvSpPr>
          <p:spPr>
            <a:xfrm>
              <a:off x="4298775" y="3183875"/>
              <a:ext cx="6100" cy="5200"/>
            </a:xfrm>
            <a:custGeom>
              <a:avLst/>
              <a:gdLst/>
              <a:ahLst/>
              <a:cxnLst/>
              <a:rect l="l" t="t" r="r" b="b"/>
              <a:pathLst>
                <a:path w="244" h="208" extrusionOk="0">
                  <a:moveTo>
                    <a:pt x="124" y="1"/>
                  </a:moveTo>
                  <a:cubicBezTo>
                    <a:pt x="108" y="1"/>
                    <a:pt x="90" y="5"/>
                    <a:pt x="71" y="14"/>
                  </a:cubicBezTo>
                  <a:cubicBezTo>
                    <a:pt x="17" y="34"/>
                    <a:pt x="1" y="84"/>
                    <a:pt x="17" y="137"/>
                  </a:cubicBezTo>
                  <a:cubicBezTo>
                    <a:pt x="34" y="178"/>
                    <a:pt x="82" y="208"/>
                    <a:pt x="128" y="208"/>
                  </a:cubicBezTo>
                  <a:cubicBezTo>
                    <a:pt x="138" y="208"/>
                    <a:pt x="148" y="206"/>
                    <a:pt x="157" y="203"/>
                  </a:cubicBezTo>
                  <a:cubicBezTo>
                    <a:pt x="207" y="187"/>
                    <a:pt x="244" y="117"/>
                    <a:pt x="207" y="67"/>
                  </a:cubicBezTo>
                  <a:cubicBezTo>
                    <a:pt x="195" y="29"/>
                    <a:pt x="166"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
            <p:cNvSpPr/>
            <p:nvPr/>
          </p:nvSpPr>
          <p:spPr>
            <a:xfrm>
              <a:off x="4299700" y="3169575"/>
              <a:ext cx="5600" cy="5375"/>
            </a:xfrm>
            <a:custGeom>
              <a:avLst/>
              <a:gdLst/>
              <a:ahLst/>
              <a:cxnLst/>
              <a:rect l="l" t="t" r="r" b="b"/>
              <a:pathLst>
                <a:path w="224" h="215" extrusionOk="0">
                  <a:moveTo>
                    <a:pt x="96" y="0"/>
                  </a:moveTo>
                  <a:cubicBezTo>
                    <a:pt x="86" y="0"/>
                    <a:pt x="76" y="2"/>
                    <a:pt x="67" y="4"/>
                  </a:cubicBezTo>
                  <a:cubicBezTo>
                    <a:pt x="17" y="37"/>
                    <a:pt x="1" y="91"/>
                    <a:pt x="17" y="141"/>
                  </a:cubicBezTo>
                  <a:cubicBezTo>
                    <a:pt x="31" y="185"/>
                    <a:pt x="81" y="215"/>
                    <a:pt x="126" y="215"/>
                  </a:cubicBezTo>
                  <a:cubicBezTo>
                    <a:pt x="135" y="215"/>
                    <a:pt x="145" y="213"/>
                    <a:pt x="153" y="211"/>
                  </a:cubicBezTo>
                  <a:cubicBezTo>
                    <a:pt x="207" y="173"/>
                    <a:pt x="223" y="124"/>
                    <a:pt x="207" y="70"/>
                  </a:cubicBezTo>
                  <a:cubicBezTo>
                    <a:pt x="190" y="30"/>
                    <a:pt x="142"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
            <p:cNvSpPr/>
            <p:nvPr/>
          </p:nvSpPr>
          <p:spPr>
            <a:xfrm>
              <a:off x="4293200" y="3148050"/>
              <a:ext cx="5600" cy="5250"/>
            </a:xfrm>
            <a:custGeom>
              <a:avLst/>
              <a:gdLst/>
              <a:ahLst/>
              <a:cxnLst/>
              <a:rect l="l" t="t" r="r" b="b"/>
              <a:pathLst>
                <a:path w="224" h="210" extrusionOk="0">
                  <a:moveTo>
                    <a:pt x="102" y="1"/>
                  </a:moveTo>
                  <a:cubicBezTo>
                    <a:pt x="58" y="1"/>
                    <a:pt x="15" y="47"/>
                    <a:pt x="1" y="90"/>
                  </a:cubicBezTo>
                  <a:cubicBezTo>
                    <a:pt x="1" y="107"/>
                    <a:pt x="1" y="127"/>
                    <a:pt x="17" y="144"/>
                  </a:cubicBezTo>
                  <a:lnTo>
                    <a:pt x="17" y="160"/>
                  </a:lnTo>
                  <a:cubicBezTo>
                    <a:pt x="34" y="193"/>
                    <a:pt x="71" y="210"/>
                    <a:pt x="88" y="210"/>
                  </a:cubicBezTo>
                  <a:cubicBezTo>
                    <a:pt x="158" y="210"/>
                    <a:pt x="207" y="177"/>
                    <a:pt x="207" y="127"/>
                  </a:cubicBezTo>
                  <a:cubicBezTo>
                    <a:pt x="224" y="90"/>
                    <a:pt x="207" y="74"/>
                    <a:pt x="191" y="41"/>
                  </a:cubicBezTo>
                  <a:cubicBezTo>
                    <a:pt x="174" y="24"/>
                    <a:pt x="158" y="4"/>
                    <a:pt x="121" y="4"/>
                  </a:cubicBezTo>
                  <a:cubicBezTo>
                    <a:pt x="114" y="2"/>
                    <a:pt x="10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
            <p:cNvSpPr/>
            <p:nvPr/>
          </p:nvSpPr>
          <p:spPr>
            <a:xfrm>
              <a:off x="4311250" y="3176850"/>
              <a:ext cx="6000" cy="5425"/>
            </a:xfrm>
            <a:custGeom>
              <a:avLst/>
              <a:gdLst/>
              <a:ahLst/>
              <a:cxnLst/>
              <a:rect l="l" t="t" r="r" b="b"/>
              <a:pathLst>
                <a:path w="240" h="217" extrusionOk="0">
                  <a:moveTo>
                    <a:pt x="118" y="0"/>
                  </a:moveTo>
                  <a:cubicBezTo>
                    <a:pt x="107" y="0"/>
                    <a:pt x="97" y="2"/>
                    <a:pt x="87" y="6"/>
                  </a:cubicBezTo>
                  <a:cubicBezTo>
                    <a:pt x="33" y="39"/>
                    <a:pt x="1" y="89"/>
                    <a:pt x="17" y="142"/>
                  </a:cubicBezTo>
                  <a:cubicBezTo>
                    <a:pt x="48" y="184"/>
                    <a:pt x="88" y="216"/>
                    <a:pt x="131" y="216"/>
                  </a:cubicBezTo>
                  <a:cubicBezTo>
                    <a:pt x="140" y="216"/>
                    <a:pt x="148" y="215"/>
                    <a:pt x="157" y="212"/>
                  </a:cubicBezTo>
                  <a:cubicBezTo>
                    <a:pt x="207" y="192"/>
                    <a:pt x="240" y="126"/>
                    <a:pt x="223" y="72"/>
                  </a:cubicBezTo>
                  <a:cubicBezTo>
                    <a:pt x="210" y="32"/>
                    <a:pt x="162"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
            <p:cNvSpPr/>
            <p:nvPr/>
          </p:nvSpPr>
          <p:spPr>
            <a:xfrm>
              <a:off x="4304350" y="3141575"/>
              <a:ext cx="5700" cy="5075"/>
            </a:xfrm>
            <a:custGeom>
              <a:avLst/>
              <a:gdLst/>
              <a:ahLst/>
              <a:cxnLst/>
              <a:rect l="l" t="t" r="r" b="b"/>
              <a:pathLst>
                <a:path w="228" h="203" extrusionOk="0">
                  <a:moveTo>
                    <a:pt x="113" y="1"/>
                  </a:moveTo>
                  <a:cubicBezTo>
                    <a:pt x="85" y="1"/>
                    <a:pt x="56" y="13"/>
                    <a:pt x="37" y="40"/>
                  </a:cubicBezTo>
                  <a:cubicBezTo>
                    <a:pt x="21" y="57"/>
                    <a:pt x="0" y="77"/>
                    <a:pt x="0" y="110"/>
                  </a:cubicBezTo>
                  <a:cubicBezTo>
                    <a:pt x="0" y="127"/>
                    <a:pt x="0" y="127"/>
                    <a:pt x="21" y="143"/>
                  </a:cubicBezTo>
                  <a:cubicBezTo>
                    <a:pt x="21" y="160"/>
                    <a:pt x="37" y="160"/>
                    <a:pt x="54" y="180"/>
                  </a:cubicBezTo>
                  <a:cubicBezTo>
                    <a:pt x="68" y="195"/>
                    <a:pt x="90" y="203"/>
                    <a:pt x="113" y="203"/>
                  </a:cubicBezTo>
                  <a:cubicBezTo>
                    <a:pt x="141" y="203"/>
                    <a:pt x="171" y="190"/>
                    <a:pt x="190" y="160"/>
                  </a:cubicBezTo>
                  <a:cubicBezTo>
                    <a:pt x="227" y="127"/>
                    <a:pt x="227" y="57"/>
                    <a:pt x="173" y="24"/>
                  </a:cubicBezTo>
                  <a:cubicBezTo>
                    <a:pt x="159" y="9"/>
                    <a:pt x="13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
            <p:cNvSpPr/>
            <p:nvPr/>
          </p:nvSpPr>
          <p:spPr>
            <a:xfrm>
              <a:off x="4310025" y="3190700"/>
              <a:ext cx="5575" cy="5275"/>
            </a:xfrm>
            <a:custGeom>
              <a:avLst/>
              <a:gdLst/>
              <a:ahLst/>
              <a:cxnLst/>
              <a:rect l="l" t="t" r="r" b="b"/>
              <a:pathLst>
                <a:path w="223" h="211" extrusionOk="0">
                  <a:moveTo>
                    <a:pt x="136" y="1"/>
                  </a:moveTo>
                  <a:cubicBezTo>
                    <a:pt x="66" y="1"/>
                    <a:pt x="17" y="34"/>
                    <a:pt x="17" y="87"/>
                  </a:cubicBezTo>
                  <a:cubicBezTo>
                    <a:pt x="0" y="104"/>
                    <a:pt x="17" y="137"/>
                    <a:pt x="17" y="153"/>
                  </a:cubicBezTo>
                  <a:lnTo>
                    <a:pt x="33" y="174"/>
                  </a:lnTo>
                  <a:cubicBezTo>
                    <a:pt x="50" y="190"/>
                    <a:pt x="66" y="207"/>
                    <a:pt x="103" y="207"/>
                  </a:cubicBezTo>
                  <a:cubicBezTo>
                    <a:pt x="112" y="209"/>
                    <a:pt x="120" y="211"/>
                    <a:pt x="129" y="211"/>
                  </a:cubicBezTo>
                  <a:cubicBezTo>
                    <a:pt x="170" y="211"/>
                    <a:pt x="209" y="178"/>
                    <a:pt x="223" y="120"/>
                  </a:cubicBezTo>
                  <a:cubicBezTo>
                    <a:pt x="223" y="104"/>
                    <a:pt x="223" y="71"/>
                    <a:pt x="206" y="50"/>
                  </a:cubicBezTo>
                  <a:cubicBezTo>
                    <a:pt x="186" y="34"/>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
            <p:cNvSpPr/>
            <p:nvPr/>
          </p:nvSpPr>
          <p:spPr>
            <a:xfrm>
              <a:off x="4307425" y="3127525"/>
              <a:ext cx="5600" cy="5275"/>
            </a:xfrm>
            <a:custGeom>
              <a:avLst/>
              <a:gdLst/>
              <a:ahLst/>
              <a:cxnLst/>
              <a:rect l="l" t="t" r="r" b="b"/>
              <a:pathLst>
                <a:path w="224" h="211" extrusionOk="0">
                  <a:moveTo>
                    <a:pt x="121" y="0"/>
                  </a:moveTo>
                  <a:cubicBezTo>
                    <a:pt x="67" y="0"/>
                    <a:pt x="17" y="37"/>
                    <a:pt x="1" y="87"/>
                  </a:cubicBezTo>
                  <a:cubicBezTo>
                    <a:pt x="1" y="103"/>
                    <a:pt x="1" y="124"/>
                    <a:pt x="17" y="140"/>
                  </a:cubicBezTo>
                  <a:lnTo>
                    <a:pt x="17" y="173"/>
                  </a:lnTo>
                  <a:cubicBezTo>
                    <a:pt x="34" y="190"/>
                    <a:pt x="67" y="206"/>
                    <a:pt x="83" y="206"/>
                  </a:cubicBezTo>
                  <a:cubicBezTo>
                    <a:pt x="94" y="209"/>
                    <a:pt x="104" y="211"/>
                    <a:pt x="114" y="211"/>
                  </a:cubicBezTo>
                  <a:cubicBezTo>
                    <a:pt x="168" y="211"/>
                    <a:pt x="207" y="166"/>
                    <a:pt x="207" y="124"/>
                  </a:cubicBezTo>
                  <a:cubicBezTo>
                    <a:pt x="224" y="103"/>
                    <a:pt x="207" y="70"/>
                    <a:pt x="186" y="54"/>
                  </a:cubicBezTo>
                  <a:cubicBezTo>
                    <a:pt x="170" y="21"/>
                    <a:pt x="154" y="21"/>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
            <p:cNvSpPr/>
            <p:nvPr/>
          </p:nvSpPr>
          <p:spPr>
            <a:xfrm>
              <a:off x="4163125" y="3170500"/>
              <a:ext cx="5200" cy="5175"/>
            </a:xfrm>
            <a:custGeom>
              <a:avLst/>
              <a:gdLst/>
              <a:ahLst/>
              <a:cxnLst/>
              <a:rect l="l" t="t" r="r" b="b"/>
              <a:pathLst>
                <a:path w="208" h="207" extrusionOk="0">
                  <a:moveTo>
                    <a:pt x="120" y="0"/>
                  </a:moveTo>
                  <a:cubicBezTo>
                    <a:pt x="67" y="0"/>
                    <a:pt x="17" y="33"/>
                    <a:pt x="1" y="87"/>
                  </a:cubicBezTo>
                  <a:lnTo>
                    <a:pt x="1" y="136"/>
                  </a:lnTo>
                  <a:cubicBezTo>
                    <a:pt x="17" y="157"/>
                    <a:pt x="17" y="157"/>
                    <a:pt x="17" y="174"/>
                  </a:cubicBezTo>
                  <a:cubicBezTo>
                    <a:pt x="34" y="190"/>
                    <a:pt x="67" y="207"/>
                    <a:pt x="83" y="207"/>
                  </a:cubicBezTo>
                  <a:cubicBezTo>
                    <a:pt x="120" y="207"/>
                    <a:pt x="137" y="207"/>
                    <a:pt x="170" y="190"/>
                  </a:cubicBezTo>
                  <a:cubicBezTo>
                    <a:pt x="186" y="174"/>
                    <a:pt x="207" y="157"/>
                    <a:pt x="207" y="120"/>
                  </a:cubicBezTo>
                  <a:cubicBezTo>
                    <a:pt x="207" y="87"/>
                    <a:pt x="207" y="71"/>
                    <a:pt x="186" y="54"/>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
            <p:cNvSpPr/>
            <p:nvPr/>
          </p:nvSpPr>
          <p:spPr>
            <a:xfrm>
              <a:off x="4176850" y="3163975"/>
              <a:ext cx="5575" cy="5300"/>
            </a:xfrm>
            <a:custGeom>
              <a:avLst/>
              <a:gdLst/>
              <a:ahLst/>
              <a:cxnLst/>
              <a:rect l="l" t="t" r="r" b="b"/>
              <a:pathLst>
                <a:path w="223" h="212" extrusionOk="0">
                  <a:moveTo>
                    <a:pt x="101" y="0"/>
                  </a:moveTo>
                  <a:cubicBezTo>
                    <a:pt x="52" y="0"/>
                    <a:pt x="17" y="35"/>
                    <a:pt x="17" y="88"/>
                  </a:cubicBezTo>
                  <a:cubicBezTo>
                    <a:pt x="0" y="109"/>
                    <a:pt x="0" y="125"/>
                    <a:pt x="17" y="142"/>
                  </a:cubicBezTo>
                  <a:cubicBezTo>
                    <a:pt x="17" y="142"/>
                    <a:pt x="17" y="158"/>
                    <a:pt x="33" y="158"/>
                  </a:cubicBezTo>
                  <a:cubicBezTo>
                    <a:pt x="50" y="175"/>
                    <a:pt x="70" y="191"/>
                    <a:pt x="103" y="212"/>
                  </a:cubicBezTo>
                  <a:cubicBezTo>
                    <a:pt x="153" y="212"/>
                    <a:pt x="206" y="175"/>
                    <a:pt x="223" y="125"/>
                  </a:cubicBezTo>
                  <a:cubicBezTo>
                    <a:pt x="223" y="88"/>
                    <a:pt x="206" y="55"/>
                    <a:pt x="206" y="39"/>
                  </a:cubicBezTo>
                  <a:cubicBezTo>
                    <a:pt x="190" y="22"/>
                    <a:pt x="153" y="6"/>
                    <a:pt x="136" y="6"/>
                  </a:cubicBezTo>
                  <a:cubicBezTo>
                    <a:pt x="124" y="2"/>
                    <a:pt x="112"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
            <p:cNvSpPr/>
            <p:nvPr/>
          </p:nvSpPr>
          <p:spPr>
            <a:xfrm>
              <a:off x="4180650" y="3136150"/>
              <a:ext cx="5700" cy="5200"/>
            </a:xfrm>
            <a:custGeom>
              <a:avLst/>
              <a:gdLst/>
              <a:ahLst/>
              <a:cxnLst/>
              <a:rect l="l" t="t" r="r" b="b"/>
              <a:pathLst>
                <a:path w="228" h="208" extrusionOk="0">
                  <a:moveTo>
                    <a:pt x="124" y="0"/>
                  </a:moveTo>
                  <a:cubicBezTo>
                    <a:pt x="93" y="0"/>
                    <a:pt x="58" y="14"/>
                    <a:pt x="38" y="34"/>
                  </a:cubicBezTo>
                  <a:cubicBezTo>
                    <a:pt x="21" y="67"/>
                    <a:pt x="1" y="88"/>
                    <a:pt x="1" y="121"/>
                  </a:cubicBezTo>
                  <a:lnTo>
                    <a:pt x="21" y="138"/>
                  </a:lnTo>
                  <a:cubicBezTo>
                    <a:pt x="21" y="154"/>
                    <a:pt x="38" y="171"/>
                    <a:pt x="54" y="191"/>
                  </a:cubicBezTo>
                  <a:cubicBezTo>
                    <a:pt x="71" y="208"/>
                    <a:pt x="87" y="208"/>
                    <a:pt x="124" y="208"/>
                  </a:cubicBezTo>
                  <a:cubicBezTo>
                    <a:pt x="157" y="208"/>
                    <a:pt x="174" y="191"/>
                    <a:pt x="190" y="171"/>
                  </a:cubicBezTo>
                  <a:cubicBezTo>
                    <a:pt x="207" y="154"/>
                    <a:pt x="228" y="121"/>
                    <a:pt x="207" y="88"/>
                  </a:cubicBezTo>
                  <a:cubicBezTo>
                    <a:pt x="207" y="67"/>
                    <a:pt x="207" y="34"/>
                    <a:pt x="174" y="18"/>
                  </a:cubicBezTo>
                  <a:cubicBezTo>
                    <a:pt x="161" y="5"/>
                    <a:pt x="143"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
            <p:cNvSpPr/>
            <p:nvPr/>
          </p:nvSpPr>
          <p:spPr>
            <a:xfrm>
              <a:off x="4333625" y="3133175"/>
              <a:ext cx="5175" cy="5200"/>
            </a:xfrm>
            <a:custGeom>
              <a:avLst/>
              <a:gdLst/>
              <a:ahLst/>
              <a:cxnLst/>
              <a:rect l="l" t="t" r="r" b="b"/>
              <a:pathLst>
                <a:path w="207" h="208" extrusionOk="0">
                  <a:moveTo>
                    <a:pt x="120" y="1"/>
                  </a:moveTo>
                  <a:cubicBezTo>
                    <a:pt x="66" y="1"/>
                    <a:pt x="0" y="34"/>
                    <a:pt x="0" y="83"/>
                  </a:cubicBezTo>
                  <a:lnTo>
                    <a:pt x="0" y="137"/>
                  </a:lnTo>
                  <a:cubicBezTo>
                    <a:pt x="0" y="153"/>
                    <a:pt x="17" y="153"/>
                    <a:pt x="17" y="170"/>
                  </a:cubicBezTo>
                  <a:cubicBezTo>
                    <a:pt x="33" y="186"/>
                    <a:pt x="50" y="207"/>
                    <a:pt x="87" y="207"/>
                  </a:cubicBezTo>
                  <a:cubicBezTo>
                    <a:pt x="120" y="207"/>
                    <a:pt x="136" y="207"/>
                    <a:pt x="169" y="186"/>
                  </a:cubicBezTo>
                  <a:cubicBezTo>
                    <a:pt x="190" y="170"/>
                    <a:pt x="206" y="153"/>
                    <a:pt x="206" y="121"/>
                  </a:cubicBezTo>
                  <a:cubicBezTo>
                    <a:pt x="206" y="104"/>
                    <a:pt x="206" y="67"/>
                    <a:pt x="190" y="50"/>
                  </a:cubicBezTo>
                  <a:cubicBezTo>
                    <a:pt x="169"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
            <p:cNvSpPr/>
            <p:nvPr/>
          </p:nvSpPr>
          <p:spPr>
            <a:xfrm>
              <a:off x="4175500" y="3177825"/>
              <a:ext cx="5175" cy="5250"/>
            </a:xfrm>
            <a:custGeom>
              <a:avLst/>
              <a:gdLst/>
              <a:ahLst/>
              <a:cxnLst/>
              <a:rect l="l" t="t" r="r" b="b"/>
              <a:pathLst>
                <a:path w="207" h="210" extrusionOk="0">
                  <a:moveTo>
                    <a:pt x="124" y="0"/>
                  </a:moveTo>
                  <a:cubicBezTo>
                    <a:pt x="87" y="0"/>
                    <a:pt x="71" y="0"/>
                    <a:pt x="38" y="17"/>
                  </a:cubicBezTo>
                  <a:cubicBezTo>
                    <a:pt x="21" y="33"/>
                    <a:pt x="1" y="70"/>
                    <a:pt x="1" y="87"/>
                  </a:cubicBezTo>
                  <a:lnTo>
                    <a:pt x="1" y="136"/>
                  </a:lnTo>
                  <a:cubicBezTo>
                    <a:pt x="21" y="153"/>
                    <a:pt x="21" y="153"/>
                    <a:pt x="21" y="173"/>
                  </a:cubicBezTo>
                  <a:cubicBezTo>
                    <a:pt x="38" y="190"/>
                    <a:pt x="54" y="206"/>
                    <a:pt x="87" y="206"/>
                  </a:cubicBezTo>
                  <a:cubicBezTo>
                    <a:pt x="94" y="209"/>
                    <a:pt x="102" y="210"/>
                    <a:pt x="109" y="210"/>
                  </a:cubicBezTo>
                  <a:cubicBezTo>
                    <a:pt x="157" y="210"/>
                    <a:pt x="207" y="166"/>
                    <a:pt x="207" y="120"/>
                  </a:cubicBezTo>
                  <a:cubicBezTo>
                    <a:pt x="207" y="87"/>
                    <a:pt x="207" y="70"/>
                    <a:pt x="190" y="50"/>
                  </a:cubicBezTo>
                  <a:cubicBezTo>
                    <a:pt x="174" y="17"/>
                    <a:pt x="157"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
            <p:cNvSpPr/>
            <p:nvPr/>
          </p:nvSpPr>
          <p:spPr>
            <a:xfrm>
              <a:off x="4191900" y="3146325"/>
              <a:ext cx="5575" cy="5075"/>
            </a:xfrm>
            <a:custGeom>
              <a:avLst/>
              <a:gdLst/>
              <a:ahLst/>
              <a:cxnLst/>
              <a:rect l="l" t="t" r="r" b="b"/>
              <a:pathLst>
                <a:path w="223" h="203" extrusionOk="0">
                  <a:moveTo>
                    <a:pt x="108" y="1"/>
                  </a:moveTo>
                  <a:cubicBezTo>
                    <a:pt x="94" y="1"/>
                    <a:pt x="80" y="3"/>
                    <a:pt x="66" y="7"/>
                  </a:cubicBezTo>
                  <a:cubicBezTo>
                    <a:pt x="17" y="23"/>
                    <a:pt x="0" y="93"/>
                    <a:pt x="17" y="143"/>
                  </a:cubicBezTo>
                  <a:cubicBezTo>
                    <a:pt x="29" y="183"/>
                    <a:pt x="72" y="203"/>
                    <a:pt x="114" y="203"/>
                  </a:cubicBezTo>
                  <a:cubicBezTo>
                    <a:pt x="127" y="203"/>
                    <a:pt x="141" y="201"/>
                    <a:pt x="153" y="196"/>
                  </a:cubicBezTo>
                  <a:cubicBezTo>
                    <a:pt x="206" y="176"/>
                    <a:pt x="223" y="110"/>
                    <a:pt x="206" y="56"/>
                  </a:cubicBezTo>
                  <a:cubicBezTo>
                    <a:pt x="194" y="19"/>
                    <a:pt x="151"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
            <p:cNvSpPr/>
            <p:nvPr/>
          </p:nvSpPr>
          <p:spPr>
            <a:xfrm>
              <a:off x="4182400" y="3122275"/>
              <a:ext cx="5600" cy="5475"/>
            </a:xfrm>
            <a:custGeom>
              <a:avLst/>
              <a:gdLst/>
              <a:ahLst/>
              <a:cxnLst/>
              <a:rect l="l" t="t" r="r" b="b"/>
              <a:pathLst>
                <a:path w="224" h="219" extrusionOk="0">
                  <a:moveTo>
                    <a:pt x="102" y="0"/>
                  </a:moveTo>
                  <a:cubicBezTo>
                    <a:pt x="92" y="0"/>
                    <a:pt x="82" y="1"/>
                    <a:pt x="71" y="4"/>
                  </a:cubicBezTo>
                  <a:cubicBezTo>
                    <a:pt x="17" y="41"/>
                    <a:pt x="1" y="91"/>
                    <a:pt x="17" y="144"/>
                  </a:cubicBezTo>
                  <a:cubicBezTo>
                    <a:pt x="17" y="161"/>
                    <a:pt x="34" y="177"/>
                    <a:pt x="54" y="177"/>
                  </a:cubicBezTo>
                  <a:cubicBezTo>
                    <a:pt x="66" y="201"/>
                    <a:pt x="96" y="218"/>
                    <a:pt x="125" y="218"/>
                  </a:cubicBezTo>
                  <a:cubicBezTo>
                    <a:pt x="136" y="218"/>
                    <a:pt x="147" y="216"/>
                    <a:pt x="158" y="210"/>
                  </a:cubicBezTo>
                  <a:cubicBezTo>
                    <a:pt x="191" y="194"/>
                    <a:pt x="224" y="161"/>
                    <a:pt x="224" y="128"/>
                  </a:cubicBezTo>
                  <a:cubicBezTo>
                    <a:pt x="224" y="107"/>
                    <a:pt x="224" y="91"/>
                    <a:pt x="207" y="74"/>
                  </a:cubicBezTo>
                  <a:cubicBezTo>
                    <a:pt x="193" y="33"/>
                    <a:pt x="15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
            <p:cNvSpPr/>
            <p:nvPr/>
          </p:nvSpPr>
          <p:spPr>
            <a:xfrm>
              <a:off x="4189325" y="3173475"/>
              <a:ext cx="5575" cy="5200"/>
            </a:xfrm>
            <a:custGeom>
              <a:avLst/>
              <a:gdLst/>
              <a:ahLst/>
              <a:cxnLst/>
              <a:rect l="l" t="t" r="r" b="b"/>
              <a:pathLst>
                <a:path w="223" h="208" extrusionOk="0">
                  <a:moveTo>
                    <a:pt x="120" y="1"/>
                  </a:moveTo>
                  <a:cubicBezTo>
                    <a:pt x="87" y="1"/>
                    <a:pt x="33" y="17"/>
                    <a:pt x="17" y="71"/>
                  </a:cubicBezTo>
                  <a:cubicBezTo>
                    <a:pt x="17" y="71"/>
                    <a:pt x="17" y="88"/>
                    <a:pt x="0" y="88"/>
                  </a:cubicBezTo>
                  <a:cubicBezTo>
                    <a:pt x="0" y="104"/>
                    <a:pt x="0" y="121"/>
                    <a:pt x="17" y="141"/>
                  </a:cubicBezTo>
                  <a:cubicBezTo>
                    <a:pt x="17" y="174"/>
                    <a:pt x="33" y="191"/>
                    <a:pt x="66" y="191"/>
                  </a:cubicBezTo>
                  <a:cubicBezTo>
                    <a:pt x="66" y="207"/>
                    <a:pt x="87" y="207"/>
                    <a:pt x="103" y="207"/>
                  </a:cubicBezTo>
                  <a:cubicBezTo>
                    <a:pt x="153" y="207"/>
                    <a:pt x="206" y="174"/>
                    <a:pt x="223" y="121"/>
                  </a:cubicBezTo>
                  <a:cubicBezTo>
                    <a:pt x="223" y="88"/>
                    <a:pt x="206" y="71"/>
                    <a:pt x="190" y="38"/>
                  </a:cubicBezTo>
                  <a:cubicBezTo>
                    <a:pt x="169" y="17"/>
                    <a:pt x="153"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
            <p:cNvSpPr/>
            <p:nvPr/>
          </p:nvSpPr>
          <p:spPr>
            <a:xfrm>
              <a:off x="4189725" y="3159200"/>
              <a:ext cx="5175" cy="5075"/>
            </a:xfrm>
            <a:custGeom>
              <a:avLst/>
              <a:gdLst/>
              <a:ahLst/>
              <a:cxnLst/>
              <a:rect l="l" t="t" r="r" b="b"/>
              <a:pathLst>
                <a:path w="207" h="203" extrusionOk="0">
                  <a:moveTo>
                    <a:pt x="103" y="1"/>
                  </a:moveTo>
                  <a:cubicBezTo>
                    <a:pt x="75" y="1"/>
                    <a:pt x="47" y="13"/>
                    <a:pt x="17" y="40"/>
                  </a:cubicBezTo>
                  <a:cubicBezTo>
                    <a:pt x="1" y="57"/>
                    <a:pt x="1" y="94"/>
                    <a:pt x="1" y="110"/>
                  </a:cubicBezTo>
                  <a:lnTo>
                    <a:pt x="1" y="143"/>
                  </a:lnTo>
                  <a:cubicBezTo>
                    <a:pt x="17" y="160"/>
                    <a:pt x="34" y="176"/>
                    <a:pt x="34" y="176"/>
                  </a:cubicBezTo>
                  <a:cubicBezTo>
                    <a:pt x="58" y="193"/>
                    <a:pt x="85" y="202"/>
                    <a:pt x="110" y="202"/>
                  </a:cubicBezTo>
                  <a:cubicBezTo>
                    <a:pt x="141" y="202"/>
                    <a:pt x="170" y="189"/>
                    <a:pt x="190" y="160"/>
                  </a:cubicBezTo>
                  <a:cubicBezTo>
                    <a:pt x="207" y="143"/>
                    <a:pt x="207" y="110"/>
                    <a:pt x="207" y="94"/>
                  </a:cubicBezTo>
                  <a:cubicBezTo>
                    <a:pt x="207" y="57"/>
                    <a:pt x="190" y="40"/>
                    <a:pt x="174" y="24"/>
                  </a:cubicBezTo>
                  <a:cubicBezTo>
                    <a:pt x="150" y="9"/>
                    <a:pt x="12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
            <p:cNvSpPr/>
            <p:nvPr/>
          </p:nvSpPr>
          <p:spPr>
            <a:xfrm>
              <a:off x="4186325" y="3110400"/>
              <a:ext cx="5600" cy="5250"/>
            </a:xfrm>
            <a:custGeom>
              <a:avLst/>
              <a:gdLst/>
              <a:ahLst/>
              <a:cxnLst/>
              <a:rect l="l" t="t" r="r" b="b"/>
              <a:pathLst>
                <a:path w="224" h="210" extrusionOk="0">
                  <a:moveTo>
                    <a:pt x="120" y="1"/>
                  </a:moveTo>
                  <a:cubicBezTo>
                    <a:pt x="67" y="1"/>
                    <a:pt x="17" y="34"/>
                    <a:pt x="1" y="87"/>
                  </a:cubicBezTo>
                  <a:cubicBezTo>
                    <a:pt x="1" y="104"/>
                    <a:pt x="1" y="120"/>
                    <a:pt x="17" y="137"/>
                  </a:cubicBezTo>
                  <a:lnTo>
                    <a:pt x="17" y="170"/>
                  </a:lnTo>
                  <a:cubicBezTo>
                    <a:pt x="34" y="190"/>
                    <a:pt x="67" y="207"/>
                    <a:pt x="83" y="207"/>
                  </a:cubicBezTo>
                  <a:cubicBezTo>
                    <a:pt x="92" y="209"/>
                    <a:pt x="100" y="210"/>
                    <a:pt x="109" y="210"/>
                  </a:cubicBezTo>
                  <a:cubicBezTo>
                    <a:pt x="166" y="210"/>
                    <a:pt x="207" y="164"/>
                    <a:pt x="207" y="120"/>
                  </a:cubicBezTo>
                  <a:cubicBezTo>
                    <a:pt x="223" y="104"/>
                    <a:pt x="207" y="67"/>
                    <a:pt x="186" y="50"/>
                  </a:cubicBezTo>
                  <a:cubicBezTo>
                    <a:pt x="170" y="17"/>
                    <a:pt x="153"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
            <p:cNvSpPr/>
            <p:nvPr/>
          </p:nvSpPr>
          <p:spPr>
            <a:xfrm>
              <a:off x="4172100" y="3115800"/>
              <a:ext cx="5600" cy="5350"/>
            </a:xfrm>
            <a:custGeom>
              <a:avLst/>
              <a:gdLst/>
              <a:ahLst/>
              <a:cxnLst/>
              <a:rect l="l" t="t" r="r" b="b"/>
              <a:pathLst>
                <a:path w="224" h="214" extrusionOk="0">
                  <a:moveTo>
                    <a:pt x="102" y="1"/>
                  </a:moveTo>
                  <a:cubicBezTo>
                    <a:pt x="86" y="1"/>
                    <a:pt x="66" y="12"/>
                    <a:pt x="54" y="24"/>
                  </a:cubicBezTo>
                  <a:cubicBezTo>
                    <a:pt x="17" y="40"/>
                    <a:pt x="1" y="57"/>
                    <a:pt x="1" y="94"/>
                  </a:cubicBezTo>
                  <a:cubicBezTo>
                    <a:pt x="1" y="110"/>
                    <a:pt x="1" y="127"/>
                    <a:pt x="17" y="143"/>
                  </a:cubicBezTo>
                  <a:lnTo>
                    <a:pt x="17" y="160"/>
                  </a:lnTo>
                  <a:cubicBezTo>
                    <a:pt x="34" y="181"/>
                    <a:pt x="71" y="197"/>
                    <a:pt x="87" y="214"/>
                  </a:cubicBezTo>
                  <a:cubicBezTo>
                    <a:pt x="157" y="214"/>
                    <a:pt x="207" y="181"/>
                    <a:pt x="207" y="127"/>
                  </a:cubicBezTo>
                  <a:cubicBezTo>
                    <a:pt x="223" y="94"/>
                    <a:pt x="207" y="57"/>
                    <a:pt x="190" y="40"/>
                  </a:cubicBezTo>
                  <a:cubicBezTo>
                    <a:pt x="174" y="24"/>
                    <a:pt x="157" y="7"/>
                    <a:pt x="120" y="7"/>
                  </a:cubicBezTo>
                  <a:cubicBezTo>
                    <a:pt x="115" y="3"/>
                    <a:pt x="109"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
            <p:cNvSpPr/>
            <p:nvPr/>
          </p:nvSpPr>
          <p:spPr>
            <a:xfrm>
              <a:off x="4154900" y="3147625"/>
              <a:ext cx="5675" cy="4975"/>
            </a:xfrm>
            <a:custGeom>
              <a:avLst/>
              <a:gdLst/>
              <a:ahLst/>
              <a:cxnLst/>
              <a:rect l="l" t="t" r="r" b="b"/>
              <a:pathLst>
                <a:path w="227" h="199" extrusionOk="0">
                  <a:moveTo>
                    <a:pt x="97" y="0"/>
                  </a:moveTo>
                  <a:cubicBezTo>
                    <a:pt x="54" y="0"/>
                    <a:pt x="17" y="33"/>
                    <a:pt x="0" y="91"/>
                  </a:cubicBezTo>
                  <a:cubicBezTo>
                    <a:pt x="0" y="107"/>
                    <a:pt x="0" y="124"/>
                    <a:pt x="21" y="144"/>
                  </a:cubicBezTo>
                  <a:cubicBezTo>
                    <a:pt x="21" y="177"/>
                    <a:pt x="54" y="194"/>
                    <a:pt x="87" y="194"/>
                  </a:cubicBezTo>
                  <a:cubicBezTo>
                    <a:pt x="99" y="197"/>
                    <a:pt x="110" y="198"/>
                    <a:pt x="121" y="198"/>
                  </a:cubicBezTo>
                  <a:cubicBezTo>
                    <a:pt x="172" y="198"/>
                    <a:pt x="206" y="165"/>
                    <a:pt x="206" y="107"/>
                  </a:cubicBezTo>
                  <a:cubicBezTo>
                    <a:pt x="227" y="91"/>
                    <a:pt x="206" y="58"/>
                    <a:pt x="190" y="41"/>
                  </a:cubicBezTo>
                  <a:cubicBezTo>
                    <a:pt x="173" y="21"/>
                    <a:pt x="157" y="4"/>
                    <a:pt x="124" y="4"/>
                  </a:cubicBezTo>
                  <a:cubicBezTo>
                    <a:pt x="115" y="1"/>
                    <a:pt x="106"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
            <p:cNvSpPr/>
            <p:nvPr/>
          </p:nvSpPr>
          <p:spPr>
            <a:xfrm>
              <a:off x="4157050" y="3132100"/>
              <a:ext cx="5600" cy="5100"/>
            </a:xfrm>
            <a:custGeom>
              <a:avLst/>
              <a:gdLst/>
              <a:ahLst/>
              <a:cxnLst/>
              <a:rect l="l" t="t" r="r" b="b"/>
              <a:pathLst>
                <a:path w="224" h="204" extrusionOk="0">
                  <a:moveTo>
                    <a:pt x="126" y="1"/>
                  </a:moveTo>
                  <a:cubicBezTo>
                    <a:pt x="113" y="1"/>
                    <a:pt x="100" y="3"/>
                    <a:pt x="87" y="7"/>
                  </a:cubicBezTo>
                  <a:cubicBezTo>
                    <a:pt x="38" y="23"/>
                    <a:pt x="1" y="93"/>
                    <a:pt x="17" y="147"/>
                  </a:cubicBezTo>
                  <a:cubicBezTo>
                    <a:pt x="38" y="164"/>
                    <a:pt x="38" y="164"/>
                    <a:pt x="54" y="180"/>
                  </a:cubicBezTo>
                  <a:cubicBezTo>
                    <a:pt x="66" y="192"/>
                    <a:pt x="94" y="203"/>
                    <a:pt x="123" y="203"/>
                  </a:cubicBezTo>
                  <a:cubicBezTo>
                    <a:pt x="135" y="203"/>
                    <a:pt x="146" y="201"/>
                    <a:pt x="157" y="196"/>
                  </a:cubicBezTo>
                  <a:cubicBezTo>
                    <a:pt x="190" y="180"/>
                    <a:pt x="223" y="147"/>
                    <a:pt x="223" y="110"/>
                  </a:cubicBezTo>
                  <a:lnTo>
                    <a:pt x="223" y="60"/>
                  </a:lnTo>
                  <a:cubicBezTo>
                    <a:pt x="198" y="20"/>
                    <a:pt x="164"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
            <p:cNvSpPr/>
            <p:nvPr/>
          </p:nvSpPr>
          <p:spPr>
            <a:xfrm>
              <a:off x="4158400" y="3119775"/>
              <a:ext cx="5575" cy="5200"/>
            </a:xfrm>
            <a:custGeom>
              <a:avLst/>
              <a:gdLst/>
              <a:ahLst/>
              <a:cxnLst/>
              <a:rect l="l" t="t" r="r" b="b"/>
              <a:pathLst>
                <a:path w="223" h="208" extrusionOk="0">
                  <a:moveTo>
                    <a:pt x="118" y="1"/>
                  </a:moveTo>
                  <a:cubicBezTo>
                    <a:pt x="87" y="1"/>
                    <a:pt x="53" y="16"/>
                    <a:pt x="33" y="38"/>
                  </a:cubicBezTo>
                  <a:cubicBezTo>
                    <a:pt x="17" y="55"/>
                    <a:pt x="0" y="88"/>
                    <a:pt x="0" y="125"/>
                  </a:cubicBezTo>
                  <a:cubicBezTo>
                    <a:pt x="17" y="125"/>
                    <a:pt x="17" y="141"/>
                    <a:pt x="17" y="141"/>
                  </a:cubicBezTo>
                  <a:cubicBezTo>
                    <a:pt x="17" y="158"/>
                    <a:pt x="33" y="174"/>
                    <a:pt x="50" y="191"/>
                  </a:cubicBezTo>
                  <a:cubicBezTo>
                    <a:pt x="66" y="207"/>
                    <a:pt x="103" y="207"/>
                    <a:pt x="120" y="207"/>
                  </a:cubicBezTo>
                  <a:cubicBezTo>
                    <a:pt x="153" y="207"/>
                    <a:pt x="169" y="191"/>
                    <a:pt x="190" y="174"/>
                  </a:cubicBezTo>
                  <a:cubicBezTo>
                    <a:pt x="206" y="141"/>
                    <a:pt x="223" y="125"/>
                    <a:pt x="223" y="88"/>
                  </a:cubicBezTo>
                  <a:cubicBezTo>
                    <a:pt x="206" y="71"/>
                    <a:pt x="206" y="38"/>
                    <a:pt x="169" y="22"/>
                  </a:cubicBezTo>
                  <a:cubicBezTo>
                    <a:pt x="156" y="7"/>
                    <a:pt x="138"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
            <p:cNvSpPr/>
            <p:nvPr/>
          </p:nvSpPr>
          <p:spPr>
            <a:xfrm>
              <a:off x="4153250" y="3162675"/>
              <a:ext cx="5175" cy="5275"/>
            </a:xfrm>
            <a:custGeom>
              <a:avLst/>
              <a:gdLst/>
              <a:ahLst/>
              <a:cxnLst/>
              <a:rect l="l" t="t" r="r" b="b"/>
              <a:pathLst>
                <a:path w="207" h="211" extrusionOk="0">
                  <a:moveTo>
                    <a:pt x="92" y="0"/>
                  </a:moveTo>
                  <a:cubicBezTo>
                    <a:pt x="46" y="0"/>
                    <a:pt x="0" y="33"/>
                    <a:pt x="0" y="91"/>
                  </a:cubicBezTo>
                  <a:lnTo>
                    <a:pt x="0" y="140"/>
                  </a:lnTo>
                  <a:lnTo>
                    <a:pt x="17" y="161"/>
                  </a:lnTo>
                  <a:cubicBezTo>
                    <a:pt x="33" y="177"/>
                    <a:pt x="50" y="194"/>
                    <a:pt x="87" y="210"/>
                  </a:cubicBezTo>
                  <a:cubicBezTo>
                    <a:pt x="120" y="210"/>
                    <a:pt x="136" y="194"/>
                    <a:pt x="169" y="177"/>
                  </a:cubicBezTo>
                  <a:cubicBezTo>
                    <a:pt x="190" y="177"/>
                    <a:pt x="206" y="140"/>
                    <a:pt x="206" y="124"/>
                  </a:cubicBezTo>
                  <a:cubicBezTo>
                    <a:pt x="206" y="91"/>
                    <a:pt x="206" y="58"/>
                    <a:pt x="190" y="37"/>
                  </a:cubicBezTo>
                  <a:cubicBezTo>
                    <a:pt x="169" y="21"/>
                    <a:pt x="153" y="4"/>
                    <a:pt x="120" y="4"/>
                  </a:cubicBezTo>
                  <a:cubicBezTo>
                    <a:pt x="111" y="1"/>
                    <a:pt x="101" y="0"/>
                    <a:pt x="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
            <p:cNvSpPr/>
            <p:nvPr/>
          </p:nvSpPr>
          <p:spPr>
            <a:xfrm>
              <a:off x="4165200" y="3156375"/>
              <a:ext cx="5700" cy="5175"/>
            </a:xfrm>
            <a:custGeom>
              <a:avLst/>
              <a:gdLst/>
              <a:ahLst/>
              <a:cxnLst/>
              <a:rect l="l" t="t" r="r" b="b"/>
              <a:pathLst>
                <a:path w="228" h="207" extrusionOk="0">
                  <a:moveTo>
                    <a:pt x="114" y="1"/>
                  </a:moveTo>
                  <a:cubicBezTo>
                    <a:pt x="86" y="1"/>
                    <a:pt x="56" y="15"/>
                    <a:pt x="37" y="34"/>
                  </a:cubicBezTo>
                  <a:cubicBezTo>
                    <a:pt x="21" y="67"/>
                    <a:pt x="0" y="83"/>
                    <a:pt x="0" y="120"/>
                  </a:cubicBezTo>
                  <a:cubicBezTo>
                    <a:pt x="0" y="120"/>
                    <a:pt x="0" y="137"/>
                    <a:pt x="21" y="137"/>
                  </a:cubicBezTo>
                  <a:cubicBezTo>
                    <a:pt x="21" y="153"/>
                    <a:pt x="37" y="170"/>
                    <a:pt x="54" y="186"/>
                  </a:cubicBezTo>
                  <a:cubicBezTo>
                    <a:pt x="70" y="207"/>
                    <a:pt x="87" y="207"/>
                    <a:pt x="124" y="207"/>
                  </a:cubicBezTo>
                  <a:cubicBezTo>
                    <a:pt x="157" y="207"/>
                    <a:pt x="174" y="186"/>
                    <a:pt x="190" y="170"/>
                  </a:cubicBezTo>
                  <a:cubicBezTo>
                    <a:pt x="206" y="153"/>
                    <a:pt x="227" y="120"/>
                    <a:pt x="206" y="104"/>
                  </a:cubicBezTo>
                  <a:cubicBezTo>
                    <a:pt x="206" y="67"/>
                    <a:pt x="190" y="50"/>
                    <a:pt x="174" y="34"/>
                  </a:cubicBezTo>
                  <a:cubicBezTo>
                    <a:pt x="159" y="10"/>
                    <a:pt x="13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
            <p:cNvSpPr/>
            <p:nvPr/>
          </p:nvSpPr>
          <p:spPr>
            <a:xfrm>
              <a:off x="4149725" y="3176550"/>
              <a:ext cx="5200" cy="5350"/>
            </a:xfrm>
            <a:custGeom>
              <a:avLst/>
              <a:gdLst/>
              <a:ahLst/>
              <a:cxnLst/>
              <a:rect l="l" t="t" r="r" b="b"/>
              <a:pathLst>
                <a:path w="208" h="214" extrusionOk="0">
                  <a:moveTo>
                    <a:pt x="99" y="0"/>
                  </a:moveTo>
                  <a:cubicBezTo>
                    <a:pt x="68" y="0"/>
                    <a:pt x="39" y="14"/>
                    <a:pt x="22" y="35"/>
                  </a:cubicBezTo>
                  <a:cubicBezTo>
                    <a:pt x="1" y="68"/>
                    <a:pt x="1" y="84"/>
                    <a:pt x="1" y="121"/>
                  </a:cubicBezTo>
                  <a:lnTo>
                    <a:pt x="1" y="138"/>
                  </a:lnTo>
                  <a:cubicBezTo>
                    <a:pt x="1" y="154"/>
                    <a:pt x="22" y="171"/>
                    <a:pt x="38" y="187"/>
                  </a:cubicBezTo>
                  <a:cubicBezTo>
                    <a:pt x="60" y="204"/>
                    <a:pt x="84" y="213"/>
                    <a:pt x="107" y="213"/>
                  </a:cubicBezTo>
                  <a:cubicBezTo>
                    <a:pt x="135" y="213"/>
                    <a:pt x="164" y="200"/>
                    <a:pt x="191" y="171"/>
                  </a:cubicBezTo>
                  <a:cubicBezTo>
                    <a:pt x="207" y="154"/>
                    <a:pt x="207" y="121"/>
                    <a:pt x="207" y="101"/>
                  </a:cubicBezTo>
                  <a:cubicBezTo>
                    <a:pt x="207" y="68"/>
                    <a:pt x="191" y="51"/>
                    <a:pt x="174" y="35"/>
                  </a:cubicBezTo>
                  <a:cubicBezTo>
                    <a:pt x="152" y="10"/>
                    <a:pt x="125"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
            <p:cNvSpPr/>
            <p:nvPr/>
          </p:nvSpPr>
          <p:spPr>
            <a:xfrm>
              <a:off x="4167350" y="3142575"/>
              <a:ext cx="5600" cy="5175"/>
            </a:xfrm>
            <a:custGeom>
              <a:avLst/>
              <a:gdLst/>
              <a:ahLst/>
              <a:cxnLst/>
              <a:rect l="l" t="t" r="r" b="b"/>
              <a:pathLst>
                <a:path w="224" h="207" extrusionOk="0">
                  <a:moveTo>
                    <a:pt x="120" y="0"/>
                  </a:moveTo>
                  <a:cubicBezTo>
                    <a:pt x="104" y="0"/>
                    <a:pt x="71" y="0"/>
                    <a:pt x="55" y="17"/>
                  </a:cubicBezTo>
                  <a:cubicBezTo>
                    <a:pt x="38" y="37"/>
                    <a:pt x="17" y="54"/>
                    <a:pt x="1" y="87"/>
                  </a:cubicBezTo>
                  <a:cubicBezTo>
                    <a:pt x="1" y="103"/>
                    <a:pt x="1" y="120"/>
                    <a:pt x="17" y="140"/>
                  </a:cubicBezTo>
                  <a:cubicBezTo>
                    <a:pt x="17" y="140"/>
                    <a:pt x="17" y="157"/>
                    <a:pt x="38" y="157"/>
                  </a:cubicBezTo>
                  <a:cubicBezTo>
                    <a:pt x="38" y="190"/>
                    <a:pt x="71" y="206"/>
                    <a:pt x="104" y="206"/>
                  </a:cubicBezTo>
                  <a:cubicBezTo>
                    <a:pt x="158" y="206"/>
                    <a:pt x="207" y="173"/>
                    <a:pt x="224" y="120"/>
                  </a:cubicBezTo>
                  <a:cubicBezTo>
                    <a:pt x="224" y="87"/>
                    <a:pt x="207" y="70"/>
                    <a:pt x="191" y="37"/>
                  </a:cubicBezTo>
                  <a:cubicBezTo>
                    <a:pt x="174" y="17"/>
                    <a:pt x="15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
            <p:cNvSpPr/>
            <p:nvPr/>
          </p:nvSpPr>
          <p:spPr>
            <a:xfrm>
              <a:off x="4168300" y="3128850"/>
              <a:ext cx="6000" cy="5350"/>
            </a:xfrm>
            <a:custGeom>
              <a:avLst/>
              <a:gdLst/>
              <a:ahLst/>
              <a:cxnLst/>
              <a:rect l="l" t="t" r="r" b="b"/>
              <a:pathLst>
                <a:path w="240" h="214" extrusionOk="0">
                  <a:moveTo>
                    <a:pt x="136" y="1"/>
                  </a:moveTo>
                  <a:cubicBezTo>
                    <a:pt x="120" y="1"/>
                    <a:pt x="103" y="1"/>
                    <a:pt x="82" y="17"/>
                  </a:cubicBezTo>
                  <a:cubicBezTo>
                    <a:pt x="33" y="34"/>
                    <a:pt x="0" y="87"/>
                    <a:pt x="17" y="153"/>
                  </a:cubicBezTo>
                  <a:cubicBezTo>
                    <a:pt x="29" y="194"/>
                    <a:pt x="72" y="213"/>
                    <a:pt x="113" y="213"/>
                  </a:cubicBezTo>
                  <a:cubicBezTo>
                    <a:pt x="127" y="213"/>
                    <a:pt x="140" y="211"/>
                    <a:pt x="153" y="207"/>
                  </a:cubicBezTo>
                  <a:cubicBezTo>
                    <a:pt x="169" y="207"/>
                    <a:pt x="186" y="190"/>
                    <a:pt x="206" y="174"/>
                  </a:cubicBezTo>
                  <a:cubicBezTo>
                    <a:pt x="223" y="153"/>
                    <a:pt x="239" y="104"/>
                    <a:pt x="223" y="71"/>
                  </a:cubicBezTo>
                  <a:cubicBezTo>
                    <a:pt x="206" y="34"/>
                    <a:pt x="169"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
            <p:cNvSpPr/>
            <p:nvPr/>
          </p:nvSpPr>
          <p:spPr>
            <a:xfrm>
              <a:off x="4196625" y="3120400"/>
              <a:ext cx="6000" cy="5225"/>
            </a:xfrm>
            <a:custGeom>
              <a:avLst/>
              <a:gdLst/>
              <a:ahLst/>
              <a:cxnLst/>
              <a:rect l="l" t="t" r="r" b="b"/>
              <a:pathLst>
                <a:path w="240" h="209" extrusionOk="0">
                  <a:moveTo>
                    <a:pt x="110" y="1"/>
                  </a:moveTo>
                  <a:cubicBezTo>
                    <a:pt x="99" y="1"/>
                    <a:pt x="85" y="5"/>
                    <a:pt x="67" y="13"/>
                  </a:cubicBezTo>
                  <a:cubicBezTo>
                    <a:pt x="50" y="13"/>
                    <a:pt x="34" y="30"/>
                    <a:pt x="17" y="46"/>
                  </a:cubicBezTo>
                  <a:cubicBezTo>
                    <a:pt x="1" y="79"/>
                    <a:pt x="1" y="116"/>
                    <a:pt x="17" y="149"/>
                  </a:cubicBezTo>
                  <a:cubicBezTo>
                    <a:pt x="30" y="190"/>
                    <a:pt x="73" y="209"/>
                    <a:pt x="114" y="209"/>
                  </a:cubicBezTo>
                  <a:cubicBezTo>
                    <a:pt x="128" y="209"/>
                    <a:pt x="141" y="207"/>
                    <a:pt x="153" y="203"/>
                  </a:cubicBezTo>
                  <a:cubicBezTo>
                    <a:pt x="207" y="182"/>
                    <a:pt x="240" y="116"/>
                    <a:pt x="207" y="63"/>
                  </a:cubicBezTo>
                  <a:cubicBezTo>
                    <a:pt x="207" y="30"/>
                    <a:pt x="170" y="13"/>
                    <a:pt x="137" y="13"/>
                  </a:cubicBezTo>
                  <a:cubicBezTo>
                    <a:pt x="129" y="5"/>
                    <a:pt x="120"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
            <p:cNvSpPr/>
            <p:nvPr/>
          </p:nvSpPr>
          <p:spPr>
            <a:xfrm>
              <a:off x="4220650" y="3133525"/>
              <a:ext cx="5600" cy="5250"/>
            </a:xfrm>
            <a:custGeom>
              <a:avLst/>
              <a:gdLst/>
              <a:ahLst/>
              <a:cxnLst/>
              <a:rect l="l" t="t" r="r" b="b"/>
              <a:pathLst>
                <a:path w="224" h="210" extrusionOk="0">
                  <a:moveTo>
                    <a:pt x="100" y="0"/>
                  </a:moveTo>
                  <a:cubicBezTo>
                    <a:pt x="57" y="0"/>
                    <a:pt x="15" y="44"/>
                    <a:pt x="0" y="90"/>
                  </a:cubicBezTo>
                  <a:cubicBezTo>
                    <a:pt x="0" y="107"/>
                    <a:pt x="0" y="123"/>
                    <a:pt x="17" y="139"/>
                  </a:cubicBezTo>
                  <a:cubicBezTo>
                    <a:pt x="17" y="139"/>
                    <a:pt x="17" y="156"/>
                    <a:pt x="33" y="156"/>
                  </a:cubicBezTo>
                  <a:cubicBezTo>
                    <a:pt x="50" y="193"/>
                    <a:pt x="71" y="193"/>
                    <a:pt x="104" y="210"/>
                  </a:cubicBezTo>
                  <a:cubicBezTo>
                    <a:pt x="120" y="210"/>
                    <a:pt x="153" y="210"/>
                    <a:pt x="174" y="193"/>
                  </a:cubicBezTo>
                  <a:cubicBezTo>
                    <a:pt x="190" y="172"/>
                    <a:pt x="207" y="139"/>
                    <a:pt x="223" y="123"/>
                  </a:cubicBezTo>
                  <a:cubicBezTo>
                    <a:pt x="223" y="53"/>
                    <a:pt x="190" y="3"/>
                    <a:pt x="120" y="3"/>
                  </a:cubicBezTo>
                  <a:cubicBezTo>
                    <a:pt x="113" y="1"/>
                    <a:pt x="107"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
            <p:cNvSpPr/>
            <p:nvPr/>
          </p:nvSpPr>
          <p:spPr>
            <a:xfrm>
              <a:off x="4229625" y="3146000"/>
              <a:ext cx="5675" cy="5250"/>
            </a:xfrm>
            <a:custGeom>
              <a:avLst/>
              <a:gdLst/>
              <a:ahLst/>
              <a:cxnLst/>
              <a:rect l="l" t="t" r="r" b="b"/>
              <a:pathLst>
                <a:path w="227" h="210" extrusionOk="0">
                  <a:moveTo>
                    <a:pt x="117" y="0"/>
                  </a:moveTo>
                  <a:cubicBezTo>
                    <a:pt x="86" y="0"/>
                    <a:pt x="58" y="16"/>
                    <a:pt x="37" y="36"/>
                  </a:cubicBezTo>
                  <a:cubicBezTo>
                    <a:pt x="0" y="69"/>
                    <a:pt x="0" y="86"/>
                    <a:pt x="0" y="123"/>
                  </a:cubicBezTo>
                  <a:cubicBezTo>
                    <a:pt x="0" y="123"/>
                    <a:pt x="0" y="139"/>
                    <a:pt x="21" y="139"/>
                  </a:cubicBezTo>
                  <a:cubicBezTo>
                    <a:pt x="21" y="156"/>
                    <a:pt x="37" y="172"/>
                    <a:pt x="37" y="189"/>
                  </a:cubicBezTo>
                  <a:cubicBezTo>
                    <a:pt x="57" y="203"/>
                    <a:pt x="79" y="210"/>
                    <a:pt x="102" y="210"/>
                  </a:cubicBezTo>
                  <a:cubicBezTo>
                    <a:pt x="136" y="210"/>
                    <a:pt x="170" y="195"/>
                    <a:pt x="190" y="172"/>
                  </a:cubicBezTo>
                  <a:cubicBezTo>
                    <a:pt x="206" y="156"/>
                    <a:pt x="227" y="123"/>
                    <a:pt x="206" y="86"/>
                  </a:cubicBezTo>
                  <a:cubicBezTo>
                    <a:pt x="206" y="69"/>
                    <a:pt x="190" y="36"/>
                    <a:pt x="173" y="20"/>
                  </a:cubicBezTo>
                  <a:cubicBezTo>
                    <a:pt x="155" y="6"/>
                    <a:pt x="135"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9"/>
            <p:cNvSpPr/>
            <p:nvPr/>
          </p:nvSpPr>
          <p:spPr>
            <a:xfrm>
              <a:off x="4224475" y="3172100"/>
              <a:ext cx="5675" cy="5050"/>
            </a:xfrm>
            <a:custGeom>
              <a:avLst/>
              <a:gdLst/>
              <a:ahLst/>
              <a:cxnLst/>
              <a:rect l="l" t="t" r="r" b="b"/>
              <a:pathLst>
                <a:path w="227" h="202" extrusionOk="0">
                  <a:moveTo>
                    <a:pt x="99" y="0"/>
                  </a:moveTo>
                  <a:cubicBezTo>
                    <a:pt x="68" y="0"/>
                    <a:pt x="39" y="12"/>
                    <a:pt x="21" y="40"/>
                  </a:cubicBezTo>
                  <a:cubicBezTo>
                    <a:pt x="0" y="56"/>
                    <a:pt x="0" y="93"/>
                    <a:pt x="0" y="110"/>
                  </a:cubicBezTo>
                  <a:lnTo>
                    <a:pt x="0" y="143"/>
                  </a:lnTo>
                  <a:cubicBezTo>
                    <a:pt x="21" y="159"/>
                    <a:pt x="21" y="176"/>
                    <a:pt x="37" y="176"/>
                  </a:cubicBezTo>
                  <a:cubicBezTo>
                    <a:pt x="60" y="192"/>
                    <a:pt x="86" y="202"/>
                    <a:pt x="112" y="202"/>
                  </a:cubicBezTo>
                  <a:cubicBezTo>
                    <a:pt x="143" y="202"/>
                    <a:pt x="172" y="188"/>
                    <a:pt x="190" y="159"/>
                  </a:cubicBezTo>
                  <a:cubicBezTo>
                    <a:pt x="227" y="126"/>
                    <a:pt x="206" y="56"/>
                    <a:pt x="173" y="23"/>
                  </a:cubicBezTo>
                  <a:cubicBezTo>
                    <a:pt x="151" y="8"/>
                    <a:pt x="125" y="0"/>
                    <a:pt x="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9"/>
            <p:cNvSpPr/>
            <p:nvPr/>
          </p:nvSpPr>
          <p:spPr>
            <a:xfrm>
              <a:off x="4192300" y="3131925"/>
              <a:ext cx="6000" cy="5250"/>
            </a:xfrm>
            <a:custGeom>
              <a:avLst/>
              <a:gdLst/>
              <a:ahLst/>
              <a:cxnLst/>
              <a:rect l="l" t="t" r="r" b="b"/>
              <a:pathLst>
                <a:path w="240" h="210" extrusionOk="0">
                  <a:moveTo>
                    <a:pt x="131" y="1"/>
                  </a:moveTo>
                  <a:cubicBezTo>
                    <a:pt x="116" y="1"/>
                    <a:pt x="101" y="5"/>
                    <a:pt x="87" y="14"/>
                  </a:cubicBezTo>
                  <a:cubicBezTo>
                    <a:pt x="34" y="30"/>
                    <a:pt x="1" y="84"/>
                    <a:pt x="34" y="133"/>
                  </a:cubicBezTo>
                  <a:cubicBezTo>
                    <a:pt x="46" y="187"/>
                    <a:pt x="81" y="209"/>
                    <a:pt x="128" y="209"/>
                  </a:cubicBezTo>
                  <a:cubicBezTo>
                    <a:pt x="142" y="209"/>
                    <a:pt x="158" y="207"/>
                    <a:pt x="174" y="203"/>
                  </a:cubicBezTo>
                  <a:cubicBezTo>
                    <a:pt x="223" y="187"/>
                    <a:pt x="240" y="117"/>
                    <a:pt x="223" y="67"/>
                  </a:cubicBezTo>
                  <a:cubicBezTo>
                    <a:pt x="211" y="29"/>
                    <a:pt x="171"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
            <p:cNvSpPr/>
            <p:nvPr/>
          </p:nvSpPr>
          <p:spPr>
            <a:xfrm>
              <a:off x="4216725" y="3146400"/>
              <a:ext cx="5175" cy="5250"/>
            </a:xfrm>
            <a:custGeom>
              <a:avLst/>
              <a:gdLst/>
              <a:ahLst/>
              <a:cxnLst/>
              <a:rect l="l" t="t" r="r" b="b"/>
              <a:pathLst>
                <a:path w="207" h="210" extrusionOk="0">
                  <a:moveTo>
                    <a:pt x="102" y="1"/>
                  </a:moveTo>
                  <a:cubicBezTo>
                    <a:pt x="53" y="1"/>
                    <a:pt x="1" y="44"/>
                    <a:pt x="1" y="90"/>
                  </a:cubicBezTo>
                  <a:lnTo>
                    <a:pt x="1" y="140"/>
                  </a:lnTo>
                  <a:lnTo>
                    <a:pt x="21" y="156"/>
                  </a:lnTo>
                  <a:cubicBezTo>
                    <a:pt x="38" y="193"/>
                    <a:pt x="54" y="193"/>
                    <a:pt x="87" y="210"/>
                  </a:cubicBezTo>
                  <a:cubicBezTo>
                    <a:pt x="141" y="210"/>
                    <a:pt x="190" y="173"/>
                    <a:pt x="207" y="123"/>
                  </a:cubicBezTo>
                  <a:cubicBezTo>
                    <a:pt x="207" y="90"/>
                    <a:pt x="207" y="53"/>
                    <a:pt x="190" y="37"/>
                  </a:cubicBezTo>
                  <a:cubicBezTo>
                    <a:pt x="174" y="20"/>
                    <a:pt x="141" y="4"/>
                    <a:pt x="124" y="4"/>
                  </a:cubicBezTo>
                  <a:cubicBezTo>
                    <a:pt x="117" y="2"/>
                    <a:pt x="110"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
            <p:cNvSpPr/>
            <p:nvPr/>
          </p:nvSpPr>
          <p:spPr>
            <a:xfrm>
              <a:off x="4236925" y="3182000"/>
              <a:ext cx="5200" cy="5025"/>
            </a:xfrm>
            <a:custGeom>
              <a:avLst/>
              <a:gdLst/>
              <a:ahLst/>
              <a:cxnLst/>
              <a:rect l="l" t="t" r="r" b="b"/>
              <a:pathLst>
                <a:path w="208" h="201" extrusionOk="0">
                  <a:moveTo>
                    <a:pt x="91" y="1"/>
                  </a:moveTo>
                  <a:cubicBezTo>
                    <a:pt x="47" y="1"/>
                    <a:pt x="1" y="35"/>
                    <a:pt x="1" y="89"/>
                  </a:cubicBezTo>
                  <a:lnTo>
                    <a:pt x="1" y="126"/>
                  </a:lnTo>
                  <a:lnTo>
                    <a:pt x="1" y="142"/>
                  </a:lnTo>
                  <a:lnTo>
                    <a:pt x="17" y="159"/>
                  </a:lnTo>
                  <a:cubicBezTo>
                    <a:pt x="38" y="175"/>
                    <a:pt x="54" y="192"/>
                    <a:pt x="87" y="192"/>
                  </a:cubicBezTo>
                  <a:cubicBezTo>
                    <a:pt x="97" y="198"/>
                    <a:pt x="106" y="200"/>
                    <a:pt x="114" y="200"/>
                  </a:cubicBezTo>
                  <a:cubicBezTo>
                    <a:pt x="134" y="200"/>
                    <a:pt x="151" y="187"/>
                    <a:pt x="174" y="175"/>
                  </a:cubicBezTo>
                  <a:cubicBezTo>
                    <a:pt x="191" y="159"/>
                    <a:pt x="207" y="142"/>
                    <a:pt x="207" y="109"/>
                  </a:cubicBezTo>
                  <a:cubicBezTo>
                    <a:pt x="207" y="89"/>
                    <a:pt x="207" y="72"/>
                    <a:pt x="191" y="39"/>
                  </a:cubicBezTo>
                  <a:cubicBezTo>
                    <a:pt x="174" y="23"/>
                    <a:pt x="158" y="6"/>
                    <a:pt x="120" y="6"/>
                  </a:cubicBezTo>
                  <a:cubicBezTo>
                    <a:pt x="111" y="2"/>
                    <a:pt x="10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
            <p:cNvSpPr/>
            <p:nvPr/>
          </p:nvSpPr>
          <p:spPr>
            <a:xfrm>
              <a:off x="4233125" y="3132150"/>
              <a:ext cx="5575" cy="5050"/>
            </a:xfrm>
            <a:custGeom>
              <a:avLst/>
              <a:gdLst/>
              <a:ahLst/>
              <a:cxnLst/>
              <a:rect l="l" t="t" r="r" b="b"/>
              <a:pathLst>
                <a:path w="223" h="202" extrusionOk="0">
                  <a:moveTo>
                    <a:pt x="93" y="1"/>
                  </a:moveTo>
                  <a:cubicBezTo>
                    <a:pt x="50" y="1"/>
                    <a:pt x="14" y="33"/>
                    <a:pt x="0" y="91"/>
                  </a:cubicBezTo>
                  <a:cubicBezTo>
                    <a:pt x="0" y="108"/>
                    <a:pt x="0" y="124"/>
                    <a:pt x="17" y="145"/>
                  </a:cubicBezTo>
                  <a:cubicBezTo>
                    <a:pt x="17" y="145"/>
                    <a:pt x="17" y="162"/>
                    <a:pt x="33" y="162"/>
                  </a:cubicBezTo>
                  <a:cubicBezTo>
                    <a:pt x="50" y="178"/>
                    <a:pt x="66" y="194"/>
                    <a:pt x="103" y="194"/>
                  </a:cubicBezTo>
                  <a:cubicBezTo>
                    <a:pt x="108" y="199"/>
                    <a:pt x="114" y="201"/>
                    <a:pt x="121" y="201"/>
                  </a:cubicBezTo>
                  <a:cubicBezTo>
                    <a:pt x="138" y="201"/>
                    <a:pt x="158" y="190"/>
                    <a:pt x="169" y="178"/>
                  </a:cubicBezTo>
                  <a:cubicBezTo>
                    <a:pt x="190" y="162"/>
                    <a:pt x="206" y="145"/>
                    <a:pt x="223" y="108"/>
                  </a:cubicBezTo>
                  <a:cubicBezTo>
                    <a:pt x="223" y="91"/>
                    <a:pt x="206" y="58"/>
                    <a:pt x="190" y="42"/>
                  </a:cubicBezTo>
                  <a:cubicBezTo>
                    <a:pt x="169" y="21"/>
                    <a:pt x="153" y="5"/>
                    <a:pt x="120" y="5"/>
                  </a:cubicBezTo>
                  <a:cubicBezTo>
                    <a:pt x="111" y="2"/>
                    <a:pt x="102"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
            <p:cNvSpPr/>
            <p:nvPr/>
          </p:nvSpPr>
          <p:spPr>
            <a:xfrm>
              <a:off x="4236100" y="3195750"/>
              <a:ext cx="5200" cy="4975"/>
            </a:xfrm>
            <a:custGeom>
              <a:avLst/>
              <a:gdLst/>
              <a:ahLst/>
              <a:cxnLst/>
              <a:rect l="l" t="t" r="r" b="b"/>
              <a:pathLst>
                <a:path w="208" h="199" extrusionOk="0">
                  <a:moveTo>
                    <a:pt x="87" y="0"/>
                  </a:moveTo>
                  <a:cubicBezTo>
                    <a:pt x="35" y="0"/>
                    <a:pt x="1" y="33"/>
                    <a:pt x="1" y="91"/>
                  </a:cubicBezTo>
                  <a:lnTo>
                    <a:pt x="1" y="141"/>
                  </a:lnTo>
                  <a:lnTo>
                    <a:pt x="17" y="157"/>
                  </a:lnTo>
                  <a:cubicBezTo>
                    <a:pt x="34" y="178"/>
                    <a:pt x="50" y="194"/>
                    <a:pt x="87" y="194"/>
                  </a:cubicBezTo>
                  <a:cubicBezTo>
                    <a:pt x="96" y="197"/>
                    <a:pt x="104" y="199"/>
                    <a:pt x="113" y="199"/>
                  </a:cubicBezTo>
                  <a:cubicBezTo>
                    <a:pt x="154" y="199"/>
                    <a:pt x="193" y="166"/>
                    <a:pt x="207" y="108"/>
                  </a:cubicBezTo>
                  <a:cubicBezTo>
                    <a:pt x="207" y="91"/>
                    <a:pt x="207" y="54"/>
                    <a:pt x="191" y="38"/>
                  </a:cubicBezTo>
                  <a:cubicBezTo>
                    <a:pt x="174" y="21"/>
                    <a:pt x="137" y="5"/>
                    <a:pt x="120" y="5"/>
                  </a:cubicBezTo>
                  <a:cubicBezTo>
                    <a:pt x="109" y="2"/>
                    <a:pt x="97"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
            <p:cNvSpPr/>
            <p:nvPr/>
          </p:nvSpPr>
          <p:spPr>
            <a:xfrm>
              <a:off x="4214150" y="3159675"/>
              <a:ext cx="6100" cy="5400"/>
            </a:xfrm>
            <a:custGeom>
              <a:avLst/>
              <a:gdLst/>
              <a:ahLst/>
              <a:cxnLst/>
              <a:rect l="l" t="t" r="r" b="b"/>
              <a:pathLst>
                <a:path w="244" h="216" extrusionOk="0">
                  <a:moveTo>
                    <a:pt x="115" y="0"/>
                  </a:moveTo>
                  <a:cubicBezTo>
                    <a:pt x="106" y="0"/>
                    <a:pt x="97" y="2"/>
                    <a:pt x="87" y="5"/>
                  </a:cubicBezTo>
                  <a:cubicBezTo>
                    <a:pt x="21" y="38"/>
                    <a:pt x="1" y="91"/>
                    <a:pt x="21" y="141"/>
                  </a:cubicBezTo>
                  <a:cubicBezTo>
                    <a:pt x="35" y="185"/>
                    <a:pt x="82" y="215"/>
                    <a:pt x="128" y="215"/>
                  </a:cubicBezTo>
                  <a:cubicBezTo>
                    <a:pt x="138" y="215"/>
                    <a:pt x="148" y="214"/>
                    <a:pt x="157" y="211"/>
                  </a:cubicBezTo>
                  <a:cubicBezTo>
                    <a:pt x="207" y="178"/>
                    <a:pt x="244" y="124"/>
                    <a:pt x="207" y="75"/>
                  </a:cubicBezTo>
                  <a:cubicBezTo>
                    <a:pt x="193" y="31"/>
                    <a:pt x="157"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
            <p:cNvSpPr/>
            <p:nvPr/>
          </p:nvSpPr>
          <p:spPr>
            <a:xfrm>
              <a:off x="4203025" y="3153200"/>
              <a:ext cx="5600" cy="5275"/>
            </a:xfrm>
            <a:custGeom>
              <a:avLst/>
              <a:gdLst/>
              <a:ahLst/>
              <a:cxnLst/>
              <a:rect l="l" t="t" r="r" b="b"/>
              <a:pathLst>
                <a:path w="224" h="211" extrusionOk="0">
                  <a:moveTo>
                    <a:pt x="96" y="0"/>
                  </a:moveTo>
                  <a:cubicBezTo>
                    <a:pt x="54" y="0"/>
                    <a:pt x="14" y="35"/>
                    <a:pt x="0" y="90"/>
                  </a:cubicBezTo>
                  <a:cubicBezTo>
                    <a:pt x="0" y="107"/>
                    <a:pt x="0" y="128"/>
                    <a:pt x="17" y="144"/>
                  </a:cubicBezTo>
                  <a:cubicBezTo>
                    <a:pt x="17" y="144"/>
                    <a:pt x="17" y="161"/>
                    <a:pt x="33" y="161"/>
                  </a:cubicBezTo>
                  <a:cubicBezTo>
                    <a:pt x="33" y="177"/>
                    <a:pt x="71" y="194"/>
                    <a:pt x="104" y="210"/>
                  </a:cubicBezTo>
                  <a:cubicBezTo>
                    <a:pt x="157" y="210"/>
                    <a:pt x="207" y="177"/>
                    <a:pt x="223" y="128"/>
                  </a:cubicBezTo>
                  <a:cubicBezTo>
                    <a:pt x="223" y="90"/>
                    <a:pt x="207" y="58"/>
                    <a:pt x="190" y="41"/>
                  </a:cubicBezTo>
                  <a:cubicBezTo>
                    <a:pt x="174" y="25"/>
                    <a:pt x="157" y="4"/>
                    <a:pt x="120" y="4"/>
                  </a:cubicBezTo>
                  <a:cubicBezTo>
                    <a:pt x="112" y="1"/>
                    <a:pt x="104"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
            <p:cNvSpPr/>
            <p:nvPr/>
          </p:nvSpPr>
          <p:spPr>
            <a:xfrm>
              <a:off x="4197450" y="3103750"/>
              <a:ext cx="5600" cy="5100"/>
            </a:xfrm>
            <a:custGeom>
              <a:avLst/>
              <a:gdLst/>
              <a:ahLst/>
              <a:cxnLst/>
              <a:rect l="l" t="t" r="r" b="b"/>
              <a:pathLst>
                <a:path w="224" h="204" extrusionOk="0">
                  <a:moveTo>
                    <a:pt x="105" y="1"/>
                  </a:moveTo>
                  <a:cubicBezTo>
                    <a:pt x="76" y="1"/>
                    <a:pt x="47" y="14"/>
                    <a:pt x="17" y="44"/>
                  </a:cubicBezTo>
                  <a:cubicBezTo>
                    <a:pt x="1" y="61"/>
                    <a:pt x="1" y="94"/>
                    <a:pt x="1" y="110"/>
                  </a:cubicBezTo>
                  <a:cubicBezTo>
                    <a:pt x="1" y="127"/>
                    <a:pt x="1" y="127"/>
                    <a:pt x="17" y="147"/>
                  </a:cubicBezTo>
                  <a:cubicBezTo>
                    <a:pt x="17" y="164"/>
                    <a:pt x="34" y="180"/>
                    <a:pt x="34" y="180"/>
                  </a:cubicBezTo>
                  <a:cubicBezTo>
                    <a:pt x="58" y="195"/>
                    <a:pt x="84" y="203"/>
                    <a:pt x="110" y="203"/>
                  </a:cubicBezTo>
                  <a:cubicBezTo>
                    <a:pt x="141" y="203"/>
                    <a:pt x="170" y="191"/>
                    <a:pt x="190" y="164"/>
                  </a:cubicBezTo>
                  <a:cubicBezTo>
                    <a:pt x="223" y="127"/>
                    <a:pt x="223" y="61"/>
                    <a:pt x="174" y="24"/>
                  </a:cubicBezTo>
                  <a:cubicBezTo>
                    <a:pt x="150" y="9"/>
                    <a:pt x="128"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
            <p:cNvSpPr/>
            <p:nvPr/>
          </p:nvSpPr>
          <p:spPr>
            <a:xfrm>
              <a:off x="4200450" y="3090100"/>
              <a:ext cx="5175" cy="4975"/>
            </a:xfrm>
            <a:custGeom>
              <a:avLst/>
              <a:gdLst/>
              <a:ahLst/>
              <a:cxnLst/>
              <a:rect l="l" t="t" r="r" b="b"/>
              <a:pathLst>
                <a:path w="207" h="199" extrusionOk="0">
                  <a:moveTo>
                    <a:pt x="95" y="1"/>
                  </a:moveTo>
                  <a:cubicBezTo>
                    <a:pt x="53" y="1"/>
                    <a:pt x="14" y="33"/>
                    <a:pt x="0" y="91"/>
                  </a:cubicBezTo>
                  <a:lnTo>
                    <a:pt x="0" y="141"/>
                  </a:lnTo>
                  <a:cubicBezTo>
                    <a:pt x="17" y="141"/>
                    <a:pt x="17" y="157"/>
                    <a:pt x="17" y="157"/>
                  </a:cubicBezTo>
                  <a:cubicBezTo>
                    <a:pt x="33" y="178"/>
                    <a:pt x="70" y="194"/>
                    <a:pt x="87" y="194"/>
                  </a:cubicBezTo>
                  <a:cubicBezTo>
                    <a:pt x="95" y="197"/>
                    <a:pt x="104" y="199"/>
                    <a:pt x="114" y="199"/>
                  </a:cubicBezTo>
                  <a:cubicBezTo>
                    <a:pt x="158" y="199"/>
                    <a:pt x="207" y="166"/>
                    <a:pt x="207" y="108"/>
                  </a:cubicBezTo>
                  <a:cubicBezTo>
                    <a:pt x="207" y="91"/>
                    <a:pt x="207" y="54"/>
                    <a:pt x="190" y="38"/>
                  </a:cubicBezTo>
                  <a:cubicBezTo>
                    <a:pt x="174" y="21"/>
                    <a:pt x="157" y="5"/>
                    <a:pt x="120" y="5"/>
                  </a:cubicBezTo>
                  <a:cubicBezTo>
                    <a:pt x="112" y="2"/>
                    <a:pt x="103"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
            <p:cNvSpPr/>
            <p:nvPr/>
          </p:nvSpPr>
          <p:spPr>
            <a:xfrm>
              <a:off x="4238275" y="3167925"/>
              <a:ext cx="5175" cy="5175"/>
            </a:xfrm>
            <a:custGeom>
              <a:avLst/>
              <a:gdLst/>
              <a:ahLst/>
              <a:cxnLst/>
              <a:rect l="l" t="t" r="r" b="b"/>
              <a:pathLst>
                <a:path w="207" h="207" extrusionOk="0">
                  <a:moveTo>
                    <a:pt x="120" y="0"/>
                  </a:moveTo>
                  <a:cubicBezTo>
                    <a:pt x="87" y="0"/>
                    <a:pt x="66" y="0"/>
                    <a:pt x="33" y="17"/>
                  </a:cubicBezTo>
                  <a:cubicBezTo>
                    <a:pt x="17" y="33"/>
                    <a:pt x="0" y="54"/>
                    <a:pt x="0" y="87"/>
                  </a:cubicBezTo>
                  <a:lnTo>
                    <a:pt x="0" y="136"/>
                  </a:lnTo>
                  <a:cubicBezTo>
                    <a:pt x="17" y="136"/>
                    <a:pt x="17" y="157"/>
                    <a:pt x="17" y="157"/>
                  </a:cubicBezTo>
                  <a:cubicBezTo>
                    <a:pt x="33" y="190"/>
                    <a:pt x="66" y="190"/>
                    <a:pt x="87" y="207"/>
                  </a:cubicBezTo>
                  <a:cubicBezTo>
                    <a:pt x="137" y="207"/>
                    <a:pt x="207" y="174"/>
                    <a:pt x="207" y="120"/>
                  </a:cubicBezTo>
                  <a:cubicBezTo>
                    <a:pt x="207" y="87"/>
                    <a:pt x="207" y="54"/>
                    <a:pt x="190" y="33"/>
                  </a:cubicBezTo>
                  <a:cubicBezTo>
                    <a:pt x="170" y="17"/>
                    <a:pt x="15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
            <p:cNvSpPr/>
            <p:nvPr/>
          </p:nvSpPr>
          <p:spPr>
            <a:xfrm>
              <a:off x="4204375" y="3139425"/>
              <a:ext cx="6000" cy="5075"/>
            </a:xfrm>
            <a:custGeom>
              <a:avLst/>
              <a:gdLst/>
              <a:ahLst/>
              <a:cxnLst/>
              <a:rect l="l" t="t" r="r" b="b"/>
              <a:pathLst>
                <a:path w="240" h="203" extrusionOk="0">
                  <a:moveTo>
                    <a:pt x="121" y="0"/>
                  </a:moveTo>
                  <a:cubicBezTo>
                    <a:pt x="109" y="0"/>
                    <a:pt x="96" y="3"/>
                    <a:pt x="83" y="7"/>
                  </a:cubicBezTo>
                  <a:cubicBezTo>
                    <a:pt x="33" y="23"/>
                    <a:pt x="0" y="77"/>
                    <a:pt x="17" y="143"/>
                  </a:cubicBezTo>
                  <a:cubicBezTo>
                    <a:pt x="29" y="183"/>
                    <a:pt x="72" y="202"/>
                    <a:pt x="113" y="202"/>
                  </a:cubicBezTo>
                  <a:cubicBezTo>
                    <a:pt x="127" y="202"/>
                    <a:pt x="140" y="200"/>
                    <a:pt x="153" y="196"/>
                  </a:cubicBezTo>
                  <a:cubicBezTo>
                    <a:pt x="206" y="180"/>
                    <a:pt x="239" y="110"/>
                    <a:pt x="223" y="60"/>
                  </a:cubicBezTo>
                  <a:cubicBezTo>
                    <a:pt x="195" y="20"/>
                    <a:pt x="160"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
            <p:cNvSpPr/>
            <p:nvPr/>
          </p:nvSpPr>
          <p:spPr>
            <a:xfrm>
              <a:off x="4209000" y="3190600"/>
              <a:ext cx="5700" cy="5275"/>
            </a:xfrm>
            <a:custGeom>
              <a:avLst/>
              <a:gdLst/>
              <a:ahLst/>
              <a:cxnLst/>
              <a:rect l="l" t="t" r="r" b="b"/>
              <a:pathLst>
                <a:path w="228" h="211" extrusionOk="0">
                  <a:moveTo>
                    <a:pt x="116" y="0"/>
                  </a:moveTo>
                  <a:cubicBezTo>
                    <a:pt x="106" y="0"/>
                    <a:pt x="97" y="2"/>
                    <a:pt x="87" y="5"/>
                  </a:cubicBezTo>
                  <a:cubicBezTo>
                    <a:pt x="38" y="38"/>
                    <a:pt x="1" y="91"/>
                    <a:pt x="38" y="141"/>
                  </a:cubicBezTo>
                  <a:cubicBezTo>
                    <a:pt x="38" y="157"/>
                    <a:pt x="54" y="178"/>
                    <a:pt x="54" y="178"/>
                  </a:cubicBezTo>
                  <a:cubicBezTo>
                    <a:pt x="87" y="211"/>
                    <a:pt x="124" y="211"/>
                    <a:pt x="174" y="211"/>
                  </a:cubicBezTo>
                  <a:cubicBezTo>
                    <a:pt x="207" y="194"/>
                    <a:pt x="227" y="157"/>
                    <a:pt x="227" y="108"/>
                  </a:cubicBezTo>
                  <a:lnTo>
                    <a:pt x="227" y="75"/>
                  </a:lnTo>
                  <a:cubicBezTo>
                    <a:pt x="210" y="30"/>
                    <a:pt x="16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
            <p:cNvSpPr/>
            <p:nvPr/>
          </p:nvSpPr>
          <p:spPr>
            <a:xfrm>
              <a:off x="4213325" y="3178650"/>
              <a:ext cx="5175" cy="5250"/>
            </a:xfrm>
            <a:custGeom>
              <a:avLst/>
              <a:gdLst/>
              <a:ahLst/>
              <a:cxnLst/>
              <a:rect l="l" t="t" r="r" b="b"/>
              <a:pathLst>
                <a:path w="207" h="210" extrusionOk="0">
                  <a:moveTo>
                    <a:pt x="120" y="0"/>
                  </a:moveTo>
                  <a:cubicBezTo>
                    <a:pt x="71" y="0"/>
                    <a:pt x="1" y="37"/>
                    <a:pt x="1" y="87"/>
                  </a:cubicBezTo>
                  <a:lnTo>
                    <a:pt x="1" y="140"/>
                  </a:lnTo>
                  <a:cubicBezTo>
                    <a:pt x="1" y="157"/>
                    <a:pt x="17" y="157"/>
                    <a:pt x="17" y="173"/>
                  </a:cubicBezTo>
                  <a:cubicBezTo>
                    <a:pt x="34" y="190"/>
                    <a:pt x="54" y="206"/>
                    <a:pt x="87" y="206"/>
                  </a:cubicBezTo>
                  <a:cubicBezTo>
                    <a:pt x="94" y="208"/>
                    <a:pt x="101" y="210"/>
                    <a:pt x="107" y="210"/>
                  </a:cubicBezTo>
                  <a:cubicBezTo>
                    <a:pt x="150" y="210"/>
                    <a:pt x="193" y="166"/>
                    <a:pt x="207" y="120"/>
                  </a:cubicBezTo>
                  <a:cubicBezTo>
                    <a:pt x="207" y="87"/>
                    <a:pt x="207" y="70"/>
                    <a:pt x="190" y="54"/>
                  </a:cubicBezTo>
                  <a:cubicBezTo>
                    <a:pt x="174"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
            <p:cNvSpPr/>
            <p:nvPr/>
          </p:nvSpPr>
          <p:spPr>
            <a:xfrm>
              <a:off x="4203425" y="3167400"/>
              <a:ext cx="6125" cy="5400"/>
            </a:xfrm>
            <a:custGeom>
              <a:avLst/>
              <a:gdLst/>
              <a:ahLst/>
              <a:cxnLst/>
              <a:rect l="l" t="t" r="r" b="b"/>
              <a:pathLst>
                <a:path w="245" h="216" extrusionOk="0">
                  <a:moveTo>
                    <a:pt x="115" y="1"/>
                  </a:moveTo>
                  <a:cubicBezTo>
                    <a:pt x="106" y="1"/>
                    <a:pt x="97" y="2"/>
                    <a:pt x="88" y="5"/>
                  </a:cubicBezTo>
                  <a:cubicBezTo>
                    <a:pt x="38" y="38"/>
                    <a:pt x="1" y="91"/>
                    <a:pt x="17" y="141"/>
                  </a:cubicBezTo>
                  <a:cubicBezTo>
                    <a:pt x="48" y="185"/>
                    <a:pt x="87" y="215"/>
                    <a:pt x="130" y="215"/>
                  </a:cubicBezTo>
                  <a:cubicBezTo>
                    <a:pt x="139" y="215"/>
                    <a:pt x="148" y="214"/>
                    <a:pt x="158" y="211"/>
                  </a:cubicBezTo>
                  <a:cubicBezTo>
                    <a:pt x="207" y="178"/>
                    <a:pt x="244" y="124"/>
                    <a:pt x="224" y="75"/>
                  </a:cubicBezTo>
                  <a:cubicBezTo>
                    <a:pt x="196" y="31"/>
                    <a:pt x="158"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9" name="Google Shape;3799;p9"/>
          <p:cNvSpPr/>
          <p:nvPr/>
        </p:nvSpPr>
        <p:spPr>
          <a:xfrm>
            <a:off x="7599939" y="3702033"/>
            <a:ext cx="1544046" cy="1441486"/>
          </a:xfrm>
          <a:custGeom>
            <a:avLst/>
            <a:gdLst/>
            <a:ahLst/>
            <a:cxnLst/>
            <a:rect l="l" t="t" r="r" b="b"/>
            <a:pathLst>
              <a:path w="16696" h="15587" extrusionOk="0">
                <a:moveTo>
                  <a:pt x="16486" y="1"/>
                </a:moveTo>
                <a:cubicBezTo>
                  <a:pt x="14526" y="1"/>
                  <a:pt x="12489" y="383"/>
                  <a:pt x="10453" y="1204"/>
                </a:cubicBezTo>
                <a:cubicBezTo>
                  <a:pt x="4098" y="3840"/>
                  <a:pt x="731" y="9197"/>
                  <a:pt x="0" y="15586"/>
                </a:cubicBezTo>
                <a:lnTo>
                  <a:pt x="16695" y="15586"/>
                </a:lnTo>
                <a:lnTo>
                  <a:pt x="16695" y="2"/>
                </a:lnTo>
                <a:cubicBezTo>
                  <a:pt x="16626" y="1"/>
                  <a:pt x="16556" y="1"/>
                  <a:pt x="16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
          <p:cNvSpPr txBox="1">
            <a:spLocks noGrp="1"/>
          </p:cNvSpPr>
          <p:nvPr>
            <p:ph type="title" idx="2" hasCustomPrompt="1"/>
          </p:nvPr>
        </p:nvSpPr>
        <p:spPr>
          <a:xfrm>
            <a:off x="4012300" y="2208550"/>
            <a:ext cx="1153200" cy="518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9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3_1_1">
    <p:bg>
      <p:bgPr>
        <a:solidFill>
          <a:schemeClr val="dk1"/>
        </a:solidFill>
        <a:effectLst/>
      </p:bgPr>
    </p:bg>
    <p:spTree>
      <p:nvGrpSpPr>
        <p:cNvPr id="1" name="Shape 5192"/>
        <p:cNvGrpSpPr/>
        <p:nvPr/>
      </p:nvGrpSpPr>
      <p:grpSpPr>
        <a:xfrm>
          <a:off x="0" y="0"/>
          <a:ext cx="0" cy="0"/>
          <a:chOff x="0" y="0"/>
          <a:chExt cx="0" cy="0"/>
        </a:xfrm>
      </p:grpSpPr>
      <p:sp>
        <p:nvSpPr>
          <p:cNvPr id="5193" name="Google Shape;5193;p13"/>
          <p:cNvSpPr txBox="1">
            <a:spLocks noGrp="1"/>
          </p:cNvSpPr>
          <p:nvPr>
            <p:ph type="title" hasCustomPrompt="1"/>
          </p:nvPr>
        </p:nvSpPr>
        <p:spPr>
          <a:xfrm>
            <a:off x="1795175" y="1200375"/>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5194" name="Google Shape;5194;p13"/>
          <p:cNvSpPr txBox="1">
            <a:spLocks noGrp="1"/>
          </p:cNvSpPr>
          <p:nvPr>
            <p:ph type="title" idx="2"/>
          </p:nvPr>
        </p:nvSpPr>
        <p:spPr>
          <a:xfrm>
            <a:off x="2783552" y="1550922"/>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2pPr>
            <a:lvl3pPr lvl="2"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3pPr>
            <a:lvl4pPr lvl="3"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4pPr>
            <a:lvl5pPr lvl="4"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5pPr>
            <a:lvl6pPr lvl="5"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6pPr>
            <a:lvl7pPr lvl="6"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7pPr>
            <a:lvl8pPr lvl="7"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8pPr>
            <a:lvl9pPr lvl="8"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9pPr>
          </a:lstStyle>
          <a:p>
            <a:endParaRPr/>
          </a:p>
        </p:txBody>
      </p:sp>
      <p:sp>
        <p:nvSpPr>
          <p:cNvPr id="5195" name="Google Shape;5195;p13"/>
          <p:cNvSpPr txBox="1">
            <a:spLocks noGrp="1"/>
          </p:cNvSpPr>
          <p:nvPr>
            <p:ph type="title" idx="3"/>
          </p:nvPr>
        </p:nvSpPr>
        <p:spPr>
          <a:xfrm>
            <a:off x="2783552" y="1200375"/>
            <a:ext cx="21243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Font typeface="Open Sans"/>
              <a:buNone/>
              <a:defRPr sz="1800" b="1">
                <a:latin typeface="Open Sans"/>
                <a:ea typeface="Open Sans"/>
                <a:cs typeface="Open Sans"/>
                <a:sym typeface="Open Sans"/>
              </a:defRPr>
            </a:lvl1pPr>
            <a:lvl2pPr lvl="1"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2pPr>
            <a:lvl3pPr lvl="2"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3pPr>
            <a:lvl4pPr lvl="3"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4pPr>
            <a:lvl5pPr lvl="4"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5pPr>
            <a:lvl6pPr lvl="5"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6pPr>
            <a:lvl7pPr lvl="6"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7pPr>
            <a:lvl8pPr lvl="7"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8pPr>
            <a:lvl9pPr lvl="8"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9pPr>
          </a:lstStyle>
          <a:p>
            <a:endParaRPr/>
          </a:p>
        </p:txBody>
      </p:sp>
      <p:sp>
        <p:nvSpPr>
          <p:cNvPr id="5196" name="Google Shape;5196;p13"/>
          <p:cNvSpPr txBox="1">
            <a:spLocks noGrp="1"/>
          </p:cNvSpPr>
          <p:nvPr>
            <p:ph type="title" idx="4" hasCustomPrompt="1"/>
          </p:nvPr>
        </p:nvSpPr>
        <p:spPr>
          <a:xfrm>
            <a:off x="1795175" y="2423350"/>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000">
                <a:solidFill>
                  <a:schemeClr val="dk2"/>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5197" name="Google Shape;5197;p13"/>
          <p:cNvSpPr txBox="1">
            <a:spLocks noGrp="1"/>
          </p:cNvSpPr>
          <p:nvPr>
            <p:ph type="title" idx="5"/>
          </p:nvPr>
        </p:nvSpPr>
        <p:spPr>
          <a:xfrm>
            <a:off x="2783552" y="2773888"/>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2pPr>
            <a:lvl3pPr lvl="2"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3pPr>
            <a:lvl4pPr lvl="3"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4pPr>
            <a:lvl5pPr lvl="4"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5pPr>
            <a:lvl6pPr lvl="5"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6pPr>
            <a:lvl7pPr lvl="6"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7pPr>
            <a:lvl8pPr lvl="7"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8pPr>
            <a:lvl9pPr lvl="8"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9pPr>
          </a:lstStyle>
          <a:p>
            <a:endParaRPr/>
          </a:p>
        </p:txBody>
      </p:sp>
      <p:sp>
        <p:nvSpPr>
          <p:cNvPr id="5198" name="Google Shape;5198;p13"/>
          <p:cNvSpPr txBox="1">
            <a:spLocks noGrp="1"/>
          </p:cNvSpPr>
          <p:nvPr>
            <p:ph type="title" idx="6"/>
          </p:nvPr>
        </p:nvSpPr>
        <p:spPr>
          <a:xfrm>
            <a:off x="2783552" y="2423350"/>
            <a:ext cx="21243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Font typeface="Open Sans"/>
              <a:buNone/>
              <a:defRPr sz="1800" b="1">
                <a:latin typeface="Open Sans"/>
                <a:ea typeface="Open Sans"/>
                <a:cs typeface="Open Sans"/>
                <a:sym typeface="Open Sans"/>
              </a:defRPr>
            </a:lvl1pPr>
            <a:lvl2pPr lvl="1"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2pPr>
            <a:lvl3pPr lvl="2"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3pPr>
            <a:lvl4pPr lvl="3"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4pPr>
            <a:lvl5pPr lvl="4"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5pPr>
            <a:lvl6pPr lvl="5"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6pPr>
            <a:lvl7pPr lvl="6"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7pPr>
            <a:lvl8pPr lvl="7"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8pPr>
            <a:lvl9pPr lvl="8"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9pPr>
          </a:lstStyle>
          <a:p>
            <a:endParaRPr/>
          </a:p>
        </p:txBody>
      </p:sp>
      <p:sp>
        <p:nvSpPr>
          <p:cNvPr id="5199" name="Google Shape;5199;p13"/>
          <p:cNvSpPr txBox="1">
            <a:spLocks noGrp="1"/>
          </p:cNvSpPr>
          <p:nvPr>
            <p:ph type="title" idx="7" hasCustomPrompt="1"/>
          </p:nvPr>
        </p:nvSpPr>
        <p:spPr>
          <a:xfrm>
            <a:off x="1795175" y="3646325"/>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5200" name="Google Shape;5200;p13"/>
          <p:cNvSpPr txBox="1">
            <a:spLocks noGrp="1"/>
          </p:cNvSpPr>
          <p:nvPr>
            <p:ph type="title" idx="8"/>
          </p:nvPr>
        </p:nvSpPr>
        <p:spPr>
          <a:xfrm>
            <a:off x="2783552" y="3996872"/>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2pPr>
            <a:lvl3pPr lvl="2"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3pPr>
            <a:lvl4pPr lvl="3"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4pPr>
            <a:lvl5pPr lvl="4"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5pPr>
            <a:lvl6pPr lvl="5"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6pPr>
            <a:lvl7pPr lvl="6"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7pPr>
            <a:lvl8pPr lvl="7"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8pPr>
            <a:lvl9pPr lvl="8"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9pPr>
          </a:lstStyle>
          <a:p>
            <a:endParaRPr/>
          </a:p>
        </p:txBody>
      </p:sp>
      <p:sp>
        <p:nvSpPr>
          <p:cNvPr id="5201" name="Google Shape;5201;p13"/>
          <p:cNvSpPr txBox="1">
            <a:spLocks noGrp="1"/>
          </p:cNvSpPr>
          <p:nvPr>
            <p:ph type="title" idx="9"/>
          </p:nvPr>
        </p:nvSpPr>
        <p:spPr>
          <a:xfrm>
            <a:off x="2783552" y="3646325"/>
            <a:ext cx="21243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Font typeface="Open Sans"/>
              <a:buNone/>
              <a:defRPr sz="1800" b="1">
                <a:latin typeface="Open Sans"/>
                <a:ea typeface="Open Sans"/>
                <a:cs typeface="Open Sans"/>
                <a:sym typeface="Open Sans"/>
              </a:defRPr>
            </a:lvl1pPr>
            <a:lvl2pPr lvl="1"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2pPr>
            <a:lvl3pPr lvl="2"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3pPr>
            <a:lvl4pPr lvl="3"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4pPr>
            <a:lvl5pPr lvl="4"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5pPr>
            <a:lvl6pPr lvl="5"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6pPr>
            <a:lvl7pPr lvl="6"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7pPr>
            <a:lvl8pPr lvl="7"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8pPr>
            <a:lvl9pPr lvl="8"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9pPr>
          </a:lstStyle>
          <a:p>
            <a:endParaRPr/>
          </a:p>
        </p:txBody>
      </p:sp>
      <p:sp>
        <p:nvSpPr>
          <p:cNvPr id="5202" name="Google Shape;5202;p13"/>
          <p:cNvSpPr txBox="1">
            <a:spLocks noGrp="1"/>
          </p:cNvSpPr>
          <p:nvPr>
            <p:ph type="title" idx="13" hasCustomPrompt="1"/>
          </p:nvPr>
        </p:nvSpPr>
        <p:spPr>
          <a:xfrm>
            <a:off x="4719900" y="1930238"/>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000">
                <a:solidFill>
                  <a:schemeClr val="dk2"/>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5203" name="Google Shape;5203;p13"/>
          <p:cNvSpPr txBox="1">
            <a:spLocks noGrp="1"/>
          </p:cNvSpPr>
          <p:nvPr>
            <p:ph type="title" idx="14"/>
          </p:nvPr>
        </p:nvSpPr>
        <p:spPr>
          <a:xfrm>
            <a:off x="5710825" y="2216660"/>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2pPr>
            <a:lvl3pPr lvl="2"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3pPr>
            <a:lvl4pPr lvl="3"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4pPr>
            <a:lvl5pPr lvl="4"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5pPr>
            <a:lvl6pPr lvl="5"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6pPr>
            <a:lvl7pPr lvl="6"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7pPr>
            <a:lvl8pPr lvl="7"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8pPr>
            <a:lvl9pPr lvl="8"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9pPr>
          </a:lstStyle>
          <a:p>
            <a:endParaRPr/>
          </a:p>
        </p:txBody>
      </p:sp>
      <p:sp>
        <p:nvSpPr>
          <p:cNvPr id="5204" name="Google Shape;5204;p13"/>
          <p:cNvSpPr txBox="1">
            <a:spLocks noGrp="1"/>
          </p:cNvSpPr>
          <p:nvPr>
            <p:ph type="title" idx="15"/>
          </p:nvPr>
        </p:nvSpPr>
        <p:spPr>
          <a:xfrm>
            <a:off x="5710825" y="1866125"/>
            <a:ext cx="21243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Font typeface="Open Sans"/>
              <a:buNone/>
              <a:defRPr sz="1800" b="1">
                <a:latin typeface="Open Sans"/>
                <a:ea typeface="Open Sans"/>
                <a:cs typeface="Open Sans"/>
                <a:sym typeface="Open Sans"/>
              </a:defRPr>
            </a:lvl1pPr>
            <a:lvl2pPr lvl="1"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2pPr>
            <a:lvl3pPr lvl="2"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3pPr>
            <a:lvl4pPr lvl="3"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4pPr>
            <a:lvl5pPr lvl="4"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5pPr>
            <a:lvl6pPr lvl="5"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6pPr>
            <a:lvl7pPr lvl="6"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7pPr>
            <a:lvl8pPr lvl="7"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8pPr>
            <a:lvl9pPr lvl="8"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9pPr>
          </a:lstStyle>
          <a:p>
            <a:endParaRPr/>
          </a:p>
        </p:txBody>
      </p:sp>
      <p:sp>
        <p:nvSpPr>
          <p:cNvPr id="5205" name="Google Shape;5205;p13"/>
          <p:cNvSpPr txBox="1">
            <a:spLocks noGrp="1"/>
          </p:cNvSpPr>
          <p:nvPr>
            <p:ph type="title" idx="16" hasCustomPrompt="1"/>
          </p:nvPr>
        </p:nvSpPr>
        <p:spPr>
          <a:xfrm>
            <a:off x="4719900" y="3089088"/>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5206" name="Google Shape;5206;p13"/>
          <p:cNvSpPr txBox="1">
            <a:spLocks noGrp="1"/>
          </p:cNvSpPr>
          <p:nvPr>
            <p:ph type="title" idx="17"/>
          </p:nvPr>
        </p:nvSpPr>
        <p:spPr>
          <a:xfrm>
            <a:off x="5710825" y="3439625"/>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1pPr>
            <a:lvl2pPr lvl="1"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2pPr>
            <a:lvl3pPr lvl="2"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3pPr>
            <a:lvl4pPr lvl="3"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4pPr>
            <a:lvl5pPr lvl="4"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5pPr>
            <a:lvl6pPr lvl="5"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6pPr>
            <a:lvl7pPr lvl="6"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7pPr>
            <a:lvl8pPr lvl="7"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8pPr>
            <a:lvl9pPr lvl="8" rtl="0">
              <a:spcBef>
                <a:spcPts val="0"/>
              </a:spcBef>
              <a:spcAft>
                <a:spcPts val="0"/>
              </a:spcAft>
              <a:buClr>
                <a:schemeClr val="lt1"/>
              </a:buClr>
              <a:buSzPts val="1400"/>
              <a:buFont typeface="Open Sans"/>
              <a:buNone/>
              <a:defRPr sz="1400">
                <a:solidFill>
                  <a:schemeClr val="lt1"/>
                </a:solidFill>
                <a:latin typeface="Open Sans"/>
                <a:ea typeface="Open Sans"/>
                <a:cs typeface="Open Sans"/>
                <a:sym typeface="Open Sans"/>
              </a:defRPr>
            </a:lvl9pPr>
          </a:lstStyle>
          <a:p>
            <a:endParaRPr/>
          </a:p>
        </p:txBody>
      </p:sp>
      <p:sp>
        <p:nvSpPr>
          <p:cNvPr id="5207" name="Google Shape;5207;p13"/>
          <p:cNvSpPr txBox="1">
            <a:spLocks noGrp="1"/>
          </p:cNvSpPr>
          <p:nvPr>
            <p:ph type="title" idx="18"/>
          </p:nvPr>
        </p:nvSpPr>
        <p:spPr>
          <a:xfrm>
            <a:off x="5710825" y="3089100"/>
            <a:ext cx="21243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Font typeface="Open Sans"/>
              <a:buNone/>
              <a:defRPr sz="1800" b="1">
                <a:latin typeface="Open Sans"/>
                <a:ea typeface="Open Sans"/>
                <a:cs typeface="Open Sans"/>
                <a:sym typeface="Open Sans"/>
              </a:defRPr>
            </a:lvl1pPr>
            <a:lvl2pPr lvl="1"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2pPr>
            <a:lvl3pPr lvl="2"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3pPr>
            <a:lvl4pPr lvl="3"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4pPr>
            <a:lvl5pPr lvl="4"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5pPr>
            <a:lvl6pPr lvl="5"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6pPr>
            <a:lvl7pPr lvl="6"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7pPr>
            <a:lvl8pPr lvl="7"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8pPr>
            <a:lvl9pPr lvl="8" rtl="0">
              <a:spcBef>
                <a:spcPts val="0"/>
              </a:spcBef>
              <a:spcAft>
                <a:spcPts val="0"/>
              </a:spcAft>
              <a:buClr>
                <a:schemeClr val="accent6"/>
              </a:buClr>
              <a:buSzPts val="1800"/>
              <a:buFont typeface="Open Sans"/>
              <a:buNone/>
              <a:defRPr sz="1800" b="1">
                <a:solidFill>
                  <a:schemeClr val="accent6"/>
                </a:solidFill>
                <a:latin typeface="Open Sans"/>
                <a:ea typeface="Open Sans"/>
                <a:cs typeface="Open Sans"/>
                <a:sym typeface="Open Sans"/>
              </a:defRPr>
            </a:lvl9pPr>
          </a:lstStyle>
          <a:p>
            <a:endParaRPr/>
          </a:p>
        </p:txBody>
      </p:sp>
      <p:sp>
        <p:nvSpPr>
          <p:cNvPr id="5208" name="Google Shape;5208;p13"/>
          <p:cNvSpPr txBox="1">
            <a:spLocks noGrp="1"/>
          </p:cNvSpPr>
          <p:nvPr>
            <p:ph type="title" idx="19"/>
          </p:nvPr>
        </p:nvSpPr>
        <p:spPr>
          <a:xfrm>
            <a:off x="773800" y="539500"/>
            <a:ext cx="75966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09" name="Google Shape;5209;p13"/>
          <p:cNvSpPr/>
          <p:nvPr/>
        </p:nvSpPr>
        <p:spPr>
          <a:xfrm rot="-7200012">
            <a:off x="-1835835" y="3553726"/>
            <a:ext cx="3417290" cy="2795899"/>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3"/>
          <p:cNvSpPr/>
          <p:nvPr/>
        </p:nvSpPr>
        <p:spPr>
          <a:xfrm rot="-7200012">
            <a:off x="7613715" y="-1787749"/>
            <a:ext cx="3417290" cy="2795899"/>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3"/>
          <p:cNvSpPr/>
          <p:nvPr/>
        </p:nvSpPr>
        <p:spPr>
          <a:xfrm>
            <a:off x="164232" y="2929813"/>
            <a:ext cx="860087" cy="755652"/>
          </a:xfrm>
          <a:custGeom>
            <a:avLst/>
            <a:gdLst/>
            <a:ahLst/>
            <a:cxnLst/>
            <a:rect l="l" t="t" r="r" b="b"/>
            <a:pathLst>
              <a:path w="2079" h="1827" extrusionOk="0">
                <a:moveTo>
                  <a:pt x="1037" y="0"/>
                </a:moveTo>
                <a:cubicBezTo>
                  <a:pt x="780" y="0"/>
                  <a:pt x="535" y="110"/>
                  <a:pt x="326" y="298"/>
                </a:cubicBezTo>
                <a:cubicBezTo>
                  <a:pt x="174" y="434"/>
                  <a:pt x="0" y="590"/>
                  <a:pt x="0" y="797"/>
                </a:cubicBezTo>
                <a:cubicBezTo>
                  <a:pt x="0" y="1003"/>
                  <a:pt x="136" y="1188"/>
                  <a:pt x="277" y="1328"/>
                </a:cubicBezTo>
                <a:cubicBezTo>
                  <a:pt x="525" y="1587"/>
                  <a:pt x="915" y="1827"/>
                  <a:pt x="1262" y="1827"/>
                </a:cubicBezTo>
                <a:cubicBezTo>
                  <a:pt x="1491" y="1827"/>
                  <a:pt x="1701" y="1722"/>
                  <a:pt x="1839" y="1448"/>
                </a:cubicBezTo>
                <a:cubicBezTo>
                  <a:pt x="2078" y="966"/>
                  <a:pt x="1975" y="364"/>
                  <a:pt x="1476" y="108"/>
                </a:cubicBezTo>
                <a:cubicBezTo>
                  <a:pt x="1329" y="34"/>
                  <a:pt x="1181" y="0"/>
                  <a:pt x="1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3"/>
          <p:cNvSpPr/>
          <p:nvPr/>
        </p:nvSpPr>
        <p:spPr>
          <a:xfrm>
            <a:off x="8239532" y="1174588"/>
            <a:ext cx="860087" cy="755652"/>
          </a:xfrm>
          <a:custGeom>
            <a:avLst/>
            <a:gdLst/>
            <a:ahLst/>
            <a:cxnLst/>
            <a:rect l="l" t="t" r="r" b="b"/>
            <a:pathLst>
              <a:path w="2079" h="1827" extrusionOk="0">
                <a:moveTo>
                  <a:pt x="1037" y="0"/>
                </a:moveTo>
                <a:cubicBezTo>
                  <a:pt x="780" y="0"/>
                  <a:pt x="535" y="110"/>
                  <a:pt x="326" y="298"/>
                </a:cubicBezTo>
                <a:cubicBezTo>
                  <a:pt x="174" y="434"/>
                  <a:pt x="0" y="590"/>
                  <a:pt x="0" y="797"/>
                </a:cubicBezTo>
                <a:cubicBezTo>
                  <a:pt x="0" y="1003"/>
                  <a:pt x="136" y="1188"/>
                  <a:pt x="277" y="1328"/>
                </a:cubicBezTo>
                <a:cubicBezTo>
                  <a:pt x="525" y="1587"/>
                  <a:pt x="915" y="1827"/>
                  <a:pt x="1262" y="1827"/>
                </a:cubicBezTo>
                <a:cubicBezTo>
                  <a:pt x="1491" y="1827"/>
                  <a:pt x="1701" y="1722"/>
                  <a:pt x="1839" y="1448"/>
                </a:cubicBezTo>
                <a:cubicBezTo>
                  <a:pt x="2078" y="966"/>
                  <a:pt x="1975" y="364"/>
                  <a:pt x="1476" y="108"/>
                </a:cubicBezTo>
                <a:cubicBezTo>
                  <a:pt x="1329" y="34"/>
                  <a:pt x="1181" y="0"/>
                  <a:pt x="1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3">
  <p:cSld name="ONE_COLUMN_TEXT_1_1">
    <p:spTree>
      <p:nvGrpSpPr>
        <p:cNvPr id="1" name="Shape 7672"/>
        <p:cNvGrpSpPr/>
        <p:nvPr/>
      </p:nvGrpSpPr>
      <p:grpSpPr>
        <a:xfrm>
          <a:off x="0" y="0"/>
          <a:ext cx="0" cy="0"/>
          <a:chOff x="0" y="0"/>
          <a:chExt cx="0" cy="0"/>
        </a:xfrm>
      </p:grpSpPr>
      <p:sp>
        <p:nvSpPr>
          <p:cNvPr id="7673" name="Google Shape;7673;p18"/>
          <p:cNvSpPr txBox="1">
            <a:spLocks noGrp="1"/>
          </p:cNvSpPr>
          <p:nvPr>
            <p:ph type="body" idx="1"/>
          </p:nvPr>
        </p:nvSpPr>
        <p:spPr>
          <a:xfrm flipH="1">
            <a:off x="2945700" y="2391325"/>
            <a:ext cx="3252600" cy="14820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600">
                <a:solidFill>
                  <a:schemeClr val="dk1"/>
                </a:solidFill>
              </a:defRPr>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74" name="Google Shape;7674;p18"/>
          <p:cNvSpPr txBox="1">
            <a:spLocks noGrp="1"/>
          </p:cNvSpPr>
          <p:nvPr>
            <p:ph type="title"/>
          </p:nvPr>
        </p:nvSpPr>
        <p:spPr>
          <a:xfrm flipH="1">
            <a:off x="2310450" y="1092938"/>
            <a:ext cx="4523100" cy="9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75" name="Google Shape;7675;p18"/>
          <p:cNvSpPr/>
          <p:nvPr/>
        </p:nvSpPr>
        <p:spPr>
          <a:xfrm flipH="1">
            <a:off x="-160325" y="3652850"/>
            <a:ext cx="9380528" cy="1935450"/>
          </a:xfrm>
          <a:custGeom>
            <a:avLst/>
            <a:gdLst/>
            <a:ahLst/>
            <a:cxnLst/>
            <a:rect l="l" t="t" r="r" b="b"/>
            <a:pathLst>
              <a:path w="17647" h="6391" extrusionOk="0">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18"/>
          <p:cNvSpPr/>
          <p:nvPr/>
        </p:nvSpPr>
        <p:spPr>
          <a:xfrm rot="5400000" flipH="1">
            <a:off x="239289" y="3632404"/>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18"/>
          <p:cNvSpPr/>
          <p:nvPr/>
        </p:nvSpPr>
        <p:spPr>
          <a:xfrm rot="5400000" flipH="1">
            <a:off x="8334414" y="40194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18"/>
          <p:cNvSpPr/>
          <p:nvPr/>
        </p:nvSpPr>
        <p:spPr>
          <a:xfrm rot="-3532039" flipH="1">
            <a:off x="7958559" y="3017647"/>
            <a:ext cx="342801" cy="37614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2921"/>
        <p:cNvGrpSpPr/>
        <p:nvPr/>
      </p:nvGrpSpPr>
      <p:grpSpPr>
        <a:xfrm>
          <a:off x="0" y="0"/>
          <a:ext cx="0" cy="0"/>
          <a:chOff x="0" y="0"/>
          <a:chExt cx="0" cy="0"/>
        </a:xfrm>
      </p:grpSpPr>
      <p:sp>
        <p:nvSpPr>
          <p:cNvPr id="12922" name="Google Shape;12922;p33"/>
          <p:cNvSpPr txBox="1">
            <a:spLocks noGrp="1"/>
          </p:cNvSpPr>
          <p:nvPr>
            <p:ph type="title"/>
          </p:nvPr>
        </p:nvSpPr>
        <p:spPr>
          <a:xfrm>
            <a:off x="720000" y="540000"/>
            <a:ext cx="7704000" cy="6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923" name="Google Shape;12923;p33"/>
          <p:cNvGrpSpPr/>
          <p:nvPr/>
        </p:nvGrpSpPr>
        <p:grpSpPr>
          <a:xfrm rot="-5400000">
            <a:off x="184362" y="3905064"/>
            <a:ext cx="901674" cy="1575190"/>
            <a:chOff x="5052950" y="2452900"/>
            <a:chExt cx="213900" cy="373675"/>
          </a:xfrm>
        </p:grpSpPr>
        <p:sp>
          <p:nvSpPr>
            <p:cNvPr id="12924" name="Google Shape;12924;p33"/>
            <p:cNvSpPr/>
            <p:nvPr/>
          </p:nvSpPr>
          <p:spPr>
            <a:xfrm>
              <a:off x="5133675" y="2625975"/>
              <a:ext cx="6100" cy="6575"/>
            </a:xfrm>
            <a:custGeom>
              <a:avLst/>
              <a:gdLst/>
              <a:ahLst/>
              <a:cxnLst/>
              <a:rect l="l" t="t" r="r" b="b"/>
              <a:pathLst>
                <a:path w="244" h="263" extrusionOk="0">
                  <a:moveTo>
                    <a:pt x="103" y="0"/>
                  </a:moveTo>
                  <a:cubicBezTo>
                    <a:pt x="70" y="17"/>
                    <a:pt x="54" y="33"/>
                    <a:pt x="37" y="50"/>
                  </a:cubicBezTo>
                  <a:cubicBezTo>
                    <a:pt x="0" y="87"/>
                    <a:pt x="0" y="120"/>
                    <a:pt x="0" y="153"/>
                  </a:cubicBezTo>
                  <a:cubicBezTo>
                    <a:pt x="17" y="190"/>
                    <a:pt x="37" y="223"/>
                    <a:pt x="54" y="239"/>
                  </a:cubicBezTo>
                  <a:cubicBezTo>
                    <a:pt x="65" y="251"/>
                    <a:pt x="85" y="263"/>
                    <a:pt x="109" y="263"/>
                  </a:cubicBezTo>
                  <a:cubicBezTo>
                    <a:pt x="119" y="263"/>
                    <a:pt x="129" y="261"/>
                    <a:pt x="140" y="256"/>
                  </a:cubicBezTo>
                  <a:cubicBezTo>
                    <a:pt x="190" y="256"/>
                    <a:pt x="243" y="190"/>
                    <a:pt x="223" y="120"/>
                  </a:cubicBezTo>
                  <a:cubicBezTo>
                    <a:pt x="223" y="87"/>
                    <a:pt x="206" y="50"/>
                    <a:pt x="190" y="33"/>
                  </a:cubicBezTo>
                  <a:cubicBezTo>
                    <a:pt x="173" y="17"/>
                    <a:pt x="173" y="17"/>
                    <a:pt x="157" y="17"/>
                  </a:cubicBezTo>
                  <a:cubicBezTo>
                    <a:pt x="14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33"/>
            <p:cNvSpPr/>
            <p:nvPr/>
          </p:nvSpPr>
          <p:spPr>
            <a:xfrm>
              <a:off x="5133675" y="2501350"/>
              <a:ext cx="6100" cy="6525"/>
            </a:xfrm>
            <a:custGeom>
              <a:avLst/>
              <a:gdLst/>
              <a:ahLst/>
              <a:cxnLst/>
              <a:rect l="l" t="t" r="r" b="b"/>
              <a:pathLst>
                <a:path w="244" h="261" extrusionOk="0">
                  <a:moveTo>
                    <a:pt x="103" y="1"/>
                  </a:moveTo>
                  <a:cubicBezTo>
                    <a:pt x="54" y="21"/>
                    <a:pt x="0" y="71"/>
                    <a:pt x="17" y="157"/>
                  </a:cubicBezTo>
                  <a:cubicBezTo>
                    <a:pt x="17" y="190"/>
                    <a:pt x="37" y="207"/>
                    <a:pt x="54" y="244"/>
                  </a:cubicBezTo>
                  <a:cubicBezTo>
                    <a:pt x="87" y="260"/>
                    <a:pt x="120" y="260"/>
                    <a:pt x="140" y="260"/>
                  </a:cubicBezTo>
                  <a:cubicBezTo>
                    <a:pt x="206" y="244"/>
                    <a:pt x="243" y="174"/>
                    <a:pt x="243" y="104"/>
                  </a:cubicBezTo>
                  <a:cubicBezTo>
                    <a:pt x="223" y="71"/>
                    <a:pt x="206" y="21"/>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33"/>
            <p:cNvSpPr/>
            <p:nvPr/>
          </p:nvSpPr>
          <p:spPr>
            <a:xfrm>
              <a:off x="5132025" y="2593950"/>
              <a:ext cx="6400" cy="6675"/>
            </a:xfrm>
            <a:custGeom>
              <a:avLst/>
              <a:gdLst/>
              <a:ahLst/>
              <a:cxnLst/>
              <a:rect l="l" t="t" r="r" b="b"/>
              <a:pathLst>
                <a:path w="256" h="267" extrusionOk="0">
                  <a:moveTo>
                    <a:pt x="118" y="0"/>
                  </a:moveTo>
                  <a:cubicBezTo>
                    <a:pt x="100" y="0"/>
                    <a:pt x="78" y="13"/>
                    <a:pt x="66" y="28"/>
                  </a:cubicBezTo>
                  <a:cubicBezTo>
                    <a:pt x="17" y="77"/>
                    <a:pt x="0" y="164"/>
                    <a:pt x="50" y="213"/>
                  </a:cubicBezTo>
                  <a:cubicBezTo>
                    <a:pt x="66" y="234"/>
                    <a:pt x="83" y="250"/>
                    <a:pt x="120" y="267"/>
                  </a:cubicBezTo>
                  <a:cubicBezTo>
                    <a:pt x="153" y="267"/>
                    <a:pt x="169" y="250"/>
                    <a:pt x="206" y="234"/>
                  </a:cubicBezTo>
                  <a:cubicBezTo>
                    <a:pt x="239" y="180"/>
                    <a:pt x="256" y="110"/>
                    <a:pt x="223" y="44"/>
                  </a:cubicBezTo>
                  <a:cubicBezTo>
                    <a:pt x="206" y="28"/>
                    <a:pt x="186" y="7"/>
                    <a:pt x="169" y="7"/>
                  </a:cubicBezTo>
                  <a:lnTo>
                    <a:pt x="136" y="7"/>
                  </a:lnTo>
                  <a:cubicBezTo>
                    <a:pt x="132" y="2"/>
                    <a:pt x="12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33"/>
            <p:cNvSpPr/>
            <p:nvPr/>
          </p:nvSpPr>
          <p:spPr>
            <a:xfrm>
              <a:off x="5134075" y="2530625"/>
              <a:ext cx="6100" cy="6425"/>
            </a:xfrm>
            <a:custGeom>
              <a:avLst/>
              <a:gdLst/>
              <a:ahLst/>
              <a:cxnLst/>
              <a:rect l="l" t="t" r="r" b="b"/>
              <a:pathLst>
                <a:path w="244" h="257" extrusionOk="0">
                  <a:moveTo>
                    <a:pt x="104" y="1"/>
                  </a:moveTo>
                  <a:cubicBezTo>
                    <a:pt x="87" y="1"/>
                    <a:pt x="71" y="17"/>
                    <a:pt x="54" y="33"/>
                  </a:cubicBezTo>
                  <a:cubicBezTo>
                    <a:pt x="21" y="50"/>
                    <a:pt x="1" y="104"/>
                    <a:pt x="21" y="137"/>
                  </a:cubicBezTo>
                  <a:cubicBezTo>
                    <a:pt x="21" y="170"/>
                    <a:pt x="38" y="207"/>
                    <a:pt x="54" y="223"/>
                  </a:cubicBezTo>
                  <a:cubicBezTo>
                    <a:pt x="87" y="256"/>
                    <a:pt x="104" y="256"/>
                    <a:pt x="141" y="256"/>
                  </a:cubicBezTo>
                  <a:cubicBezTo>
                    <a:pt x="190" y="240"/>
                    <a:pt x="244" y="190"/>
                    <a:pt x="244" y="120"/>
                  </a:cubicBezTo>
                  <a:lnTo>
                    <a:pt x="244" y="104"/>
                  </a:lnTo>
                  <a:cubicBezTo>
                    <a:pt x="227" y="50"/>
                    <a:pt x="20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33"/>
            <p:cNvSpPr/>
            <p:nvPr/>
          </p:nvSpPr>
          <p:spPr>
            <a:xfrm>
              <a:off x="5132425" y="2547225"/>
              <a:ext cx="6000" cy="6525"/>
            </a:xfrm>
            <a:custGeom>
              <a:avLst/>
              <a:gdLst/>
              <a:ahLst/>
              <a:cxnLst/>
              <a:rect l="l" t="t" r="r" b="b"/>
              <a:pathLst>
                <a:path w="240" h="261" extrusionOk="0">
                  <a:moveTo>
                    <a:pt x="126" y="0"/>
                  </a:moveTo>
                  <a:cubicBezTo>
                    <a:pt x="81" y="0"/>
                    <a:pt x="31" y="33"/>
                    <a:pt x="17" y="91"/>
                  </a:cubicBezTo>
                  <a:cubicBezTo>
                    <a:pt x="1" y="145"/>
                    <a:pt x="17" y="227"/>
                    <a:pt x="87" y="248"/>
                  </a:cubicBezTo>
                  <a:cubicBezTo>
                    <a:pt x="100" y="256"/>
                    <a:pt x="115" y="261"/>
                    <a:pt x="130" y="261"/>
                  </a:cubicBezTo>
                  <a:cubicBezTo>
                    <a:pt x="170" y="261"/>
                    <a:pt x="211" y="229"/>
                    <a:pt x="223" y="178"/>
                  </a:cubicBezTo>
                  <a:cubicBezTo>
                    <a:pt x="240" y="107"/>
                    <a:pt x="223" y="42"/>
                    <a:pt x="153" y="4"/>
                  </a:cubicBez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33"/>
            <p:cNvSpPr/>
            <p:nvPr/>
          </p:nvSpPr>
          <p:spPr>
            <a:xfrm>
              <a:off x="5125925" y="2610500"/>
              <a:ext cx="5600" cy="6600"/>
            </a:xfrm>
            <a:custGeom>
              <a:avLst/>
              <a:gdLst/>
              <a:ahLst/>
              <a:cxnLst/>
              <a:rect l="l" t="t" r="r" b="b"/>
              <a:pathLst>
                <a:path w="224" h="264" extrusionOk="0">
                  <a:moveTo>
                    <a:pt x="87" y="1"/>
                  </a:moveTo>
                  <a:cubicBezTo>
                    <a:pt x="38" y="17"/>
                    <a:pt x="1" y="87"/>
                    <a:pt x="1" y="153"/>
                  </a:cubicBezTo>
                  <a:cubicBezTo>
                    <a:pt x="1" y="190"/>
                    <a:pt x="17" y="223"/>
                    <a:pt x="55" y="240"/>
                  </a:cubicBezTo>
                  <a:cubicBezTo>
                    <a:pt x="66" y="252"/>
                    <a:pt x="86" y="263"/>
                    <a:pt x="103" y="263"/>
                  </a:cubicBezTo>
                  <a:cubicBezTo>
                    <a:pt x="109" y="263"/>
                    <a:pt x="116" y="261"/>
                    <a:pt x="120" y="256"/>
                  </a:cubicBezTo>
                  <a:cubicBezTo>
                    <a:pt x="158" y="256"/>
                    <a:pt x="191" y="240"/>
                    <a:pt x="207" y="207"/>
                  </a:cubicBezTo>
                  <a:cubicBezTo>
                    <a:pt x="224" y="190"/>
                    <a:pt x="224" y="153"/>
                    <a:pt x="224" y="120"/>
                  </a:cubicBezTo>
                  <a:cubicBezTo>
                    <a:pt x="224" y="87"/>
                    <a:pt x="207" y="50"/>
                    <a:pt x="174" y="34"/>
                  </a:cubicBezTo>
                  <a:cubicBezTo>
                    <a:pt x="174" y="17"/>
                    <a:pt x="158" y="17"/>
                    <a:pt x="158"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33"/>
            <p:cNvSpPr/>
            <p:nvPr/>
          </p:nvSpPr>
          <p:spPr>
            <a:xfrm>
              <a:off x="5128925" y="2643075"/>
              <a:ext cx="6100" cy="6700"/>
            </a:xfrm>
            <a:custGeom>
              <a:avLst/>
              <a:gdLst/>
              <a:ahLst/>
              <a:cxnLst/>
              <a:rect l="l" t="t" r="r" b="b"/>
              <a:pathLst>
                <a:path w="244" h="268" extrusionOk="0">
                  <a:moveTo>
                    <a:pt x="104" y="1"/>
                  </a:moveTo>
                  <a:cubicBezTo>
                    <a:pt x="87" y="21"/>
                    <a:pt x="87" y="21"/>
                    <a:pt x="71" y="21"/>
                  </a:cubicBezTo>
                  <a:cubicBezTo>
                    <a:pt x="38" y="38"/>
                    <a:pt x="0" y="104"/>
                    <a:pt x="0" y="157"/>
                  </a:cubicBezTo>
                  <a:cubicBezTo>
                    <a:pt x="21" y="190"/>
                    <a:pt x="38" y="227"/>
                    <a:pt x="54" y="244"/>
                  </a:cubicBezTo>
                  <a:cubicBezTo>
                    <a:pt x="66" y="255"/>
                    <a:pt x="86" y="267"/>
                    <a:pt x="109" y="267"/>
                  </a:cubicBezTo>
                  <a:cubicBezTo>
                    <a:pt x="119" y="267"/>
                    <a:pt x="130" y="265"/>
                    <a:pt x="141" y="260"/>
                  </a:cubicBezTo>
                  <a:cubicBezTo>
                    <a:pt x="190" y="260"/>
                    <a:pt x="244" y="190"/>
                    <a:pt x="227" y="124"/>
                  </a:cubicBezTo>
                  <a:lnTo>
                    <a:pt x="227" y="87"/>
                  </a:lnTo>
                  <a:cubicBezTo>
                    <a:pt x="207" y="54"/>
                    <a:pt x="190" y="38"/>
                    <a:pt x="157" y="21"/>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33"/>
            <p:cNvSpPr/>
            <p:nvPr/>
          </p:nvSpPr>
          <p:spPr>
            <a:xfrm>
              <a:off x="5132425" y="2577825"/>
              <a:ext cx="6000" cy="6525"/>
            </a:xfrm>
            <a:custGeom>
              <a:avLst/>
              <a:gdLst/>
              <a:ahLst/>
              <a:cxnLst/>
              <a:rect l="l" t="t" r="r" b="b"/>
              <a:pathLst>
                <a:path w="240" h="261" extrusionOk="0">
                  <a:moveTo>
                    <a:pt x="104" y="1"/>
                  </a:moveTo>
                  <a:cubicBezTo>
                    <a:pt x="50" y="17"/>
                    <a:pt x="1" y="87"/>
                    <a:pt x="17" y="157"/>
                  </a:cubicBezTo>
                  <a:cubicBezTo>
                    <a:pt x="17" y="190"/>
                    <a:pt x="34" y="207"/>
                    <a:pt x="50" y="240"/>
                  </a:cubicBezTo>
                  <a:cubicBezTo>
                    <a:pt x="87" y="261"/>
                    <a:pt x="120" y="261"/>
                    <a:pt x="137" y="261"/>
                  </a:cubicBezTo>
                  <a:cubicBezTo>
                    <a:pt x="207" y="240"/>
                    <a:pt x="240" y="174"/>
                    <a:pt x="240" y="104"/>
                  </a:cubicBezTo>
                  <a:cubicBezTo>
                    <a:pt x="223" y="71"/>
                    <a:pt x="207" y="54"/>
                    <a:pt x="190" y="17"/>
                  </a:cubicBezTo>
                  <a:cubicBezTo>
                    <a:pt x="190" y="17"/>
                    <a:pt x="170" y="17"/>
                    <a:pt x="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33"/>
            <p:cNvSpPr/>
            <p:nvPr/>
          </p:nvSpPr>
          <p:spPr>
            <a:xfrm>
              <a:off x="5130275" y="2470125"/>
              <a:ext cx="6000" cy="6825"/>
            </a:xfrm>
            <a:custGeom>
              <a:avLst/>
              <a:gdLst/>
              <a:ahLst/>
              <a:cxnLst/>
              <a:rect l="l" t="t" r="r" b="b"/>
              <a:pathLst>
                <a:path w="240" h="273" extrusionOk="0">
                  <a:moveTo>
                    <a:pt x="126" y="0"/>
                  </a:moveTo>
                  <a:cubicBezTo>
                    <a:pt x="120" y="0"/>
                    <a:pt x="111" y="4"/>
                    <a:pt x="103" y="13"/>
                  </a:cubicBezTo>
                  <a:cubicBezTo>
                    <a:pt x="50" y="13"/>
                    <a:pt x="0" y="83"/>
                    <a:pt x="17" y="153"/>
                  </a:cubicBezTo>
                  <a:cubicBezTo>
                    <a:pt x="17" y="186"/>
                    <a:pt x="33" y="219"/>
                    <a:pt x="70" y="239"/>
                  </a:cubicBezTo>
                  <a:cubicBezTo>
                    <a:pt x="87" y="256"/>
                    <a:pt x="103" y="272"/>
                    <a:pt x="136" y="272"/>
                  </a:cubicBezTo>
                  <a:cubicBezTo>
                    <a:pt x="173" y="256"/>
                    <a:pt x="190" y="239"/>
                    <a:pt x="206" y="202"/>
                  </a:cubicBezTo>
                  <a:cubicBezTo>
                    <a:pt x="223" y="186"/>
                    <a:pt x="239" y="153"/>
                    <a:pt x="223" y="116"/>
                  </a:cubicBezTo>
                  <a:cubicBezTo>
                    <a:pt x="223" y="83"/>
                    <a:pt x="206" y="50"/>
                    <a:pt x="190" y="33"/>
                  </a:cubicBezTo>
                  <a:cubicBezTo>
                    <a:pt x="173" y="13"/>
                    <a:pt x="173" y="13"/>
                    <a:pt x="153" y="13"/>
                  </a:cubicBezTo>
                  <a:lnTo>
                    <a:pt x="136" y="13"/>
                  </a:lnTo>
                  <a:cubicBezTo>
                    <a:pt x="136" y="4"/>
                    <a:pt x="132"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33"/>
            <p:cNvSpPr/>
            <p:nvPr/>
          </p:nvSpPr>
          <p:spPr>
            <a:xfrm>
              <a:off x="5116975" y="2504300"/>
              <a:ext cx="6400" cy="6550"/>
            </a:xfrm>
            <a:custGeom>
              <a:avLst/>
              <a:gdLst/>
              <a:ahLst/>
              <a:cxnLst/>
              <a:rect l="l" t="t" r="r" b="b"/>
              <a:pathLst>
                <a:path w="256" h="262" extrusionOk="0">
                  <a:moveTo>
                    <a:pt x="140" y="1"/>
                  </a:moveTo>
                  <a:cubicBezTo>
                    <a:pt x="95" y="1"/>
                    <a:pt x="47" y="35"/>
                    <a:pt x="33" y="89"/>
                  </a:cubicBezTo>
                  <a:cubicBezTo>
                    <a:pt x="0" y="159"/>
                    <a:pt x="33" y="229"/>
                    <a:pt x="87" y="262"/>
                  </a:cubicBezTo>
                  <a:lnTo>
                    <a:pt x="136" y="262"/>
                  </a:lnTo>
                  <a:cubicBezTo>
                    <a:pt x="190" y="262"/>
                    <a:pt x="223" y="229"/>
                    <a:pt x="239" y="175"/>
                  </a:cubicBezTo>
                  <a:cubicBezTo>
                    <a:pt x="256" y="126"/>
                    <a:pt x="239" y="72"/>
                    <a:pt x="206" y="39"/>
                  </a:cubicBezTo>
                  <a:cubicBezTo>
                    <a:pt x="206" y="39"/>
                    <a:pt x="190" y="23"/>
                    <a:pt x="169" y="6"/>
                  </a:cubicBezTo>
                  <a:cubicBezTo>
                    <a:pt x="160" y="2"/>
                    <a:pt x="15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33"/>
            <p:cNvSpPr/>
            <p:nvPr/>
          </p:nvSpPr>
          <p:spPr>
            <a:xfrm>
              <a:off x="5106650" y="2535675"/>
              <a:ext cx="6425" cy="6525"/>
            </a:xfrm>
            <a:custGeom>
              <a:avLst/>
              <a:gdLst/>
              <a:ahLst/>
              <a:cxnLst/>
              <a:rect l="l" t="t" r="r" b="b"/>
              <a:pathLst>
                <a:path w="257" h="261" extrusionOk="0">
                  <a:moveTo>
                    <a:pt x="142" y="0"/>
                  </a:moveTo>
                  <a:cubicBezTo>
                    <a:pt x="97" y="0"/>
                    <a:pt x="47" y="30"/>
                    <a:pt x="34" y="71"/>
                  </a:cubicBezTo>
                  <a:cubicBezTo>
                    <a:pt x="1" y="141"/>
                    <a:pt x="34" y="227"/>
                    <a:pt x="88" y="244"/>
                  </a:cubicBezTo>
                  <a:cubicBezTo>
                    <a:pt x="104" y="260"/>
                    <a:pt x="120" y="260"/>
                    <a:pt x="137" y="260"/>
                  </a:cubicBezTo>
                  <a:cubicBezTo>
                    <a:pt x="191" y="244"/>
                    <a:pt x="224" y="227"/>
                    <a:pt x="240" y="174"/>
                  </a:cubicBezTo>
                  <a:cubicBezTo>
                    <a:pt x="257" y="124"/>
                    <a:pt x="240" y="71"/>
                    <a:pt x="207" y="38"/>
                  </a:cubicBezTo>
                  <a:cubicBezTo>
                    <a:pt x="207" y="21"/>
                    <a:pt x="191" y="21"/>
                    <a:pt x="170" y="5"/>
                  </a:cubicBezTo>
                  <a:cubicBezTo>
                    <a:pt x="161" y="2"/>
                    <a:pt x="15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33"/>
            <p:cNvSpPr/>
            <p:nvPr/>
          </p:nvSpPr>
          <p:spPr>
            <a:xfrm>
              <a:off x="5110875" y="2490625"/>
              <a:ext cx="5700" cy="6700"/>
            </a:xfrm>
            <a:custGeom>
              <a:avLst/>
              <a:gdLst/>
              <a:ahLst/>
              <a:cxnLst/>
              <a:rect l="l" t="t" r="r" b="b"/>
              <a:pathLst>
                <a:path w="228" h="268" extrusionOk="0">
                  <a:moveTo>
                    <a:pt x="104" y="1"/>
                  </a:moveTo>
                  <a:cubicBezTo>
                    <a:pt x="38" y="17"/>
                    <a:pt x="1" y="87"/>
                    <a:pt x="1" y="157"/>
                  </a:cubicBezTo>
                  <a:cubicBezTo>
                    <a:pt x="22" y="190"/>
                    <a:pt x="38" y="223"/>
                    <a:pt x="55" y="244"/>
                  </a:cubicBezTo>
                  <a:cubicBezTo>
                    <a:pt x="66" y="256"/>
                    <a:pt x="86" y="267"/>
                    <a:pt x="110" y="267"/>
                  </a:cubicBezTo>
                  <a:cubicBezTo>
                    <a:pt x="120" y="267"/>
                    <a:pt x="130" y="265"/>
                    <a:pt x="141" y="261"/>
                  </a:cubicBezTo>
                  <a:cubicBezTo>
                    <a:pt x="174" y="261"/>
                    <a:pt x="191" y="244"/>
                    <a:pt x="207" y="207"/>
                  </a:cubicBezTo>
                  <a:cubicBezTo>
                    <a:pt x="228" y="190"/>
                    <a:pt x="228" y="157"/>
                    <a:pt x="228" y="120"/>
                  </a:cubicBezTo>
                  <a:cubicBezTo>
                    <a:pt x="228" y="87"/>
                    <a:pt x="207" y="54"/>
                    <a:pt x="191" y="38"/>
                  </a:cubicBezTo>
                  <a:cubicBezTo>
                    <a:pt x="174" y="17"/>
                    <a:pt x="174" y="17"/>
                    <a:pt x="158" y="17"/>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33"/>
            <p:cNvSpPr/>
            <p:nvPr/>
          </p:nvSpPr>
          <p:spPr>
            <a:xfrm>
              <a:off x="5099750" y="2677100"/>
              <a:ext cx="6000" cy="6400"/>
            </a:xfrm>
            <a:custGeom>
              <a:avLst/>
              <a:gdLst/>
              <a:ahLst/>
              <a:cxnLst/>
              <a:rect l="l" t="t" r="r" b="b"/>
              <a:pathLst>
                <a:path w="240" h="256" extrusionOk="0">
                  <a:moveTo>
                    <a:pt x="104" y="0"/>
                  </a:moveTo>
                  <a:cubicBezTo>
                    <a:pt x="54" y="17"/>
                    <a:pt x="1" y="83"/>
                    <a:pt x="17" y="153"/>
                  </a:cubicBezTo>
                  <a:cubicBezTo>
                    <a:pt x="17" y="186"/>
                    <a:pt x="34" y="223"/>
                    <a:pt x="54" y="239"/>
                  </a:cubicBezTo>
                  <a:cubicBezTo>
                    <a:pt x="87" y="256"/>
                    <a:pt x="104" y="256"/>
                    <a:pt x="137" y="256"/>
                  </a:cubicBezTo>
                  <a:cubicBezTo>
                    <a:pt x="207" y="239"/>
                    <a:pt x="240" y="186"/>
                    <a:pt x="223" y="103"/>
                  </a:cubicBezTo>
                  <a:cubicBezTo>
                    <a:pt x="223" y="66"/>
                    <a:pt x="207" y="50"/>
                    <a:pt x="190" y="17"/>
                  </a:cubicBezTo>
                  <a:lnTo>
                    <a:pt x="15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33"/>
            <p:cNvSpPr/>
            <p:nvPr/>
          </p:nvSpPr>
          <p:spPr>
            <a:xfrm>
              <a:off x="5122950" y="2486900"/>
              <a:ext cx="6000" cy="6325"/>
            </a:xfrm>
            <a:custGeom>
              <a:avLst/>
              <a:gdLst/>
              <a:ahLst/>
              <a:cxnLst/>
              <a:rect l="l" t="t" r="r" b="b"/>
              <a:pathLst>
                <a:path w="240" h="253" extrusionOk="0">
                  <a:moveTo>
                    <a:pt x="112" y="1"/>
                  </a:moveTo>
                  <a:cubicBezTo>
                    <a:pt x="70" y="1"/>
                    <a:pt x="29" y="32"/>
                    <a:pt x="17" y="84"/>
                  </a:cubicBezTo>
                  <a:cubicBezTo>
                    <a:pt x="0" y="150"/>
                    <a:pt x="17" y="220"/>
                    <a:pt x="87" y="253"/>
                  </a:cubicBezTo>
                  <a:lnTo>
                    <a:pt x="136" y="253"/>
                  </a:lnTo>
                  <a:cubicBezTo>
                    <a:pt x="174" y="253"/>
                    <a:pt x="206" y="220"/>
                    <a:pt x="223" y="187"/>
                  </a:cubicBezTo>
                  <a:cubicBezTo>
                    <a:pt x="239" y="133"/>
                    <a:pt x="223" y="84"/>
                    <a:pt x="206" y="47"/>
                  </a:cubicBezTo>
                  <a:cubicBezTo>
                    <a:pt x="190" y="30"/>
                    <a:pt x="174" y="14"/>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33"/>
            <p:cNvSpPr/>
            <p:nvPr/>
          </p:nvSpPr>
          <p:spPr>
            <a:xfrm>
              <a:off x="5099350" y="2693200"/>
              <a:ext cx="6400" cy="6600"/>
            </a:xfrm>
            <a:custGeom>
              <a:avLst/>
              <a:gdLst/>
              <a:ahLst/>
              <a:cxnLst/>
              <a:rect l="l" t="t" r="r" b="b"/>
              <a:pathLst>
                <a:path w="256" h="264" extrusionOk="0">
                  <a:moveTo>
                    <a:pt x="111" y="1"/>
                  </a:moveTo>
                  <a:cubicBezTo>
                    <a:pt x="92" y="1"/>
                    <a:pt x="76" y="12"/>
                    <a:pt x="50" y="24"/>
                  </a:cubicBezTo>
                  <a:cubicBezTo>
                    <a:pt x="17" y="78"/>
                    <a:pt x="0" y="160"/>
                    <a:pt x="33" y="214"/>
                  </a:cubicBezTo>
                  <a:cubicBezTo>
                    <a:pt x="50" y="247"/>
                    <a:pt x="87" y="263"/>
                    <a:pt x="120" y="263"/>
                  </a:cubicBezTo>
                  <a:cubicBezTo>
                    <a:pt x="136" y="263"/>
                    <a:pt x="173" y="247"/>
                    <a:pt x="190" y="230"/>
                  </a:cubicBezTo>
                  <a:cubicBezTo>
                    <a:pt x="239" y="181"/>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33"/>
            <p:cNvSpPr/>
            <p:nvPr/>
          </p:nvSpPr>
          <p:spPr>
            <a:xfrm>
              <a:off x="5124700" y="2562875"/>
              <a:ext cx="6425" cy="6525"/>
            </a:xfrm>
            <a:custGeom>
              <a:avLst/>
              <a:gdLst/>
              <a:ahLst/>
              <a:cxnLst/>
              <a:rect l="l" t="t" r="r" b="b"/>
              <a:pathLst>
                <a:path w="257" h="261" extrusionOk="0">
                  <a:moveTo>
                    <a:pt x="127" y="0"/>
                  </a:moveTo>
                  <a:cubicBezTo>
                    <a:pt x="87" y="0"/>
                    <a:pt x="46" y="32"/>
                    <a:pt x="33" y="83"/>
                  </a:cubicBezTo>
                  <a:cubicBezTo>
                    <a:pt x="0" y="154"/>
                    <a:pt x="33" y="219"/>
                    <a:pt x="87" y="257"/>
                  </a:cubicBezTo>
                  <a:cubicBezTo>
                    <a:pt x="99" y="259"/>
                    <a:pt x="110" y="261"/>
                    <a:pt x="121" y="261"/>
                  </a:cubicBezTo>
                  <a:cubicBezTo>
                    <a:pt x="171" y="261"/>
                    <a:pt x="212" y="231"/>
                    <a:pt x="240" y="186"/>
                  </a:cubicBezTo>
                  <a:cubicBezTo>
                    <a:pt x="256" y="116"/>
                    <a:pt x="223" y="34"/>
                    <a:pt x="169" y="13"/>
                  </a:cubicBezTo>
                  <a:cubicBezTo>
                    <a:pt x="156" y="5"/>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33"/>
            <p:cNvSpPr/>
            <p:nvPr/>
          </p:nvSpPr>
          <p:spPr>
            <a:xfrm>
              <a:off x="5121700" y="2533200"/>
              <a:ext cx="6000" cy="6600"/>
            </a:xfrm>
            <a:custGeom>
              <a:avLst/>
              <a:gdLst/>
              <a:ahLst/>
              <a:cxnLst/>
              <a:rect l="l" t="t" r="r" b="b"/>
              <a:pathLst>
                <a:path w="240" h="264" extrusionOk="0">
                  <a:moveTo>
                    <a:pt x="137" y="1"/>
                  </a:moveTo>
                  <a:cubicBezTo>
                    <a:pt x="104" y="1"/>
                    <a:pt x="67" y="17"/>
                    <a:pt x="50" y="34"/>
                  </a:cubicBezTo>
                  <a:cubicBezTo>
                    <a:pt x="1" y="87"/>
                    <a:pt x="1" y="153"/>
                    <a:pt x="34" y="223"/>
                  </a:cubicBezTo>
                  <a:cubicBezTo>
                    <a:pt x="50" y="240"/>
                    <a:pt x="83" y="256"/>
                    <a:pt x="104" y="256"/>
                  </a:cubicBezTo>
                  <a:cubicBezTo>
                    <a:pt x="114" y="261"/>
                    <a:pt x="123" y="263"/>
                    <a:pt x="133" y="263"/>
                  </a:cubicBezTo>
                  <a:cubicBezTo>
                    <a:pt x="155" y="263"/>
                    <a:pt x="175" y="251"/>
                    <a:pt x="186" y="240"/>
                  </a:cubicBezTo>
                  <a:cubicBezTo>
                    <a:pt x="207" y="223"/>
                    <a:pt x="224" y="190"/>
                    <a:pt x="224" y="153"/>
                  </a:cubicBezTo>
                  <a:cubicBezTo>
                    <a:pt x="240" y="120"/>
                    <a:pt x="224" y="87"/>
                    <a:pt x="207" y="50"/>
                  </a:cubicBezTo>
                  <a:cubicBezTo>
                    <a:pt x="186" y="34"/>
                    <a:pt x="170" y="17"/>
                    <a:pt x="153" y="17"/>
                  </a:cubicBez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33"/>
            <p:cNvSpPr/>
            <p:nvPr/>
          </p:nvSpPr>
          <p:spPr>
            <a:xfrm>
              <a:off x="5128500" y="2516825"/>
              <a:ext cx="6125" cy="6500"/>
            </a:xfrm>
            <a:custGeom>
              <a:avLst/>
              <a:gdLst/>
              <a:ahLst/>
              <a:cxnLst/>
              <a:rect l="l" t="t" r="r" b="b"/>
              <a:pathLst>
                <a:path w="245" h="260" extrusionOk="0">
                  <a:moveTo>
                    <a:pt x="104" y="0"/>
                  </a:moveTo>
                  <a:cubicBezTo>
                    <a:pt x="71" y="0"/>
                    <a:pt x="55" y="21"/>
                    <a:pt x="38" y="54"/>
                  </a:cubicBezTo>
                  <a:cubicBezTo>
                    <a:pt x="17" y="87"/>
                    <a:pt x="1" y="124"/>
                    <a:pt x="1" y="157"/>
                  </a:cubicBezTo>
                  <a:cubicBezTo>
                    <a:pt x="17" y="190"/>
                    <a:pt x="38" y="227"/>
                    <a:pt x="55" y="243"/>
                  </a:cubicBezTo>
                  <a:cubicBezTo>
                    <a:pt x="71" y="260"/>
                    <a:pt x="104" y="260"/>
                    <a:pt x="141" y="260"/>
                  </a:cubicBezTo>
                  <a:cubicBezTo>
                    <a:pt x="191" y="243"/>
                    <a:pt x="244" y="190"/>
                    <a:pt x="224" y="103"/>
                  </a:cubicBezTo>
                  <a:cubicBezTo>
                    <a:pt x="224" y="70"/>
                    <a:pt x="207" y="54"/>
                    <a:pt x="191" y="21"/>
                  </a:cubicBezTo>
                  <a:lnTo>
                    <a:pt x="158" y="21"/>
                  </a:lnTo>
                  <a:cubicBezTo>
                    <a:pt x="141"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33"/>
            <p:cNvSpPr/>
            <p:nvPr/>
          </p:nvSpPr>
          <p:spPr>
            <a:xfrm>
              <a:off x="5143150" y="2514225"/>
              <a:ext cx="6000" cy="6525"/>
            </a:xfrm>
            <a:custGeom>
              <a:avLst/>
              <a:gdLst/>
              <a:ahLst/>
              <a:cxnLst/>
              <a:rect l="l" t="t" r="r" b="b"/>
              <a:pathLst>
                <a:path w="240" h="261" extrusionOk="0">
                  <a:moveTo>
                    <a:pt x="136" y="1"/>
                  </a:moveTo>
                  <a:cubicBezTo>
                    <a:pt x="104" y="1"/>
                    <a:pt x="87" y="1"/>
                    <a:pt x="50" y="22"/>
                  </a:cubicBezTo>
                  <a:cubicBezTo>
                    <a:pt x="17" y="71"/>
                    <a:pt x="0" y="158"/>
                    <a:pt x="33" y="207"/>
                  </a:cubicBezTo>
                  <a:cubicBezTo>
                    <a:pt x="50" y="244"/>
                    <a:pt x="87" y="261"/>
                    <a:pt x="120" y="261"/>
                  </a:cubicBezTo>
                  <a:cubicBezTo>
                    <a:pt x="136" y="261"/>
                    <a:pt x="174" y="244"/>
                    <a:pt x="190" y="228"/>
                  </a:cubicBezTo>
                  <a:cubicBezTo>
                    <a:pt x="223" y="207"/>
                    <a:pt x="240" y="174"/>
                    <a:pt x="240" y="141"/>
                  </a:cubicBezTo>
                  <a:cubicBezTo>
                    <a:pt x="240" y="104"/>
                    <a:pt x="240" y="71"/>
                    <a:pt x="207" y="55"/>
                  </a:cubicBezTo>
                  <a:cubicBezTo>
                    <a:pt x="207" y="22"/>
                    <a:pt x="190" y="22"/>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33"/>
            <p:cNvSpPr/>
            <p:nvPr/>
          </p:nvSpPr>
          <p:spPr>
            <a:xfrm>
              <a:off x="5139750" y="2561125"/>
              <a:ext cx="6000" cy="6425"/>
            </a:xfrm>
            <a:custGeom>
              <a:avLst/>
              <a:gdLst/>
              <a:ahLst/>
              <a:cxnLst/>
              <a:rect l="l" t="t" r="r" b="b"/>
              <a:pathLst>
                <a:path w="240" h="257" extrusionOk="0">
                  <a:moveTo>
                    <a:pt x="103" y="1"/>
                  </a:moveTo>
                  <a:cubicBezTo>
                    <a:pt x="50" y="17"/>
                    <a:pt x="0" y="83"/>
                    <a:pt x="17" y="153"/>
                  </a:cubicBezTo>
                  <a:cubicBezTo>
                    <a:pt x="17" y="186"/>
                    <a:pt x="33" y="207"/>
                    <a:pt x="66" y="240"/>
                  </a:cubicBezTo>
                  <a:cubicBezTo>
                    <a:pt x="83" y="256"/>
                    <a:pt x="120" y="256"/>
                    <a:pt x="136" y="256"/>
                  </a:cubicBezTo>
                  <a:cubicBezTo>
                    <a:pt x="207" y="240"/>
                    <a:pt x="240" y="170"/>
                    <a:pt x="240" y="104"/>
                  </a:cubicBezTo>
                  <a:cubicBezTo>
                    <a:pt x="223" y="67"/>
                    <a:pt x="207" y="50"/>
                    <a:pt x="186" y="17"/>
                  </a:cubicBezTo>
                  <a:cubicBezTo>
                    <a:pt x="186" y="17"/>
                    <a:pt x="169"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33"/>
            <p:cNvSpPr/>
            <p:nvPr/>
          </p:nvSpPr>
          <p:spPr>
            <a:xfrm>
              <a:off x="5081300" y="2617450"/>
              <a:ext cx="6000" cy="6550"/>
            </a:xfrm>
            <a:custGeom>
              <a:avLst/>
              <a:gdLst/>
              <a:ahLst/>
              <a:cxnLst/>
              <a:rect l="l" t="t" r="r" b="b"/>
              <a:pathLst>
                <a:path w="240" h="262" extrusionOk="0">
                  <a:moveTo>
                    <a:pt x="110" y="1"/>
                  </a:moveTo>
                  <a:cubicBezTo>
                    <a:pt x="70" y="1"/>
                    <a:pt x="29" y="33"/>
                    <a:pt x="17" y="81"/>
                  </a:cubicBezTo>
                  <a:cubicBezTo>
                    <a:pt x="1" y="98"/>
                    <a:pt x="1" y="119"/>
                    <a:pt x="1" y="152"/>
                  </a:cubicBezTo>
                  <a:cubicBezTo>
                    <a:pt x="17" y="185"/>
                    <a:pt x="34" y="238"/>
                    <a:pt x="87" y="255"/>
                  </a:cubicBezTo>
                  <a:cubicBezTo>
                    <a:pt x="96" y="259"/>
                    <a:pt x="105" y="261"/>
                    <a:pt x="114" y="261"/>
                  </a:cubicBezTo>
                  <a:cubicBezTo>
                    <a:pt x="138" y="261"/>
                    <a:pt x="163" y="246"/>
                    <a:pt x="190" y="222"/>
                  </a:cubicBezTo>
                  <a:cubicBezTo>
                    <a:pt x="207" y="222"/>
                    <a:pt x="207" y="201"/>
                    <a:pt x="223" y="185"/>
                  </a:cubicBezTo>
                  <a:cubicBezTo>
                    <a:pt x="240" y="119"/>
                    <a:pt x="207" y="32"/>
                    <a:pt x="153" y="15"/>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33"/>
            <p:cNvSpPr/>
            <p:nvPr/>
          </p:nvSpPr>
          <p:spPr>
            <a:xfrm>
              <a:off x="5166350" y="2483825"/>
              <a:ext cx="2175" cy="1275"/>
            </a:xfrm>
            <a:custGeom>
              <a:avLst/>
              <a:gdLst/>
              <a:ahLst/>
              <a:cxnLst/>
              <a:rect l="l" t="t" r="r" b="b"/>
              <a:pathLst>
                <a:path w="87" h="51" extrusionOk="0">
                  <a:moveTo>
                    <a:pt x="0" y="1"/>
                  </a:moveTo>
                  <a:cubicBezTo>
                    <a:pt x="0" y="17"/>
                    <a:pt x="0" y="17"/>
                    <a:pt x="17" y="17"/>
                  </a:cubicBezTo>
                  <a:cubicBezTo>
                    <a:pt x="33" y="34"/>
                    <a:pt x="50" y="50"/>
                    <a:pt x="87" y="50"/>
                  </a:cubicBezTo>
                  <a:cubicBezTo>
                    <a:pt x="50" y="3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33"/>
            <p:cNvSpPr/>
            <p:nvPr/>
          </p:nvSpPr>
          <p:spPr>
            <a:xfrm>
              <a:off x="5118625" y="2627900"/>
              <a:ext cx="6100" cy="6650"/>
            </a:xfrm>
            <a:custGeom>
              <a:avLst/>
              <a:gdLst/>
              <a:ahLst/>
              <a:cxnLst/>
              <a:rect l="l" t="t" r="r" b="b"/>
              <a:pathLst>
                <a:path w="244" h="266" extrusionOk="0">
                  <a:moveTo>
                    <a:pt x="123" y="1"/>
                  </a:moveTo>
                  <a:cubicBezTo>
                    <a:pt x="117" y="1"/>
                    <a:pt x="110" y="3"/>
                    <a:pt x="103" y="10"/>
                  </a:cubicBezTo>
                  <a:cubicBezTo>
                    <a:pt x="37" y="10"/>
                    <a:pt x="0" y="76"/>
                    <a:pt x="0" y="146"/>
                  </a:cubicBezTo>
                  <a:cubicBezTo>
                    <a:pt x="21" y="179"/>
                    <a:pt x="37" y="216"/>
                    <a:pt x="54" y="232"/>
                  </a:cubicBezTo>
                  <a:cubicBezTo>
                    <a:pt x="70" y="249"/>
                    <a:pt x="103" y="265"/>
                    <a:pt x="140" y="265"/>
                  </a:cubicBezTo>
                  <a:cubicBezTo>
                    <a:pt x="190" y="249"/>
                    <a:pt x="243" y="179"/>
                    <a:pt x="227" y="113"/>
                  </a:cubicBezTo>
                  <a:cubicBezTo>
                    <a:pt x="227" y="76"/>
                    <a:pt x="206" y="43"/>
                    <a:pt x="190" y="26"/>
                  </a:cubicBezTo>
                  <a:cubicBezTo>
                    <a:pt x="173" y="26"/>
                    <a:pt x="173"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33"/>
            <p:cNvSpPr/>
            <p:nvPr/>
          </p:nvSpPr>
          <p:spPr>
            <a:xfrm>
              <a:off x="5223025" y="2532275"/>
              <a:ext cx="6000" cy="6700"/>
            </a:xfrm>
            <a:custGeom>
              <a:avLst/>
              <a:gdLst/>
              <a:ahLst/>
              <a:cxnLst/>
              <a:rect l="l" t="t" r="r" b="b"/>
              <a:pathLst>
                <a:path w="240" h="268" extrusionOk="0">
                  <a:moveTo>
                    <a:pt x="104" y="0"/>
                  </a:moveTo>
                  <a:cubicBezTo>
                    <a:pt x="50" y="21"/>
                    <a:pt x="1" y="87"/>
                    <a:pt x="17" y="157"/>
                  </a:cubicBezTo>
                  <a:cubicBezTo>
                    <a:pt x="17" y="190"/>
                    <a:pt x="34" y="227"/>
                    <a:pt x="50" y="244"/>
                  </a:cubicBezTo>
                  <a:cubicBezTo>
                    <a:pt x="76" y="255"/>
                    <a:pt x="92" y="267"/>
                    <a:pt x="111" y="267"/>
                  </a:cubicBezTo>
                  <a:cubicBezTo>
                    <a:pt x="119" y="267"/>
                    <a:pt x="127" y="265"/>
                    <a:pt x="137" y="260"/>
                  </a:cubicBezTo>
                  <a:cubicBezTo>
                    <a:pt x="174" y="260"/>
                    <a:pt x="190" y="244"/>
                    <a:pt x="207" y="207"/>
                  </a:cubicBezTo>
                  <a:cubicBezTo>
                    <a:pt x="223" y="190"/>
                    <a:pt x="240" y="157"/>
                    <a:pt x="223" y="124"/>
                  </a:cubicBezTo>
                  <a:cubicBezTo>
                    <a:pt x="223" y="87"/>
                    <a:pt x="207" y="54"/>
                    <a:pt x="190" y="38"/>
                  </a:cubicBezTo>
                  <a:cubicBezTo>
                    <a:pt x="174" y="21"/>
                    <a:pt x="174"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33"/>
            <p:cNvSpPr/>
            <p:nvPr/>
          </p:nvSpPr>
          <p:spPr>
            <a:xfrm>
              <a:off x="5122950" y="2703675"/>
              <a:ext cx="6000" cy="6650"/>
            </a:xfrm>
            <a:custGeom>
              <a:avLst/>
              <a:gdLst/>
              <a:ahLst/>
              <a:cxnLst/>
              <a:rect l="l" t="t" r="r" b="b"/>
              <a:pathLst>
                <a:path w="240" h="266" extrusionOk="0">
                  <a:moveTo>
                    <a:pt x="103" y="1"/>
                  </a:moveTo>
                  <a:cubicBezTo>
                    <a:pt x="70" y="17"/>
                    <a:pt x="33" y="34"/>
                    <a:pt x="17" y="50"/>
                  </a:cubicBezTo>
                  <a:cubicBezTo>
                    <a:pt x="0" y="87"/>
                    <a:pt x="0" y="120"/>
                    <a:pt x="0" y="153"/>
                  </a:cubicBezTo>
                  <a:cubicBezTo>
                    <a:pt x="17" y="190"/>
                    <a:pt x="17" y="223"/>
                    <a:pt x="54" y="240"/>
                  </a:cubicBezTo>
                  <a:cubicBezTo>
                    <a:pt x="66" y="252"/>
                    <a:pt x="85" y="265"/>
                    <a:pt x="107" y="265"/>
                  </a:cubicBezTo>
                  <a:cubicBezTo>
                    <a:pt x="117" y="265"/>
                    <a:pt x="127" y="263"/>
                    <a:pt x="136" y="256"/>
                  </a:cubicBezTo>
                  <a:cubicBezTo>
                    <a:pt x="190" y="256"/>
                    <a:pt x="239" y="190"/>
                    <a:pt x="223" y="120"/>
                  </a:cubicBezTo>
                  <a:cubicBezTo>
                    <a:pt x="223" y="87"/>
                    <a:pt x="206" y="50"/>
                    <a:pt x="174" y="34"/>
                  </a:cubicBezTo>
                  <a:cubicBezTo>
                    <a:pt x="174" y="17"/>
                    <a:pt x="157"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33"/>
            <p:cNvSpPr/>
            <p:nvPr/>
          </p:nvSpPr>
          <p:spPr>
            <a:xfrm>
              <a:off x="5231575" y="2544750"/>
              <a:ext cx="5600" cy="6525"/>
            </a:xfrm>
            <a:custGeom>
              <a:avLst/>
              <a:gdLst/>
              <a:ahLst/>
              <a:cxnLst/>
              <a:rect l="l" t="t" r="r" b="b"/>
              <a:pathLst>
                <a:path w="224" h="261" extrusionOk="0">
                  <a:moveTo>
                    <a:pt x="104" y="0"/>
                  </a:moveTo>
                  <a:cubicBezTo>
                    <a:pt x="38" y="17"/>
                    <a:pt x="1" y="87"/>
                    <a:pt x="1" y="157"/>
                  </a:cubicBezTo>
                  <a:cubicBezTo>
                    <a:pt x="17" y="190"/>
                    <a:pt x="38" y="206"/>
                    <a:pt x="54" y="244"/>
                  </a:cubicBezTo>
                  <a:cubicBezTo>
                    <a:pt x="71" y="260"/>
                    <a:pt x="104" y="260"/>
                    <a:pt x="141" y="260"/>
                  </a:cubicBezTo>
                  <a:cubicBezTo>
                    <a:pt x="174" y="260"/>
                    <a:pt x="191" y="244"/>
                    <a:pt x="207" y="206"/>
                  </a:cubicBezTo>
                  <a:cubicBezTo>
                    <a:pt x="224" y="174"/>
                    <a:pt x="224" y="141"/>
                    <a:pt x="224" y="103"/>
                  </a:cubicBezTo>
                  <a:cubicBezTo>
                    <a:pt x="224" y="70"/>
                    <a:pt x="207" y="54"/>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33"/>
            <p:cNvSpPr/>
            <p:nvPr/>
          </p:nvSpPr>
          <p:spPr>
            <a:xfrm>
              <a:off x="5224275" y="2561950"/>
              <a:ext cx="6100" cy="6425"/>
            </a:xfrm>
            <a:custGeom>
              <a:avLst/>
              <a:gdLst/>
              <a:ahLst/>
              <a:cxnLst/>
              <a:rect l="l" t="t" r="r" b="b"/>
              <a:pathLst>
                <a:path w="244" h="257" extrusionOk="0">
                  <a:moveTo>
                    <a:pt x="103" y="1"/>
                  </a:moveTo>
                  <a:cubicBezTo>
                    <a:pt x="54" y="17"/>
                    <a:pt x="0" y="87"/>
                    <a:pt x="21" y="153"/>
                  </a:cubicBezTo>
                  <a:cubicBezTo>
                    <a:pt x="21" y="191"/>
                    <a:pt x="37" y="223"/>
                    <a:pt x="54" y="240"/>
                  </a:cubicBezTo>
                  <a:cubicBezTo>
                    <a:pt x="87" y="256"/>
                    <a:pt x="124" y="256"/>
                    <a:pt x="140" y="256"/>
                  </a:cubicBezTo>
                  <a:cubicBezTo>
                    <a:pt x="206" y="256"/>
                    <a:pt x="243" y="191"/>
                    <a:pt x="243" y="104"/>
                  </a:cubicBezTo>
                  <a:cubicBezTo>
                    <a:pt x="227" y="87"/>
                    <a:pt x="206" y="50"/>
                    <a:pt x="190" y="34"/>
                  </a:cubicBezTo>
                  <a:cubicBezTo>
                    <a:pt x="190" y="17"/>
                    <a:pt x="173" y="17"/>
                    <a:pt x="173"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33"/>
            <p:cNvSpPr/>
            <p:nvPr/>
          </p:nvSpPr>
          <p:spPr>
            <a:xfrm>
              <a:off x="5110475" y="2613500"/>
              <a:ext cx="6100" cy="6400"/>
            </a:xfrm>
            <a:custGeom>
              <a:avLst/>
              <a:gdLst/>
              <a:ahLst/>
              <a:cxnLst/>
              <a:rect l="l" t="t" r="r" b="b"/>
              <a:pathLst>
                <a:path w="244" h="256" extrusionOk="0">
                  <a:moveTo>
                    <a:pt x="141" y="0"/>
                  </a:moveTo>
                  <a:cubicBezTo>
                    <a:pt x="104" y="0"/>
                    <a:pt x="87" y="0"/>
                    <a:pt x="54" y="33"/>
                  </a:cubicBezTo>
                  <a:cubicBezTo>
                    <a:pt x="0" y="70"/>
                    <a:pt x="0" y="153"/>
                    <a:pt x="38" y="206"/>
                  </a:cubicBezTo>
                  <a:cubicBezTo>
                    <a:pt x="54" y="239"/>
                    <a:pt x="87" y="256"/>
                    <a:pt x="120" y="256"/>
                  </a:cubicBezTo>
                  <a:cubicBezTo>
                    <a:pt x="141" y="256"/>
                    <a:pt x="174" y="256"/>
                    <a:pt x="190" y="223"/>
                  </a:cubicBezTo>
                  <a:cubicBezTo>
                    <a:pt x="223" y="206"/>
                    <a:pt x="223" y="173"/>
                    <a:pt x="244" y="136"/>
                  </a:cubicBezTo>
                  <a:cubicBezTo>
                    <a:pt x="244" y="103"/>
                    <a:pt x="223" y="70"/>
                    <a:pt x="207"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33"/>
            <p:cNvSpPr/>
            <p:nvPr/>
          </p:nvSpPr>
          <p:spPr>
            <a:xfrm>
              <a:off x="5112225" y="2568350"/>
              <a:ext cx="6000" cy="6525"/>
            </a:xfrm>
            <a:custGeom>
              <a:avLst/>
              <a:gdLst/>
              <a:ahLst/>
              <a:cxnLst/>
              <a:rect l="l" t="t" r="r" b="b"/>
              <a:pathLst>
                <a:path w="240" h="261" extrusionOk="0">
                  <a:moveTo>
                    <a:pt x="104" y="0"/>
                  </a:moveTo>
                  <a:cubicBezTo>
                    <a:pt x="50" y="21"/>
                    <a:pt x="1" y="71"/>
                    <a:pt x="17" y="157"/>
                  </a:cubicBezTo>
                  <a:cubicBezTo>
                    <a:pt x="17" y="190"/>
                    <a:pt x="34" y="207"/>
                    <a:pt x="50" y="244"/>
                  </a:cubicBezTo>
                  <a:cubicBezTo>
                    <a:pt x="87" y="260"/>
                    <a:pt x="104" y="260"/>
                    <a:pt x="137" y="260"/>
                  </a:cubicBezTo>
                  <a:cubicBezTo>
                    <a:pt x="207" y="244"/>
                    <a:pt x="240" y="174"/>
                    <a:pt x="223" y="104"/>
                  </a:cubicBezTo>
                  <a:cubicBezTo>
                    <a:pt x="223" y="71"/>
                    <a:pt x="207" y="54"/>
                    <a:pt x="190" y="21"/>
                  </a:cubicBezTo>
                  <a:cubicBezTo>
                    <a:pt x="174" y="21"/>
                    <a:pt x="174"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33"/>
            <p:cNvSpPr/>
            <p:nvPr/>
          </p:nvSpPr>
          <p:spPr>
            <a:xfrm>
              <a:off x="5113475" y="2643600"/>
              <a:ext cx="6100" cy="6575"/>
            </a:xfrm>
            <a:custGeom>
              <a:avLst/>
              <a:gdLst/>
              <a:ahLst/>
              <a:cxnLst/>
              <a:rect l="l" t="t" r="r" b="b"/>
              <a:pathLst>
                <a:path w="244" h="263" extrusionOk="0">
                  <a:moveTo>
                    <a:pt x="140" y="0"/>
                  </a:moveTo>
                  <a:cubicBezTo>
                    <a:pt x="103" y="0"/>
                    <a:pt x="70" y="17"/>
                    <a:pt x="54" y="33"/>
                  </a:cubicBezTo>
                  <a:cubicBezTo>
                    <a:pt x="0" y="83"/>
                    <a:pt x="0" y="153"/>
                    <a:pt x="37" y="223"/>
                  </a:cubicBezTo>
                  <a:cubicBezTo>
                    <a:pt x="54" y="239"/>
                    <a:pt x="87" y="256"/>
                    <a:pt x="103" y="256"/>
                  </a:cubicBezTo>
                  <a:cubicBezTo>
                    <a:pt x="114" y="261"/>
                    <a:pt x="124" y="263"/>
                    <a:pt x="134" y="263"/>
                  </a:cubicBezTo>
                  <a:cubicBezTo>
                    <a:pt x="158" y="263"/>
                    <a:pt x="178" y="251"/>
                    <a:pt x="190" y="239"/>
                  </a:cubicBezTo>
                  <a:cubicBezTo>
                    <a:pt x="243" y="186"/>
                    <a:pt x="243" y="103"/>
                    <a:pt x="206" y="50"/>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33"/>
            <p:cNvSpPr/>
            <p:nvPr/>
          </p:nvSpPr>
          <p:spPr>
            <a:xfrm>
              <a:off x="5122525" y="2661025"/>
              <a:ext cx="6000" cy="6700"/>
            </a:xfrm>
            <a:custGeom>
              <a:avLst/>
              <a:gdLst/>
              <a:ahLst/>
              <a:cxnLst/>
              <a:rect l="l" t="t" r="r" b="b"/>
              <a:pathLst>
                <a:path w="240" h="268" extrusionOk="0">
                  <a:moveTo>
                    <a:pt x="128" y="0"/>
                  </a:moveTo>
                  <a:cubicBezTo>
                    <a:pt x="83" y="0"/>
                    <a:pt x="31" y="35"/>
                    <a:pt x="17" y="91"/>
                  </a:cubicBezTo>
                  <a:cubicBezTo>
                    <a:pt x="1" y="161"/>
                    <a:pt x="17" y="231"/>
                    <a:pt x="71" y="264"/>
                  </a:cubicBezTo>
                  <a:cubicBezTo>
                    <a:pt x="82" y="267"/>
                    <a:pt x="94" y="268"/>
                    <a:pt x="105" y="268"/>
                  </a:cubicBezTo>
                  <a:cubicBezTo>
                    <a:pt x="159" y="268"/>
                    <a:pt x="210" y="235"/>
                    <a:pt x="223" y="177"/>
                  </a:cubicBezTo>
                  <a:cubicBezTo>
                    <a:pt x="240" y="107"/>
                    <a:pt x="207" y="41"/>
                    <a:pt x="153"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33"/>
            <p:cNvSpPr/>
            <p:nvPr/>
          </p:nvSpPr>
          <p:spPr>
            <a:xfrm>
              <a:off x="5114400" y="2518250"/>
              <a:ext cx="5575" cy="6525"/>
            </a:xfrm>
            <a:custGeom>
              <a:avLst/>
              <a:gdLst/>
              <a:ahLst/>
              <a:cxnLst/>
              <a:rect l="l" t="t" r="r" b="b"/>
              <a:pathLst>
                <a:path w="223" h="261" extrusionOk="0">
                  <a:moveTo>
                    <a:pt x="94" y="0"/>
                  </a:moveTo>
                  <a:cubicBezTo>
                    <a:pt x="53" y="0"/>
                    <a:pt x="12" y="32"/>
                    <a:pt x="0" y="83"/>
                  </a:cubicBezTo>
                  <a:lnTo>
                    <a:pt x="0" y="133"/>
                  </a:lnTo>
                  <a:cubicBezTo>
                    <a:pt x="0" y="186"/>
                    <a:pt x="17" y="236"/>
                    <a:pt x="66" y="252"/>
                  </a:cubicBezTo>
                  <a:cubicBezTo>
                    <a:pt x="76" y="258"/>
                    <a:pt x="88" y="261"/>
                    <a:pt x="99" y="261"/>
                  </a:cubicBezTo>
                  <a:cubicBezTo>
                    <a:pt x="128" y="261"/>
                    <a:pt x="157" y="243"/>
                    <a:pt x="169" y="219"/>
                  </a:cubicBezTo>
                  <a:cubicBezTo>
                    <a:pt x="190" y="219"/>
                    <a:pt x="206" y="203"/>
                    <a:pt x="206" y="170"/>
                  </a:cubicBezTo>
                  <a:cubicBezTo>
                    <a:pt x="223" y="116"/>
                    <a:pt x="206" y="30"/>
                    <a:pt x="136" y="13"/>
                  </a:cubicBezTo>
                  <a:cubicBezTo>
                    <a:pt x="123" y="4"/>
                    <a:pt x="108"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33"/>
            <p:cNvSpPr/>
            <p:nvPr/>
          </p:nvSpPr>
          <p:spPr>
            <a:xfrm>
              <a:off x="5116975" y="2548100"/>
              <a:ext cx="6400" cy="6675"/>
            </a:xfrm>
            <a:custGeom>
              <a:avLst/>
              <a:gdLst/>
              <a:ahLst/>
              <a:cxnLst/>
              <a:rect l="l" t="t" r="r" b="b"/>
              <a:pathLst>
                <a:path w="256" h="267" extrusionOk="0">
                  <a:moveTo>
                    <a:pt x="134" y="1"/>
                  </a:moveTo>
                  <a:cubicBezTo>
                    <a:pt x="84" y="1"/>
                    <a:pt x="44" y="35"/>
                    <a:pt x="17" y="89"/>
                  </a:cubicBezTo>
                  <a:cubicBezTo>
                    <a:pt x="0" y="159"/>
                    <a:pt x="33" y="229"/>
                    <a:pt x="87" y="262"/>
                  </a:cubicBezTo>
                  <a:cubicBezTo>
                    <a:pt x="95" y="265"/>
                    <a:pt x="104" y="266"/>
                    <a:pt x="114" y="266"/>
                  </a:cubicBezTo>
                  <a:cubicBezTo>
                    <a:pt x="159" y="266"/>
                    <a:pt x="209" y="234"/>
                    <a:pt x="223" y="176"/>
                  </a:cubicBezTo>
                  <a:cubicBezTo>
                    <a:pt x="256" y="110"/>
                    <a:pt x="223" y="40"/>
                    <a:pt x="169" y="7"/>
                  </a:cubicBezTo>
                  <a:cubicBezTo>
                    <a:pt x="157" y="3"/>
                    <a:pt x="145"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7" name="Google Shape;12957;p33"/>
            <p:cNvSpPr/>
            <p:nvPr/>
          </p:nvSpPr>
          <p:spPr>
            <a:xfrm>
              <a:off x="5118625" y="2582975"/>
              <a:ext cx="6100" cy="6525"/>
            </a:xfrm>
            <a:custGeom>
              <a:avLst/>
              <a:gdLst/>
              <a:ahLst/>
              <a:cxnLst/>
              <a:rect l="l" t="t" r="r" b="b"/>
              <a:pathLst>
                <a:path w="244" h="261" extrusionOk="0">
                  <a:moveTo>
                    <a:pt x="103" y="1"/>
                  </a:moveTo>
                  <a:cubicBezTo>
                    <a:pt x="54" y="1"/>
                    <a:pt x="0" y="71"/>
                    <a:pt x="21" y="137"/>
                  </a:cubicBezTo>
                  <a:cubicBezTo>
                    <a:pt x="21" y="224"/>
                    <a:pt x="87" y="261"/>
                    <a:pt x="140" y="261"/>
                  </a:cubicBezTo>
                  <a:cubicBezTo>
                    <a:pt x="173" y="240"/>
                    <a:pt x="190" y="224"/>
                    <a:pt x="206" y="207"/>
                  </a:cubicBezTo>
                  <a:cubicBezTo>
                    <a:pt x="227" y="174"/>
                    <a:pt x="243" y="137"/>
                    <a:pt x="243" y="104"/>
                  </a:cubicBezTo>
                  <a:cubicBezTo>
                    <a:pt x="227" y="71"/>
                    <a:pt x="206" y="34"/>
                    <a:pt x="190" y="17"/>
                  </a:cubicBezTo>
                  <a:cubicBezTo>
                    <a:pt x="190"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8" name="Google Shape;12958;p33"/>
            <p:cNvSpPr/>
            <p:nvPr/>
          </p:nvSpPr>
          <p:spPr>
            <a:xfrm>
              <a:off x="5117375" y="2598450"/>
              <a:ext cx="5600" cy="6525"/>
            </a:xfrm>
            <a:custGeom>
              <a:avLst/>
              <a:gdLst/>
              <a:ahLst/>
              <a:cxnLst/>
              <a:rect l="l" t="t" r="r" b="b"/>
              <a:pathLst>
                <a:path w="224" h="261" extrusionOk="0">
                  <a:moveTo>
                    <a:pt x="104" y="0"/>
                  </a:moveTo>
                  <a:cubicBezTo>
                    <a:pt x="34" y="0"/>
                    <a:pt x="1" y="70"/>
                    <a:pt x="1" y="136"/>
                  </a:cubicBezTo>
                  <a:cubicBezTo>
                    <a:pt x="17" y="174"/>
                    <a:pt x="17" y="207"/>
                    <a:pt x="50" y="223"/>
                  </a:cubicBezTo>
                  <a:cubicBezTo>
                    <a:pt x="71" y="260"/>
                    <a:pt x="104" y="260"/>
                    <a:pt x="137" y="260"/>
                  </a:cubicBezTo>
                  <a:cubicBezTo>
                    <a:pt x="153" y="239"/>
                    <a:pt x="190" y="223"/>
                    <a:pt x="207" y="207"/>
                  </a:cubicBezTo>
                  <a:cubicBezTo>
                    <a:pt x="223" y="174"/>
                    <a:pt x="223" y="136"/>
                    <a:pt x="223" y="103"/>
                  </a:cubicBezTo>
                  <a:cubicBezTo>
                    <a:pt x="223" y="70"/>
                    <a:pt x="207"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33"/>
            <p:cNvSpPr/>
            <p:nvPr/>
          </p:nvSpPr>
          <p:spPr>
            <a:xfrm>
              <a:off x="5093375" y="2493200"/>
              <a:ext cx="6000" cy="6700"/>
            </a:xfrm>
            <a:custGeom>
              <a:avLst/>
              <a:gdLst/>
              <a:ahLst/>
              <a:cxnLst/>
              <a:rect l="l" t="t" r="r" b="b"/>
              <a:pathLst>
                <a:path w="240" h="268" extrusionOk="0">
                  <a:moveTo>
                    <a:pt x="103" y="1"/>
                  </a:moveTo>
                  <a:cubicBezTo>
                    <a:pt x="66" y="17"/>
                    <a:pt x="50" y="38"/>
                    <a:pt x="33" y="54"/>
                  </a:cubicBezTo>
                  <a:cubicBezTo>
                    <a:pt x="17" y="87"/>
                    <a:pt x="0" y="120"/>
                    <a:pt x="0" y="158"/>
                  </a:cubicBezTo>
                  <a:cubicBezTo>
                    <a:pt x="17" y="191"/>
                    <a:pt x="33" y="224"/>
                    <a:pt x="50" y="244"/>
                  </a:cubicBezTo>
                  <a:cubicBezTo>
                    <a:pt x="61" y="256"/>
                    <a:pt x="83" y="267"/>
                    <a:pt x="107" y="267"/>
                  </a:cubicBezTo>
                  <a:cubicBezTo>
                    <a:pt x="116" y="267"/>
                    <a:pt x="126" y="265"/>
                    <a:pt x="136" y="261"/>
                  </a:cubicBezTo>
                  <a:cubicBezTo>
                    <a:pt x="186" y="261"/>
                    <a:pt x="239" y="191"/>
                    <a:pt x="223" y="120"/>
                  </a:cubicBezTo>
                  <a:cubicBezTo>
                    <a:pt x="223" y="87"/>
                    <a:pt x="206" y="54"/>
                    <a:pt x="186"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33"/>
            <p:cNvSpPr/>
            <p:nvPr/>
          </p:nvSpPr>
          <p:spPr>
            <a:xfrm>
              <a:off x="5078325" y="2495375"/>
              <a:ext cx="6000" cy="6525"/>
            </a:xfrm>
            <a:custGeom>
              <a:avLst/>
              <a:gdLst/>
              <a:ahLst/>
              <a:cxnLst/>
              <a:rect l="l" t="t" r="r" b="b"/>
              <a:pathLst>
                <a:path w="240" h="261" extrusionOk="0">
                  <a:moveTo>
                    <a:pt x="103" y="0"/>
                  </a:moveTo>
                  <a:cubicBezTo>
                    <a:pt x="33" y="17"/>
                    <a:pt x="0" y="71"/>
                    <a:pt x="17" y="157"/>
                  </a:cubicBezTo>
                  <a:cubicBezTo>
                    <a:pt x="17" y="190"/>
                    <a:pt x="33" y="207"/>
                    <a:pt x="50" y="240"/>
                  </a:cubicBezTo>
                  <a:cubicBezTo>
                    <a:pt x="66" y="260"/>
                    <a:pt x="103" y="260"/>
                    <a:pt x="136" y="260"/>
                  </a:cubicBezTo>
                  <a:cubicBezTo>
                    <a:pt x="190" y="240"/>
                    <a:pt x="239" y="174"/>
                    <a:pt x="223" y="104"/>
                  </a:cubicBezTo>
                  <a:cubicBezTo>
                    <a:pt x="223" y="71"/>
                    <a:pt x="206" y="33"/>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33"/>
            <p:cNvSpPr/>
            <p:nvPr/>
          </p:nvSpPr>
          <p:spPr>
            <a:xfrm>
              <a:off x="5085625" y="2478150"/>
              <a:ext cx="5600" cy="6525"/>
            </a:xfrm>
            <a:custGeom>
              <a:avLst/>
              <a:gdLst/>
              <a:ahLst/>
              <a:cxnLst/>
              <a:rect l="l" t="t" r="r" b="b"/>
              <a:pathLst>
                <a:path w="224" h="261" extrusionOk="0">
                  <a:moveTo>
                    <a:pt x="104" y="1"/>
                  </a:moveTo>
                  <a:cubicBezTo>
                    <a:pt x="34" y="1"/>
                    <a:pt x="1" y="71"/>
                    <a:pt x="1" y="141"/>
                  </a:cubicBezTo>
                  <a:cubicBezTo>
                    <a:pt x="1" y="174"/>
                    <a:pt x="17" y="207"/>
                    <a:pt x="50" y="228"/>
                  </a:cubicBezTo>
                  <a:cubicBezTo>
                    <a:pt x="67" y="261"/>
                    <a:pt x="104" y="261"/>
                    <a:pt x="120" y="261"/>
                  </a:cubicBezTo>
                  <a:cubicBezTo>
                    <a:pt x="153" y="244"/>
                    <a:pt x="186" y="228"/>
                    <a:pt x="207" y="207"/>
                  </a:cubicBezTo>
                  <a:cubicBezTo>
                    <a:pt x="223" y="174"/>
                    <a:pt x="223" y="141"/>
                    <a:pt x="223" y="104"/>
                  </a:cubicBezTo>
                  <a:cubicBezTo>
                    <a:pt x="223" y="71"/>
                    <a:pt x="207" y="38"/>
                    <a:pt x="170" y="22"/>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33"/>
            <p:cNvSpPr/>
            <p:nvPr/>
          </p:nvSpPr>
          <p:spPr>
            <a:xfrm>
              <a:off x="5088625" y="2510650"/>
              <a:ext cx="6000" cy="6700"/>
            </a:xfrm>
            <a:custGeom>
              <a:avLst/>
              <a:gdLst/>
              <a:ahLst/>
              <a:cxnLst/>
              <a:rect l="l" t="t" r="r" b="b"/>
              <a:pathLst>
                <a:path w="240" h="268" extrusionOk="0">
                  <a:moveTo>
                    <a:pt x="120" y="1"/>
                  </a:moveTo>
                  <a:cubicBezTo>
                    <a:pt x="114" y="1"/>
                    <a:pt x="109" y="2"/>
                    <a:pt x="103" y="8"/>
                  </a:cubicBezTo>
                  <a:lnTo>
                    <a:pt x="66" y="8"/>
                  </a:lnTo>
                  <a:cubicBezTo>
                    <a:pt x="33" y="41"/>
                    <a:pt x="0" y="94"/>
                    <a:pt x="17" y="144"/>
                  </a:cubicBezTo>
                  <a:cubicBezTo>
                    <a:pt x="17" y="181"/>
                    <a:pt x="33" y="214"/>
                    <a:pt x="50" y="231"/>
                  </a:cubicBezTo>
                  <a:cubicBezTo>
                    <a:pt x="66" y="268"/>
                    <a:pt x="103" y="268"/>
                    <a:pt x="136" y="268"/>
                  </a:cubicBezTo>
                  <a:cubicBezTo>
                    <a:pt x="190" y="247"/>
                    <a:pt x="240" y="181"/>
                    <a:pt x="223" y="111"/>
                  </a:cubicBezTo>
                  <a:lnTo>
                    <a:pt x="223" y="78"/>
                  </a:lnTo>
                  <a:cubicBezTo>
                    <a:pt x="207" y="41"/>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33"/>
            <p:cNvSpPr/>
            <p:nvPr/>
          </p:nvSpPr>
          <p:spPr>
            <a:xfrm>
              <a:off x="5064100" y="2452900"/>
              <a:ext cx="6100" cy="6600"/>
            </a:xfrm>
            <a:custGeom>
              <a:avLst/>
              <a:gdLst/>
              <a:ahLst/>
              <a:cxnLst/>
              <a:rect l="l" t="t" r="r" b="b"/>
              <a:pathLst>
                <a:path w="244" h="264" extrusionOk="0">
                  <a:moveTo>
                    <a:pt x="120" y="1"/>
                  </a:moveTo>
                  <a:cubicBezTo>
                    <a:pt x="103" y="1"/>
                    <a:pt x="70" y="17"/>
                    <a:pt x="54" y="34"/>
                  </a:cubicBezTo>
                  <a:cubicBezTo>
                    <a:pt x="17" y="50"/>
                    <a:pt x="0" y="83"/>
                    <a:pt x="0" y="120"/>
                  </a:cubicBezTo>
                  <a:cubicBezTo>
                    <a:pt x="0" y="153"/>
                    <a:pt x="17" y="186"/>
                    <a:pt x="37" y="223"/>
                  </a:cubicBezTo>
                  <a:cubicBezTo>
                    <a:pt x="54" y="240"/>
                    <a:pt x="70" y="256"/>
                    <a:pt x="103" y="256"/>
                  </a:cubicBezTo>
                  <a:cubicBezTo>
                    <a:pt x="114" y="261"/>
                    <a:pt x="123" y="263"/>
                    <a:pt x="131" y="263"/>
                  </a:cubicBezTo>
                  <a:cubicBezTo>
                    <a:pt x="151" y="263"/>
                    <a:pt x="167" y="252"/>
                    <a:pt x="190" y="240"/>
                  </a:cubicBezTo>
                  <a:cubicBezTo>
                    <a:pt x="223" y="186"/>
                    <a:pt x="243" y="104"/>
                    <a:pt x="206" y="50"/>
                  </a:cubicBezTo>
                  <a:cubicBezTo>
                    <a:pt x="190" y="34"/>
                    <a:pt x="173" y="17"/>
                    <a:pt x="157" y="17"/>
                  </a:cubicBezTo>
                  <a:cubicBezTo>
                    <a:pt x="157"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33"/>
            <p:cNvSpPr/>
            <p:nvPr/>
          </p:nvSpPr>
          <p:spPr>
            <a:xfrm>
              <a:off x="5082125" y="2528550"/>
              <a:ext cx="6100" cy="6475"/>
            </a:xfrm>
            <a:custGeom>
              <a:avLst/>
              <a:gdLst/>
              <a:ahLst/>
              <a:cxnLst/>
              <a:rect l="l" t="t" r="r" b="b"/>
              <a:pathLst>
                <a:path w="244" h="259" extrusionOk="0">
                  <a:moveTo>
                    <a:pt x="113" y="1"/>
                  </a:moveTo>
                  <a:cubicBezTo>
                    <a:pt x="72" y="1"/>
                    <a:pt x="32" y="32"/>
                    <a:pt x="17" y="84"/>
                  </a:cubicBezTo>
                  <a:cubicBezTo>
                    <a:pt x="1" y="149"/>
                    <a:pt x="17" y="220"/>
                    <a:pt x="87" y="253"/>
                  </a:cubicBezTo>
                  <a:cubicBezTo>
                    <a:pt x="97" y="256"/>
                    <a:pt x="108" y="258"/>
                    <a:pt x="118" y="258"/>
                  </a:cubicBezTo>
                  <a:cubicBezTo>
                    <a:pt x="164" y="258"/>
                    <a:pt x="210" y="224"/>
                    <a:pt x="223" y="170"/>
                  </a:cubicBezTo>
                  <a:cubicBezTo>
                    <a:pt x="244" y="116"/>
                    <a:pt x="207" y="30"/>
                    <a:pt x="157"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33"/>
            <p:cNvSpPr/>
            <p:nvPr/>
          </p:nvSpPr>
          <p:spPr>
            <a:xfrm>
              <a:off x="5097600" y="2569700"/>
              <a:ext cx="5575" cy="6400"/>
            </a:xfrm>
            <a:custGeom>
              <a:avLst/>
              <a:gdLst/>
              <a:ahLst/>
              <a:cxnLst/>
              <a:rect l="l" t="t" r="r" b="b"/>
              <a:pathLst>
                <a:path w="223" h="256" extrusionOk="0">
                  <a:moveTo>
                    <a:pt x="103" y="0"/>
                  </a:moveTo>
                  <a:cubicBezTo>
                    <a:pt x="37" y="0"/>
                    <a:pt x="0" y="70"/>
                    <a:pt x="0" y="136"/>
                  </a:cubicBezTo>
                  <a:cubicBezTo>
                    <a:pt x="17" y="190"/>
                    <a:pt x="37" y="223"/>
                    <a:pt x="70" y="239"/>
                  </a:cubicBezTo>
                  <a:cubicBezTo>
                    <a:pt x="87" y="239"/>
                    <a:pt x="103" y="256"/>
                    <a:pt x="140" y="256"/>
                  </a:cubicBezTo>
                  <a:cubicBezTo>
                    <a:pt x="157" y="239"/>
                    <a:pt x="190" y="223"/>
                    <a:pt x="206" y="206"/>
                  </a:cubicBezTo>
                  <a:cubicBezTo>
                    <a:pt x="223" y="173"/>
                    <a:pt x="223" y="136"/>
                    <a:pt x="223" y="103"/>
                  </a:cubicBezTo>
                  <a:cubicBezTo>
                    <a:pt x="223" y="70"/>
                    <a:pt x="206" y="33"/>
                    <a:pt x="190" y="17"/>
                  </a:cubicBezTo>
                  <a:cubicBezTo>
                    <a:pt x="173"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33"/>
            <p:cNvSpPr/>
            <p:nvPr/>
          </p:nvSpPr>
          <p:spPr>
            <a:xfrm>
              <a:off x="5219125" y="2577825"/>
              <a:ext cx="6500" cy="6525"/>
            </a:xfrm>
            <a:custGeom>
              <a:avLst/>
              <a:gdLst/>
              <a:ahLst/>
              <a:cxnLst/>
              <a:rect l="l" t="t" r="r" b="b"/>
              <a:pathLst>
                <a:path w="260" h="261" extrusionOk="0">
                  <a:moveTo>
                    <a:pt x="140" y="1"/>
                  </a:moveTo>
                  <a:cubicBezTo>
                    <a:pt x="103" y="1"/>
                    <a:pt x="87" y="1"/>
                    <a:pt x="54" y="17"/>
                  </a:cubicBezTo>
                  <a:cubicBezTo>
                    <a:pt x="21" y="71"/>
                    <a:pt x="0" y="157"/>
                    <a:pt x="37" y="207"/>
                  </a:cubicBezTo>
                  <a:cubicBezTo>
                    <a:pt x="54" y="240"/>
                    <a:pt x="87" y="261"/>
                    <a:pt x="124" y="261"/>
                  </a:cubicBezTo>
                  <a:cubicBezTo>
                    <a:pt x="140" y="261"/>
                    <a:pt x="173" y="261"/>
                    <a:pt x="190" y="223"/>
                  </a:cubicBezTo>
                  <a:cubicBezTo>
                    <a:pt x="243" y="190"/>
                    <a:pt x="260" y="104"/>
                    <a:pt x="206" y="54"/>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33"/>
            <p:cNvSpPr/>
            <p:nvPr/>
          </p:nvSpPr>
          <p:spPr>
            <a:xfrm>
              <a:off x="5091600" y="2461475"/>
              <a:ext cx="6425" cy="6400"/>
            </a:xfrm>
            <a:custGeom>
              <a:avLst/>
              <a:gdLst/>
              <a:ahLst/>
              <a:cxnLst/>
              <a:rect l="l" t="t" r="r" b="b"/>
              <a:pathLst>
                <a:path w="257" h="256" extrusionOk="0">
                  <a:moveTo>
                    <a:pt x="137" y="0"/>
                  </a:moveTo>
                  <a:cubicBezTo>
                    <a:pt x="121" y="0"/>
                    <a:pt x="88" y="0"/>
                    <a:pt x="71" y="17"/>
                  </a:cubicBezTo>
                  <a:cubicBezTo>
                    <a:pt x="17" y="70"/>
                    <a:pt x="1" y="153"/>
                    <a:pt x="50" y="206"/>
                  </a:cubicBezTo>
                  <a:cubicBezTo>
                    <a:pt x="71" y="239"/>
                    <a:pt x="88" y="256"/>
                    <a:pt x="121" y="256"/>
                  </a:cubicBezTo>
                  <a:cubicBezTo>
                    <a:pt x="154" y="256"/>
                    <a:pt x="174" y="239"/>
                    <a:pt x="207" y="223"/>
                  </a:cubicBezTo>
                  <a:cubicBezTo>
                    <a:pt x="240" y="190"/>
                    <a:pt x="257" y="103"/>
                    <a:pt x="224" y="50"/>
                  </a:cubicBezTo>
                  <a:cubicBezTo>
                    <a:pt x="207" y="33"/>
                    <a:pt x="191"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33"/>
            <p:cNvSpPr/>
            <p:nvPr/>
          </p:nvSpPr>
          <p:spPr>
            <a:xfrm>
              <a:off x="5094200" y="2540000"/>
              <a:ext cx="6000" cy="6700"/>
            </a:xfrm>
            <a:custGeom>
              <a:avLst/>
              <a:gdLst/>
              <a:ahLst/>
              <a:cxnLst/>
              <a:rect l="l" t="t" r="r" b="b"/>
              <a:pathLst>
                <a:path w="240" h="268" extrusionOk="0">
                  <a:moveTo>
                    <a:pt x="103" y="1"/>
                  </a:moveTo>
                  <a:cubicBezTo>
                    <a:pt x="33" y="21"/>
                    <a:pt x="0" y="87"/>
                    <a:pt x="0" y="157"/>
                  </a:cubicBezTo>
                  <a:cubicBezTo>
                    <a:pt x="17" y="190"/>
                    <a:pt x="33" y="227"/>
                    <a:pt x="50" y="244"/>
                  </a:cubicBezTo>
                  <a:cubicBezTo>
                    <a:pt x="64" y="256"/>
                    <a:pt x="85" y="267"/>
                    <a:pt x="107" y="267"/>
                  </a:cubicBezTo>
                  <a:cubicBezTo>
                    <a:pt x="117" y="267"/>
                    <a:pt x="126" y="265"/>
                    <a:pt x="136" y="260"/>
                  </a:cubicBezTo>
                  <a:cubicBezTo>
                    <a:pt x="190" y="260"/>
                    <a:pt x="239" y="190"/>
                    <a:pt x="223" y="124"/>
                  </a:cubicBezTo>
                  <a:cubicBezTo>
                    <a:pt x="223" y="87"/>
                    <a:pt x="206" y="54"/>
                    <a:pt x="190" y="38"/>
                  </a:cubicBezTo>
                  <a:cubicBezTo>
                    <a:pt x="173" y="21"/>
                    <a:pt x="173"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33"/>
            <p:cNvSpPr/>
            <p:nvPr/>
          </p:nvSpPr>
          <p:spPr>
            <a:xfrm>
              <a:off x="5082550" y="2570925"/>
              <a:ext cx="6100" cy="6700"/>
            </a:xfrm>
            <a:custGeom>
              <a:avLst/>
              <a:gdLst/>
              <a:ahLst/>
              <a:cxnLst/>
              <a:rect l="l" t="t" r="r" b="b"/>
              <a:pathLst>
                <a:path w="244" h="268" extrusionOk="0">
                  <a:moveTo>
                    <a:pt x="103" y="1"/>
                  </a:moveTo>
                  <a:cubicBezTo>
                    <a:pt x="70" y="21"/>
                    <a:pt x="37" y="38"/>
                    <a:pt x="21" y="54"/>
                  </a:cubicBezTo>
                  <a:cubicBezTo>
                    <a:pt x="0" y="87"/>
                    <a:pt x="0" y="124"/>
                    <a:pt x="0" y="157"/>
                  </a:cubicBezTo>
                  <a:cubicBezTo>
                    <a:pt x="21" y="190"/>
                    <a:pt x="21" y="227"/>
                    <a:pt x="54" y="244"/>
                  </a:cubicBezTo>
                  <a:cubicBezTo>
                    <a:pt x="65" y="255"/>
                    <a:pt x="85" y="267"/>
                    <a:pt x="109" y="267"/>
                  </a:cubicBezTo>
                  <a:cubicBezTo>
                    <a:pt x="119" y="267"/>
                    <a:pt x="129" y="265"/>
                    <a:pt x="140" y="260"/>
                  </a:cubicBezTo>
                  <a:cubicBezTo>
                    <a:pt x="190" y="260"/>
                    <a:pt x="243" y="190"/>
                    <a:pt x="227" y="124"/>
                  </a:cubicBezTo>
                  <a:cubicBezTo>
                    <a:pt x="227" y="87"/>
                    <a:pt x="206" y="54"/>
                    <a:pt x="173" y="38"/>
                  </a:cubicBezTo>
                  <a:cubicBezTo>
                    <a:pt x="173" y="21"/>
                    <a:pt x="173" y="21"/>
                    <a:pt x="157" y="21"/>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33"/>
            <p:cNvSpPr/>
            <p:nvPr/>
          </p:nvSpPr>
          <p:spPr>
            <a:xfrm>
              <a:off x="5072225" y="2557625"/>
              <a:ext cx="6125" cy="6525"/>
            </a:xfrm>
            <a:custGeom>
              <a:avLst/>
              <a:gdLst/>
              <a:ahLst/>
              <a:cxnLst/>
              <a:rect l="l" t="t" r="r" b="b"/>
              <a:pathLst>
                <a:path w="245" h="261" extrusionOk="0">
                  <a:moveTo>
                    <a:pt x="104" y="1"/>
                  </a:moveTo>
                  <a:cubicBezTo>
                    <a:pt x="38" y="17"/>
                    <a:pt x="1" y="87"/>
                    <a:pt x="1" y="157"/>
                  </a:cubicBezTo>
                  <a:cubicBezTo>
                    <a:pt x="21" y="190"/>
                    <a:pt x="38" y="223"/>
                    <a:pt x="54" y="244"/>
                  </a:cubicBezTo>
                  <a:cubicBezTo>
                    <a:pt x="71" y="260"/>
                    <a:pt x="104" y="260"/>
                    <a:pt x="141" y="260"/>
                  </a:cubicBezTo>
                  <a:cubicBezTo>
                    <a:pt x="191" y="244"/>
                    <a:pt x="244" y="190"/>
                    <a:pt x="228" y="104"/>
                  </a:cubicBezTo>
                  <a:cubicBezTo>
                    <a:pt x="228" y="71"/>
                    <a:pt x="207" y="54"/>
                    <a:pt x="191" y="17"/>
                  </a:cubicBezTo>
                  <a:lnTo>
                    <a:pt x="158" y="17"/>
                  </a:ln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33"/>
            <p:cNvSpPr/>
            <p:nvPr/>
          </p:nvSpPr>
          <p:spPr>
            <a:xfrm>
              <a:off x="5073575" y="2541650"/>
              <a:ext cx="6425" cy="6475"/>
            </a:xfrm>
            <a:custGeom>
              <a:avLst/>
              <a:gdLst/>
              <a:ahLst/>
              <a:cxnLst/>
              <a:rect l="l" t="t" r="r" b="b"/>
              <a:pathLst>
                <a:path w="257" h="259" extrusionOk="0">
                  <a:moveTo>
                    <a:pt x="145" y="1"/>
                  </a:moveTo>
                  <a:cubicBezTo>
                    <a:pt x="98" y="1"/>
                    <a:pt x="47" y="33"/>
                    <a:pt x="33" y="91"/>
                  </a:cubicBezTo>
                  <a:cubicBezTo>
                    <a:pt x="0" y="161"/>
                    <a:pt x="33" y="227"/>
                    <a:pt x="87" y="244"/>
                  </a:cubicBezTo>
                  <a:cubicBezTo>
                    <a:pt x="105" y="254"/>
                    <a:pt x="122" y="259"/>
                    <a:pt x="138" y="259"/>
                  </a:cubicBezTo>
                  <a:cubicBezTo>
                    <a:pt x="181" y="259"/>
                    <a:pt x="216" y="226"/>
                    <a:pt x="240" y="178"/>
                  </a:cubicBezTo>
                  <a:cubicBezTo>
                    <a:pt x="256" y="108"/>
                    <a:pt x="223" y="38"/>
                    <a:pt x="174" y="5"/>
                  </a:cubicBezTo>
                  <a:cubicBezTo>
                    <a:pt x="165"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33"/>
            <p:cNvSpPr/>
            <p:nvPr/>
          </p:nvSpPr>
          <p:spPr>
            <a:xfrm>
              <a:off x="5071400" y="2604950"/>
              <a:ext cx="5600" cy="6575"/>
            </a:xfrm>
            <a:custGeom>
              <a:avLst/>
              <a:gdLst/>
              <a:ahLst/>
              <a:cxnLst/>
              <a:rect l="l" t="t" r="r" b="b"/>
              <a:pathLst>
                <a:path w="224" h="263" extrusionOk="0">
                  <a:moveTo>
                    <a:pt x="120" y="0"/>
                  </a:moveTo>
                  <a:cubicBezTo>
                    <a:pt x="104" y="0"/>
                    <a:pt x="71" y="17"/>
                    <a:pt x="54" y="33"/>
                  </a:cubicBezTo>
                  <a:cubicBezTo>
                    <a:pt x="1" y="83"/>
                    <a:pt x="1" y="153"/>
                    <a:pt x="34" y="223"/>
                  </a:cubicBezTo>
                  <a:cubicBezTo>
                    <a:pt x="54" y="239"/>
                    <a:pt x="71" y="256"/>
                    <a:pt x="104" y="256"/>
                  </a:cubicBezTo>
                  <a:cubicBezTo>
                    <a:pt x="114" y="261"/>
                    <a:pt x="122" y="263"/>
                    <a:pt x="130" y="263"/>
                  </a:cubicBezTo>
                  <a:cubicBezTo>
                    <a:pt x="150" y="263"/>
                    <a:pt x="167" y="251"/>
                    <a:pt x="191" y="239"/>
                  </a:cubicBezTo>
                  <a:cubicBezTo>
                    <a:pt x="207" y="206"/>
                    <a:pt x="224" y="186"/>
                    <a:pt x="224" y="153"/>
                  </a:cubicBezTo>
                  <a:cubicBezTo>
                    <a:pt x="224" y="120"/>
                    <a:pt x="224" y="83"/>
                    <a:pt x="207" y="50"/>
                  </a:cubicBezTo>
                  <a:cubicBezTo>
                    <a:pt x="191" y="33"/>
                    <a:pt x="174" y="17"/>
                    <a:pt x="158" y="17"/>
                  </a:cubicBezTo>
                  <a:cubicBezTo>
                    <a:pt x="158" y="17"/>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33"/>
            <p:cNvSpPr/>
            <p:nvPr/>
          </p:nvSpPr>
          <p:spPr>
            <a:xfrm>
              <a:off x="5078325" y="2589900"/>
              <a:ext cx="5575" cy="6575"/>
            </a:xfrm>
            <a:custGeom>
              <a:avLst/>
              <a:gdLst/>
              <a:ahLst/>
              <a:cxnLst/>
              <a:rect l="l" t="t" r="r" b="b"/>
              <a:pathLst>
                <a:path w="223" h="263" extrusionOk="0">
                  <a:moveTo>
                    <a:pt x="103" y="0"/>
                  </a:moveTo>
                  <a:cubicBezTo>
                    <a:pt x="33" y="17"/>
                    <a:pt x="0" y="87"/>
                    <a:pt x="0" y="153"/>
                  </a:cubicBezTo>
                  <a:cubicBezTo>
                    <a:pt x="17" y="190"/>
                    <a:pt x="17" y="223"/>
                    <a:pt x="50" y="239"/>
                  </a:cubicBezTo>
                  <a:cubicBezTo>
                    <a:pt x="61" y="251"/>
                    <a:pt x="83" y="263"/>
                    <a:pt x="107" y="263"/>
                  </a:cubicBezTo>
                  <a:cubicBezTo>
                    <a:pt x="117" y="263"/>
                    <a:pt x="127" y="261"/>
                    <a:pt x="136" y="256"/>
                  </a:cubicBezTo>
                  <a:cubicBezTo>
                    <a:pt x="153" y="256"/>
                    <a:pt x="190" y="239"/>
                    <a:pt x="206" y="206"/>
                  </a:cubicBezTo>
                  <a:cubicBezTo>
                    <a:pt x="223" y="190"/>
                    <a:pt x="223" y="153"/>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33"/>
            <p:cNvSpPr/>
            <p:nvPr/>
          </p:nvSpPr>
          <p:spPr>
            <a:xfrm>
              <a:off x="5070175" y="2577425"/>
              <a:ext cx="5600" cy="6650"/>
            </a:xfrm>
            <a:custGeom>
              <a:avLst/>
              <a:gdLst/>
              <a:ahLst/>
              <a:cxnLst/>
              <a:rect l="l" t="t" r="r" b="b"/>
              <a:pathLst>
                <a:path w="224" h="266" extrusionOk="0">
                  <a:moveTo>
                    <a:pt x="120" y="0"/>
                  </a:moveTo>
                  <a:cubicBezTo>
                    <a:pt x="83" y="0"/>
                    <a:pt x="50" y="17"/>
                    <a:pt x="33" y="33"/>
                  </a:cubicBezTo>
                  <a:cubicBezTo>
                    <a:pt x="17" y="50"/>
                    <a:pt x="0" y="87"/>
                    <a:pt x="0" y="120"/>
                  </a:cubicBezTo>
                  <a:cubicBezTo>
                    <a:pt x="0" y="153"/>
                    <a:pt x="0" y="190"/>
                    <a:pt x="17" y="223"/>
                  </a:cubicBezTo>
                  <a:cubicBezTo>
                    <a:pt x="35" y="252"/>
                    <a:pt x="64" y="265"/>
                    <a:pt x="95" y="265"/>
                  </a:cubicBezTo>
                  <a:cubicBezTo>
                    <a:pt x="120" y="265"/>
                    <a:pt x="147" y="256"/>
                    <a:pt x="169" y="239"/>
                  </a:cubicBezTo>
                  <a:cubicBezTo>
                    <a:pt x="223" y="190"/>
                    <a:pt x="223" y="103"/>
                    <a:pt x="186" y="50"/>
                  </a:cubicBezTo>
                  <a:cubicBezTo>
                    <a:pt x="169" y="33"/>
                    <a:pt x="153" y="17"/>
                    <a:pt x="136" y="17"/>
                  </a:cubicBezTo>
                  <a:cubicBezTo>
                    <a:pt x="136"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33"/>
            <p:cNvSpPr/>
            <p:nvPr/>
          </p:nvSpPr>
          <p:spPr>
            <a:xfrm>
              <a:off x="5073150" y="2511075"/>
              <a:ext cx="6025" cy="6700"/>
            </a:xfrm>
            <a:custGeom>
              <a:avLst/>
              <a:gdLst/>
              <a:ahLst/>
              <a:cxnLst/>
              <a:rect l="l" t="t" r="r" b="b"/>
              <a:pathLst>
                <a:path w="241" h="268" extrusionOk="0">
                  <a:moveTo>
                    <a:pt x="108" y="1"/>
                  </a:moveTo>
                  <a:cubicBezTo>
                    <a:pt x="84" y="1"/>
                    <a:pt x="62" y="12"/>
                    <a:pt x="50" y="24"/>
                  </a:cubicBezTo>
                  <a:cubicBezTo>
                    <a:pt x="1" y="77"/>
                    <a:pt x="1" y="164"/>
                    <a:pt x="34" y="214"/>
                  </a:cubicBezTo>
                  <a:cubicBezTo>
                    <a:pt x="50" y="230"/>
                    <a:pt x="88" y="251"/>
                    <a:pt x="104" y="267"/>
                  </a:cubicBezTo>
                  <a:cubicBezTo>
                    <a:pt x="137" y="267"/>
                    <a:pt x="170" y="251"/>
                    <a:pt x="191" y="230"/>
                  </a:cubicBezTo>
                  <a:cubicBezTo>
                    <a:pt x="240" y="181"/>
                    <a:pt x="240" y="110"/>
                    <a:pt x="207" y="45"/>
                  </a:cubicBezTo>
                  <a:cubicBezTo>
                    <a:pt x="191" y="24"/>
                    <a:pt x="170" y="7"/>
                    <a:pt x="154" y="7"/>
                  </a:cubicBezTo>
                  <a:lnTo>
                    <a:pt x="137" y="7"/>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33"/>
            <p:cNvSpPr/>
            <p:nvPr/>
          </p:nvSpPr>
          <p:spPr>
            <a:xfrm>
              <a:off x="5076975" y="2465800"/>
              <a:ext cx="5600" cy="6400"/>
            </a:xfrm>
            <a:custGeom>
              <a:avLst/>
              <a:gdLst/>
              <a:ahLst/>
              <a:cxnLst/>
              <a:rect l="l" t="t" r="r" b="b"/>
              <a:pathLst>
                <a:path w="224" h="256" extrusionOk="0">
                  <a:moveTo>
                    <a:pt x="104" y="0"/>
                  </a:moveTo>
                  <a:cubicBezTo>
                    <a:pt x="38" y="17"/>
                    <a:pt x="1" y="66"/>
                    <a:pt x="1" y="153"/>
                  </a:cubicBezTo>
                  <a:cubicBezTo>
                    <a:pt x="17" y="186"/>
                    <a:pt x="17" y="206"/>
                    <a:pt x="54" y="239"/>
                  </a:cubicBezTo>
                  <a:cubicBezTo>
                    <a:pt x="71" y="256"/>
                    <a:pt x="104" y="256"/>
                    <a:pt x="141" y="256"/>
                  </a:cubicBezTo>
                  <a:cubicBezTo>
                    <a:pt x="157" y="256"/>
                    <a:pt x="190" y="239"/>
                    <a:pt x="207" y="206"/>
                  </a:cubicBezTo>
                  <a:cubicBezTo>
                    <a:pt x="223" y="169"/>
                    <a:pt x="223" y="136"/>
                    <a:pt x="223" y="103"/>
                  </a:cubicBezTo>
                  <a:cubicBezTo>
                    <a:pt x="223" y="66"/>
                    <a:pt x="207" y="50"/>
                    <a:pt x="174"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33"/>
            <p:cNvSpPr/>
            <p:nvPr/>
          </p:nvSpPr>
          <p:spPr>
            <a:xfrm>
              <a:off x="5070175" y="2480750"/>
              <a:ext cx="6000" cy="6500"/>
            </a:xfrm>
            <a:custGeom>
              <a:avLst/>
              <a:gdLst/>
              <a:ahLst/>
              <a:cxnLst/>
              <a:rect l="l" t="t" r="r" b="b"/>
              <a:pathLst>
                <a:path w="240" h="260" extrusionOk="0">
                  <a:moveTo>
                    <a:pt x="136" y="0"/>
                  </a:moveTo>
                  <a:cubicBezTo>
                    <a:pt x="103" y="0"/>
                    <a:pt x="83" y="0"/>
                    <a:pt x="50" y="37"/>
                  </a:cubicBezTo>
                  <a:cubicBezTo>
                    <a:pt x="0" y="70"/>
                    <a:pt x="0" y="157"/>
                    <a:pt x="33" y="206"/>
                  </a:cubicBezTo>
                  <a:cubicBezTo>
                    <a:pt x="50" y="243"/>
                    <a:pt x="83" y="260"/>
                    <a:pt x="120" y="260"/>
                  </a:cubicBezTo>
                  <a:cubicBezTo>
                    <a:pt x="136" y="260"/>
                    <a:pt x="169" y="260"/>
                    <a:pt x="186" y="243"/>
                  </a:cubicBezTo>
                  <a:cubicBezTo>
                    <a:pt x="223" y="206"/>
                    <a:pt x="223" y="173"/>
                    <a:pt x="240" y="140"/>
                  </a:cubicBezTo>
                  <a:cubicBezTo>
                    <a:pt x="240" y="103"/>
                    <a:pt x="223" y="70"/>
                    <a:pt x="207" y="54"/>
                  </a:cubicBezTo>
                  <a:cubicBezTo>
                    <a:pt x="207" y="37"/>
                    <a:pt x="186" y="21"/>
                    <a:pt x="169" y="21"/>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33"/>
            <p:cNvSpPr/>
            <p:nvPr/>
          </p:nvSpPr>
          <p:spPr>
            <a:xfrm>
              <a:off x="5060700" y="2592700"/>
              <a:ext cx="5575" cy="6600"/>
            </a:xfrm>
            <a:custGeom>
              <a:avLst/>
              <a:gdLst/>
              <a:ahLst/>
              <a:cxnLst/>
              <a:rect l="l" t="t" r="r" b="b"/>
              <a:pathLst>
                <a:path w="223" h="264" extrusionOk="0">
                  <a:moveTo>
                    <a:pt x="120" y="0"/>
                  </a:moveTo>
                  <a:cubicBezTo>
                    <a:pt x="114" y="0"/>
                    <a:pt x="109" y="2"/>
                    <a:pt x="103" y="8"/>
                  </a:cubicBezTo>
                  <a:cubicBezTo>
                    <a:pt x="70" y="8"/>
                    <a:pt x="33" y="24"/>
                    <a:pt x="17" y="57"/>
                  </a:cubicBezTo>
                  <a:cubicBezTo>
                    <a:pt x="0" y="78"/>
                    <a:pt x="0" y="111"/>
                    <a:pt x="0" y="144"/>
                  </a:cubicBezTo>
                  <a:cubicBezTo>
                    <a:pt x="0" y="181"/>
                    <a:pt x="17" y="214"/>
                    <a:pt x="50" y="230"/>
                  </a:cubicBezTo>
                  <a:cubicBezTo>
                    <a:pt x="70" y="247"/>
                    <a:pt x="103" y="263"/>
                    <a:pt x="136" y="263"/>
                  </a:cubicBezTo>
                  <a:cubicBezTo>
                    <a:pt x="190" y="247"/>
                    <a:pt x="223" y="181"/>
                    <a:pt x="223" y="111"/>
                  </a:cubicBezTo>
                  <a:cubicBezTo>
                    <a:pt x="223" y="78"/>
                    <a:pt x="206" y="41"/>
                    <a:pt x="173"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33"/>
            <p:cNvSpPr/>
            <p:nvPr/>
          </p:nvSpPr>
          <p:spPr>
            <a:xfrm>
              <a:off x="5058950" y="2560625"/>
              <a:ext cx="6500" cy="6500"/>
            </a:xfrm>
            <a:custGeom>
              <a:avLst/>
              <a:gdLst/>
              <a:ahLst/>
              <a:cxnLst/>
              <a:rect l="l" t="t" r="r" b="b"/>
              <a:pathLst>
                <a:path w="260" h="260" extrusionOk="0">
                  <a:moveTo>
                    <a:pt x="140" y="0"/>
                  </a:moveTo>
                  <a:cubicBezTo>
                    <a:pt x="103" y="0"/>
                    <a:pt x="87" y="0"/>
                    <a:pt x="54" y="37"/>
                  </a:cubicBezTo>
                  <a:cubicBezTo>
                    <a:pt x="17" y="70"/>
                    <a:pt x="0" y="157"/>
                    <a:pt x="37" y="206"/>
                  </a:cubicBezTo>
                  <a:cubicBezTo>
                    <a:pt x="54" y="244"/>
                    <a:pt x="87" y="260"/>
                    <a:pt x="120" y="260"/>
                  </a:cubicBezTo>
                  <a:cubicBezTo>
                    <a:pt x="140" y="260"/>
                    <a:pt x="173" y="260"/>
                    <a:pt x="190" y="227"/>
                  </a:cubicBezTo>
                  <a:cubicBezTo>
                    <a:pt x="243" y="190"/>
                    <a:pt x="260" y="103"/>
                    <a:pt x="206" y="54"/>
                  </a:cubicBezTo>
                  <a:cubicBezTo>
                    <a:pt x="206" y="37"/>
                    <a:pt x="190" y="21"/>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33"/>
            <p:cNvSpPr/>
            <p:nvPr/>
          </p:nvSpPr>
          <p:spPr>
            <a:xfrm>
              <a:off x="5060700" y="2467850"/>
              <a:ext cx="6000" cy="6700"/>
            </a:xfrm>
            <a:custGeom>
              <a:avLst/>
              <a:gdLst/>
              <a:ahLst/>
              <a:cxnLst/>
              <a:rect l="l" t="t" r="r" b="b"/>
              <a:pathLst>
                <a:path w="240" h="268" extrusionOk="0">
                  <a:moveTo>
                    <a:pt x="103" y="1"/>
                  </a:moveTo>
                  <a:cubicBezTo>
                    <a:pt x="50" y="21"/>
                    <a:pt x="0" y="87"/>
                    <a:pt x="17" y="157"/>
                  </a:cubicBezTo>
                  <a:cubicBezTo>
                    <a:pt x="17" y="190"/>
                    <a:pt x="33" y="227"/>
                    <a:pt x="50" y="244"/>
                  </a:cubicBezTo>
                  <a:cubicBezTo>
                    <a:pt x="76" y="256"/>
                    <a:pt x="92" y="267"/>
                    <a:pt x="111" y="267"/>
                  </a:cubicBezTo>
                  <a:cubicBezTo>
                    <a:pt x="118" y="267"/>
                    <a:pt x="127" y="265"/>
                    <a:pt x="136" y="260"/>
                  </a:cubicBezTo>
                  <a:cubicBezTo>
                    <a:pt x="206" y="260"/>
                    <a:pt x="239" y="190"/>
                    <a:pt x="223" y="124"/>
                  </a:cubicBezTo>
                  <a:cubicBezTo>
                    <a:pt x="223" y="71"/>
                    <a:pt x="190" y="38"/>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33"/>
            <p:cNvSpPr/>
            <p:nvPr/>
          </p:nvSpPr>
          <p:spPr>
            <a:xfrm>
              <a:off x="5055525" y="2483325"/>
              <a:ext cx="5600" cy="6675"/>
            </a:xfrm>
            <a:custGeom>
              <a:avLst/>
              <a:gdLst/>
              <a:ahLst/>
              <a:cxnLst/>
              <a:rect l="l" t="t" r="r" b="b"/>
              <a:pathLst>
                <a:path w="224" h="267" extrusionOk="0">
                  <a:moveTo>
                    <a:pt x="104" y="0"/>
                  </a:moveTo>
                  <a:cubicBezTo>
                    <a:pt x="71" y="21"/>
                    <a:pt x="34" y="37"/>
                    <a:pt x="17" y="54"/>
                  </a:cubicBezTo>
                  <a:cubicBezTo>
                    <a:pt x="1" y="87"/>
                    <a:pt x="1" y="124"/>
                    <a:pt x="1" y="157"/>
                  </a:cubicBezTo>
                  <a:cubicBezTo>
                    <a:pt x="1" y="190"/>
                    <a:pt x="17" y="227"/>
                    <a:pt x="50" y="243"/>
                  </a:cubicBezTo>
                  <a:cubicBezTo>
                    <a:pt x="65" y="255"/>
                    <a:pt x="86" y="267"/>
                    <a:pt x="108" y="267"/>
                  </a:cubicBezTo>
                  <a:cubicBezTo>
                    <a:pt x="118" y="267"/>
                    <a:pt x="127" y="265"/>
                    <a:pt x="137" y="260"/>
                  </a:cubicBezTo>
                  <a:cubicBezTo>
                    <a:pt x="191" y="260"/>
                    <a:pt x="224" y="190"/>
                    <a:pt x="224" y="124"/>
                  </a:cubicBezTo>
                  <a:cubicBezTo>
                    <a:pt x="224" y="87"/>
                    <a:pt x="207" y="54"/>
                    <a:pt x="174" y="37"/>
                  </a:cubicBezTo>
                  <a:cubicBezTo>
                    <a:pt x="174" y="21"/>
                    <a:pt x="154" y="21"/>
                    <a:pt x="154" y="21"/>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33"/>
            <p:cNvSpPr/>
            <p:nvPr/>
          </p:nvSpPr>
          <p:spPr>
            <a:xfrm>
              <a:off x="5059350" y="2544325"/>
              <a:ext cx="6100" cy="6700"/>
            </a:xfrm>
            <a:custGeom>
              <a:avLst/>
              <a:gdLst/>
              <a:ahLst/>
              <a:cxnLst/>
              <a:rect l="l" t="t" r="r" b="b"/>
              <a:pathLst>
                <a:path w="244" h="268" extrusionOk="0">
                  <a:moveTo>
                    <a:pt x="104" y="1"/>
                  </a:moveTo>
                  <a:cubicBezTo>
                    <a:pt x="54" y="17"/>
                    <a:pt x="1" y="87"/>
                    <a:pt x="21" y="158"/>
                  </a:cubicBezTo>
                  <a:cubicBezTo>
                    <a:pt x="21" y="191"/>
                    <a:pt x="38" y="223"/>
                    <a:pt x="54" y="240"/>
                  </a:cubicBezTo>
                  <a:cubicBezTo>
                    <a:pt x="78" y="255"/>
                    <a:pt x="93" y="267"/>
                    <a:pt x="113" y="267"/>
                  </a:cubicBezTo>
                  <a:cubicBezTo>
                    <a:pt x="121" y="267"/>
                    <a:pt x="130" y="265"/>
                    <a:pt x="141" y="261"/>
                  </a:cubicBezTo>
                  <a:cubicBezTo>
                    <a:pt x="207" y="261"/>
                    <a:pt x="244" y="191"/>
                    <a:pt x="227" y="120"/>
                  </a:cubicBezTo>
                  <a:cubicBezTo>
                    <a:pt x="227" y="87"/>
                    <a:pt x="207" y="54"/>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33"/>
            <p:cNvSpPr/>
            <p:nvPr/>
          </p:nvSpPr>
          <p:spPr>
            <a:xfrm>
              <a:off x="5052950" y="2670600"/>
              <a:ext cx="2600" cy="6525"/>
            </a:xfrm>
            <a:custGeom>
              <a:avLst/>
              <a:gdLst/>
              <a:ahLst/>
              <a:cxnLst/>
              <a:rect l="l" t="t" r="r" b="b"/>
              <a:pathLst>
                <a:path w="104" h="261" extrusionOk="0">
                  <a:moveTo>
                    <a:pt x="1" y="0"/>
                  </a:moveTo>
                  <a:lnTo>
                    <a:pt x="1" y="260"/>
                  </a:lnTo>
                  <a:cubicBezTo>
                    <a:pt x="71" y="240"/>
                    <a:pt x="104" y="174"/>
                    <a:pt x="104" y="103"/>
                  </a:cubicBezTo>
                  <a:cubicBezTo>
                    <a:pt x="104" y="70"/>
                    <a:pt x="87" y="33"/>
                    <a:pt x="50" y="17"/>
                  </a:cubicBez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33"/>
            <p:cNvSpPr/>
            <p:nvPr/>
          </p:nvSpPr>
          <p:spPr>
            <a:xfrm>
              <a:off x="5095950" y="2616075"/>
              <a:ext cx="5575" cy="6625"/>
            </a:xfrm>
            <a:custGeom>
              <a:avLst/>
              <a:gdLst/>
              <a:ahLst/>
              <a:cxnLst/>
              <a:rect l="l" t="t" r="r" b="b"/>
              <a:pathLst>
                <a:path w="223" h="265" extrusionOk="0">
                  <a:moveTo>
                    <a:pt x="103" y="0"/>
                  </a:moveTo>
                  <a:cubicBezTo>
                    <a:pt x="66" y="17"/>
                    <a:pt x="33" y="33"/>
                    <a:pt x="17" y="50"/>
                  </a:cubicBezTo>
                  <a:cubicBezTo>
                    <a:pt x="0" y="87"/>
                    <a:pt x="0" y="120"/>
                    <a:pt x="0" y="153"/>
                  </a:cubicBezTo>
                  <a:cubicBezTo>
                    <a:pt x="0" y="190"/>
                    <a:pt x="17" y="223"/>
                    <a:pt x="50" y="240"/>
                  </a:cubicBezTo>
                  <a:cubicBezTo>
                    <a:pt x="61" y="251"/>
                    <a:pt x="83" y="265"/>
                    <a:pt x="100" y="265"/>
                  </a:cubicBezTo>
                  <a:cubicBezTo>
                    <a:pt x="108" y="265"/>
                    <a:pt x="115" y="262"/>
                    <a:pt x="120" y="256"/>
                  </a:cubicBezTo>
                  <a:cubicBezTo>
                    <a:pt x="186" y="256"/>
                    <a:pt x="223" y="190"/>
                    <a:pt x="223" y="120"/>
                  </a:cubicBezTo>
                  <a:cubicBezTo>
                    <a:pt x="223" y="87"/>
                    <a:pt x="206" y="50"/>
                    <a:pt x="169" y="33"/>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33"/>
            <p:cNvSpPr/>
            <p:nvPr/>
          </p:nvSpPr>
          <p:spPr>
            <a:xfrm>
              <a:off x="5079550" y="2667600"/>
              <a:ext cx="6100" cy="6425"/>
            </a:xfrm>
            <a:custGeom>
              <a:avLst/>
              <a:gdLst/>
              <a:ahLst/>
              <a:cxnLst/>
              <a:rect l="l" t="t" r="r" b="b"/>
              <a:pathLst>
                <a:path w="244" h="257" extrusionOk="0">
                  <a:moveTo>
                    <a:pt x="104" y="1"/>
                  </a:moveTo>
                  <a:cubicBezTo>
                    <a:pt x="38" y="17"/>
                    <a:pt x="1" y="87"/>
                    <a:pt x="17" y="153"/>
                  </a:cubicBezTo>
                  <a:cubicBezTo>
                    <a:pt x="17" y="190"/>
                    <a:pt x="38" y="223"/>
                    <a:pt x="54" y="240"/>
                  </a:cubicBezTo>
                  <a:cubicBezTo>
                    <a:pt x="71" y="256"/>
                    <a:pt x="104" y="256"/>
                    <a:pt x="141" y="256"/>
                  </a:cubicBezTo>
                  <a:cubicBezTo>
                    <a:pt x="190" y="240"/>
                    <a:pt x="244" y="190"/>
                    <a:pt x="223" y="104"/>
                  </a:cubicBezTo>
                  <a:cubicBezTo>
                    <a:pt x="223" y="71"/>
                    <a:pt x="207" y="50"/>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33"/>
            <p:cNvSpPr/>
            <p:nvPr/>
          </p:nvSpPr>
          <p:spPr>
            <a:xfrm>
              <a:off x="5066675" y="2527625"/>
              <a:ext cx="6100" cy="6600"/>
            </a:xfrm>
            <a:custGeom>
              <a:avLst/>
              <a:gdLst/>
              <a:ahLst/>
              <a:cxnLst/>
              <a:rect l="l" t="t" r="r" b="b"/>
              <a:pathLst>
                <a:path w="244" h="264" extrusionOk="0">
                  <a:moveTo>
                    <a:pt x="103" y="1"/>
                  </a:moveTo>
                  <a:cubicBezTo>
                    <a:pt x="54" y="17"/>
                    <a:pt x="0" y="83"/>
                    <a:pt x="17" y="153"/>
                  </a:cubicBezTo>
                  <a:cubicBezTo>
                    <a:pt x="17" y="186"/>
                    <a:pt x="37" y="224"/>
                    <a:pt x="54" y="240"/>
                  </a:cubicBezTo>
                  <a:cubicBezTo>
                    <a:pt x="77" y="252"/>
                    <a:pt x="92" y="263"/>
                    <a:pt x="112" y="263"/>
                  </a:cubicBezTo>
                  <a:cubicBezTo>
                    <a:pt x="120" y="263"/>
                    <a:pt x="130" y="261"/>
                    <a:pt x="140" y="257"/>
                  </a:cubicBezTo>
                  <a:cubicBezTo>
                    <a:pt x="206" y="257"/>
                    <a:pt x="243" y="186"/>
                    <a:pt x="243" y="121"/>
                  </a:cubicBezTo>
                  <a:cubicBezTo>
                    <a:pt x="223" y="83"/>
                    <a:pt x="206" y="50"/>
                    <a:pt x="190" y="34"/>
                  </a:cubicBezTo>
                  <a:cubicBezTo>
                    <a:pt x="173" y="17"/>
                    <a:pt x="173" y="17"/>
                    <a:pt x="157" y="17"/>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33"/>
            <p:cNvSpPr/>
            <p:nvPr/>
          </p:nvSpPr>
          <p:spPr>
            <a:xfrm>
              <a:off x="5059350" y="2513925"/>
              <a:ext cx="6100" cy="6525"/>
            </a:xfrm>
            <a:custGeom>
              <a:avLst/>
              <a:gdLst/>
              <a:ahLst/>
              <a:cxnLst/>
              <a:rect l="l" t="t" r="r" b="b"/>
              <a:pathLst>
                <a:path w="244" h="261" extrusionOk="0">
                  <a:moveTo>
                    <a:pt x="113" y="0"/>
                  </a:moveTo>
                  <a:cubicBezTo>
                    <a:pt x="72" y="0"/>
                    <a:pt x="33" y="32"/>
                    <a:pt x="21" y="83"/>
                  </a:cubicBezTo>
                  <a:cubicBezTo>
                    <a:pt x="1" y="153"/>
                    <a:pt x="21" y="219"/>
                    <a:pt x="87" y="256"/>
                  </a:cubicBezTo>
                  <a:cubicBezTo>
                    <a:pt x="96" y="259"/>
                    <a:pt x="106" y="260"/>
                    <a:pt x="115" y="260"/>
                  </a:cubicBezTo>
                  <a:cubicBezTo>
                    <a:pt x="162" y="260"/>
                    <a:pt x="210" y="228"/>
                    <a:pt x="227" y="170"/>
                  </a:cubicBezTo>
                  <a:cubicBezTo>
                    <a:pt x="244" y="116"/>
                    <a:pt x="207" y="34"/>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33"/>
            <p:cNvSpPr/>
            <p:nvPr/>
          </p:nvSpPr>
          <p:spPr>
            <a:xfrm>
              <a:off x="5052950" y="2628125"/>
              <a:ext cx="2600" cy="6000"/>
            </a:xfrm>
            <a:custGeom>
              <a:avLst/>
              <a:gdLst/>
              <a:ahLst/>
              <a:cxnLst/>
              <a:rect l="l" t="t" r="r" b="b"/>
              <a:pathLst>
                <a:path w="104" h="240" extrusionOk="0">
                  <a:moveTo>
                    <a:pt x="1" y="1"/>
                  </a:moveTo>
                  <a:lnTo>
                    <a:pt x="1" y="240"/>
                  </a:lnTo>
                  <a:cubicBezTo>
                    <a:pt x="34" y="240"/>
                    <a:pt x="71" y="207"/>
                    <a:pt x="87" y="170"/>
                  </a:cubicBezTo>
                  <a:cubicBezTo>
                    <a:pt x="104" y="104"/>
                    <a:pt x="71" y="17"/>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33"/>
            <p:cNvSpPr/>
            <p:nvPr/>
          </p:nvSpPr>
          <p:spPr>
            <a:xfrm>
              <a:off x="5055950" y="2610100"/>
              <a:ext cx="6000" cy="6400"/>
            </a:xfrm>
            <a:custGeom>
              <a:avLst/>
              <a:gdLst/>
              <a:ahLst/>
              <a:cxnLst/>
              <a:rect l="l" t="t" r="r" b="b"/>
              <a:pathLst>
                <a:path w="240" h="256" extrusionOk="0">
                  <a:moveTo>
                    <a:pt x="71" y="0"/>
                  </a:moveTo>
                  <a:cubicBezTo>
                    <a:pt x="33" y="33"/>
                    <a:pt x="0" y="83"/>
                    <a:pt x="0" y="136"/>
                  </a:cubicBezTo>
                  <a:cubicBezTo>
                    <a:pt x="17" y="169"/>
                    <a:pt x="17" y="206"/>
                    <a:pt x="54" y="223"/>
                  </a:cubicBezTo>
                  <a:cubicBezTo>
                    <a:pt x="71" y="256"/>
                    <a:pt x="104" y="256"/>
                    <a:pt x="137" y="256"/>
                  </a:cubicBezTo>
                  <a:cubicBezTo>
                    <a:pt x="190" y="239"/>
                    <a:pt x="240" y="169"/>
                    <a:pt x="223" y="103"/>
                  </a:cubicBezTo>
                  <a:lnTo>
                    <a:pt x="223" y="66"/>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33"/>
            <p:cNvSpPr/>
            <p:nvPr/>
          </p:nvSpPr>
          <p:spPr>
            <a:xfrm>
              <a:off x="5052950" y="2577425"/>
              <a:ext cx="5600" cy="6400"/>
            </a:xfrm>
            <a:custGeom>
              <a:avLst/>
              <a:gdLst/>
              <a:ahLst/>
              <a:cxnLst/>
              <a:rect l="l" t="t" r="r" b="b"/>
              <a:pathLst>
                <a:path w="224" h="256" extrusionOk="0">
                  <a:moveTo>
                    <a:pt x="87" y="0"/>
                  </a:moveTo>
                  <a:cubicBezTo>
                    <a:pt x="50" y="0"/>
                    <a:pt x="17" y="33"/>
                    <a:pt x="1" y="87"/>
                  </a:cubicBezTo>
                  <a:lnTo>
                    <a:pt x="1" y="173"/>
                  </a:lnTo>
                  <a:cubicBezTo>
                    <a:pt x="17" y="190"/>
                    <a:pt x="17" y="223"/>
                    <a:pt x="34" y="223"/>
                  </a:cubicBezTo>
                  <a:cubicBezTo>
                    <a:pt x="71" y="256"/>
                    <a:pt x="104" y="256"/>
                    <a:pt x="120" y="256"/>
                  </a:cubicBezTo>
                  <a:cubicBezTo>
                    <a:pt x="153" y="256"/>
                    <a:pt x="174" y="223"/>
                    <a:pt x="191" y="206"/>
                  </a:cubicBezTo>
                  <a:cubicBezTo>
                    <a:pt x="224" y="173"/>
                    <a:pt x="224" y="136"/>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33"/>
            <p:cNvSpPr/>
            <p:nvPr/>
          </p:nvSpPr>
          <p:spPr>
            <a:xfrm>
              <a:off x="5099750" y="2646475"/>
              <a:ext cx="6000" cy="6625"/>
            </a:xfrm>
            <a:custGeom>
              <a:avLst/>
              <a:gdLst/>
              <a:ahLst/>
              <a:cxnLst/>
              <a:rect l="l" t="t" r="r" b="b"/>
              <a:pathLst>
                <a:path w="240" h="265" extrusionOk="0">
                  <a:moveTo>
                    <a:pt x="129" y="1"/>
                  </a:moveTo>
                  <a:cubicBezTo>
                    <a:pt x="81" y="1"/>
                    <a:pt x="31" y="33"/>
                    <a:pt x="17" y="91"/>
                  </a:cubicBezTo>
                  <a:cubicBezTo>
                    <a:pt x="1" y="157"/>
                    <a:pt x="17" y="227"/>
                    <a:pt x="71" y="260"/>
                  </a:cubicBezTo>
                  <a:cubicBezTo>
                    <a:pt x="82" y="263"/>
                    <a:pt x="93" y="265"/>
                    <a:pt x="105" y="265"/>
                  </a:cubicBezTo>
                  <a:cubicBezTo>
                    <a:pt x="159" y="265"/>
                    <a:pt x="210" y="232"/>
                    <a:pt x="223" y="174"/>
                  </a:cubicBezTo>
                  <a:cubicBezTo>
                    <a:pt x="240" y="108"/>
                    <a:pt x="207" y="38"/>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33"/>
            <p:cNvSpPr/>
            <p:nvPr/>
          </p:nvSpPr>
          <p:spPr>
            <a:xfrm>
              <a:off x="5052950" y="2500525"/>
              <a:ext cx="1275" cy="5600"/>
            </a:xfrm>
            <a:custGeom>
              <a:avLst/>
              <a:gdLst/>
              <a:ahLst/>
              <a:cxnLst/>
              <a:rect l="l" t="t" r="r" b="b"/>
              <a:pathLst>
                <a:path w="51" h="224" extrusionOk="0">
                  <a:moveTo>
                    <a:pt x="1" y="1"/>
                  </a:moveTo>
                  <a:lnTo>
                    <a:pt x="1" y="223"/>
                  </a:lnTo>
                  <a:lnTo>
                    <a:pt x="17" y="207"/>
                  </a:lnTo>
                  <a:cubicBezTo>
                    <a:pt x="34" y="190"/>
                    <a:pt x="50" y="157"/>
                    <a:pt x="50" y="120"/>
                  </a:cubicBezTo>
                  <a:cubicBezTo>
                    <a:pt x="50" y="87"/>
                    <a:pt x="50" y="54"/>
                    <a:pt x="34" y="34"/>
                  </a:cubicBezTo>
                  <a:cubicBezTo>
                    <a:pt x="17" y="17"/>
                    <a:pt x="17"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33"/>
            <p:cNvSpPr/>
            <p:nvPr/>
          </p:nvSpPr>
          <p:spPr>
            <a:xfrm>
              <a:off x="5052950" y="2717400"/>
              <a:ext cx="1775" cy="5175"/>
            </a:xfrm>
            <a:custGeom>
              <a:avLst/>
              <a:gdLst/>
              <a:ahLst/>
              <a:cxnLst/>
              <a:rect l="l" t="t" r="r" b="b"/>
              <a:pathLst>
                <a:path w="71" h="207" extrusionOk="0">
                  <a:moveTo>
                    <a:pt x="1" y="0"/>
                  </a:moveTo>
                  <a:lnTo>
                    <a:pt x="1" y="206"/>
                  </a:lnTo>
                  <a:lnTo>
                    <a:pt x="17" y="206"/>
                  </a:lnTo>
                  <a:cubicBezTo>
                    <a:pt x="34" y="190"/>
                    <a:pt x="34" y="173"/>
                    <a:pt x="50" y="157"/>
                  </a:cubicBezTo>
                  <a:cubicBezTo>
                    <a:pt x="71" y="87"/>
                    <a:pt x="50" y="3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33"/>
            <p:cNvSpPr/>
            <p:nvPr/>
          </p:nvSpPr>
          <p:spPr>
            <a:xfrm>
              <a:off x="5052950" y="2529550"/>
              <a:ext cx="5200" cy="6575"/>
            </a:xfrm>
            <a:custGeom>
              <a:avLst/>
              <a:gdLst/>
              <a:ahLst/>
              <a:cxnLst/>
              <a:rect l="l" t="t" r="r" b="b"/>
              <a:pathLst>
                <a:path w="208" h="263" extrusionOk="0">
                  <a:moveTo>
                    <a:pt x="91" y="0"/>
                  </a:moveTo>
                  <a:cubicBezTo>
                    <a:pt x="61" y="0"/>
                    <a:pt x="25" y="16"/>
                    <a:pt x="1" y="44"/>
                  </a:cubicBezTo>
                  <a:lnTo>
                    <a:pt x="1" y="233"/>
                  </a:lnTo>
                  <a:cubicBezTo>
                    <a:pt x="17" y="233"/>
                    <a:pt x="17" y="250"/>
                    <a:pt x="34" y="250"/>
                  </a:cubicBezTo>
                  <a:cubicBezTo>
                    <a:pt x="52" y="258"/>
                    <a:pt x="70" y="263"/>
                    <a:pt x="85" y="263"/>
                  </a:cubicBezTo>
                  <a:cubicBezTo>
                    <a:pt x="129" y="263"/>
                    <a:pt x="163" y="231"/>
                    <a:pt x="191" y="180"/>
                  </a:cubicBezTo>
                  <a:cubicBezTo>
                    <a:pt x="207" y="109"/>
                    <a:pt x="174" y="44"/>
                    <a:pt x="120" y="6"/>
                  </a:cubicBezTo>
                  <a:cubicBezTo>
                    <a:pt x="112" y="2"/>
                    <a:pt x="10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33"/>
            <p:cNvSpPr/>
            <p:nvPr/>
          </p:nvSpPr>
          <p:spPr>
            <a:xfrm>
              <a:off x="5061100" y="2497125"/>
              <a:ext cx="6000" cy="6425"/>
            </a:xfrm>
            <a:custGeom>
              <a:avLst/>
              <a:gdLst/>
              <a:ahLst/>
              <a:cxnLst/>
              <a:rect l="l" t="t" r="r" b="b"/>
              <a:pathLst>
                <a:path w="240" h="257" extrusionOk="0">
                  <a:moveTo>
                    <a:pt x="104" y="1"/>
                  </a:moveTo>
                  <a:cubicBezTo>
                    <a:pt x="87" y="1"/>
                    <a:pt x="54" y="17"/>
                    <a:pt x="54" y="34"/>
                  </a:cubicBezTo>
                  <a:cubicBezTo>
                    <a:pt x="17" y="67"/>
                    <a:pt x="1" y="104"/>
                    <a:pt x="17" y="153"/>
                  </a:cubicBezTo>
                  <a:cubicBezTo>
                    <a:pt x="17" y="190"/>
                    <a:pt x="34" y="223"/>
                    <a:pt x="54" y="240"/>
                  </a:cubicBezTo>
                  <a:cubicBezTo>
                    <a:pt x="87" y="256"/>
                    <a:pt x="104" y="256"/>
                    <a:pt x="137" y="256"/>
                  </a:cubicBezTo>
                  <a:cubicBezTo>
                    <a:pt x="190" y="240"/>
                    <a:pt x="240" y="190"/>
                    <a:pt x="223" y="120"/>
                  </a:cubicBezTo>
                  <a:lnTo>
                    <a:pt x="223" y="104"/>
                  </a:lnTo>
                  <a:cubicBezTo>
                    <a:pt x="223" y="67"/>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33"/>
            <p:cNvSpPr/>
            <p:nvPr/>
          </p:nvSpPr>
          <p:spPr>
            <a:xfrm>
              <a:off x="5137175" y="2486400"/>
              <a:ext cx="6000" cy="6425"/>
            </a:xfrm>
            <a:custGeom>
              <a:avLst/>
              <a:gdLst/>
              <a:ahLst/>
              <a:cxnLst/>
              <a:rect l="l" t="t" r="r" b="b"/>
              <a:pathLst>
                <a:path w="240" h="257" extrusionOk="0">
                  <a:moveTo>
                    <a:pt x="136" y="1"/>
                  </a:moveTo>
                  <a:cubicBezTo>
                    <a:pt x="103" y="1"/>
                    <a:pt x="66" y="1"/>
                    <a:pt x="50" y="34"/>
                  </a:cubicBezTo>
                  <a:cubicBezTo>
                    <a:pt x="17" y="50"/>
                    <a:pt x="17" y="83"/>
                    <a:pt x="0" y="120"/>
                  </a:cubicBezTo>
                  <a:cubicBezTo>
                    <a:pt x="0" y="153"/>
                    <a:pt x="17" y="186"/>
                    <a:pt x="33" y="207"/>
                  </a:cubicBezTo>
                  <a:cubicBezTo>
                    <a:pt x="50" y="240"/>
                    <a:pt x="66" y="256"/>
                    <a:pt x="103" y="256"/>
                  </a:cubicBezTo>
                  <a:cubicBezTo>
                    <a:pt x="136" y="256"/>
                    <a:pt x="169" y="256"/>
                    <a:pt x="186" y="223"/>
                  </a:cubicBezTo>
                  <a:cubicBezTo>
                    <a:pt x="239" y="186"/>
                    <a:pt x="239" y="104"/>
                    <a:pt x="206" y="50"/>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33"/>
            <p:cNvSpPr/>
            <p:nvPr/>
          </p:nvSpPr>
          <p:spPr>
            <a:xfrm>
              <a:off x="5185200" y="2601675"/>
              <a:ext cx="6100" cy="6700"/>
            </a:xfrm>
            <a:custGeom>
              <a:avLst/>
              <a:gdLst/>
              <a:ahLst/>
              <a:cxnLst/>
              <a:rect l="l" t="t" r="r" b="b"/>
              <a:pathLst>
                <a:path w="244" h="268" extrusionOk="0">
                  <a:moveTo>
                    <a:pt x="125" y="0"/>
                  </a:moveTo>
                  <a:cubicBezTo>
                    <a:pt x="117" y="0"/>
                    <a:pt x="109" y="2"/>
                    <a:pt x="104" y="7"/>
                  </a:cubicBezTo>
                  <a:cubicBezTo>
                    <a:pt x="54" y="7"/>
                    <a:pt x="1" y="78"/>
                    <a:pt x="17" y="148"/>
                  </a:cubicBezTo>
                  <a:cubicBezTo>
                    <a:pt x="17" y="181"/>
                    <a:pt x="38" y="214"/>
                    <a:pt x="54" y="234"/>
                  </a:cubicBezTo>
                  <a:cubicBezTo>
                    <a:pt x="87" y="251"/>
                    <a:pt x="120" y="267"/>
                    <a:pt x="141" y="267"/>
                  </a:cubicBezTo>
                  <a:cubicBezTo>
                    <a:pt x="207" y="251"/>
                    <a:pt x="244" y="181"/>
                    <a:pt x="244" y="110"/>
                  </a:cubicBezTo>
                  <a:cubicBezTo>
                    <a:pt x="223" y="78"/>
                    <a:pt x="207" y="45"/>
                    <a:pt x="190" y="28"/>
                  </a:cubicBezTo>
                  <a:lnTo>
                    <a:pt x="174" y="7"/>
                  </a:lnTo>
                  <a:cubicBezTo>
                    <a:pt x="163" y="7"/>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33"/>
            <p:cNvSpPr/>
            <p:nvPr/>
          </p:nvSpPr>
          <p:spPr>
            <a:xfrm>
              <a:off x="5228175" y="2595125"/>
              <a:ext cx="6000" cy="6700"/>
            </a:xfrm>
            <a:custGeom>
              <a:avLst/>
              <a:gdLst/>
              <a:ahLst/>
              <a:cxnLst/>
              <a:rect l="l" t="t" r="r" b="b"/>
              <a:pathLst>
                <a:path w="240" h="268" extrusionOk="0">
                  <a:moveTo>
                    <a:pt x="111" y="1"/>
                  </a:moveTo>
                  <a:cubicBezTo>
                    <a:pt x="70" y="1"/>
                    <a:pt x="29" y="32"/>
                    <a:pt x="17" y="84"/>
                  </a:cubicBezTo>
                  <a:cubicBezTo>
                    <a:pt x="1" y="150"/>
                    <a:pt x="34" y="236"/>
                    <a:pt x="87" y="253"/>
                  </a:cubicBezTo>
                  <a:cubicBezTo>
                    <a:pt x="101" y="263"/>
                    <a:pt x="116" y="268"/>
                    <a:pt x="131" y="268"/>
                  </a:cubicBezTo>
                  <a:cubicBezTo>
                    <a:pt x="171" y="268"/>
                    <a:pt x="211" y="235"/>
                    <a:pt x="223" y="187"/>
                  </a:cubicBezTo>
                  <a:cubicBezTo>
                    <a:pt x="240" y="117"/>
                    <a:pt x="223"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33"/>
            <p:cNvSpPr/>
            <p:nvPr/>
          </p:nvSpPr>
          <p:spPr>
            <a:xfrm>
              <a:off x="5177875" y="2491975"/>
              <a:ext cx="6125" cy="6425"/>
            </a:xfrm>
            <a:custGeom>
              <a:avLst/>
              <a:gdLst/>
              <a:ahLst/>
              <a:cxnLst/>
              <a:rect l="l" t="t" r="r" b="b"/>
              <a:pathLst>
                <a:path w="245" h="257" extrusionOk="0">
                  <a:moveTo>
                    <a:pt x="104" y="0"/>
                  </a:moveTo>
                  <a:cubicBezTo>
                    <a:pt x="38" y="17"/>
                    <a:pt x="1" y="66"/>
                    <a:pt x="21" y="136"/>
                  </a:cubicBezTo>
                  <a:cubicBezTo>
                    <a:pt x="21" y="169"/>
                    <a:pt x="38" y="207"/>
                    <a:pt x="54" y="223"/>
                  </a:cubicBezTo>
                  <a:cubicBezTo>
                    <a:pt x="87" y="240"/>
                    <a:pt x="104" y="256"/>
                    <a:pt x="141" y="256"/>
                  </a:cubicBezTo>
                  <a:cubicBezTo>
                    <a:pt x="207" y="240"/>
                    <a:pt x="244" y="169"/>
                    <a:pt x="228" y="103"/>
                  </a:cubicBezTo>
                  <a:lnTo>
                    <a:pt x="228" y="66"/>
                  </a:lnTo>
                  <a:cubicBezTo>
                    <a:pt x="191" y="50"/>
                    <a:pt x="141" y="17"/>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33"/>
            <p:cNvSpPr/>
            <p:nvPr/>
          </p:nvSpPr>
          <p:spPr>
            <a:xfrm>
              <a:off x="5228600" y="2637925"/>
              <a:ext cx="6000" cy="6525"/>
            </a:xfrm>
            <a:custGeom>
              <a:avLst/>
              <a:gdLst/>
              <a:ahLst/>
              <a:cxnLst/>
              <a:rect l="l" t="t" r="r" b="b"/>
              <a:pathLst>
                <a:path w="240" h="261" extrusionOk="0">
                  <a:moveTo>
                    <a:pt x="103" y="0"/>
                  </a:moveTo>
                  <a:cubicBezTo>
                    <a:pt x="70" y="0"/>
                    <a:pt x="54" y="21"/>
                    <a:pt x="33" y="54"/>
                  </a:cubicBezTo>
                  <a:cubicBezTo>
                    <a:pt x="17" y="71"/>
                    <a:pt x="0" y="104"/>
                    <a:pt x="17" y="141"/>
                  </a:cubicBezTo>
                  <a:cubicBezTo>
                    <a:pt x="17" y="174"/>
                    <a:pt x="33" y="207"/>
                    <a:pt x="54" y="227"/>
                  </a:cubicBezTo>
                  <a:cubicBezTo>
                    <a:pt x="87" y="260"/>
                    <a:pt x="103" y="260"/>
                    <a:pt x="136" y="260"/>
                  </a:cubicBezTo>
                  <a:cubicBezTo>
                    <a:pt x="190" y="244"/>
                    <a:pt x="239" y="174"/>
                    <a:pt x="223" y="104"/>
                  </a:cubicBezTo>
                  <a:cubicBezTo>
                    <a:pt x="223" y="71"/>
                    <a:pt x="206" y="38"/>
                    <a:pt x="190" y="21"/>
                  </a:cubicBezTo>
                  <a:cubicBezTo>
                    <a:pt x="173" y="21"/>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1" name="Google Shape;13001;p33"/>
            <p:cNvSpPr/>
            <p:nvPr/>
          </p:nvSpPr>
          <p:spPr>
            <a:xfrm>
              <a:off x="5152625" y="2701100"/>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3" y="256"/>
                    <a:pt x="104" y="256"/>
                    <a:pt x="137" y="256"/>
                  </a:cubicBezTo>
                  <a:cubicBezTo>
                    <a:pt x="207" y="240"/>
                    <a:pt x="240" y="174"/>
                    <a:pt x="223" y="104"/>
                  </a:cubicBezTo>
                  <a:cubicBezTo>
                    <a:pt x="223" y="71"/>
                    <a:pt x="207" y="34"/>
                    <a:pt x="186"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2" name="Google Shape;13002;p33"/>
            <p:cNvSpPr/>
            <p:nvPr/>
          </p:nvSpPr>
          <p:spPr>
            <a:xfrm>
              <a:off x="5138000" y="2701925"/>
              <a:ext cx="5575" cy="6700"/>
            </a:xfrm>
            <a:custGeom>
              <a:avLst/>
              <a:gdLst/>
              <a:ahLst/>
              <a:cxnLst/>
              <a:rect l="l" t="t" r="r" b="b"/>
              <a:pathLst>
                <a:path w="223" h="268" extrusionOk="0">
                  <a:moveTo>
                    <a:pt x="103" y="1"/>
                  </a:moveTo>
                  <a:cubicBezTo>
                    <a:pt x="33" y="17"/>
                    <a:pt x="0" y="87"/>
                    <a:pt x="0" y="157"/>
                  </a:cubicBezTo>
                  <a:cubicBezTo>
                    <a:pt x="17" y="190"/>
                    <a:pt x="33" y="223"/>
                    <a:pt x="50" y="244"/>
                  </a:cubicBezTo>
                  <a:cubicBezTo>
                    <a:pt x="76" y="256"/>
                    <a:pt x="92" y="267"/>
                    <a:pt x="111" y="267"/>
                  </a:cubicBezTo>
                  <a:cubicBezTo>
                    <a:pt x="118" y="267"/>
                    <a:pt x="127" y="265"/>
                    <a:pt x="136" y="260"/>
                  </a:cubicBezTo>
                  <a:cubicBezTo>
                    <a:pt x="153" y="260"/>
                    <a:pt x="190" y="244"/>
                    <a:pt x="206" y="207"/>
                  </a:cubicBezTo>
                  <a:cubicBezTo>
                    <a:pt x="223" y="190"/>
                    <a:pt x="223" y="157"/>
                    <a:pt x="223" y="120"/>
                  </a:cubicBezTo>
                  <a:cubicBezTo>
                    <a:pt x="223" y="87"/>
                    <a:pt x="206" y="54"/>
                    <a:pt x="190" y="38"/>
                  </a:cubicBezTo>
                  <a:cubicBezTo>
                    <a:pt x="173" y="17"/>
                    <a:pt x="173" y="17"/>
                    <a:pt x="153" y="17"/>
                  </a:cubicBezTo>
                  <a:lnTo>
                    <a:pt x="136" y="17"/>
                  </a:lnTo>
                  <a:cubicBezTo>
                    <a:pt x="12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33"/>
            <p:cNvSpPr/>
            <p:nvPr/>
          </p:nvSpPr>
          <p:spPr>
            <a:xfrm>
              <a:off x="5107075" y="2660300"/>
              <a:ext cx="6000" cy="6500"/>
            </a:xfrm>
            <a:custGeom>
              <a:avLst/>
              <a:gdLst/>
              <a:ahLst/>
              <a:cxnLst/>
              <a:rect l="l" t="t" r="r" b="b"/>
              <a:pathLst>
                <a:path w="240" h="260" extrusionOk="0">
                  <a:moveTo>
                    <a:pt x="103" y="0"/>
                  </a:moveTo>
                  <a:cubicBezTo>
                    <a:pt x="50" y="17"/>
                    <a:pt x="0" y="87"/>
                    <a:pt x="17" y="157"/>
                  </a:cubicBezTo>
                  <a:cubicBezTo>
                    <a:pt x="17" y="190"/>
                    <a:pt x="33" y="223"/>
                    <a:pt x="50" y="239"/>
                  </a:cubicBezTo>
                  <a:cubicBezTo>
                    <a:pt x="87" y="260"/>
                    <a:pt x="103" y="260"/>
                    <a:pt x="136" y="260"/>
                  </a:cubicBezTo>
                  <a:cubicBezTo>
                    <a:pt x="207" y="239"/>
                    <a:pt x="240" y="190"/>
                    <a:pt x="223" y="103"/>
                  </a:cubicBezTo>
                  <a:cubicBezTo>
                    <a:pt x="223" y="70"/>
                    <a:pt x="207" y="54"/>
                    <a:pt x="190" y="17"/>
                  </a:cubicBezTo>
                  <a:lnTo>
                    <a:pt x="153" y="17"/>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33"/>
            <p:cNvSpPr/>
            <p:nvPr/>
          </p:nvSpPr>
          <p:spPr>
            <a:xfrm>
              <a:off x="5170675" y="2602775"/>
              <a:ext cx="6000" cy="6575"/>
            </a:xfrm>
            <a:custGeom>
              <a:avLst/>
              <a:gdLst/>
              <a:ahLst/>
              <a:cxnLst/>
              <a:rect l="l" t="t" r="r" b="b"/>
              <a:pathLst>
                <a:path w="240" h="263" extrusionOk="0">
                  <a:moveTo>
                    <a:pt x="103" y="1"/>
                  </a:moveTo>
                  <a:cubicBezTo>
                    <a:pt x="33" y="17"/>
                    <a:pt x="0" y="87"/>
                    <a:pt x="17" y="153"/>
                  </a:cubicBezTo>
                  <a:cubicBezTo>
                    <a:pt x="17" y="190"/>
                    <a:pt x="33" y="223"/>
                    <a:pt x="66" y="240"/>
                  </a:cubicBezTo>
                  <a:cubicBezTo>
                    <a:pt x="78" y="251"/>
                    <a:pt x="92" y="263"/>
                    <a:pt x="110" y="263"/>
                  </a:cubicBezTo>
                  <a:cubicBezTo>
                    <a:pt x="118" y="263"/>
                    <a:pt x="127" y="261"/>
                    <a:pt x="136" y="256"/>
                  </a:cubicBezTo>
                  <a:cubicBezTo>
                    <a:pt x="169" y="256"/>
                    <a:pt x="186" y="240"/>
                    <a:pt x="206" y="207"/>
                  </a:cubicBezTo>
                  <a:cubicBezTo>
                    <a:pt x="223" y="190"/>
                    <a:pt x="239" y="153"/>
                    <a:pt x="223" y="120"/>
                  </a:cubicBezTo>
                  <a:cubicBezTo>
                    <a:pt x="223" y="87"/>
                    <a:pt x="206" y="50"/>
                    <a:pt x="186" y="34"/>
                  </a:cubicBezTo>
                  <a:cubicBezTo>
                    <a:pt x="169" y="17"/>
                    <a:pt x="169" y="17"/>
                    <a:pt x="153" y="17"/>
                  </a:cubicBez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33"/>
            <p:cNvSpPr/>
            <p:nvPr/>
          </p:nvSpPr>
          <p:spPr>
            <a:xfrm>
              <a:off x="5115225" y="2471775"/>
              <a:ext cx="6000" cy="6625"/>
            </a:xfrm>
            <a:custGeom>
              <a:avLst/>
              <a:gdLst/>
              <a:ahLst/>
              <a:cxnLst/>
              <a:rect l="l" t="t" r="r" b="b"/>
              <a:pathLst>
                <a:path w="240" h="265" extrusionOk="0">
                  <a:moveTo>
                    <a:pt x="103" y="0"/>
                  </a:moveTo>
                  <a:cubicBezTo>
                    <a:pt x="70" y="17"/>
                    <a:pt x="54" y="33"/>
                    <a:pt x="33" y="50"/>
                  </a:cubicBezTo>
                  <a:cubicBezTo>
                    <a:pt x="17" y="87"/>
                    <a:pt x="0" y="120"/>
                    <a:pt x="17" y="153"/>
                  </a:cubicBezTo>
                  <a:cubicBezTo>
                    <a:pt x="17" y="190"/>
                    <a:pt x="33" y="223"/>
                    <a:pt x="54" y="239"/>
                  </a:cubicBezTo>
                  <a:cubicBezTo>
                    <a:pt x="65" y="251"/>
                    <a:pt x="85" y="265"/>
                    <a:pt x="107" y="265"/>
                  </a:cubicBezTo>
                  <a:cubicBezTo>
                    <a:pt x="116" y="265"/>
                    <a:pt x="126" y="262"/>
                    <a:pt x="136" y="256"/>
                  </a:cubicBezTo>
                  <a:cubicBezTo>
                    <a:pt x="190" y="256"/>
                    <a:pt x="239" y="190"/>
                    <a:pt x="223" y="120"/>
                  </a:cubicBezTo>
                  <a:cubicBezTo>
                    <a:pt x="223" y="87"/>
                    <a:pt x="206" y="50"/>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33"/>
            <p:cNvSpPr/>
            <p:nvPr/>
          </p:nvSpPr>
          <p:spPr>
            <a:xfrm>
              <a:off x="5065025" y="2668850"/>
              <a:ext cx="5575" cy="6525"/>
            </a:xfrm>
            <a:custGeom>
              <a:avLst/>
              <a:gdLst/>
              <a:ahLst/>
              <a:cxnLst/>
              <a:rect l="l" t="t" r="r" b="b"/>
              <a:pathLst>
                <a:path w="223" h="261" extrusionOk="0">
                  <a:moveTo>
                    <a:pt x="103" y="0"/>
                  </a:moveTo>
                  <a:cubicBezTo>
                    <a:pt x="33" y="0"/>
                    <a:pt x="0" y="70"/>
                    <a:pt x="0" y="140"/>
                  </a:cubicBezTo>
                  <a:cubicBezTo>
                    <a:pt x="17" y="190"/>
                    <a:pt x="33" y="227"/>
                    <a:pt x="50" y="244"/>
                  </a:cubicBezTo>
                  <a:cubicBezTo>
                    <a:pt x="83" y="260"/>
                    <a:pt x="103" y="260"/>
                    <a:pt x="136" y="260"/>
                  </a:cubicBezTo>
                  <a:cubicBezTo>
                    <a:pt x="153" y="244"/>
                    <a:pt x="186" y="227"/>
                    <a:pt x="206" y="206"/>
                  </a:cubicBezTo>
                  <a:cubicBezTo>
                    <a:pt x="223" y="173"/>
                    <a:pt x="223" y="140"/>
                    <a:pt x="223" y="103"/>
                  </a:cubicBezTo>
                  <a:cubicBezTo>
                    <a:pt x="223" y="70"/>
                    <a:pt x="206" y="37"/>
                    <a:pt x="169" y="21"/>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33"/>
            <p:cNvSpPr/>
            <p:nvPr/>
          </p:nvSpPr>
          <p:spPr>
            <a:xfrm>
              <a:off x="5165000" y="2494550"/>
              <a:ext cx="6100" cy="6575"/>
            </a:xfrm>
            <a:custGeom>
              <a:avLst/>
              <a:gdLst/>
              <a:ahLst/>
              <a:cxnLst/>
              <a:rect l="l" t="t" r="r" b="b"/>
              <a:pathLst>
                <a:path w="244" h="263" extrusionOk="0">
                  <a:moveTo>
                    <a:pt x="124" y="0"/>
                  </a:moveTo>
                  <a:cubicBezTo>
                    <a:pt x="104" y="0"/>
                    <a:pt x="71" y="17"/>
                    <a:pt x="54" y="33"/>
                  </a:cubicBezTo>
                  <a:cubicBezTo>
                    <a:pt x="0" y="87"/>
                    <a:pt x="0" y="153"/>
                    <a:pt x="38" y="223"/>
                  </a:cubicBezTo>
                  <a:cubicBezTo>
                    <a:pt x="54" y="240"/>
                    <a:pt x="71" y="256"/>
                    <a:pt x="104" y="256"/>
                  </a:cubicBezTo>
                  <a:cubicBezTo>
                    <a:pt x="114" y="261"/>
                    <a:pt x="124" y="263"/>
                    <a:pt x="132" y="263"/>
                  </a:cubicBezTo>
                  <a:cubicBezTo>
                    <a:pt x="152" y="263"/>
                    <a:pt x="167" y="251"/>
                    <a:pt x="190" y="240"/>
                  </a:cubicBezTo>
                  <a:cubicBezTo>
                    <a:pt x="244" y="190"/>
                    <a:pt x="244" y="104"/>
                    <a:pt x="207" y="50"/>
                  </a:cubicBezTo>
                  <a:cubicBezTo>
                    <a:pt x="190" y="33"/>
                    <a:pt x="174" y="17"/>
                    <a:pt x="157" y="17"/>
                  </a:cubicBezTo>
                  <a:cubicBezTo>
                    <a:pt x="157"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33"/>
            <p:cNvSpPr/>
            <p:nvPr/>
          </p:nvSpPr>
          <p:spPr>
            <a:xfrm>
              <a:off x="5166350" y="2526700"/>
              <a:ext cx="6000" cy="6525"/>
            </a:xfrm>
            <a:custGeom>
              <a:avLst/>
              <a:gdLst/>
              <a:ahLst/>
              <a:cxnLst/>
              <a:rect l="l" t="t" r="r" b="b"/>
              <a:pathLst>
                <a:path w="240" h="261" extrusionOk="0">
                  <a:moveTo>
                    <a:pt x="103" y="1"/>
                  </a:moveTo>
                  <a:cubicBezTo>
                    <a:pt x="70" y="1"/>
                    <a:pt x="50" y="38"/>
                    <a:pt x="33" y="54"/>
                  </a:cubicBezTo>
                  <a:cubicBezTo>
                    <a:pt x="17" y="87"/>
                    <a:pt x="0" y="120"/>
                    <a:pt x="17" y="158"/>
                  </a:cubicBezTo>
                  <a:cubicBezTo>
                    <a:pt x="17" y="190"/>
                    <a:pt x="33" y="223"/>
                    <a:pt x="50" y="244"/>
                  </a:cubicBezTo>
                  <a:cubicBezTo>
                    <a:pt x="70" y="261"/>
                    <a:pt x="103" y="261"/>
                    <a:pt x="136" y="261"/>
                  </a:cubicBezTo>
                  <a:cubicBezTo>
                    <a:pt x="190" y="244"/>
                    <a:pt x="239" y="190"/>
                    <a:pt x="223" y="104"/>
                  </a:cubicBezTo>
                  <a:cubicBezTo>
                    <a:pt x="223" y="71"/>
                    <a:pt x="206" y="54"/>
                    <a:pt x="190"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33"/>
            <p:cNvSpPr/>
            <p:nvPr/>
          </p:nvSpPr>
          <p:spPr>
            <a:xfrm>
              <a:off x="5161600" y="2543925"/>
              <a:ext cx="6000" cy="6625"/>
            </a:xfrm>
            <a:custGeom>
              <a:avLst/>
              <a:gdLst/>
              <a:ahLst/>
              <a:cxnLst/>
              <a:rect l="l" t="t" r="r" b="b"/>
              <a:pathLst>
                <a:path w="240" h="265" extrusionOk="0">
                  <a:moveTo>
                    <a:pt x="104" y="0"/>
                  </a:moveTo>
                  <a:lnTo>
                    <a:pt x="87" y="17"/>
                  </a:lnTo>
                  <a:cubicBezTo>
                    <a:pt x="33" y="33"/>
                    <a:pt x="0" y="103"/>
                    <a:pt x="17" y="153"/>
                  </a:cubicBezTo>
                  <a:cubicBezTo>
                    <a:pt x="17" y="190"/>
                    <a:pt x="33" y="223"/>
                    <a:pt x="54" y="239"/>
                  </a:cubicBezTo>
                  <a:cubicBezTo>
                    <a:pt x="77" y="251"/>
                    <a:pt x="92" y="265"/>
                    <a:pt x="110" y="265"/>
                  </a:cubicBezTo>
                  <a:cubicBezTo>
                    <a:pt x="118" y="265"/>
                    <a:pt x="127" y="262"/>
                    <a:pt x="136" y="256"/>
                  </a:cubicBezTo>
                  <a:cubicBezTo>
                    <a:pt x="207" y="256"/>
                    <a:pt x="240" y="190"/>
                    <a:pt x="223" y="120"/>
                  </a:cubicBezTo>
                  <a:lnTo>
                    <a:pt x="223" y="87"/>
                  </a:lnTo>
                  <a:cubicBezTo>
                    <a:pt x="207" y="50"/>
                    <a:pt x="190" y="17"/>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33"/>
            <p:cNvSpPr/>
            <p:nvPr/>
          </p:nvSpPr>
          <p:spPr>
            <a:xfrm>
              <a:off x="5158600" y="2511250"/>
              <a:ext cx="5600" cy="6675"/>
            </a:xfrm>
            <a:custGeom>
              <a:avLst/>
              <a:gdLst/>
              <a:ahLst/>
              <a:cxnLst/>
              <a:rect l="l" t="t" r="r" b="b"/>
              <a:pathLst>
                <a:path w="224" h="267" extrusionOk="0">
                  <a:moveTo>
                    <a:pt x="104" y="0"/>
                  </a:moveTo>
                  <a:cubicBezTo>
                    <a:pt x="34" y="17"/>
                    <a:pt x="1" y="87"/>
                    <a:pt x="1" y="157"/>
                  </a:cubicBezTo>
                  <a:cubicBezTo>
                    <a:pt x="17" y="190"/>
                    <a:pt x="17" y="223"/>
                    <a:pt x="50" y="244"/>
                  </a:cubicBezTo>
                  <a:cubicBezTo>
                    <a:pt x="65" y="255"/>
                    <a:pt x="86" y="267"/>
                    <a:pt x="108" y="267"/>
                  </a:cubicBezTo>
                  <a:cubicBezTo>
                    <a:pt x="118" y="267"/>
                    <a:pt x="127" y="265"/>
                    <a:pt x="137" y="260"/>
                  </a:cubicBezTo>
                  <a:cubicBezTo>
                    <a:pt x="153" y="260"/>
                    <a:pt x="191" y="244"/>
                    <a:pt x="207" y="207"/>
                  </a:cubicBezTo>
                  <a:cubicBezTo>
                    <a:pt x="224" y="190"/>
                    <a:pt x="224" y="157"/>
                    <a:pt x="224" y="120"/>
                  </a:cubicBezTo>
                  <a:cubicBezTo>
                    <a:pt x="224" y="87"/>
                    <a:pt x="207" y="54"/>
                    <a:pt x="174" y="38"/>
                  </a:cubicBezTo>
                  <a:cubicBezTo>
                    <a:pt x="174" y="17"/>
                    <a:pt x="174"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33"/>
            <p:cNvSpPr/>
            <p:nvPr/>
          </p:nvSpPr>
          <p:spPr>
            <a:xfrm>
              <a:off x="5145325" y="2591125"/>
              <a:ext cx="6000" cy="6525"/>
            </a:xfrm>
            <a:custGeom>
              <a:avLst/>
              <a:gdLst/>
              <a:ahLst/>
              <a:cxnLst/>
              <a:rect l="l" t="t" r="r" b="b"/>
              <a:pathLst>
                <a:path w="240" h="261" extrusionOk="0">
                  <a:moveTo>
                    <a:pt x="103" y="1"/>
                  </a:moveTo>
                  <a:cubicBezTo>
                    <a:pt x="33" y="1"/>
                    <a:pt x="0" y="71"/>
                    <a:pt x="17" y="141"/>
                  </a:cubicBezTo>
                  <a:cubicBezTo>
                    <a:pt x="17" y="174"/>
                    <a:pt x="33" y="207"/>
                    <a:pt x="49" y="223"/>
                  </a:cubicBezTo>
                  <a:cubicBezTo>
                    <a:pt x="66" y="260"/>
                    <a:pt x="103" y="260"/>
                    <a:pt x="136" y="260"/>
                  </a:cubicBezTo>
                  <a:cubicBezTo>
                    <a:pt x="190" y="244"/>
                    <a:pt x="239" y="174"/>
                    <a:pt x="223" y="104"/>
                  </a:cubicBezTo>
                  <a:cubicBezTo>
                    <a:pt x="223" y="71"/>
                    <a:pt x="206" y="38"/>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33"/>
            <p:cNvSpPr/>
            <p:nvPr/>
          </p:nvSpPr>
          <p:spPr>
            <a:xfrm>
              <a:off x="5144375" y="2638450"/>
              <a:ext cx="6125" cy="6400"/>
            </a:xfrm>
            <a:custGeom>
              <a:avLst/>
              <a:gdLst/>
              <a:ahLst/>
              <a:cxnLst/>
              <a:rect l="l" t="t" r="r" b="b"/>
              <a:pathLst>
                <a:path w="245" h="256" extrusionOk="0">
                  <a:moveTo>
                    <a:pt x="141" y="0"/>
                  </a:moveTo>
                  <a:cubicBezTo>
                    <a:pt x="104" y="0"/>
                    <a:pt x="71" y="0"/>
                    <a:pt x="55" y="33"/>
                  </a:cubicBezTo>
                  <a:cubicBezTo>
                    <a:pt x="1" y="66"/>
                    <a:pt x="1" y="153"/>
                    <a:pt x="38" y="206"/>
                  </a:cubicBezTo>
                  <a:cubicBezTo>
                    <a:pt x="55" y="239"/>
                    <a:pt x="87" y="256"/>
                    <a:pt x="104" y="256"/>
                  </a:cubicBezTo>
                  <a:cubicBezTo>
                    <a:pt x="141" y="256"/>
                    <a:pt x="174" y="256"/>
                    <a:pt x="191" y="223"/>
                  </a:cubicBezTo>
                  <a:cubicBezTo>
                    <a:pt x="207" y="206"/>
                    <a:pt x="228" y="169"/>
                    <a:pt x="228" y="136"/>
                  </a:cubicBezTo>
                  <a:cubicBezTo>
                    <a:pt x="244" y="103"/>
                    <a:pt x="228" y="66"/>
                    <a:pt x="207" y="50"/>
                  </a:cubicBezTo>
                  <a:cubicBezTo>
                    <a:pt x="191" y="33"/>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33"/>
            <p:cNvSpPr/>
            <p:nvPr/>
          </p:nvSpPr>
          <p:spPr>
            <a:xfrm>
              <a:off x="5143150" y="2610925"/>
              <a:ext cx="6000" cy="6375"/>
            </a:xfrm>
            <a:custGeom>
              <a:avLst/>
              <a:gdLst/>
              <a:ahLst/>
              <a:cxnLst/>
              <a:rect l="l" t="t" r="r" b="b"/>
              <a:pathLst>
                <a:path w="240" h="255" extrusionOk="0">
                  <a:moveTo>
                    <a:pt x="120" y="0"/>
                  </a:moveTo>
                  <a:cubicBezTo>
                    <a:pt x="87" y="0"/>
                    <a:pt x="71" y="0"/>
                    <a:pt x="33" y="33"/>
                  </a:cubicBezTo>
                  <a:cubicBezTo>
                    <a:pt x="17" y="50"/>
                    <a:pt x="0" y="87"/>
                    <a:pt x="0" y="120"/>
                  </a:cubicBezTo>
                  <a:cubicBezTo>
                    <a:pt x="0" y="153"/>
                    <a:pt x="0" y="190"/>
                    <a:pt x="17" y="206"/>
                  </a:cubicBezTo>
                  <a:cubicBezTo>
                    <a:pt x="36" y="235"/>
                    <a:pt x="74" y="255"/>
                    <a:pt x="110" y="255"/>
                  </a:cubicBezTo>
                  <a:cubicBezTo>
                    <a:pt x="134" y="255"/>
                    <a:pt x="158" y="245"/>
                    <a:pt x="174" y="223"/>
                  </a:cubicBezTo>
                  <a:cubicBezTo>
                    <a:pt x="223" y="190"/>
                    <a:pt x="240" y="103"/>
                    <a:pt x="190" y="50"/>
                  </a:cubicBezTo>
                  <a:cubicBezTo>
                    <a:pt x="190"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33"/>
            <p:cNvSpPr/>
            <p:nvPr/>
          </p:nvSpPr>
          <p:spPr>
            <a:xfrm>
              <a:off x="5167175" y="2573500"/>
              <a:ext cx="6100" cy="6525"/>
            </a:xfrm>
            <a:custGeom>
              <a:avLst/>
              <a:gdLst/>
              <a:ahLst/>
              <a:cxnLst/>
              <a:rect l="l" t="t" r="r" b="b"/>
              <a:pathLst>
                <a:path w="244" h="261" extrusionOk="0">
                  <a:moveTo>
                    <a:pt x="103" y="1"/>
                  </a:moveTo>
                  <a:cubicBezTo>
                    <a:pt x="37" y="21"/>
                    <a:pt x="0" y="87"/>
                    <a:pt x="17" y="157"/>
                  </a:cubicBezTo>
                  <a:cubicBezTo>
                    <a:pt x="17" y="190"/>
                    <a:pt x="37" y="207"/>
                    <a:pt x="54" y="244"/>
                  </a:cubicBezTo>
                  <a:cubicBezTo>
                    <a:pt x="87" y="260"/>
                    <a:pt x="103" y="260"/>
                    <a:pt x="140" y="260"/>
                  </a:cubicBezTo>
                  <a:cubicBezTo>
                    <a:pt x="190" y="244"/>
                    <a:pt x="243" y="174"/>
                    <a:pt x="223" y="104"/>
                  </a:cubicBezTo>
                  <a:cubicBezTo>
                    <a:pt x="223" y="71"/>
                    <a:pt x="206" y="54"/>
                    <a:pt x="190" y="21"/>
                  </a:cubicBezTo>
                  <a:cubicBezTo>
                    <a:pt x="173" y="21"/>
                    <a:pt x="173"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33"/>
            <p:cNvSpPr/>
            <p:nvPr/>
          </p:nvSpPr>
          <p:spPr>
            <a:xfrm>
              <a:off x="5247975" y="2696375"/>
              <a:ext cx="5600" cy="6500"/>
            </a:xfrm>
            <a:custGeom>
              <a:avLst/>
              <a:gdLst/>
              <a:ahLst/>
              <a:cxnLst/>
              <a:rect l="l" t="t" r="r" b="b"/>
              <a:pathLst>
                <a:path w="224" h="260" extrusionOk="0">
                  <a:moveTo>
                    <a:pt x="83" y="0"/>
                  </a:moveTo>
                  <a:cubicBezTo>
                    <a:pt x="66" y="0"/>
                    <a:pt x="50" y="17"/>
                    <a:pt x="33" y="33"/>
                  </a:cubicBezTo>
                  <a:cubicBezTo>
                    <a:pt x="0" y="70"/>
                    <a:pt x="0" y="103"/>
                    <a:pt x="0" y="157"/>
                  </a:cubicBezTo>
                  <a:cubicBezTo>
                    <a:pt x="0" y="190"/>
                    <a:pt x="17" y="223"/>
                    <a:pt x="33" y="239"/>
                  </a:cubicBezTo>
                  <a:cubicBezTo>
                    <a:pt x="66" y="260"/>
                    <a:pt x="104" y="260"/>
                    <a:pt x="120" y="260"/>
                  </a:cubicBezTo>
                  <a:cubicBezTo>
                    <a:pt x="186" y="260"/>
                    <a:pt x="223" y="190"/>
                    <a:pt x="223" y="120"/>
                  </a:cubicBezTo>
                  <a:lnTo>
                    <a:pt x="223" y="103"/>
                  </a:lnTo>
                  <a:cubicBezTo>
                    <a:pt x="207" y="70"/>
                    <a:pt x="186" y="33"/>
                    <a:pt x="153" y="17"/>
                  </a:cubicBezTo>
                  <a:cubicBezTo>
                    <a:pt x="136" y="0"/>
                    <a:pt x="104"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33"/>
            <p:cNvSpPr/>
            <p:nvPr/>
          </p:nvSpPr>
          <p:spPr>
            <a:xfrm>
              <a:off x="5180050" y="2693800"/>
              <a:ext cx="6100" cy="6500"/>
            </a:xfrm>
            <a:custGeom>
              <a:avLst/>
              <a:gdLst/>
              <a:ahLst/>
              <a:cxnLst/>
              <a:rect l="l" t="t" r="r" b="b"/>
              <a:pathLst>
                <a:path w="244" h="260" extrusionOk="0">
                  <a:moveTo>
                    <a:pt x="104" y="0"/>
                  </a:moveTo>
                  <a:cubicBezTo>
                    <a:pt x="54" y="0"/>
                    <a:pt x="0" y="70"/>
                    <a:pt x="17" y="136"/>
                  </a:cubicBezTo>
                  <a:cubicBezTo>
                    <a:pt x="17" y="173"/>
                    <a:pt x="38" y="206"/>
                    <a:pt x="54" y="223"/>
                  </a:cubicBezTo>
                  <a:cubicBezTo>
                    <a:pt x="87" y="260"/>
                    <a:pt x="120" y="260"/>
                    <a:pt x="141" y="260"/>
                  </a:cubicBezTo>
                  <a:cubicBezTo>
                    <a:pt x="207" y="239"/>
                    <a:pt x="244" y="173"/>
                    <a:pt x="244" y="103"/>
                  </a:cubicBezTo>
                  <a:cubicBezTo>
                    <a:pt x="223" y="70"/>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33"/>
            <p:cNvSpPr/>
            <p:nvPr/>
          </p:nvSpPr>
          <p:spPr>
            <a:xfrm>
              <a:off x="5225600" y="2734200"/>
              <a:ext cx="6000" cy="6575"/>
            </a:xfrm>
            <a:custGeom>
              <a:avLst/>
              <a:gdLst/>
              <a:ahLst/>
              <a:cxnLst/>
              <a:rect l="l" t="t" r="r" b="b"/>
              <a:pathLst>
                <a:path w="240" h="263" extrusionOk="0">
                  <a:moveTo>
                    <a:pt x="104" y="0"/>
                  </a:moveTo>
                  <a:cubicBezTo>
                    <a:pt x="50" y="17"/>
                    <a:pt x="1" y="87"/>
                    <a:pt x="17" y="153"/>
                  </a:cubicBezTo>
                  <a:cubicBezTo>
                    <a:pt x="17" y="190"/>
                    <a:pt x="34" y="223"/>
                    <a:pt x="50" y="239"/>
                  </a:cubicBezTo>
                  <a:cubicBezTo>
                    <a:pt x="76" y="251"/>
                    <a:pt x="101" y="263"/>
                    <a:pt x="118" y="263"/>
                  </a:cubicBezTo>
                  <a:cubicBezTo>
                    <a:pt x="126" y="263"/>
                    <a:pt x="132" y="261"/>
                    <a:pt x="137" y="256"/>
                  </a:cubicBezTo>
                  <a:cubicBezTo>
                    <a:pt x="207" y="256"/>
                    <a:pt x="240" y="190"/>
                    <a:pt x="240" y="120"/>
                  </a:cubicBezTo>
                  <a:cubicBezTo>
                    <a:pt x="223" y="87"/>
                    <a:pt x="207" y="50"/>
                    <a:pt x="190" y="33"/>
                  </a:cubicBezTo>
                  <a:cubicBezTo>
                    <a:pt x="190" y="17"/>
                    <a:pt x="174" y="17"/>
                    <a:pt x="174"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33"/>
            <p:cNvSpPr/>
            <p:nvPr/>
          </p:nvSpPr>
          <p:spPr>
            <a:xfrm>
              <a:off x="5147475" y="2793050"/>
              <a:ext cx="6000" cy="6400"/>
            </a:xfrm>
            <a:custGeom>
              <a:avLst/>
              <a:gdLst/>
              <a:ahLst/>
              <a:cxnLst/>
              <a:rect l="l" t="t" r="r" b="b"/>
              <a:pathLst>
                <a:path w="240" h="256" extrusionOk="0">
                  <a:moveTo>
                    <a:pt x="104" y="0"/>
                  </a:moveTo>
                  <a:cubicBezTo>
                    <a:pt x="50" y="17"/>
                    <a:pt x="1" y="66"/>
                    <a:pt x="17" y="153"/>
                  </a:cubicBezTo>
                  <a:cubicBezTo>
                    <a:pt x="17" y="186"/>
                    <a:pt x="34" y="207"/>
                    <a:pt x="50" y="223"/>
                  </a:cubicBezTo>
                  <a:cubicBezTo>
                    <a:pt x="83" y="256"/>
                    <a:pt x="104" y="256"/>
                    <a:pt x="137" y="256"/>
                  </a:cubicBezTo>
                  <a:cubicBezTo>
                    <a:pt x="207" y="240"/>
                    <a:pt x="240" y="169"/>
                    <a:pt x="223" y="103"/>
                  </a:cubicBezTo>
                  <a:cubicBezTo>
                    <a:pt x="223" y="66"/>
                    <a:pt x="207" y="33"/>
                    <a:pt x="186"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33"/>
            <p:cNvSpPr/>
            <p:nvPr/>
          </p:nvSpPr>
          <p:spPr>
            <a:xfrm>
              <a:off x="5119950" y="2800250"/>
              <a:ext cx="6000" cy="6525"/>
            </a:xfrm>
            <a:custGeom>
              <a:avLst/>
              <a:gdLst/>
              <a:ahLst/>
              <a:cxnLst/>
              <a:rect l="l" t="t" r="r" b="b"/>
              <a:pathLst>
                <a:path w="240" h="261" extrusionOk="0">
                  <a:moveTo>
                    <a:pt x="104" y="1"/>
                  </a:moveTo>
                  <a:cubicBezTo>
                    <a:pt x="34" y="22"/>
                    <a:pt x="1" y="71"/>
                    <a:pt x="1" y="158"/>
                  </a:cubicBezTo>
                  <a:cubicBezTo>
                    <a:pt x="17" y="191"/>
                    <a:pt x="34" y="207"/>
                    <a:pt x="50" y="228"/>
                  </a:cubicBezTo>
                  <a:cubicBezTo>
                    <a:pt x="71" y="261"/>
                    <a:pt x="104" y="261"/>
                    <a:pt x="137" y="261"/>
                  </a:cubicBezTo>
                  <a:cubicBezTo>
                    <a:pt x="190" y="244"/>
                    <a:pt x="240" y="174"/>
                    <a:pt x="223" y="104"/>
                  </a:cubicBezTo>
                  <a:cubicBezTo>
                    <a:pt x="223" y="71"/>
                    <a:pt x="207" y="38"/>
                    <a:pt x="190" y="22"/>
                  </a:cubicBezTo>
                  <a:cubicBezTo>
                    <a:pt x="174" y="22"/>
                    <a:pt x="174"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33"/>
            <p:cNvSpPr/>
            <p:nvPr/>
          </p:nvSpPr>
          <p:spPr>
            <a:xfrm>
              <a:off x="5105325" y="2801425"/>
              <a:ext cx="5575" cy="6600"/>
            </a:xfrm>
            <a:custGeom>
              <a:avLst/>
              <a:gdLst/>
              <a:ahLst/>
              <a:cxnLst/>
              <a:rect l="l" t="t" r="r" b="b"/>
              <a:pathLst>
                <a:path w="223" h="264" extrusionOk="0">
                  <a:moveTo>
                    <a:pt x="108" y="0"/>
                  </a:moveTo>
                  <a:cubicBezTo>
                    <a:pt x="105" y="0"/>
                    <a:pt x="103" y="2"/>
                    <a:pt x="103" y="8"/>
                  </a:cubicBezTo>
                  <a:cubicBezTo>
                    <a:pt x="37" y="8"/>
                    <a:pt x="0" y="78"/>
                    <a:pt x="0" y="144"/>
                  </a:cubicBezTo>
                  <a:cubicBezTo>
                    <a:pt x="0" y="197"/>
                    <a:pt x="37" y="214"/>
                    <a:pt x="54" y="247"/>
                  </a:cubicBezTo>
                  <a:cubicBezTo>
                    <a:pt x="87" y="247"/>
                    <a:pt x="103" y="263"/>
                    <a:pt x="141" y="263"/>
                  </a:cubicBezTo>
                  <a:cubicBezTo>
                    <a:pt x="157" y="247"/>
                    <a:pt x="190" y="230"/>
                    <a:pt x="206" y="214"/>
                  </a:cubicBezTo>
                  <a:cubicBezTo>
                    <a:pt x="223" y="181"/>
                    <a:pt x="223" y="144"/>
                    <a:pt x="223" y="111"/>
                  </a:cubicBezTo>
                  <a:cubicBezTo>
                    <a:pt x="223" y="78"/>
                    <a:pt x="206" y="41"/>
                    <a:pt x="173" y="24"/>
                  </a:cubicBezTo>
                  <a:lnTo>
                    <a:pt x="157" y="8"/>
                  </a:lnTo>
                  <a:lnTo>
                    <a:pt x="141" y="8"/>
                  </a:lnTo>
                  <a:cubicBezTo>
                    <a:pt x="127" y="8"/>
                    <a:pt x="115"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33"/>
            <p:cNvSpPr/>
            <p:nvPr/>
          </p:nvSpPr>
          <p:spPr>
            <a:xfrm>
              <a:off x="5258700" y="2634925"/>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1" y="256"/>
                    <a:pt x="83" y="267"/>
                    <a:pt x="101" y="267"/>
                  </a:cubicBezTo>
                  <a:cubicBezTo>
                    <a:pt x="108" y="267"/>
                    <a:pt x="115" y="265"/>
                    <a:pt x="120" y="261"/>
                  </a:cubicBezTo>
                  <a:cubicBezTo>
                    <a:pt x="190" y="261"/>
                    <a:pt x="223" y="191"/>
                    <a:pt x="223" y="120"/>
                  </a:cubicBezTo>
                  <a:cubicBezTo>
                    <a:pt x="223" y="87"/>
                    <a:pt x="206" y="54"/>
                    <a:pt x="169" y="38"/>
                  </a:cubicBezTo>
                  <a:cubicBezTo>
                    <a:pt x="169"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33"/>
            <p:cNvSpPr/>
            <p:nvPr/>
          </p:nvSpPr>
          <p:spPr>
            <a:xfrm>
              <a:off x="5155200" y="2561850"/>
              <a:ext cx="6000" cy="6475"/>
            </a:xfrm>
            <a:custGeom>
              <a:avLst/>
              <a:gdLst/>
              <a:ahLst/>
              <a:cxnLst/>
              <a:rect l="l" t="t" r="r" b="b"/>
              <a:pathLst>
                <a:path w="240" h="259" extrusionOk="0">
                  <a:moveTo>
                    <a:pt x="127" y="1"/>
                  </a:moveTo>
                  <a:cubicBezTo>
                    <a:pt x="82" y="1"/>
                    <a:pt x="31" y="33"/>
                    <a:pt x="17" y="91"/>
                  </a:cubicBezTo>
                  <a:cubicBezTo>
                    <a:pt x="1" y="157"/>
                    <a:pt x="17" y="227"/>
                    <a:pt x="83" y="244"/>
                  </a:cubicBezTo>
                  <a:cubicBezTo>
                    <a:pt x="98" y="254"/>
                    <a:pt x="114" y="259"/>
                    <a:pt x="129" y="259"/>
                  </a:cubicBezTo>
                  <a:cubicBezTo>
                    <a:pt x="171" y="259"/>
                    <a:pt x="211" y="226"/>
                    <a:pt x="223" y="178"/>
                  </a:cubicBezTo>
                  <a:cubicBezTo>
                    <a:pt x="240" y="108"/>
                    <a:pt x="223" y="38"/>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3" name="Google Shape;13023;p33"/>
            <p:cNvSpPr/>
            <p:nvPr/>
          </p:nvSpPr>
          <p:spPr>
            <a:xfrm>
              <a:off x="5241900" y="2682750"/>
              <a:ext cx="6100" cy="6500"/>
            </a:xfrm>
            <a:custGeom>
              <a:avLst/>
              <a:gdLst/>
              <a:ahLst/>
              <a:cxnLst/>
              <a:rect l="l" t="t" r="r" b="b"/>
              <a:pathLst>
                <a:path w="244" h="260" extrusionOk="0">
                  <a:moveTo>
                    <a:pt x="130" y="1"/>
                  </a:moveTo>
                  <a:cubicBezTo>
                    <a:pt x="121" y="1"/>
                    <a:pt x="111" y="5"/>
                    <a:pt x="103" y="13"/>
                  </a:cubicBezTo>
                  <a:cubicBezTo>
                    <a:pt x="70" y="13"/>
                    <a:pt x="54" y="30"/>
                    <a:pt x="37" y="63"/>
                  </a:cubicBezTo>
                  <a:cubicBezTo>
                    <a:pt x="17" y="83"/>
                    <a:pt x="0" y="116"/>
                    <a:pt x="0" y="149"/>
                  </a:cubicBezTo>
                  <a:cubicBezTo>
                    <a:pt x="17" y="186"/>
                    <a:pt x="37" y="219"/>
                    <a:pt x="54" y="236"/>
                  </a:cubicBezTo>
                  <a:cubicBezTo>
                    <a:pt x="65" y="248"/>
                    <a:pt x="85" y="259"/>
                    <a:pt x="109" y="259"/>
                  </a:cubicBezTo>
                  <a:cubicBezTo>
                    <a:pt x="119" y="259"/>
                    <a:pt x="129" y="257"/>
                    <a:pt x="140" y="252"/>
                  </a:cubicBezTo>
                  <a:cubicBezTo>
                    <a:pt x="190" y="252"/>
                    <a:pt x="243" y="186"/>
                    <a:pt x="223" y="116"/>
                  </a:cubicBezTo>
                  <a:cubicBezTo>
                    <a:pt x="223" y="83"/>
                    <a:pt x="206" y="46"/>
                    <a:pt x="190" y="30"/>
                  </a:cubicBezTo>
                  <a:cubicBezTo>
                    <a:pt x="173" y="13"/>
                    <a:pt x="173" y="13"/>
                    <a:pt x="157" y="13"/>
                  </a:cubicBezTo>
                  <a:cubicBezTo>
                    <a:pt x="149" y="5"/>
                    <a:pt x="139"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4" name="Google Shape;13024;p33"/>
            <p:cNvSpPr/>
            <p:nvPr/>
          </p:nvSpPr>
          <p:spPr>
            <a:xfrm>
              <a:off x="5074400" y="2759550"/>
              <a:ext cx="6100" cy="6575"/>
            </a:xfrm>
            <a:custGeom>
              <a:avLst/>
              <a:gdLst/>
              <a:ahLst/>
              <a:cxnLst/>
              <a:rect l="l" t="t" r="r" b="b"/>
              <a:pathLst>
                <a:path w="244" h="263" extrusionOk="0">
                  <a:moveTo>
                    <a:pt x="104" y="0"/>
                  </a:moveTo>
                  <a:cubicBezTo>
                    <a:pt x="38" y="17"/>
                    <a:pt x="0" y="83"/>
                    <a:pt x="17" y="153"/>
                  </a:cubicBezTo>
                  <a:cubicBezTo>
                    <a:pt x="17" y="186"/>
                    <a:pt x="38" y="223"/>
                    <a:pt x="54" y="240"/>
                  </a:cubicBezTo>
                  <a:cubicBezTo>
                    <a:pt x="66" y="251"/>
                    <a:pt x="86" y="263"/>
                    <a:pt x="109" y="263"/>
                  </a:cubicBezTo>
                  <a:cubicBezTo>
                    <a:pt x="119" y="263"/>
                    <a:pt x="130" y="261"/>
                    <a:pt x="141" y="256"/>
                  </a:cubicBezTo>
                  <a:cubicBezTo>
                    <a:pt x="190" y="256"/>
                    <a:pt x="244" y="186"/>
                    <a:pt x="223" y="120"/>
                  </a:cubicBezTo>
                  <a:cubicBezTo>
                    <a:pt x="223" y="83"/>
                    <a:pt x="207" y="50"/>
                    <a:pt x="190" y="33"/>
                  </a:cubicBezTo>
                  <a:cubicBezTo>
                    <a:pt x="174" y="17"/>
                    <a:pt x="174"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33"/>
            <p:cNvSpPr/>
            <p:nvPr/>
          </p:nvSpPr>
          <p:spPr>
            <a:xfrm>
              <a:off x="5172325" y="2726475"/>
              <a:ext cx="6500" cy="6575"/>
            </a:xfrm>
            <a:custGeom>
              <a:avLst/>
              <a:gdLst/>
              <a:ahLst/>
              <a:cxnLst/>
              <a:rect l="l" t="t" r="r" b="b"/>
              <a:pathLst>
                <a:path w="260" h="263" extrusionOk="0">
                  <a:moveTo>
                    <a:pt x="140" y="0"/>
                  </a:moveTo>
                  <a:cubicBezTo>
                    <a:pt x="120" y="0"/>
                    <a:pt x="87" y="16"/>
                    <a:pt x="54" y="33"/>
                  </a:cubicBezTo>
                  <a:cubicBezTo>
                    <a:pt x="17" y="87"/>
                    <a:pt x="0" y="153"/>
                    <a:pt x="54" y="223"/>
                  </a:cubicBezTo>
                  <a:cubicBezTo>
                    <a:pt x="70" y="239"/>
                    <a:pt x="87" y="256"/>
                    <a:pt x="120" y="256"/>
                  </a:cubicBezTo>
                  <a:cubicBezTo>
                    <a:pt x="131" y="260"/>
                    <a:pt x="140" y="262"/>
                    <a:pt x="148" y="262"/>
                  </a:cubicBezTo>
                  <a:cubicBezTo>
                    <a:pt x="168" y="262"/>
                    <a:pt x="183" y="251"/>
                    <a:pt x="206" y="239"/>
                  </a:cubicBezTo>
                  <a:cubicBezTo>
                    <a:pt x="243" y="190"/>
                    <a:pt x="260" y="103"/>
                    <a:pt x="223" y="49"/>
                  </a:cubicBezTo>
                  <a:cubicBezTo>
                    <a:pt x="206" y="33"/>
                    <a:pt x="190" y="16"/>
                    <a:pt x="173" y="16"/>
                  </a:cubicBezTo>
                  <a:cubicBezTo>
                    <a:pt x="157" y="16"/>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33"/>
            <p:cNvSpPr/>
            <p:nvPr/>
          </p:nvSpPr>
          <p:spPr>
            <a:xfrm>
              <a:off x="5090275" y="2802850"/>
              <a:ext cx="5700" cy="6675"/>
            </a:xfrm>
            <a:custGeom>
              <a:avLst/>
              <a:gdLst/>
              <a:ahLst/>
              <a:cxnLst/>
              <a:rect l="l" t="t" r="r" b="b"/>
              <a:pathLst>
                <a:path w="228" h="267" extrusionOk="0">
                  <a:moveTo>
                    <a:pt x="87" y="0"/>
                  </a:moveTo>
                  <a:cubicBezTo>
                    <a:pt x="70" y="21"/>
                    <a:pt x="37" y="37"/>
                    <a:pt x="21" y="54"/>
                  </a:cubicBezTo>
                  <a:cubicBezTo>
                    <a:pt x="0" y="87"/>
                    <a:pt x="0" y="124"/>
                    <a:pt x="0" y="157"/>
                  </a:cubicBezTo>
                  <a:cubicBezTo>
                    <a:pt x="0" y="190"/>
                    <a:pt x="21" y="227"/>
                    <a:pt x="54" y="243"/>
                  </a:cubicBezTo>
                  <a:cubicBezTo>
                    <a:pt x="66" y="255"/>
                    <a:pt x="86" y="267"/>
                    <a:pt x="104" y="267"/>
                  </a:cubicBezTo>
                  <a:cubicBezTo>
                    <a:pt x="111" y="267"/>
                    <a:pt x="118" y="265"/>
                    <a:pt x="124" y="260"/>
                  </a:cubicBezTo>
                  <a:cubicBezTo>
                    <a:pt x="190" y="260"/>
                    <a:pt x="227" y="190"/>
                    <a:pt x="227" y="124"/>
                  </a:cubicBezTo>
                  <a:cubicBezTo>
                    <a:pt x="227" y="87"/>
                    <a:pt x="207" y="54"/>
                    <a:pt x="174" y="37"/>
                  </a:cubicBezTo>
                  <a:cubicBezTo>
                    <a:pt x="174" y="21"/>
                    <a:pt x="157" y="21"/>
                    <a:pt x="157" y="21"/>
                  </a:cubicBezTo>
                  <a:cubicBezTo>
                    <a:pt x="141" y="0"/>
                    <a:pt x="12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33"/>
            <p:cNvSpPr/>
            <p:nvPr/>
          </p:nvSpPr>
          <p:spPr>
            <a:xfrm>
              <a:off x="5172725" y="2679925"/>
              <a:ext cx="6100" cy="6475"/>
            </a:xfrm>
            <a:custGeom>
              <a:avLst/>
              <a:gdLst/>
              <a:ahLst/>
              <a:cxnLst/>
              <a:rect l="l" t="t" r="r" b="b"/>
              <a:pathLst>
                <a:path w="244" h="259" extrusionOk="0">
                  <a:moveTo>
                    <a:pt x="118" y="1"/>
                  </a:moveTo>
                  <a:cubicBezTo>
                    <a:pt x="75" y="1"/>
                    <a:pt x="34" y="22"/>
                    <a:pt x="21" y="73"/>
                  </a:cubicBezTo>
                  <a:cubicBezTo>
                    <a:pt x="1" y="143"/>
                    <a:pt x="21" y="229"/>
                    <a:pt x="87" y="246"/>
                  </a:cubicBezTo>
                  <a:cubicBezTo>
                    <a:pt x="102" y="255"/>
                    <a:pt x="117" y="259"/>
                    <a:pt x="132" y="259"/>
                  </a:cubicBezTo>
                  <a:cubicBezTo>
                    <a:pt x="173" y="259"/>
                    <a:pt x="212" y="227"/>
                    <a:pt x="227" y="176"/>
                  </a:cubicBezTo>
                  <a:cubicBezTo>
                    <a:pt x="244" y="110"/>
                    <a:pt x="227" y="40"/>
                    <a:pt x="157" y="7"/>
                  </a:cubicBezTo>
                  <a:cubicBezTo>
                    <a:pt x="145" y="3"/>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8" name="Google Shape;13028;p33"/>
            <p:cNvSpPr/>
            <p:nvPr/>
          </p:nvSpPr>
          <p:spPr>
            <a:xfrm>
              <a:off x="5240250" y="2606825"/>
              <a:ext cx="6000" cy="6700"/>
            </a:xfrm>
            <a:custGeom>
              <a:avLst/>
              <a:gdLst/>
              <a:ahLst/>
              <a:cxnLst/>
              <a:rect l="l" t="t" r="r" b="b"/>
              <a:pathLst>
                <a:path w="240" h="268" extrusionOk="0">
                  <a:moveTo>
                    <a:pt x="120" y="0"/>
                  </a:moveTo>
                  <a:cubicBezTo>
                    <a:pt x="114" y="0"/>
                    <a:pt x="109" y="2"/>
                    <a:pt x="103" y="8"/>
                  </a:cubicBezTo>
                  <a:cubicBezTo>
                    <a:pt x="50" y="8"/>
                    <a:pt x="0" y="78"/>
                    <a:pt x="17" y="148"/>
                  </a:cubicBezTo>
                  <a:cubicBezTo>
                    <a:pt x="17" y="181"/>
                    <a:pt x="33" y="214"/>
                    <a:pt x="50" y="234"/>
                  </a:cubicBezTo>
                  <a:cubicBezTo>
                    <a:pt x="83" y="251"/>
                    <a:pt x="103" y="267"/>
                    <a:pt x="136" y="267"/>
                  </a:cubicBezTo>
                  <a:cubicBezTo>
                    <a:pt x="206" y="251"/>
                    <a:pt x="239" y="181"/>
                    <a:pt x="239" y="111"/>
                  </a:cubicBezTo>
                  <a:cubicBezTo>
                    <a:pt x="223" y="78"/>
                    <a:pt x="206" y="45"/>
                    <a:pt x="186"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9" name="Google Shape;13029;p33"/>
            <p:cNvSpPr/>
            <p:nvPr/>
          </p:nvSpPr>
          <p:spPr>
            <a:xfrm>
              <a:off x="5172725" y="2710600"/>
              <a:ext cx="6100" cy="6400"/>
            </a:xfrm>
            <a:custGeom>
              <a:avLst/>
              <a:gdLst/>
              <a:ahLst/>
              <a:cxnLst/>
              <a:rect l="l" t="t" r="r" b="b"/>
              <a:pathLst>
                <a:path w="244" h="256" extrusionOk="0">
                  <a:moveTo>
                    <a:pt x="104" y="0"/>
                  </a:moveTo>
                  <a:cubicBezTo>
                    <a:pt x="54" y="0"/>
                    <a:pt x="1" y="66"/>
                    <a:pt x="21" y="136"/>
                  </a:cubicBezTo>
                  <a:cubicBezTo>
                    <a:pt x="21" y="169"/>
                    <a:pt x="38" y="206"/>
                    <a:pt x="54" y="223"/>
                  </a:cubicBezTo>
                  <a:cubicBezTo>
                    <a:pt x="87" y="256"/>
                    <a:pt x="124" y="256"/>
                    <a:pt x="141" y="256"/>
                  </a:cubicBezTo>
                  <a:cubicBezTo>
                    <a:pt x="207" y="239"/>
                    <a:pt x="244" y="169"/>
                    <a:pt x="244" y="103"/>
                  </a:cubicBezTo>
                  <a:cubicBezTo>
                    <a:pt x="227" y="66"/>
                    <a:pt x="207" y="33"/>
                    <a:pt x="190" y="17"/>
                  </a:cubicBezTo>
                  <a:lnTo>
                    <a:pt x="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0" name="Google Shape;13030;p33"/>
            <p:cNvSpPr/>
            <p:nvPr/>
          </p:nvSpPr>
          <p:spPr>
            <a:xfrm>
              <a:off x="5243650" y="2636275"/>
              <a:ext cx="6000" cy="6425"/>
            </a:xfrm>
            <a:custGeom>
              <a:avLst/>
              <a:gdLst/>
              <a:ahLst/>
              <a:cxnLst/>
              <a:rect l="l" t="t" r="r" b="b"/>
              <a:pathLst>
                <a:path w="240" h="257" extrusionOk="0">
                  <a:moveTo>
                    <a:pt x="103" y="0"/>
                  </a:moveTo>
                  <a:cubicBezTo>
                    <a:pt x="50" y="17"/>
                    <a:pt x="0" y="66"/>
                    <a:pt x="17" y="153"/>
                  </a:cubicBezTo>
                  <a:cubicBezTo>
                    <a:pt x="17" y="190"/>
                    <a:pt x="33" y="223"/>
                    <a:pt x="70" y="240"/>
                  </a:cubicBezTo>
                  <a:cubicBezTo>
                    <a:pt x="87" y="256"/>
                    <a:pt x="120" y="256"/>
                    <a:pt x="136" y="256"/>
                  </a:cubicBezTo>
                  <a:cubicBezTo>
                    <a:pt x="173" y="256"/>
                    <a:pt x="190" y="240"/>
                    <a:pt x="206" y="207"/>
                  </a:cubicBezTo>
                  <a:cubicBezTo>
                    <a:pt x="223" y="170"/>
                    <a:pt x="239" y="137"/>
                    <a:pt x="223" y="104"/>
                  </a:cubicBezTo>
                  <a:cubicBezTo>
                    <a:pt x="223" y="66"/>
                    <a:pt x="206" y="50"/>
                    <a:pt x="190" y="17"/>
                  </a:cubicBezTo>
                  <a:cubicBezTo>
                    <a:pt x="173" y="17"/>
                    <a:pt x="17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1" name="Google Shape;13031;p33"/>
            <p:cNvSpPr/>
            <p:nvPr/>
          </p:nvSpPr>
          <p:spPr>
            <a:xfrm>
              <a:off x="5168925" y="2649575"/>
              <a:ext cx="6000" cy="6400"/>
            </a:xfrm>
            <a:custGeom>
              <a:avLst/>
              <a:gdLst/>
              <a:ahLst/>
              <a:cxnLst/>
              <a:rect l="l" t="t" r="r" b="b"/>
              <a:pathLst>
                <a:path w="240" h="256" extrusionOk="0">
                  <a:moveTo>
                    <a:pt x="103" y="0"/>
                  </a:moveTo>
                  <a:cubicBezTo>
                    <a:pt x="70" y="0"/>
                    <a:pt x="33" y="17"/>
                    <a:pt x="17" y="50"/>
                  </a:cubicBezTo>
                  <a:cubicBezTo>
                    <a:pt x="0" y="87"/>
                    <a:pt x="0" y="120"/>
                    <a:pt x="0" y="153"/>
                  </a:cubicBezTo>
                  <a:cubicBezTo>
                    <a:pt x="17" y="190"/>
                    <a:pt x="17" y="206"/>
                    <a:pt x="50" y="223"/>
                  </a:cubicBezTo>
                  <a:cubicBezTo>
                    <a:pt x="70" y="256"/>
                    <a:pt x="103" y="256"/>
                    <a:pt x="136" y="256"/>
                  </a:cubicBezTo>
                  <a:cubicBezTo>
                    <a:pt x="190" y="239"/>
                    <a:pt x="239" y="173"/>
                    <a:pt x="223" y="103"/>
                  </a:cubicBezTo>
                  <a:cubicBezTo>
                    <a:pt x="223" y="70"/>
                    <a:pt x="206" y="33"/>
                    <a:pt x="173"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2" name="Google Shape;13032;p33"/>
            <p:cNvSpPr/>
            <p:nvPr/>
          </p:nvSpPr>
          <p:spPr>
            <a:xfrm>
              <a:off x="5265075" y="2649575"/>
              <a:ext cx="1775" cy="6000"/>
            </a:xfrm>
            <a:custGeom>
              <a:avLst/>
              <a:gdLst/>
              <a:ahLst/>
              <a:cxnLst/>
              <a:rect l="l" t="t" r="r" b="b"/>
              <a:pathLst>
                <a:path w="71" h="240" extrusionOk="0">
                  <a:moveTo>
                    <a:pt x="71" y="0"/>
                  </a:moveTo>
                  <a:cubicBezTo>
                    <a:pt x="17" y="33"/>
                    <a:pt x="1" y="87"/>
                    <a:pt x="1" y="153"/>
                  </a:cubicBezTo>
                  <a:cubicBezTo>
                    <a:pt x="1" y="190"/>
                    <a:pt x="38" y="223"/>
                    <a:pt x="54" y="239"/>
                  </a:cubicBezTo>
                  <a:cubicBezTo>
                    <a:pt x="71" y="173"/>
                    <a:pt x="71" y="87"/>
                    <a:pt x="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3" name="Google Shape;13033;p33"/>
            <p:cNvSpPr/>
            <p:nvPr/>
          </p:nvSpPr>
          <p:spPr>
            <a:xfrm>
              <a:off x="5201600" y="2550300"/>
              <a:ext cx="6000" cy="6525"/>
            </a:xfrm>
            <a:custGeom>
              <a:avLst/>
              <a:gdLst/>
              <a:ahLst/>
              <a:cxnLst/>
              <a:rect l="l" t="t" r="r" b="b"/>
              <a:pathLst>
                <a:path w="240" h="261" extrusionOk="0">
                  <a:moveTo>
                    <a:pt x="103" y="1"/>
                  </a:moveTo>
                  <a:cubicBezTo>
                    <a:pt x="66" y="1"/>
                    <a:pt x="50" y="22"/>
                    <a:pt x="33" y="55"/>
                  </a:cubicBezTo>
                  <a:cubicBezTo>
                    <a:pt x="17" y="71"/>
                    <a:pt x="0" y="104"/>
                    <a:pt x="17" y="141"/>
                  </a:cubicBezTo>
                  <a:cubicBezTo>
                    <a:pt x="17" y="174"/>
                    <a:pt x="33" y="207"/>
                    <a:pt x="50" y="228"/>
                  </a:cubicBezTo>
                  <a:cubicBezTo>
                    <a:pt x="66" y="261"/>
                    <a:pt x="103" y="261"/>
                    <a:pt x="136" y="261"/>
                  </a:cubicBezTo>
                  <a:cubicBezTo>
                    <a:pt x="186" y="244"/>
                    <a:pt x="239" y="174"/>
                    <a:pt x="223" y="104"/>
                  </a:cubicBezTo>
                  <a:cubicBezTo>
                    <a:pt x="223" y="71"/>
                    <a:pt x="206" y="38"/>
                    <a:pt x="186" y="22"/>
                  </a:cubicBezTo>
                  <a:cubicBezTo>
                    <a:pt x="169" y="22"/>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33"/>
            <p:cNvSpPr/>
            <p:nvPr/>
          </p:nvSpPr>
          <p:spPr>
            <a:xfrm>
              <a:off x="5187375" y="2551550"/>
              <a:ext cx="6000" cy="6375"/>
            </a:xfrm>
            <a:custGeom>
              <a:avLst/>
              <a:gdLst/>
              <a:ahLst/>
              <a:cxnLst/>
              <a:rect l="l" t="t" r="r" b="b"/>
              <a:pathLst>
                <a:path w="240" h="255" extrusionOk="0">
                  <a:moveTo>
                    <a:pt x="121" y="0"/>
                  </a:moveTo>
                  <a:cubicBezTo>
                    <a:pt x="64" y="0"/>
                    <a:pt x="14" y="33"/>
                    <a:pt x="0" y="91"/>
                  </a:cubicBezTo>
                  <a:lnTo>
                    <a:pt x="0" y="141"/>
                  </a:lnTo>
                  <a:cubicBezTo>
                    <a:pt x="0" y="194"/>
                    <a:pt x="33" y="227"/>
                    <a:pt x="70" y="244"/>
                  </a:cubicBezTo>
                  <a:cubicBezTo>
                    <a:pt x="84" y="251"/>
                    <a:pt x="101" y="255"/>
                    <a:pt x="118" y="255"/>
                  </a:cubicBezTo>
                  <a:cubicBezTo>
                    <a:pt x="141" y="255"/>
                    <a:pt x="164" y="247"/>
                    <a:pt x="173" y="227"/>
                  </a:cubicBezTo>
                  <a:cubicBezTo>
                    <a:pt x="190" y="211"/>
                    <a:pt x="206" y="194"/>
                    <a:pt x="206" y="178"/>
                  </a:cubicBezTo>
                  <a:cubicBezTo>
                    <a:pt x="239" y="108"/>
                    <a:pt x="206" y="38"/>
                    <a:pt x="157" y="5"/>
                  </a:cubicBezTo>
                  <a:cubicBezTo>
                    <a:pt x="145" y="2"/>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33"/>
            <p:cNvSpPr/>
            <p:nvPr/>
          </p:nvSpPr>
          <p:spPr>
            <a:xfrm>
              <a:off x="5190350" y="2537750"/>
              <a:ext cx="6100" cy="6600"/>
            </a:xfrm>
            <a:custGeom>
              <a:avLst/>
              <a:gdLst/>
              <a:ahLst/>
              <a:cxnLst/>
              <a:rect l="l" t="t" r="r" b="b"/>
              <a:pathLst>
                <a:path w="244" h="264" extrusionOk="0">
                  <a:moveTo>
                    <a:pt x="116" y="1"/>
                  </a:moveTo>
                  <a:cubicBezTo>
                    <a:pt x="74" y="1"/>
                    <a:pt x="33" y="25"/>
                    <a:pt x="17" y="74"/>
                  </a:cubicBezTo>
                  <a:cubicBezTo>
                    <a:pt x="1" y="144"/>
                    <a:pt x="17" y="231"/>
                    <a:pt x="87" y="247"/>
                  </a:cubicBezTo>
                  <a:cubicBezTo>
                    <a:pt x="87" y="264"/>
                    <a:pt x="104" y="264"/>
                    <a:pt x="120" y="264"/>
                  </a:cubicBezTo>
                  <a:cubicBezTo>
                    <a:pt x="174" y="247"/>
                    <a:pt x="207" y="231"/>
                    <a:pt x="223" y="177"/>
                  </a:cubicBezTo>
                  <a:cubicBezTo>
                    <a:pt x="244" y="128"/>
                    <a:pt x="223" y="74"/>
                    <a:pt x="207" y="41"/>
                  </a:cubicBezTo>
                  <a:cubicBezTo>
                    <a:pt x="190" y="25"/>
                    <a:pt x="174" y="8"/>
                    <a:pt x="157" y="8"/>
                  </a:cubicBezTo>
                  <a:cubicBezTo>
                    <a:pt x="144" y="3"/>
                    <a:pt x="130"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33"/>
            <p:cNvSpPr/>
            <p:nvPr/>
          </p:nvSpPr>
          <p:spPr>
            <a:xfrm>
              <a:off x="5155625" y="2604425"/>
              <a:ext cx="6000" cy="6525"/>
            </a:xfrm>
            <a:custGeom>
              <a:avLst/>
              <a:gdLst/>
              <a:ahLst/>
              <a:cxnLst/>
              <a:rect l="l" t="t" r="r" b="b"/>
              <a:pathLst>
                <a:path w="240" h="261" extrusionOk="0">
                  <a:moveTo>
                    <a:pt x="103" y="0"/>
                  </a:moveTo>
                  <a:cubicBezTo>
                    <a:pt x="66" y="0"/>
                    <a:pt x="50" y="21"/>
                    <a:pt x="33" y="54"/>
                  </a:cubicBezTo>
                  <a:cubicBezTo>
                    <a:pt x="17" y="87"/>
                    <a:pt x="0" y="124"/>
                    <a:pt x="0" y="157"/>
                  </a:cubicBezTo>
                  <a:cubicBezTo>
                    <a:pt x="17" y="190"/>
                    <a:pt x="33" y="227"/>
                    <a:pt x="50" y="244"/>
                  </a:cubicBezTo>
                  <a:cubicBezTo>
                    <a:pt x="66" y="260"/>
                    <a:pt x="103" y="260"/>
                    <a:pt x="136" y="260"/>
                  </a:cubicBezTo>
                  <a:cubicBezTo>
                    <a:pt x="190" y="244"/>
                    <a:pt x="239" y="190"/>
                    <a:pt x="223" y="104"/>
                  </a:cubicBezTo>
                  <a:cubicBezTo>
                    <a:pt x="223" y="71"/>
                    <a:pt x="206" y="54"/>
                    <a:pt x="190" y="21"/>
                  </a:cubicBezTo>
                  <a:lnTo>
                    <a:pt x="153" y="21"/>
                  </a:ln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33"/>
            <p:cNvSpPr/>
            <p:nvPr/>
          </p:nvSpPr>
          <p:spPr>
            <a:xfrm>
              <a:off x="5190350" y="2631525"/>
              <a:ext cx="5600" cy="6650"/>
            </a:xfrm>
            <a:custGeom>
              <a:avLst/>
              <a:gdLst/>
              <a:ahLst/>
              <a:cxnLst/>
              <a:rect l="l" t="t" r="r" b="b"/>
              <a:pathLst>
                <a:path w="224" h="266" extrusionOk="0">
                  <a:moveTo>
                    <a:pt x="104" y="1"/>
                  </a:moveTo>
                  <a:cubicBezTo>
                    <a:pt x="38" y="17"/>
                    <a:pt x="1" y="87"/>
                    <a:pt x="1" y="153"/>
                  </a:cubicBezTo>
                  <a:cubicBezTo>
                    <a:pt x="17" y="190"/>
                    <a:pt x="38" y="223"/>
                    <a:pt x="54" y="240"/>
                  </a:cubicBezTo>
                  <a:cubicBezTo>
                    <a:pt x="66" y="252"/>
                    <a:pt x="86" y="265"/>
                    <a:pt x="109" y="265"/>
                  </a:cubicBezTo>
                  <a:cubicBezTo>
                    <a:pt x="119" y="265"/>
                    <a:pt x="130" y="263"/>
                    <a:pt x="141" y="256"/>
                  </a:cubicBezTo>
                  <a:cubicBezTo>
                    <a:pt x="157" y="256"/>
                    <a:pt x="190" y="240"/>
                    <a:pt x="207" y="207"/>
                  </a:cubicBezTo>
                  <a:cubicBezTo>
                    <a:pt x="223" y="190"/>
                    <a:pt x="223" y="153"/>
                    <a:pt x="223" y="120"/>
                  </a:cubicBezTo>
                  <a:cubicBezTo>
                    <a:pt x="223" y="87"/>
                    <a:pt x="207" y="50"/>
                    <a:pt x="190" y="34"/>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33"/>
            <p:cNvSpPr/>
            <p:nvPr/>
          </p:nvSpPr>
          <p:spPr>
            <a:xfrm>
              <a:off x="5188200" y="2505275"/>
              <a:ext cx="6100" cy="6400"/>
            </a:xfrm>
            <a:custGeom>
              <a:avLst/>
              <a:gdLst/>
              <a:ahLst/>
              <a:cxnLst/>
              <a:rect l="l" t="t" r="r" b="b"/>
              <a:pathLst>
                <a:path w="244" h="256" extrusionOk="0">
                  <a:moveTo>
                    <a:pt x="103" y="0"/>
                  </a:moveTo>
                  <a:cubicBezTo>
                    <a:pt x="70" y="0"/>
                    <a:pt x="54" y="17"/>
                    <a:pt x="37" y="50"/>
                  </a:cubicBezTo>
                  <a:cubicBezTo>
                    <a:pt x="21" y="87"/>
                    <a:pt x="0" y="120"/>
                    <a:pt x="21" y="153"/>
                  </a:cubicBezTo>
                  <a:cubicBezTo>
                    <a:pt x="21" y="190"/>
                    <a:pt x="37" y="206"/>
                    <a:pt x="54" y="239"/>
                  </a:cubicBezTo>
                  <a:cubicBezTo>
                    <a:pt x="87" y="256"/>
                    <a:pt x="103" y="256"/>
                    <a:pt x="140" y="256"/>
                  </a:cubicBezTo>
                  <a:cubicBezTo>
                    <a:pt x="206" y="239"/>
                    <a:pt x="243" y="173"/>
                    <a:pt x="227" y="103"/>
                  </a:cubicBezTo>
                  <a:cubicBezTo>
                    <a:pt x="227" y="70"/>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33"/>
            <p:cNvSpPr/>
            <p:nvPr/>
          </p:nvSpPr>
          <p:spPr>
            <a:xfrm>
              <a:off x="5195925" y="2520225"/>
              <a:ext cx="6100" cy="6500"/>
            </a:xfrm>
            <a:custGeom>
              <a:avLst/>
              <a:gdLst/>
              <a:ahLst/>
              <a:cxnLst/>
              <a:rect l="l" t="t" r="r" b="b"/>
              <a:pathLst>
                <a:path w="244" h="260" extrusionOk="0">
                  <a:moveTo>
                    <a:pt x="129" y="0"/>
                  </a:moveTo>
                  <a:cubicBezTo>
                    <a:pt x="82" y="0"/>
                    <a:pt x="35" y="33"/>
                    <a:pt x="21" y="91"/>
                  </a:cubicBezTo>
                  <a:cubicBezTo>
                    <a:pt x="0" y="157"/>
                    <a:pt x="21" y="227"/>
                    <a:pt x="87" y="243"/>
                  </a:cubicBezTo>
                  <a:cubicBezTo>
                    <a:pt x="103" y="260"/>
                    <a:pt x="124" y="260"/>
                    <a:pt x="141" y="260"/>
                  </a:cubicBezTo>
                  <a:cubicBezTo>
                    <a:pt x="174" y="260"/>
                    <a:pt x="207" y="227"/>
                    <a:pt x="227" y="173"/>
                  </a:cubicBezTo>
                  <a:cubicBezTo>
                    <a:pt x="244" y="124"/>
                    <a:pt x="227" y="70"/>
                    <a:pt x="207" y="37"/>
                  </a:cubicBezTo>
                  <a:cubicBezTo>
                    <a:pt x="190" y="37"/>
                    <a:pt x="174" y="21"/>
                    <a:pt x="157"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33"/>
            <p:cNvSpPr/>
            <p:nvPr/>
          </p:nvSpPr>
          <p:spPr>
            <a:xfrm>
              <a:off x="5205400" y="2580500"/>
              <a:ext cx="6000" cy="6750"/>
            </a:xfrm>
            <a:custGeom>
              <a:avLst/>
              <a:gdLst/>
              <a:ahLst/>
              <a:cxnLst/>
              <a:rect l="l" t="t" r="r" b="b"/>
              <a:pathLst>
                <a:path w="240" h="270" extrusionOk="0">
                  <a:moveTo>
                    <a:pt x="119" y="0"/>
                  </a:moveTo>
                  <a:cubicBezTo>
                    <a:pt x="70" y="0"/>
                    <a:pt x="29" y="32"/>
                    <a:pt x="17" y="83"/>
                  </a:cubicBezTo>
                  <a:cubicBezTo>
                    <a:pt x="1" y="154"/>
                    <a:pt x="34" y="236"/>
                    <a:pt x="87" y="257"/>
                  </a:cubicBezTo>
                  <a:cubicBezTo>
                    <a:pt x="100" y="265"/>
                    <a:pt x="115" y="269"/>
                    <a:pt x="130" y="269"/>
                  </a:cubicBezTo>
                  <a:cubicBezTo>
                    <a:pt x="170" y="269"/>
                    <a:pt x="211" y="238"/>
                    <a:pt x="223" y="187"/>
                  </a:cubicBezTo>
                  <a:cubicBezTo>
                    <a:pt x="240" y="116"/>
                    <a:pt x="223" y="30"/>
                    <a:pt x="174" y="13"/>
                  </a:cubicBezTo>
                  <a:cubicBezTo>
                    <a:pt x="155" y="5"/>
                    <a:pt x="137"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33"/>
            <p:cNvSpPr/>
            <p:nvPr/>
          </p:nvSpPr>
          <p:spPr>
            <a:xfrm>
              <a:off x="5191700" y="2616075"/>
              <a:ext cx="6000" cy="6525"/>
            </a:xfrm>
            <a:custGeom>
              <a:avLst/>
              <a:gdLst/>
              <a:ahLst/>
              <a:cxnLst/>
              <a:rect l="l" t="t" r="r" b="b"/>
              <a:pathLst>
                <a:path w="240" h="261" extrusionOk="0">
                  <a:moveTo>
                    <a:pt x="103" y="0"/>
                  </a:moveTo>
                  <a:cubicBezTo>
                    <a:pt x="50" y="17"/>
                    <a:pt x="0" y="87"/>
                    <a:pt x="17" y="153"/>
                  </a:cubicBezTo>
                  <a:cubicBezTo>
                    <a:pt x="31" y="213"/>
                    <a:pt x="72" y="260"/>
                    <a:pt x="114" y="260"/>
                  </a:cubicBezTo>
                  <a:cubicBezTo>
                    <a:pt x="122" y="260"/>
                    <a:pt x="129" y="259"/>
                    <a:pt x="136" y="256"/>
                  </a:cubicBezTo>
                  <a:cubicBezTo>
                    <a:pt x="169" y="256"/>
                    <a:pt x="206" y="240"/>
                    <a:pt x="223" y="207"/>
                  </a:cubicBezTo>
                  <a:cubicBezTo>
                    <a:pt x="239" y="190"/>
                    <a:pt x="239" y="153"/>
                    <a:pt x="239" y="120"/>
                  </a:cubicBezTo>
                  <a:cubicBezTo>
                    <a:pt x="223" y="87"/>
                    <a:pt x="223" y="50"/>
                    <a:pt x="190" y="33"/>
                  </a:cubicBezTo>
                  <a:cubicBezTo>
                    <a:pt x="190" y="17"/>
                    <a:pt x="169" y="17"/>
                    <a:pt x="169"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33"/>
            <p:cNvSpPr/>
            <p:nvPr/>
          </p:nvSpPr>
          <p:spPr>
            <a:xfrm>
              <a:off x="5189950" y="2581600"/>
              <a:ext cx="6500" cy="6475"/>
            </a:xfrm>
            <a:custGeom>
              <a:avLst/>
              <a:gdLst/>
              <a:ahLst/>
              <a:cxnLst/>
              <a:rect l="l" t="t" r="r" b="b"/>
              <a:pathLst>
                <a:path w="260" h="259" extrusionOk="0">
                  <a:moveTo>
                    <a:pt x="141" y="1"/>
                  </a:moveTo>
                  <a:cubicBezTo>
                    <a:pt x="96" y="1"/>
                    <a:pt x="50" y="33"/>
                    <a:pt x="33" y="72"/>
                  </a:cubicBezTo>
                  <a:cubicBezTo>
                    <a:pt x="0" y="143"/>
                    <a:pt x="33" y="229"/>
                    <a:pt x="87" y="246"/>
                  </a:cubicBezTo>
                  <a:cubicBezTo>
                    <a:pt x="105" y="254"/>
                    <a:pt x="123" y="258"/>
                    <a:pt x="138" y="258"/>
                  </a:cubicBezTo>
                  <a:cubicBezTo>
                    <a:pt x="182" y="258"/>
                    <a:pt x="215" y="227"/>
                    <a:pt x="239" y="175"/>
                  </a:cubicBezTo>
                  <a:cubicBezTo>
                    <a:pt x="260" y="110"/>
                    <a:pt x="223" y="39"/>
                    <a:pt x="173" y="6"/>
                  </a:cubicBezTo>
                  <a:cubicBezTo>
                    <a:pt x="163" y="2"/>
                    <a:pt x="15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33"/>
            <p:cNvSpPr/>
            <p:nvPr/>
          </p:nvSpPr>
          <p:spPr>
            <a:xfrm>
              <a:off x="5206750" y="2659475"/>
              <a:ext cx="6000" cy="6400"/>
            </a:xfrm>
            <a:custGeom>
              <a:avLst/>
              <a:gdLst/>
              <a:ahLst/>
              <a:cxnLst/>
              <a:rect l="l" t="t" r="r" b="b"/>
              <a:pathLst>
                <a:path w="240" h="256" extrusionOk="0">
                  <a:moveTo>
                    <a:pt x="103" y="0"/>
                  </a:moveTo>
                  <a:cubicBezTo>
                    <a:pt x="66" y="0"/>
                    <a:pt x="50" y="17"/>
                    <a:pt x="33" y="50"/>
                  </a:cubicBezTo>
                  <a:cubicBezTo>
                    <a:pt x="17" y="87"/>
                    <a:pt x="0" y="120"/>
                    <a:pt x="0" y="153"/>
                  </a:cubicBezTo>
                  <a:cubicBezTo>
                    <a:pt x="17" y="190"/>
                    <a:pt x="33" y="206"/>
                    <a:pt x="50" y="239"/>
                  </a:cubicBezTo>
                  <a:cubicBezTo>
                    <a:pt x="66" y="256"/>
                    <a:pt x="103" y="256"/>
                    <a:pt x="136" y="256"/>
                  </a:cubicBezTo>
                  <a:cubicBezTo>
                    <a:pt x="186" y="239"/>
                    <a:pt x="239" y="169"/>
                    <a:pt x="223" y="103"/>
                  </a:cubicBezTo>
                  <a:cubicBezTo>
                    <a:pt x="223" y="66"/>
                    <a:pt x="206" y="33"/>
                    <a:pt x="186"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33"/>
            <p:cNvSpPr/>
            <p:nvPr/>
          </p:nvSpPr>
          <p:spPr>
            <a:xfrm>
              <a:off x="5210150" y="2519700"/>
              <a:ext cx="6000" cy="6625"/>
            </a:xfrm>
            <a:custGeom>
              <a:avLst/>
              <a:gdLst/>
              <a:ahLst/>
              <a:cxnLst/>
              <a:rect l="l" t="t" r="r" b="b"/>
              <a:pathLst>
                <a:path w="240" h="265" extrusionOk="0">
                  <a:moveTo>
                    <a:pt x="107" y="0"/>
                  </a:moveTo>
                  <a:cubicBezTo>
                    <a:pt x="85" y="0"/>
                    <a:pt x="64" y="14"/>
                    <a:pt x="50" y="25"/>
                  </a:cubicBezTo>
                  <a:cubicBezTo>
                    <a:pt x="33" y="42"/>
                    <a:pt x="17" y="75"/>
                    <a:pt x="17" y="112"/>
                  </a:cubicBezTo>
                  <a:cubicBezTo>
                    <a:pt x="0" y="145"/>
                    <a:pt x="17" y="178"/>
                    <a:pt x="33" y="215"/>
                  </a:cubicBezTo>
                  <a:cubicBezTo>
                    <a:pt x="50" y="231"/>
                    <a:pt x="87" y="248"/>
                    <a:pt x="103" y="264"/>
                  </a:cubicBezTo>
                  <a:cubicBezTo>
                    <a:pt x="136" y="264"/>
                    <a:pt x="173" y="248"/>
                    <a:pt x="190" y="231"/>
                  </a:cubicBezTo>
                  <a:cubicBezTo>
                    <a:pt x="239" y="178"/>
                    <a:pt x="239" y="112"/>
                    <a:pt x="206" y="42"/>
                  </a:cubicBezTo>
                  <a:cubicBezTo>
                    <a:pt x="190" y="25"/>
                    <a:pt x="173" y="9"/>
                    <a:pt x="153" y="9"/>
                  </a:cubicBezTo>
                  <a:lnTo>
                    <a:pt x="136" y="9"/>
                  </a:lnTo>
                  <a:cubicBezTo>
                    <a:pt x="127" y="3"/>
                    <a:pt x="11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5" name="Google Shape;13045;p33"/>
            <p:cNvSpPr/>
            <p:nvPr/>
          </p:nvSpPr>
          <p:spPr>
            <a:xfrm>
              <a:off x="5207575" y="2563700"/>
              <a:ext cx="5575" cy="6600"/>
            </a:xfrm>
            <a:custGeom>
              <a:avLst/>
              <a:gdLst/>
              <a:ahLst/>
              <a:cxnLst/>
              <a:rect l="l" t="t" r="r" b="b"/>
              <a:pathLst>
                <a:path w="223" h="264" extrusionOk="0">
                  <a:moveTo>
                    <a:pt x="87" y="1"/>
                  </a:moveTo>
                  <a:cubicBezTo>
                    <a:pt x="70" y="17"/>
                    <a:pt x="50" y="17"/>
                    <a:pt x="33" y="34"/>
                  </a:cubicBezTo>
                  <a:cubicBezTo>
                    <a:pt x="0" y="67"/>
                    <a:pt x="0" y="121"/>
                    <a:pt x="0" y="153"/>
                  </a:cubicBezTo>
                  <a:cubicBezTo>
                    <a:pt x="0" y="186"/>
                    <a:pt x="17" y="224"/>
                    <a:pt x="50" y="240"/>
                  </a:cubicBezTo>
                  <a:cubicBezTo>
                    <a:pt x="64" y="252"/>
                    <a:pt x="85" y="263"/>
                    <a:pt x="102" y="263"/>
                  </a:cubicBezTo>
                  <a:cubicBezTo>
                    <a:pt x="109" y="263"/>
                    <a:pt x="115" y="261"/>
                    <a:pt x="120" y="257"/>
                  </a:cubicBezTo>
                  <a:cubicBezTo>
                    <a:pt x="190" y="257"/>
                    <a:pt x="223" y="186"/>
                    <a:pt x="223" y="121"/>
                  </a:cubicBezTo>
                  <a:cubicBezTo>
                    <a:pt x="206" y="67"/>
                    <a:pt x="190" y="34"/>
                    <a:pt x="153"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6" name="Google Shape;13046;p33"/>
            <p:cNvSpPr/>
            <p:nvPr/>
          </p:nvSpPr>
          <p:spPr>
            <a:xfrm>
              <a:off x="5203650" y="2507850"/>
              <a:ext cx="2600" cy="2175"/>
            </a:xfrm>
            <a:custGeom>
              <a:avLst/>
              <a:gdLst/>
              <a:ahLst/>
              <a:cxnLst/>
              <a:rect l="l" t="t" r="r" b="b"/>
              <a:pathLst>
                <a:path w="104" h="87" extrusionOk="0">
                  <a:moveTo>
                    <a:pt x="1" y="0"/>
                  </a:moveTo>
                  <a:lnTo>
                    <a:pt x="1" y="0"/>
                  </a:lnTo>
                  <a:cubicBezTo>
                    <a:pt x="21" y="33"/>
                    <a:pt x="38" y="50"/>
                    <a:pt x="54" y="70"/>
                  </a:cubicBezTo>
                  <a:cubicBezTo>
                    <a:pt x="71" y="87"/>
                    <a:pt x="87" y="87"/>
                    <a:pt x="104" y="87"/>
                  </a:cubicBezTo>
                  <a:cubicBezTo>
                    <a:pt x="71" y="70"/>
                    <a:pt x="3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33"/>
            <p:cNvSpPr/>
            <p:nvPr/>
          </p:nvSpPr>
          <p:spPr>
            <a:xfrm>
              <a:off x="5198075" y="2596175"/>
              <a:ext cx="6125" cy="6525"/>
            </a:xfrm>
            <a:custGeom>
              <a:avLst/>
              <a:gdLst/>
              <a:ahLst/>
              <a:cxnLst/>
              <a:rect l="l" t="t" r="r" b="b"/>
              <a:pathLst>
                <a:path w="245" h="261" extrusionOk="0">
                  <a:moveTo>
                    <a:pt x="129" y="1"/>
                  </a:moveTo>
                  <a:cubicBezTo>
                    <a:pt x="83" y="1"/>
                    <a:pt x="35" y="33"/>
                    <a:pt x="17" y="91"/>
                  </a:cubicBezTo>
                  <a:cubicBezTo>
                    <a:pt x="1" y="161"/>
                    <a:pt x="17" y="227"/>
                    <a:pt x="88" y="248"/>
                  </a:cubicBezTo>
                  <a:cubicBezTo>
                    <a:pt x="102" y="257"/>
                    <a:pt x="117" y="261"/>
                    <a:pt x="132" y="261"/>
                  </a:cubicBezTo>
                  <a:cubicBezTo>
                    <a:pt x="173" y="261"/>
                    <a:pt x="211" y="229"/>
                    <a:pt x="224" y="178"/>
                  </a:cubicBezTo>
                  <a:cubicBezTo>
                    <a:pt x="244" y="108"/>
                    <a:pt x="224" y="42"/>
                    <a:pt x="158"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33"/>
            <p:cNvSpPr/>
            <p:nvPr/>
          </p:nvSpPr>
          <p:spPr>
            <a:xfrm>
              <a:off x="5194675" y="2566700"/>
              <a:ext cx="6025" cy="6425"/>
            </a:xfrm>
            <a:custGeom>
              <a:avLst/>
              <a:gdLst/>
              <a:ahLst/>
              <a:cxnLst/>
              <a:rect l="l" t="t" r="r" b="b"/>
              <a:pathLst>
                <a:path w="241" h="257" extrusionOk="0">
                  <a:moveTo>
                    <a:pt x="137" y="1"/>
                  </a:moveTo>
                  <a:cubicBezTo>
                    <a:pt x="104" y="1"/>
                    <a:pt x="71" y="1"/>
                    <a:pt x="50" y="33"/>
                  </a:cubicBezTo>
                  <a:cubicBezTo>
                    <a:pt x="1" y="66"/>
                    <a:pt x="1" y="153"/>
                    <a:pt x="34" y="207"/>
                  </a:cubicBezTo>
                  <a:cubicBezTo>
                    <a:pt x="50" y="240"/>
                    <a:pt x="87" y="256"/>
                    <a:pt x="104" y="256"/>
                  </a:cubicBezTo>
                  <a:cubicBezTo>
                    <a:pt x="137" y="256"/>
                    <a:pt x="174" y="256"/>
                    <a:pt x="191" y="223"/>
                  </a:cubicBezTo>
                  <a:cubicBezTo>
                    <a:pt x="207" y="207"/>
                    <a:pt x="224" y="170"/>
                    <a:pt x="224" y="137"/>
                  </a:cubicBezTo>
                  <a:cubicBezTo>
                    <a:pt x="240" y="104"/>
                    <a:pt x="224" y="66"/>
                    <a:pt x="207" y="50"/>
                  </a:cubicBezTo>
                  <a:cubicBezTo>
                    <a:pt x="191" y="33"/>
                    <a:pt x="174"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33"/>
            <p:cNvSpPr/>
            <p:nvPr/>
          </p:nvSpPr>
          <p:spPr>
            <a:xfrm>
              <a:off x="5199025" y="2644000"/>
              <a:ext cx="5575" cy="6425"/>
            </a:xfrm>
            <a:custGeom>
              <a:avLst/>
              <a:gdLst/>
              <a:ahLst/>
              <a:cxnLst/>
              <a:rect l="l" t="t" r="r" b="b"/>
              <a:pathLst>
                <a:path w="223" h="257" extrusionOk="0">
                  <a:moveTo>
                    <a:pt x="103" y="1"/>
                  </a:moveTo>
                  <a:cubicBezTo>
                    <a:pt x="33" y="17"/>
                    <a:pt x="0" y="87"/>
                    <a:pt x="0" y="153"/>
                  </a:cubicBezTo>
                  <a:cubicBezTo>
                    <a:pt x="17" y="190"/>
                    <a:pt x="17" y="223"/>
                    <a:pt x="50" y="240"/>
                  </a:cubicBezTo>
                  <a:cubicBezTo>
                    <a:pt x="66" y="256"/>
                    <a:pt x="103" y="256"/>
                    <a:pt x="136" y="256"/>
                  </a:cubicBezTo>
                  <a:cubicBezTo>
                    <a:pt x="153" y="256"/>
                    <a:pt x="186" y="240"/>
                    <a:pt x="206" y="207"/>
                  </a:cubicBezTo>
                  <a:cubicBezTo>
                    <a:pt x="223" y="170"/>
                    <a:pt x="223" y="137"/>
                    <a:pt x="223" y="104"/>
                  </a:cubicBezTo>
                  <a:cubicBezTo>
                    <a:pt x="223" y="67"/>
                    <a:pt x="206" y="50"/>
                    <a:pt x="169" y="17"/>
                  </a:cubicBezTo>
                  <a:lnTo>
                    <a:pt x="153" y="17"/>
                  </a:ln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33"/>
            <p:cNvSpPr/>
            <p:nvPr/>
          </p:nvSpPr>
          <p:spPr>
            <a:xfrm>
              <a:off x="5202000" y="2676575"/>
              <a:ext cx="6000" cy="6525"/>
            </a:xfrm>
            <a:custGeom>
              <a:avLst/>
              <a:gdLst/>
              <a:ahLst/>
              <a:cxnLst/>
              <a:rect l="l" t="t" r="r" b="b"/>
              <a:pathLst>
                <a:path w="240" h="261" extrusionOk="0">
                  <a:moveTo>
                    <a:pt x="104" y="1"/>
                  </a:moveTo>
                  <a:cubicBezTo>
                    <a:pt x="87" y="1"/>
                    <a:pt x="87" y="1"/>
                    <a:pt x="67" y="21"/>
                  </a:cubicBezTo>
                  <a:cubicBezTo>
                    <a:pt x="34" y="38"/>
                    <a:pt x="1" y="87"/>
                    <a:pt x="17" y="157"/>
                  </a:cubicBezTo>
                  <a:cubicBezTo>
                    <a:pt x="17" y="190"/>
                    <a:pt x="34" y="227"/>
                    <a:pt x="50" y="244"/>
                  </a:cubicBezTo>
                  <a:cubicBezTo>
                    <a:pt x="87" y="260"/>
                    <a:pt x="104" y="260"/>
                    <a:pt x="137" y="260"/>
                  </a:cubicBezTo>
                  <a:cubicBezTo>
                    <a:pt x="190" y="244"/>
                    <a:pt x="240" y="190"/>
                    <a:pt x="223" y="104"/>
                  </a:cubicBezTo>
                  <a:lnTo>
                    <a:pt x="223" y="71"/>
                  </a:lnTo>
                  <a:cubicBezTo>
                    <a:pt x="207" y="54"/>
                    <a:pt x="190" y="21"/>
                    <a:pt x="153" y="21"/>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33"/>
            <p:cNvSpPr/>
            <p:nvPr/>
          </p:nvSpPr>
          <p:spPr>
            <a:xfrm>
              <a:off x="5183975" y="2524125"/>
              <a:ext cx="6000" cy="6525"/>
            </a:xfrm>
            <a:custGeom>
              <a:avLst/>
              <a:gdLst/>
              <a:ahLst/>
              <a:cxnLst/>
              <a:rect l="l" t="t" r="r" b="b"/>
              <a:pathLst>
                <a:path w="240" h="261" extrusionOk="0">
                  <a:moveTo>
                    <a:pt x="103" y="1"/>
                  </a:moveTo>
                  <a:cubicBezTo>
                    <a:pt x="50" y="17"/>
                    <a:pt x="0" y="71"/>
                    <a:pt x="17" y="157"/>
                  </a:cubicBezTo>
                  <a:cubicBezTo>
                    <a:pt x="17" y="190"/>
                    <a:pt x="33" y="207"/>
                    <a:pt x="50" y="223"/>
                  </a:cubicBezTo>
                  <a:cubicBezTo>
                    <a:pt x="87" y="261"/>
                    <a:pt x="103" y="261"/>
                    <a:pt x="136" y="261"/>
                  </a:cubicBezTo>
                  <a:cubicBezTo>
                    <a:pt x="169" y="261"/>
                    <a:pt x="190" y="223"/>
                    <a:pt x="206" y="207"/>
                  </a:cubicBezTo>
                  <a:cubicBezTo>
                    <a:pt x="223" y="174"/>
                    <a:pt x="239" y="141"/>
                    <a:pt x="223" y="104"/>
                  </a:cubicBezTo>
                  <a:cubicBezTo>
                    <a:pt x="223" y="71"/>
                    <a:pt x="206" y="38"/>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33"/>
            <p:cNvSpPr/>
            <p:nvPr/>
          </p:nvSpPr>
          <p:spPr>
            <a:xfrm>
              <a:off x="5157275" y="2680800"/>
              <a:ext cx="6525" cy="6475"/>
            </a:xfrm>
            <a:custGeom>
              <a:avLst/>
              <a:gdLst/>
              <a:ahLst/>
              <a:cxnLst/>
              <a:rect l="l" t="t" r="r" b="b"/>
              <a:pathLst>
                <a:path w="261" h="259" extrusionOk="0">
                  <a:moveTo>
                    <a:pt x="139" y="1"/>
                  </a:moveTo>
                  <a:cubicBezTo>
                    <a:pt x="87" y="1"/>
                    <a:pt x="48" y="33"/>
                    <a:pt x="21" y="91"/>
                  </a:cubicBezTo>
                  <a:cubicBezTo>
                    <a:pt x="0" y="141"/>
                    <a:pt x="37" y="227"/>
                    <a:pt x="87" y="244"/>
                  </a:cubicBezTo>
                  <a:cubicBezTo>
                    <a:pt x="101" y="254"/>
                    <a:pt x="117" y="259"/>
                    <a:pt x="132" y="259"/>
                  </a:cubicBezTo>
                  <a:cubicBezTo>
                    <a:pt x="173" y="259"/>
                    <a:pt x="212" y="226"/>
                    <a:pt x="227" y="178"/>
                  </a:cubicBezTo>
                  <a:cubicBezTo>
                    <a:pt x="260" y="108"/>
                    <a:pt x="227" y="38"/>
                    <a:pt x="173" y="5"/>
                  </a:cubicBezTo>
                  <a:cubicBezTo>
                    <a:pt x="162"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33"/>
            <p:cNvSpPr/>
            <p:nvPr/>
          </p:nvSpPr>
          <p:spPr>
            <a:xfrm>
              <a:off x="5146950" y="2574925"/>
              <a:ext cx="6125" cy="6700"/>
            </a:xfrm>
            <a:custGeom>
              <a:avLst/>
              <a:gdLst/>
              <a:ahLst/>
              <a:cxnLst/>
              <a:rect l="l" t="t" r="r" b="b"/>
              <a:pathLst>
                <a:path w="245" h="268" extrusionOk="0">
                  <a:moveTo>
                    <a:pt x="114" y="1"/>
                  </a:moveTo>
                  <a:cubicBezTo>
                    <a:pt x="73" y="1"/>
                    <a:pt x="34" y="32"/>
                    <a:pt x="22" y="84"/>
                  </a:cubicBezTo>
                  <a:cubicBezTo>
                    <a:pt x="1" y="150"/>
                    <a:pt x="22" y="236"/>
                    <a:pt x="88" y="253"/>
                  </a:cubicBezTo>
                  <a:cubicBezTo>
                    <a:pt x="102" y="263"/>
                    <a:pt x="118" y="268"/>
                    <a:pt x="133" y="268"/>
                  </a:cubicBezTo>
                  <a:cubicBezTo>
                    <a:pt x="174" y="268"/>
                    <a:pt x="213" y="235"/>
                    <a:pt x="228" y="187"/>
                  </a:cubicBezTo>
                  <a:cubicBezTo>
                    <a:pt x="244" y="117"/>
                    <a:pt x="207" y="30"/>
                    <a:pt x="158" y="14"/>
                  </a:cubicBezTo>
                  <a:cubicBezTo>
                    <a:pt x="143" y="5"/>
                    <a:pt x="128"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33"/>
            <p:cNvSpPr/>
            <p:nvPr/>
          </p:nvSpPr>
          <p:spPr>
            <a:xfrm>
              <a:off x="5151300" y="2623400"/>
              <a:ext cx="5575" cy="6400"/>
            </a:xfrm>
            <a:custGeom>
              <a:avLst/>
              <a:gdLst/>
              <a:ahLst/>
              <a:cxnLst/>
              <a:rect l="l" t="t" r="r" b="b"/>
              <a:pathLst>
                <a:path w="223" h="256" extrusionOk="0">
                  <a:moveTo>
                    <a:pt x="103" y="0"/>
                  </a:moveTo>
                  <a:cubicBezTo>
                    <a:pt x="33" y="17"/>
                    <a:pt x="0" y="87"/>
                    <a:pt x="0" y="153"/>
                  </a:cubicBezTo>
                  <a:cubicBezTo>
                    <a:pt x="17" y="190"/>
                    <a:pt x="33" y="206"/>
                    <a:pt x="54" y="239"/>
                  </a:cubicBezTo>
                  <a:cubicBezTo>
                    <a:pt x="70" y="256"/>
                    <a:pt x="103" y="256"/>
                    <a:pt x="136" y="256"/>
                  </a:cubicBezTo>
                  <a:cubicBezTo>
                    <a:pt x="157" y="256"/>
                    <a:pt x="190" y="239"/>
                    <a:pt x="206" y="206"/>
                  </a:cubicBezTo>
                  <a:cubicBezTo>
                    <a:pt x="223" y="169"/>
                    <a:pt x="223" y="136"/>
                    <a:pt x="223" y="103"/>
                  </a:cubicBezTo>
                  <a:cubicBezTo>
                    <a:pt x="223" y="66"/>
                    <a:pt x="206" y="50"/>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33"/>
            <p:cNvSpPr/>
            <p:nvPr/>
          </p:nvSpPr>
          <p:spPr>
            <a:xfrm>
              <a:off x="5154700" y="2650700"/>
              <a:ext cx="5675" cy="6775"/>
            </a:xfrm>
            <a:custGeom>
              <a:avLst/>
              <a:gdLst/>
              <a:ahLst/>
              <a:cxnLst/>
              <a:rect l="l" t="t" r="r" b="b"/>
              <a:pathLst>
                <a:path w="227" h="271" extrusionOk="0">
                  <a:moveTo>
                    <a:pt x="114" y="1"/>
                  </a:moveTo>
                  <a:cubicBezTo>
                    <a:pt x="67" y="1"/>
                    <a:pt x="18" y="36"/>
                    <a:pt x="0" y="91"/>
                  </a:cubicBezTo>
                  <a:lnTo>
                    <a:pt x="0" y="145"/>
                  </a:lnTo>
                  <a:cubicBezTo>
                    <a:pt x="0" y="194"/>
                    <a:pt x="21" y="232"/>
                    <a:pt x="70" y="265"/>
                  </a:cubicBezTo>
                  <a:cubicBezTo>
                    <a:pt x="79" y="269"/>
                    <a:pt x="89" y="271"/>
                    <a:pt x="100" y="271"/>
                  </a:cubicBezTo>
                  <a:cubicBezTo>
                    <a:pt x="129" y="271"/>
                    <a:pt x="161" y="256"/>
                    <a:pt x="173" y="232"/>
                  </a:cubicBezTo>
                  <a:cubicBezTo>
                    <a:pt x="190" y="211"/>
                    <a:pt x="206" y="194"/>
                    <a:pt x="206" y="178"/>
                  </a:cubicBezTo>
                  <a:cubicBezTo>
                    <a:pt x="227" y="108"/>
                    <a:pt x="206" y="42"/>
                    <a:pt x="140" y="5"/>
                  </a:cubicBezTo>
                  <a:cubicBezTo>
                    <a:pt x="132" y="2"/>
                    <a:pt x="123"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33"/>
            <p:cNvSpPr/>
            <p:nvPr/>
          </p:nvSpPr>
          <p:spPr>
            <a:xfrm>
              <a:off x="5146150" y="2544325"/>
              <a:ext cx="6000" cy="6525"/>
            </a:xfrm>
            <a:custGeom>
              <a:avLst/>
              <a:gdLst/>
              <a:ahLst/>
              <a:cxnLst/>
              <a:rect l="l" t="t" r="r" b="b"/>
              <a:pathLst>
                <a:path w="240" h="261" extrusionOk="0">
                  <a:moveTo>
                    <a:pt x="136" y="1"/>
                  </a:moveTo>
                  <a:cubicBezTo>
                    <a:pt x="103" y="1"/>
                    <a:pt x="70" y="17"/>
                    <a:pt x="54" y="34"/>
                  </a:cubicBezTo>
                  <a:cubicBezTo>
                    <a:pt x="0" y="71"/>
                    <a:pt x="0" y="158"/>
                    <a:pt x="33" y="207"/>
                  </a:cubicBezTo>
                  <a:cubicBezTo>
                    <a:pt x="54" y="240"/>
                    <a:pt x="87" y="261"/>
                    <a:pt x="103" y="261"/>
                  </a:cubicBezTo>
                  <a:cubicBezTo>
                    <a:pt x="136" y="261"/>
                    <a:pt x="173" y="261"/>
                    <a:pt x="190" y="240"/>
                  </a:cubicBezTo>
                  <a:cubicBezTo>
                    <a:pt x="239" y="191"/>
                    <a:pt x="239" y="104"/>
                    <a:pt x="206" y="54"/>
                  </a:cubicBezTo>
                  <a:cubicBezTo>
                    <a:pt x="190" y="34"/>
                    <a:pt x="190" y="17"/>
                    <a:pt x="173" y="17"/>
                  </a:cubicBezTo>
                  <a:cubicBezTo>
                    <a:pt x="157"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33"/>
            <p:cNvSpPr/>
            <p:nvPr/>
          </p:nvSpPr>
          <p:spPr>
            <a:xfrm>
              <a:off x="5151300" y="2528575"/>
              <a:ext cx="6000" cy="6825"/>
            </a:xfrm>
            <a:custGeom>
              <a:avLst/>
              <a:gdLst/>
              <a:ahLst/>
              <a:cxnLst/>
              <a:rect l="l" t="t" r="r" b="b"/>
              <a:pathLst>
                <a:path w="240" h="273" extrusionOk="0">
                  <a:moveTo>
                    <a:pt x="128" y="0"/>
                  </a:moveTo>
                  <a:cubicBezTo>
                    <a:pt x="120" y="0"/>
                    <a:pt x="111" y="4"/>
                    <a:pt x="103" y="12"/>
                  </a:cubicBezTo>
                  <a:cubicBezTo>
                    <a:pt x="54" y="12"/>
                    <a:pt x="0" y="83"/>
                    <a:pt x="17" y="148"/>
                  </a:cubicBezTo>
                  <a:cubicBezTo>
                    <a:pt x="17" y="186"/>
                    <a:pt x="33" y="219"/>
                    <a:pt x="54" y="235"/>
                  </a:cubicBezTo>
                  <a:cubicBezTo>
                    <a:pt x="87" y="252"/>
                    <a:pt x="103" y="272"/>
                    <a:pt x="136" y="272"/>
                  </a:cubicBezTo>
                  <a:cubicBezTo>
                    <a:pt x="206" y="252"/>
                    <a:pt x="239" y="186"/>
                    <a:pt x="223" y="115"/>
                  </a:cubicBezTo>
                  <a:cubicBezTo>
                    <a:pt x="223" y="83"/>
                    <a:pt x="206" y="45"/>
                    <a:pt x="190" y="29"/>
                  </a:cubicBezTo>
                  <a:cubicBezTo>
                    <a:pt x="173" y="29"/>
                    <a:pt x="173" y="12"/>
                    <a:pt x="157" y="12"/>
                  </a:cubicBezTo>
                  <a:cubicBezTo>
                    <a:pt x="147" y="4"/>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33"/>
            <p:cNvSpPr/>
            <p:nvPr/>
          </p:nvSpPr>
          <p:spPr>
            <a:xfrm>
              <a:off x="5151300" y="2483600"/>
              <a:ext cx="6000" cy="6650"/>
            </a:xfrm>
            <a:custGeom>
              <a:avLst/>
              <a:gdLst/>
              <a:ahLst/>
              <a:cxnLst/>
              <a:rect l="l" t="t" r="r" b="b"/>
              <a:pathLst>
                <a:path w="240" h="266" extrusionOk="0">
                  <a:moveTo>
                    <a:pt x="132" y="1"/>
                  </a:moveTo>
                  <a:cubicBezTo>
                    <a:pt x="124" y="1"/>
                    <a:pt x="114" y="3"/>
                    <a:pt x="103" y="10"/>
                  </a:cubicBezTo>
                  <a:cubicBezTo>
                    <a:pt x="54" y="10"/>
                    <a:pt x="0" y="76"/>
                    <a:pt x="17" y="146"/>
                  </a:cubicBezTo>
                  <a:cubicBezTo>
                    <a:pt x="33" y="216"/>
                    <a:pt x="87" y="265"/>
                    <a:pt x="136" y="265"/>
                  </a:cubicBezTo>
                  <a:cubicBezTo>
                    <a:pt x="173" y="249"/>
                    <a:pt x="206" y="232"/>
                    <a:pt x="223" y="216"/>
                  </a:cubicBezTo>
                  <a:cubicBezTo>
                    <a:pt x="239" y="179"/>
                    <a:pt x="239" y="146"/>
                    <a:pt x="239" y="113"/>
                  </a:cubicBezTo>
                  <a:cubicBezTo>
                    <a:pt x="223" y="76"/>
                    <a:pt x="223" y="43"/>
                    <a:pt x="190" y="26"/>
                  </a:cubicBezTo>
                  <a:lnTo>
                    <a:pt x="173" y="10"/>
                  </a:lnTo>
                  <a:cubicBezTo>
                    <a:pt x="162" y="10"/>
                    <a:pt x="149"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33"/>
            <p:cNvSpPr/>
            <p:nvPr/>
          </p:nvSpPr>
          <p:spPr>
            <a:xfrm>
              <a:off x="5150050" y="2499050"/>
              <a:ext cx="5600" cy="6650"/>
            </a:xfrm>
            <a:custGeom>
              <a:avLst/>
              <a:gdLst/>
              <a:ahLst/>
              <a:cxnLst/>
              <a:rect l="l" t="t" r="r" b="b"/>
              <a:pathLst>
                <a:path w="224" h="266" extrusionOk="0">
                  <a:moveTo>
                    <a:pt x="120" y="1"/>
                  </a:moveTo>
                  <a:cubicBezTo>
                    <a:pt x="115" y="1"/>
                    <a:pt x="109" y="3"/>
                    <a:pt x="104" y="10"/>
                  </a:cubicBezTo>
                  <a:cubicBezTo>
                    <a:pt x="34" y="10"/>
                    <a:pt x="1" y="76"/>
                    <a:pt x="1" y="146"/>
                  </a:cubicBezTo>
                  <a:cubicBezTo>
                    <a:pt x="17" y="179"/>
                    <a:pt x="34" y="216"/>
                    <a:pt x="50" y="233"/>
                  </a:cubicBezTo>
                  <a:cubicBezTo>
                    <a:pt x="67" y="249"/>
                    <a:pt x="104" y="266"/>
                    <a:pt x="137" y="266"/>
                  </a:cubicBezTo>
                  <a:cubicBezTo>
                    <a:pt x="170" y="249"/>
                    <a:pt x="186" y="233"/>
                    <a:pt x="207" y="216"/>
                  </a:cubicBezTo>
                  <a:cubicBezTo>
                    <a:pt x="223" y="179"/>
                    <a:pt x="223" y="146"/>
                    <a:pt x="223" y="113"/>
                  </a:cubicBezTo>
                  <a:cubicBezTo>
                    <a:pt x="223" y="76"/>
                    <a:pt x="207" y="43"/>
                    <a:pt x="186" y="27"/>
                  </a:cubicBezTo>
                  <a:cubicBezTo>
                    <a:pt x="170" y="27"/>
                    <a:pt x="170"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33"/>
            <p:cNvSpPr/>
            <p:nvPr/>
          </p:nvSpPr>
          <p:spPr>
            <a:xfrm>
              <a:off x="5206750" y="2534675"/>
              <a:ext cx="6000" cy="6700"/>
            </a:xfrm>
            <a:custGeom>
              <a:avLst/>
              <a:gdLst/>
              <a:ahLst/>
              <a:cxnLst/>
              <a:rect l="l" t="t" r="r" b="b"/>
              <a:pathLst>
                <a:path w="240" h="268" extrusionOk="0">
                  <a:moveTo>
                    <a:pt x="131" y="0"/>
                  </a:moveTo>
                  <a:cubicBezTo>
                    <a:pt x="123" y="0"/>
                    <a:pt x="114" y="2"/>
                    <a:pt x="103" y="8"/>
                  </a:cubicBezTo>
                  <a:cubicBezTo>
                    <a:pt x="50" y="8"/>
                    <a:pt x="0" y="78"/>
                    <a:pt x="17" y="148"/>
                  </a:cubicBezTo>
                  <a:cubicBezTo>
                    <a:pt x="17" y="181"/>
                    <a:pt x="33" y="214"/>
                    <a:pt x="66" y="234"/>
                  </a:cubicBezTo>
                  <a:cubicBezTo>
                    <a:pt x="83" y="251"/>
                    <a:pt x="120" y="267"/>
                    <a:pt x="136" y="267"/>
                  </a:cubicBezTo>
                  <a:cubicBezTo>
                    <a:pt x="206" y="251"/>
                    <a:pt x="239" y="181"/>
                    <a:pt x="239" y="111"/>
                  </a:cubicBezTo>
                  <a:cubicBezTo>
                    <a:pt x="223" y="61"/>
                    <a:pt x="206" y="28"/>
                    <a:pt x="169" y="8"/>
                  </a:cubicBezTo>
                  <a:cubicBezTo>
                    <a:pt x="158" y="8"/>
                    <a:pt x="147"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33"/>
            <p:cNvSpPr/>
            <p:nvPr/>
          </p:nvSpPr>
          <p:spPr>
            <a:xfrm>
              <a:off x="5177050" y="2539175"/>
              <a:ext cx="6000" cy="6525"/>
            </a:xfrm>
            <a:custGeom>
              <a:avLst/>
              <a:gdLst/>
              <a:ahLst/>
              <a:cxnLst/>
              <a:rect l="l" t="t" r="r" b="b"/>
              <a:pathLst>
                <a:path w="240" h="261" extrusionOk="0">
                  <a:moveTo>
                    <a:pt x="137" y="1"/>
                  </a:moveTo>
                  <a:cubicBezTo>
                    <a:pt x="104" y="1"/>
                    <a:pt x="71" y="1"/>
                    <a:pt x="54" y="17"/>
                  </a:cubicBezTo>
                  <a:cubicBezTo>
                    <a:pt x="1" y="71"/>
                    <a:pt x="1" y="157"/>
                    <a:pt x="34" y="207"/>
                  </a:cubicBezTo>
                  <a:cubicBezTo>
                    <a:pt x="54" y="240"/>
                    <a:pt x="87" y="260"/>
                    <a:pt x="104" y="260"/>
                  </a:cubicBezTo>
                  <a:cubicBezTo>
                    <a:pt x="137" y="260"/>
                    <a:pt x="174" y="260"/>
                    <a:pt x="191" y="223"/>
                  </a:cubicBezTo>
                  <a:cubicBezTo>
                    <a:pt x="224" y="207"/>
                    <a:pt x="224" y="174"/>
                    <a:pt x="240" y="137"/>
                  </a:cubicBezTo>
                  <a:cubicBezTo>
                    <a:pt x="240" y="104"/>
                    <a:pt x="224" y="71"/>
                    <a:pt x="207" y="54"/>
                  </a:cubicBezTo>
                  <a:cubicBezTo>
                    <a:pt x="191" y="34"/>
                    <a:pt x="191"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33"/>
            <p:cNvSpPr/>
            <p:nvPr/>
          </p:nvSpPr>
          <p:spPr>
            <a:xfrm>
              <a:off x="5216125" y="2547325"/>
              <a:ext cx="6100" cy="6675"/>
            </a:xfrm>
            <a:custGeom>
              <a:avLst/>
              <a:gdLst/>
              <a:ahLst/>
              <a:cxnLst/>
              <a:rect l="l" t="t" r="r" b="b"/>
              <a:pathLst>
                <a:path w="244" h="267" extrusionOk="0">
                  <a:moveTo>
                    <a:pt x="141" y="0"/>
                  </a:moveTo>
                  <a:cubicBezTo>
                    <a:pt x="120" y="0"/>
                    <a:pt x="87" y="17"/>
                    <a:pt x="71" y="38"/>
                  </a:cubicBezTo>
                  <a:cubicBezTo>
                    <a:pt x="17" y="87"/>
                    <a:pt x="0" y="157"/>
                    <a:pt x="54" y="223"/>
                  </a:cubicBezTo>
                  <a:cubicBezTo>
                    <a:pt x="71" y="244"/>
                    <a:pt x="87" y="260"/>
                    <a:pt x="120" y="260"/>
                  </a:cubicBezTo>
                  <a:cubicBezTo>
                    <a:pt x="131" y="265"/>
                    <a:pt x="140" y="267"/>
                    <a:pt x="148" y="267"/>
                  </a:cubicBezTo>
                  <a:cubicBezTo>
                    <a:pt x="168" y="267"/>
                    <a:pt x="183" y="255"/>
                    <a:pt x="207" y="244"/>
                  </a:cubicBezTo>
                  <a:cubicBezTo>
                    <a:pt x="223" y="223"/>
                    <a:pt x="244" y="190"/>
                    <a:pt x="244" y="157"/>
                  </a:cubicBezTo>
                  <a:cubicBezTo>
                    <a:pt x="244" y="120"/>
                    <a:pt x="244" y="87"/>
                    <a:pt x="223" y="54"/>
                  </a:cubicBezTo>
                  <a:cubicBezTo>
                    <a:pt x="207" y="38"/>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33"/>
            <p:cNvSpPr/>
            <p:nvPr/>
          </p:nvSpPr>
          <p:spPr>
            <a:xfrm>
              <a:off x="5205000" y="2627200"/>
              <a:ext cx="6400" cy="6525"/>
            </a:xfrm>
            <a:custGeom>
              <a:avLst/>
              <a:gdLst/>
              <a:ahLst/>
              <a:cxnLst/>
              <a:rect l="l" t="t" r="r" b="b"/>
              <a:pathLst>
                <a:path w="256" h="261" extrusionOk="0">
                  <a:moveTo>
                    <a:pt x="136" y="1"/>
                  </a:moveTo>
                  <a:cubicBezTo>
                    <a:pt x="120" y="1"/>
                    <a:pt x="87" y="17"/>
                    <a:pt x="70" y="38"/>
                  </a:cubicBezTo>
                  <a:cubicBezTo>
                    <a:pt x="17" y="71"/>
                    <a:pt x="0" y="157"/>
                    <a:pt x="50" y="207"/>
                  </a:cubicBezTo>
                  <a:cubicBezTo>
                    <a:pt x="70" y="244"/>
                    <a:pt x="87" y="260"/>
                    <a:pt x="120" y="260"/>
                  </a:cubicBezTo>
                  <a:cubicBezTo>
                    <a:pt x="153" y="260"/>
                    <a:pt x="173" y="260"/>
                    <a:pt x="206" y="244"/>
                  </a:cubicBezTo>
                  <a:cubicBezTo>
                    <a:pt x="256" y="190"/>
                    <a:pt x="256" y="104"/>
                    <a:pt x="223" y="54"/>
                  </a:cubicBezTo>
                  <a:cubicBezTo>
                    <a:pt x="206" y="38"/>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33"/>
            <p:cNvSpPr/>
            <p:nvPr/>
          </p:nvSpPr>
          <p:spPr>
            <a:xfrm>
              <a:off x="5205825" y="2611150"/>
              <a:ext cx="5575" cy="6700"/>
            </a:xfrm>
            <a:custGeom>
              <a:avLst/>
              <a:gdLst/>
              <a:ahLst/>
              <a:cxnLst/>
              <a:rect l="l" t="t" r="r" b="b"/>
              <a:pathLst>
                <a:path w="223" h="268" extrusionOk="0">
                  <a:moveTo>
                    <a:pt x="116" y="0"/>
                  </a:moveTo>
                  <a:cubicBezTo>
                    <a:pt x="107" y="0"/>
                    <a:pt x="98" y="2"/>
                    <a:pt x="87" y="8"/>
                  </a:cubicBezTo>
                  <a:cubicBezTo>
                    <a:pt x="37" y="8"/>
                    <a:pt x="0" y="78"/>
                    <a:pt x="0" y="144"/>
                  </a:cubicBezTo>
                  <a:cubicBezTo>
                    <a:pt x="0" y="181"/>
                    <a:pt x="17" y="214"/>
                    <a:pt x="54" y="230"/>
                  </a:cubicBezTo>
                  <a:cubicBezTo>
                    <a:pt x="70" y="247"/>
                    <a:pt x="103" y="267"/>
                    <a:pt x="120" y="267"/>
                  </a:cubicBezTo>
                  <a:cubicBezTo>
                    <a:pt x="190" y="247"/>
                    <a:pt x="223" y="181"/>
                    <a:pt x="223" y="111"/>
                  </a:cubicBezTo>
                  <a:cubicBezTo>
                    <a:pt x="223" y="78"/>
                    <a:pt x="206" y="41"/>
                    <a:pt x="173" y="24"/>
                  </a:cubicBezTo>
                  <a:lnTo>
                    <a:pt x="157" y="8"/>
                  </a:lnTo>
                  <a:cubicBezTo>
                    <a:pt x="146" y="8"/>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33"/>
            <p:cNvSpPr/>
            <p:nvPr/>
          </p:nvSpPr>
          <p:spPr>
            <a:xfrm>
              <a:off x="5159850" y="2587325"/>
              <a:ext cx="6525" cy="6525"/>
            </a:xfrm>
            <a:custGeom>
              <a:avLst/>
              <a:gdLst/>
              <a:ahLst/>
              <a:cxnLst/>
              <a:rect l="l" t="t" r="r" b="b"/>
              <a:pathLst>
                <a:path w="261" h="261" extrusionOk="0">
                  <a:moveTo>
                    <a:pt x="141" y="0"/>
                  </a:moveTo>
                  <a:cubicBezTo>
                    <a:pt x="103" y="0"/>
                    <a:pt x="87" y="17"/>
                    <a:pt x="54" y="33"/>
                  </a:cubicBezTo>
                  <a:cubicBezTo>
                    <a:pt x="21" y="66"/>
                    <a:pt x="0" y="153"/>
                    <a:pt x="37" y="206"/>
                  </a:cubicBezTo>
                  <a:cubicBezTo>
                    <a:pt x="66" y="245"/>
                    <a:pt x="102" y="261"/>
                    <a:pt x="134" y="261"/>
                  </a:cubicBezTo>
                  <a:cubicBezTo>
                    <a:pt x="156" y="261"/>
                    <a:pt x="176" y="253"/>
                    <a:pt x="190" y="239"/>
                  </a:cubicBezTo>
                  <a:cubicBezTo>
                    <a:pt x="244" y="190"/>
                    <a:pt x="260" y="103"/>
                    <a:pt x="206" y="50"/>
                  </a:cubicBezTo>
                  <a:cubicBezTo>
                    <a:pt x="206" y="33"/>
                    <a:pt x="190" y="17"/>
                    <a:pt x="174" y="17"/>
                  </a:cubicBezTo>
                  <a:cubicBezTo>
                    <a:pt x="157" y="0"/>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33"/>
            <p:cNvSpPr/>
            <p:nvPr/>
          </p:nvSpPr>
          <p:spPr>
            <a:xfrm>
              <a:off x="5157275" y="2637000"/>
              <a:ext cx="6525" cy="6625"/>
            </a:xfrm>
            <a:custGeom>
              <a:avLst/>
              <a:gdLst/>
              <a:ahLst/>
              <a:cxnLst/>
              <a:rect l="l" t="t" r="r" b="b"/>
              <a:pathLst>
                <a:path w="261" h="265" extrusionOk="0">
                  <a:moveTo>
                    <a:pt x="147" y="0"/>
                  </a:moveTo>
                  <a:cubicBezTo>
                    <a:pt x="102" y="0"/>
                    <a:pt x="51" y="33"/>
                    <a:pt x="37" y="91"/>
                  </a:cubicBezTo>
                  <a:cubicBezTo>
                    <a:pt x="0" y="141"/>
                    <a:pt x="37" y="227"/>
                    <a:pt x="87" y="244"/>
                  </a:cubicBezTo>
                  <a:cubicBezTo>
                    <a:pt x="103" y="264"/>
                    <a:pt x="124" y="264"/>
                    <a:pt x="140" y="264"/>
                  </a:cubicBezTo>
                  <a:cubicBezTo>
                    <a:pt x="190" y="264"/>
                    <a:pt x="227" y="227"/>
                    <a:pt x="244" y="178"/>
                  </a:cubicBezTo>
                  <a:cubicBezTo>
                    <a:pt x="260" y="124"/>
                    <a:pt x="244" y="75"/>
                    <a:pt x="206" y="37"/>
                  </a:cubicBezTo>
                  <a:cubicBezTo>
                    <a:pt x="206" y="21"/>
                    <a:pt x="190" y="21"/>
                    <a:pt x="173"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33"/>
            <p:cNvSpPr/>
            <p:nvPr/>
          </p:nvSpPr>
          <p:spPr>
            <a:xfrm>
              <a:off x="5163350" y="2619375"/>
              <a:ext cx="6000" cy="6625"/>
            </a:xfrm>
            <a:custGeom>
              <a:avLst/>
              <a:gdLst/>
              <a:ahLst/>
              <a:cxnLst/>
              <a:rect l="l" t="t" r="r" b="b"/>
              <a:pathLst>
                <a:path w="240" h="265" extrusionOk="0">
                  <a:moveTo>
                    <a:pt x="126" y="0"/>
                  </a:moveTo>
                  <a:cubicBezTo>
                    <a:pt x="81" y="0"/>
                    <a:pt x="31" y="33"/>
                    <a:pt x="17" y="91"/>
                  </a:cubicBezTo>
                  <a:cubicBezTo>
                    <a:pt x="1" y="161"/>
                    <a:pt x="17" y="227"/>
                    <a:pt x="87" y="264"/>
                  </a:cubicBezTo>
                  <a:lnTo>
                    <a:pt x="137" y="264"/>
                  </a:lnTo>
                  <a:cubicBezTo>
                    <a:pt x="170" y="264"/>
                    <a:pt x="207" y="227"/>
                    <a:pt x="223" y="178"/>
                  </a:cubicBezTo>
                  <a:cubicBezTo>
                    <a:pt x="240" y="145"/>
                    <a:pt x="223" y="91"/>
                    <a:pt x="207" y="58"/>
                  </a:cubicBezTo>
                  <a:lnTo>
                    <a:pt x="153" y="4"/>
                  </a:lnTo>
                  <a:cubicBezTo>
                    <a:pt x="145"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33"/>
            <p:cNvSpPr/>
            <p:nvPr/>
          </p:nvSpPr>
          <p:spPr>
            <a:xfrm>
              <a:off x="5175825" y="2511650"/>
              <a:ext cx="6000" cy="6450"/>
            </a:xfrm>
            <a:custGeom>
              <a:avLst/>
              <a:gdLst/>
              <a:ahLst/>
              <a:cxnLst/>
              <a:rect l="l" t="t" r="r" b="b"/>
              <a:pathLst>
                <a:path w="240" h="258" extrusionOk="0">
                  <a:moveTo>
                    <a:pt x="120" y="1"/>
                  </a:moveTo>
                  <a:cubicBezTo>
                    <a:pt x="83" y="1"/>
                    <a:pt x="66" y="1"/>
                    <a:pt x="33" y="22"/>
                  </a:cubicBezTo>
                  <a:cubicBezTo>
                    <a:pt x="17" y="54"/>
                    <a:pt x="0" y="71"/>
                    <a:pt x="0" y="104"/>
                  </a:cubicBezTo>
                  <a:cubicBezTo>
                    <a:pt x="0" y="141"/>
                    <a:pt x="0" y="174"/>
                    <a:pt x="17" y="207"/>
                  </a:cubicBezTo>
                  <a:cubicBezTo>
                    <a:pt x="46" y="239"/>
                    <a:pt x="82" y="257"/>
                    <a:pt x="117" y="257"/>
                  </a:cubicBezTo>
                  <a:cubicBezTo>
                    <a:pt x="142" y="257"/>
                    <a:pt x="166" y="248"/>
                    <a:pt x="186" y="228"/>
                  </a:cubicBezTo>
                  <a:cubicBezTo>
                    <a:pt x="223" y="191"/>
                    <a:pt x="240" y="104"/>
                    <a:pt x="207" y="54"/>
                  </a:cubicBezTo>
                  <a:cubicBezTo>
                    <a:pt x="186"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33"/>
            <p:cNvSpPr/>
            <p:nvPr/>
          </p:nvSpPr>
          <p:spPr>
            <a:xfrm>
              <a:off x="5128925" y="2765125"/>
              <a:ext cx="6100" cy="6575"/>
            </a:xfrm>
            <a:custGeom>
              <a:avLst/>
              <a:gdLst/>
              <a:ahLst/>
              <a:cxnLst/>
              <a:rect l="l" t="t" r="r" b="b"/>
              <a:pathLst>
                <a:path w="244" h="263" extrusionOk="0">
                  <a:moveTo>
                    <a:pt x="141" y="0"/>
                  </a:moveTo>
                  <a:cubicBezTo>
                    <a:pt x="124" y="0"/>
                    <a:pt x="87" y="17"/>
                    <a:pt x="71" y="33"/>
                  </a:cubicBezTo>
                  <a:cubicBezTo>
                    <a:pt x="21" y="87"/>
                    <a:pt x="0" y="153"/>
                    <a:pt x="54" y="223"/>
                  </a:cubicBezTo>
                  <a:cubicBezTo>
                    <a:pt x="71" y="239"/>
                    <a:pt x="87" y="256"/>
                    <a:pt x="124" y="256"/>
                  </a:cubicBezTo>
                  <a:cubicBezTo>
                    <a:pt x="134" y="261"/>
                    <a:pt x="142" y="263"/>
                    <a:pt x="150" y="263"/>
                  </a:cubicBezTo>
                  <a:cubicBezTo>
                    <a:pt x="168" y="263"/>
                    <a:pt x="183" y="251"/>
                    <a:pt x="207" y="239"/>
                  </a:cubicBezTo>
                  <a:cubicBezTo>
                    <a:pt x="227" y="206"/>
                    <a:pt x="244" y="190"/>
                    <a:pt x="244" y="153"/>
                  </a:cubicBezTo>
                  <a:cubicBezTo>
                    <a:pt x="244" y="120"/>
                    <a:pt x="244" y="87"/>
                    <a:pt x="227" y="50"/>
                  </a:cubicBezTo>
                  <a:cubicBezTo>
                    <a:pt x="207" y="33"/>
                    <a:pt x="190" y="17"/>
                    <a:pt x="174" y="17"/>
                  </a:cubicBezTo>
                  <a:cubicBezTo>
                    <a:pt x="157" y="17"/>
                    <a:pt x="157"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33"/>
            <p:cNvSpPr/>
            <p:nvPr/>
          </p:nvSpPr>
          <p:spPr>
            <a:xfrm>
              <a:off x="5262925" y="2614725"/>
              <a:ext cx="3525" cy="6525"/>
            </a:xfrm>
            <a:custGeom>
              <a:avLst/>
              <a:gdLst/>
              <a:ahLst/>
              <a:cxnLst/>
              <a:rect l="l" t="t" r="r" b="b"/>
              <a:pathLst>
                <a:path w="141" h="261" extrusionOk="0">
                  <a:moveTo>
                    <a:pt x="103" y="1"/>
                  </a:moveTo>
                  <a:cubicBezTo>
                    <a:pt x="70" y="21"/>
                    <a:pt x="54" y="54"/>
                    <a:pt x="37" y="87"/>
                  </a:cubicBezTo>
                  <a:cubicBezTo>
                    <a:pt x="0" y="157"/>
                    <a:pt x="37" y="228"/>
                    <a:pt x="87" y="261"/>
                  </a:cubicBezTo>
                  <a:lnTo>
                    <a:pt x="140" y="261"/>
                  </a:lnTo>
                  <a:cubicBezTo>
                    <a:pt x="140" y="174"/>
                    <a:pt x="124" y="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33"/>
            <p:cNvSpPr/>
            <p:nvPr/>
          </p:nvSpPr>
          <p:spPr>
            <a:xfrm>
              <a:off x="5114400" y="2767550"/>
              <a:ext cx="6000" cy="6550"/>
            </a:xfrm>
            <a:custGeom>
              <a:avLst/>
              <a:gdLst/>
              <a:ahLst/>
              <a:cxnLst/>
              <a:rect l="l" t="t" r="r" b="b"/>
              <a:pathLst>
                <a:path w="240" h="262" extrusionOk="0">
                  <a:moveTo>
                    <a:pt x="125" y="0"/>
                  </a:moveTo>
                  <a:cubicBezTo>
                    <a:pt x="79" y="0"/>
                    <a:pt x="42" y="2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190" y="23"/>
                    <a:pt x="190" y="23"/>
                    <a:pt x="169" y="6"/>
                  </a:cubicBezTo>
                  <a:cubicBezTo>
                    <a:pt x="154" y="2"/>
                    <a:pt x="139"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33"/>
            <p:cNvSpPr/>
            <p:nvPr/>
          </p:nvSpPr>
          <p:spPr>
            <a:xfrm>
              <a:off x="5169325" y="2775825"/>
              <a:ext cx="6000" cy="6650"/>
            </a:xfrm>
            <a:custGeom>
              <a:avLst/>
              <a:gdLst/>
              <a:ahLst/>
              <a:cxnLst/>
              <a:rect l="l" t="t" r="r" b="b"/>
              <a:pathLst>
                <a:path w="240" h="266" extrusionOk="0">
                  <a:moveTo>
                    <a:pt x="104" y="1"/>
                  </a:moveTo>
                  <a:cubicBezTo>
                    <a:pt x="87" y="1"/>
                    <a:pt x="87" y="17"/>
                    <a:pt x="71" y="17"/>
                  </a:cubicBezTo>
                  <a:cubicBezTo>
                    <a:pt x="34" y="34"/>
                    <a:pt x="1" y="87"/>
                    <a:pt x="1" y="153"/>
                  </a:cubicBezTo>
                  <a:cubicBezTo>
                    <a:pt x="17" y="191"/>
                    <a:pt x="34" y="224"/>
                    <a:pt x="54" y="240"/>
                  </a:cubicBezTo>
                  <a:cubicBezTo>
                    <a:pt x="66" y="252"/>
                    <a:pt x="85" y="265"/>
                    <a:pt x="108" y="265"/>
                  </a:cubicBezTo>
                  <a:cubicBezTo>
                    <a:pt x="117" y="265"/>
                    <a:pt x="127" y="263"/>
                    <a:pt x="137" y="256"/>
                  </a:cubicBezTo>
                  <a:cubicBezTo>
                    <a:pt x="190" y="256"/>
                    <a:pt x="240" y="191"/>
                    <a:pt x="223" y="120"/>
                  </a:cubicBezTo>
                  <a:lnTo>
                    <a:pt x="223" y="87"/>
                  </a:lnTo>
                  <a:cubicBezTo>
                    <a:pt x="207" y="50"/>
                    <a:pt x="190"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33"/>
            <p:cNvSpPr/>
            <p:nvPr/>
          </p:nvSpPr>
          <p:spPr>
            <a:xfrm>
              <a:off x="5132425" y="2794775"/>
              <a:ext cx="6425" cy="6550"/>
            </a:xfrm>
            <a:custGeom>
              <a:avLst/>
              <a:gdLst/>
              <a:ahLst/>
              <a:cxnLst/>
              <a:rect l="l" t="t" r="r" b="b"/>
              <a:pathLst>
                <a:path w="257" h="262" extrusionOk="0">
                  <a:moveTo>
                    <a:pt x="127" y="1"/>
                  </a:moveTo>
                  <a:cubicBezTo>
                    <a:pt x="87" y="1"/>
                    <a:pt x="46" y="32"/>
                    <a:pt x="34" y="84"/>
                  </a:cubicBezTo>
                  <a:cubicBezTo>
                    <a:pt x="1" y="154"/>
                    <a:pt x="34" y="220"/>
                    <a:pt x="87" y="257"/>
                  </a:cubicBezTo>
                  <a:cubicBezTo>
                    <a:pt x="96" y="260"/>
                    <a:pt x="105" y="261"/>
                    <a:pt x="114" y="261"/>
                  </a:cubicBezTo>
                  <a:cubicBezTo>
                    <a:pt x="160" y="261"/>
                    <a:pt x="212" y="229"/>
                    <a:pt x="240" y="171"/>
                  </a:cubicBezTo>
                  <a:cubicBezTo>
                    <a:pt x="256" y="117"/>
                    <a:pt x="223" y="34"/>
                    <a:pt x="170" y="14"/>
                  </a:cubicBezTo>
                  <a:cubicBezTo>
                    <a:pt x="157"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33"/>
            <p:cNvSpPr/>
            <p:nvPr/>
          </p:nvSpPr>
          <p:spPr>
            <a:xfrm>
              <a:off x="5094600" y="2785725"/>
              <a:ext cx="6000" cy="6575"/>
            </a:xfrm>
            <a:custGeom>
              <a:avLst/>
              <a:gdLst/>
              <a:ahLst/>
              <a:cxnLst/>
              <a:rect l="l" t="t" r="r" b="b"/>
              <a:pathLst>
                <a:path w="240" h="263" extrusionOk="0">
                  <a:moveTo>
                    <a:pt x="137" y="1"/>
                  </a:moveTo>
                  <a:cubicBezTo>
                    <a:pt x="104" y="1"/>
                    <a:pt x="71" y="17"/>
                    <a:pt x="54" y="34"/>
                  </a:cubicBezTo>
                  <a:cubicBezTo>
                    <a:pt x="1" y="87"/>
                    <a:pt x="1" y="153"/>
                    <a:pt x="34" y="223"/>
                  </a:cubicBezTo>
                  <a:cubicBezTo>
                    <a:pt x="54" y="251"/>
                    <a:pt x="83" y="263"/>
                    <a:pt x="114" y="263"/>
                  </a:cubicBezTo>
                  <a:cubicBezTo>
                    <a:pt x="140" y="263"/>
                    <a:pt x="166" y="255"/>
                    <a:pt x="190" y="240"/>
                  </a:cubicBezTo>
                  <a:cubicBezTo>
                    <a:pt x="240" y="190"/>
                    <a:pt x="240" y="104"/>
                    <a:pt x="207" y="50"/>
                  </a:cubicBezTo>
                  <a:cubicBezTo>
                    <a:pt x="190" y="34"/>
                    <a:pt x="174" y="17"/>
                    <a:pt x="157" y="17"/>
                  </a:cubicBezTo>
                  <a:cubicBezTo>
                    <a:pt x="157"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33"/>
            <p:cNvSpPr/>
            <p:nvPr/>
          </p:nvSpPr>
          <p:spPr>
            <a:xfrm>
              <a:off x="5089450" y="2760475"/>
              <a:ext cx="6525" cy="6450"/>
            </a:xfrm>
            <a:custGeom>
              <a:avLst/>
              <a:gdLst/>
              <a:ahLst/>
              <a:cxnLst/>
              <a:rect l="l" t="t" r="r" b="b"/>
              <a:pathLst>
                <a:path w="261" h="258" extrusionOk="0">
                  <a:moveTo>
                    <a:pt x="129" y="0"/>
                  </a:moveTo>
                  <a:cubicBezTo>
                    <a:pt x="88" y="0"/>
                    <a:pt x="49" y="32"/>
                    <a:pt x="33" y="83"/>
                  </a:cubicBezTo>
                  <a:cubicBezTo>
                    <a:pt x="0" y="149"/>
                    <a:pt x="33" y="219"/>
                    <a:pt x="87" y="252"/>
                  </a:cubicBezTo>
                  <a:cubicBezTo>
                    <a:pt x="100" y="256"/>
                    <a:pt x="113" y="258"/>
                    <a:pt x="124" y="258"/>
                  </a:cubicBezTo>
                  <a:cubicBezTo>
                    <a:pt x="175" y="258"/>
                    <a:pt x="213" y="223"/>
                    <a:pt x="240" y="170"/>
                  </a:cubicBezTo>
                  <a:cubicBezTo>
                    <a:pt x="260" y="100"/>
                    <a:pt x="223" y="29"/>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33"/>
            <p:cNvSpPr/>
            <p:nvPr/>
          </p:nvSpPr>
          <p:spPr>
            <a:xfrm>
              <a:off x="5107475" y="2754400"/>
              <a:ext cx="6025" cy="6575"/>
            </a:xfrm>
            <a:custGeom>
              <a:avLst/>
              <a:gdLst/>
              <a:ahLst/>
              <a:cxnLst/>
              <a:rect l="l" t="t" r="r" b="b"/>
              <a:pathLst>
                <a:path w="241" h="263" extrusionOk="0">
                  <a:moveTo>
                    <a:pt x="104" y="0"/>
                  </a:moveTo>
                  <a:cubicBezTo>
                    <a:pt x="71" y="17"/>
                    <a:pt x="55" y="33"/>
                    <a:pt x="34" y="50"/>
                  </a:cubicBezTo>
                  <a:cubicBezTo>
                    <a:pt x="17" y="83"/>
                    <a:pt x="1" y="120"/>
                    <a:pt x="1" y="153"/>
                  </a:cubicBezTo>
                  <a:cubicBezTo>
                    <a:pt x="17" y="186"/>
                    <a:pt x="34" y="223"/>
                    <a:pt x="55" y="239"/>
                  </a:cubicBezTo>
                  <a:cubicBezTo>
                    <a:pt x="66" y="251"/>
                    <a:pt x="86" y="263"/>
                    <a:pt x="108" y="263"/>
                  </a:cubicBezTo>
                  <a:cubicBezTo>
                    <a:pt x="118" y="263"/>
                    <a:pt x="127" y="261"/>
                    <a:pt x="137" y="256"/>
                  </a:cubicBezTo>
                  <a:cubicBezTo>
                    <a:pt x="191" y="256"/>
                    <a:pt x="240" y="186"/>
                    <a:pt x="224" y="120"/>
                  </a:cubicBezTo>
                  <a:cubicBezTo>
                    <a:pt x="224" y="83"/>
                    <a:pt x="207" y="50"/>
                    <a:pt x="191" y="33"/>
                  </a:cubicBezTo>
                  <a:cubicBezTo>
                    <a:pt x="174" y="17"/>
                    <a:pt x="174" y="17"/>
                    <a:pt x="158"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33"/>
            <p:cNvSpPr/>
            <p:nvPr/>
          </p:nvSpPr>
          <p:spPr>
            <a:xfrm>
              <a:off x="5136250" y="2748725"/>
              <a:ext cx="5575" cy="6525"/>
            </a:xfrm>
            <a:custGeom>
              <a:avLst/>
              <a:gdLst/>
              <a:ahLst/>
              <a:cxnLst/>
              <a:rect l="l" t="t" r="r" b="b"/>
              <a:pathLst>
                <a:path w="223" h="261" extrusionOk="0">
                  <a:moveTo>
                    <a:pt x="87" y="1"/>
                  </a:moveTo>
                  <a:cubicBezTo>
                    <a:pt x="70" y="1"/>
                    <a:pt x="37" y="21"/>
                    <a:pt x="17" y="54"/>
                  </a:cubicBezTo>
                  <a:cubicBezTo>
                    <a:pt x="0" y="87"/>
                    <a:pt x="0" y="124"/>
                    <a:pt x="0" y="157"/>
                  </a:cubicBezTo>
                  <a:cubicBezTo>
                    <a:pt x="0" y="190"/>
                    <a:pt x="17" y="207"/>
                    <a:pt x="54" y="244"/>
                  </a:cubicBezTo>
                  <a:cubicBezTo>
                    <a:pt x="70" y="260"/>
                    <a:pt x="103" y="260"/>
                    <a:pt x="120" y="260"/>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33"/>
            <p:cNvSpPr/>
            <p:nvPr/>
          </p:nvSpPr>
          <p:spPr>
            <a:xfrm>
              <a:off x="5101925" y="2771925"/>
              <a:ext cx="5575" cy="6675"/>
            </a:xfrm>
            <a:custGeom>
              <a:avLst/>
              <a:gdLst/>
              <a:ahLst/>
              <a:cxnLst/>
              <a:rect l="l" t="t" r="r" b="b"/>
              <a:pathLst>
                <a:path w="223" h="267" extrusionOk="0">
                  <a:moveTo>
                    <a:pt x="103" y="0"/>
                  </a:moveTo>
                  <a:cubicBezTo>
                    <a:pt x="33" y="21"/>
                    <a:pt x="0" y="87"/>
                    <a:pt x="0" y="157"/>
                  </a:cubicBezTo>
                  <a:cubicBezTo>
                    <a:pt x="0" y="190"/>
                    <a:pt x="17" y="227"/>
                    <a:pt x="50" y="243"/>
                  </a:cubicBezTo>
                  <a:cubicBezTo>
                    <a:pt x="64" y="255"/>
                    <a:pt x="85" y="267"/>
                    <a:pt x="108" y="267"/>
                  </a:cubicBezTo>
                  <a:cubicBezTo>
                    <a:pt x="117" y="267"/>
                    <a:pt x="127" y="265"/>
                    <a:pt x="136" y="260"/>
                  </a:cubicBezTo>
                  <a:cubicBezTo>
                    <a:pt x="190" y="260"/>
                    <a:pt x="223" y="190"/>
                    <a:pt x="223" y="124"/>
                  </a:cubicBezTo>
                  <a:cubicBezTo>
                    <a:pt x="223" y="87"/>
                    <a:pt x="206" y="54"/>
                    <a:pt x="173" y="37"/>
                  </a:cubicBezTo>
                  <a:cubicBezTo>
                    <a:pt x="173" y="21"/>
                    <a:pt x="153"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33"/>
            <p:cNvSpPr/>
            <p:nvPr/>
          </p:nvSpPr>
          <p:spPr>
            <a:xfrm>
              <a:off x="5097600" y="2817975"/>
              <a:ext cx="6100" cy="6425"/>
            </a:xfrm>
            <a:custGeom>
              <a:avLst/>
              <a:gdLst/>
              <a:ahLst/>
              <a:cxnLst/>
              <a:rect l="l" t="t" r="r" b="b"/>
              <a:pathLst>
                <a:path w="244" h="257" extrusionOk="0">
                  <a:moveTo>
                    <a:pt x="129" y="1"/>
                  </a:moveTo>
                  <a:cubicBezTo>
                    <a:pt x="87" y="1"/>
                    <a:pt x="44" y="32"/>
                    <a:pt x="17" y="84"/>
                  </a:cubicBezTo>
                  <a:cubicBezTo>
                    <a:pt x="0" y="154"/>
                    <a:pt x="37" y="220"/>
                    <a:pt x="87" y="257"/>
                  </a:cubicBezTo>
                  <a:lnTo>
                    <a:pt x="140" y="257"/>
                  </a:lnTo>
                  <a:cubicBezTo>
                    <a:pt x="173" y="257"/>
                    <a:pt x="223" y="220"/>
                    <a:pt x="243" y="187"/>
                  </a:cubicBezTo>
                  <a:cubicBezTo>
                    <a:pt x="243" y="137"/>
                    <a:pt x="243" y="84"/>
                    <a:pt x="206" y="51"/>
                  </a:cubicBezTo>
                  <a:cubicBezTo>
                    <a:pt x="206" y="34"/>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33"/>
            <p:cNvSpPr/>
            <p:nvPr/>
          </p:nvSpPr>
          <p:spPr>
            <a:xfrm>
              <a:off x="5139750" y="2779125"/>
              <a:ext cx="6400" cy="6550"/>
            </a:xfrm>
            <a:custGeom>
              <a:avLst/>
              <a:gdLst/>
              <a:ahLst/>
              <a:cxnLst/>
              <a:rect l="l" t="t" r="r" b="b"/>
              <a:pathLst>
                <a:path w="256" h="262" extrusionOk="0">
                  <a:moveTo>
                    <a:pt x="142" y="1"/>
                  </a:moveTo>
                  <a:cubicBezTo>
                    <a:pt x="97" y="1"/>
                    <a:pt x="47" y="31"/>
                    <a:pt x="33" y="75"/>
                  </a:cubicBezTo>
                  <a:cubicBezTo>
                    <a:pt x="0" y="145"/>
                    <a:pt x="33" y="228"/>
                    <a:pt x="83" y="248"/>
                  </a:cubicBezTo>
                  <a:cubicBezTo>
                    <a:pt x="101" y="257"/>
                    <a:pt x="119" y="261"/>
                    <a:pt x="135" y="261"/>
                  </a:cubicBezTo>
                  <a:cubicBezTo>
                    <a:pt x="180" y="261"/>
                    <a:pt x="215" y="230"/>
                    <a:pt x="240" y="178"/>
                  </a:cubicBezTo>
                  <a:cubicBezTo>
                    <a:pt x="256" y="108"/>
                    <a:pt x="223" y="42"/>
                    <a:pt x="169" y="5"/>
                  </a:cubicBezTo>
                  <a:cubicBezTo>
                    <a:pt x="161" y="2"/>
                    <a:pt x="151"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33"/>
            <p:cNvSpPr/>
            <p:nvPr/>
          </p:nvSpPr>
          <p:spPr>
            <a:xfrm>
              <a:off x="5162425" y="2793775"/>
              <a:ext cx="6525" cy="6475"/>
            </a:xfrm>
            <a:custGeom>
              <a:avLst/>
              <a:gdLst/>
              <a:ahLst/>
              <a:cxnLst/>
              <a:rect l="l" t="t" r="r" b="b"/>
              <a:pathLst>
                <a:path w="261" h="259" extrusionOk="0">
                  <a:moveTo>
                    <a:pt x="147" y="0"/>
                  </a:moveTo>
                  <a:cubicBezTo>
                    <a:pt x="102" y="0"/>
                    <a:pt x="51" y="33"/>
                    <a:pt x="38" y="91"/>
                  </a:cubicBezTo>
                  <a:cubicBezTo>
                    <a:pt x="0" y="140"/>
                    <a:pt x="38" y="227"/>
                    <a:pt x="87" y="244"/>
                  </a:cubicBezTo>
                  <a:cubicBezTo>
                    <a:pt x="106" y="254"/>
                    <a:pt x="124" y="258"/>
                    <a:pt x="140" y="258"/>
                  </a:cubicBezTo>
                  <a:cubicBezTo>
                    <a:pt x="183" y="258"/>
                    <a:pt x="217" y="226"/>
                    <a:pt x="244" y="178"/>
                  </a:cubicBezTo>
                  <a:cubicBezTo>
                    <a:pt x="260" y="107"/>
                    <a:pt x="227" y="37"/>
                    <a:pt x="174" y="4"/>
                  </a:cubicBezTo>
                  <a:cubicBezTo>
                    <a:pt x="165" y="2"/>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33"/>
            <p:cNvSpPr/>
            <p:nvPr/>
          </p:nvSpPr>
          <p:spPr>
            <a:xfrm>
              <a:off x="5166350" y="2743150"/>
              <a:ext cx="5575" cy="6700"/>
            </a:xfrm>
            <a:custGeom>
              <a:avLst/>
              <a:gdLst/>
              <a:ahLst/>
              <a:cxnLst/>
              <a:rect l="l" t="t" r="r" b="b"/>
              <a:pathLst>
                <a:path w="223" h="268" extrusionOk="0">
                  <a:moveTo>
                    <a:pt x="87" y="1"/>
                  </a:moveTo>
                  <a:cubicBezTo>
                    <a:pt x="33" y="17"/>
                    <a:pt x="0" y="87"/>
                    <a:pt x="0" y="158"/>
                  </a:cubicBezTo>
                  <a:cubicBezTo>
                    <a:pt x="0" y="191"/>
                    <a:pt x="17" y="224"/>
                    <a:pt x="50" y="244"/>
                  </a:cubicBezTo>
                  <a:cubicBezTo>
                    <a:pt x="64" y="256"/>
                    <a:pt x="85" y="267"/>
                    <a:pt x="102" y="267"/>
                  </a:cubicBezTo>
                  <a:cubicBezTo>
                    <a:pt x="109" y="267"/>
                    <a:pt x="115" y="265"/>
                    <a:pt x="120" y="261"/>
                  </a:cubicBezTo>
                  <a:cubicBezTo>
                    <a:pt x="153" y="261"/>
                    <a:pt x="190" y="244"/>
                    <a:pt x="206" y="207"/>
                  </a:cubicBezTo>
                  <a:cubicBezTo>
                    <a:pt x="223" y="191"/>
                    <a:pt x="223" y="158"/>
                    <a:pt x="223" y="120"/>
                  </a:cubicBezTo>
                  <a:cubicBezTo>
                    <a:pt x="223" y="87"/>
                    <a:pt x="206" y="55"/>
                    <a:pt x="173" y="38"/>
                  </a:cubicBezTo>
                  <a:cubicBezTo>
                    <a:pt x="173" y="17"/>
                    <a:pt x="153" y="17"/>
                    <a:pt x="153" y="17"/>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33"/>
            <p:cNvSpPr/>
            <p:nvPr/>
          </p:nvSpPr>
          <p:spPr>
            <a:xfrm>
              <a:off x="5153875" y="2776250"/>
              <a:ext cx="6000" cy="6525"/>
            </a:xfrm>
            <a:custGeom>
              <a:avLst/>
              <a:gdLst/>
              <a:ahLst/>
              <a:cxnLst/>
              <a:rect l="l" t="t" r="r" b="b"/>
              <a:pathLst>
                <a:path w="240" h="261" extrusionOk="0">
                  <a:moveTo>
                    <a:pt x="136" y="0"/>
                  </a:moveTo>
                  <a:cubicBezTo>
                    <a:pt x="103" y="0"/>
                    <a:pt x="70" y="0"/>
                    <a:pt x="54" y="33"/>
                  </a:cubicBezTo>
                  <a:cubicBezTo>
                    <a:pt x="0" y="70"/>
                    <a:pt x="0" y="157"/>
                    <a:pt x="33" y="207"/>
                  </a:cubicBezTo>
                  <a:cubicBezTo>
                    <a:pt x="54" y="239"/>
                    <a:pt x="87" y="260"/>
                    <a:pt x="103" y="260"/>
                  </a:cubicBezTo>
                  <a:cubicBezTo>
                    <a:pt x="136" y="260"/>
                    <a:pt x="173" y="260"/>
                    <a:pt x="190" y="239"/>
                  </a:cubicBezTo>
                  <a:cubicBezTo>
                    <a:pt x="239" y="190"/>
                    <a:pt x="239" y="103"/>
                    <a:pt x="206" y="54"/>
                  </a:cubicBezTo>
                  <a:cubicBezTo>
                    <a:pt x="190" y="33"/>
                    <a:pt x="173" y="17"/>
                    <a:pt x="157" y="17"/>
                  </a:cubicBezTo>
                  <a:cubicBezTo>
                    <a:pt x="157" y="0"/>
                    <a:pt x="136"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33"/>
            <p:cNvSpPr/>
            <p:nvPr/>
          </p:nvSpPr>
          <p:spPr>
            <a:xfrm>
              <a:off x="5159025" y="2760375"/>
              <a:ext cx="6000" cy="6625"/>
            </a:xfrm>
            <a:custGeom>
              <a:avLst/>
              <a:gdLst/>
              <a:ahLst/>
              <a:cxnLst/>
              <a:rect l="l" t="t" r="r" b="b"/>
              <a:pathLst>
                <a:path w="240" h="265" extrusionOk="0">
                  <a:moveTo>
                    <a:pt x="103" y="0"/>
                  </a:moveTo>
                  <a:cubicBezTo>
                    <a:pt x="33" y="17"/>
                    <a:pt x="0" y="87"/>
                    <a:pt x="0" y="153"/>
                  </a:cubicBezTo>
                  <a:cubicBezTo>
                    <a:pt x="17" y="190"/>
                    <a:pt x="33" y="223"/>
                    <a:pt x="54" y="240"/>
                  </a:cubicBezTo>
                  <a:cubicBezTo>
                    <a:pt x="66" y="251"/>
                    <a:pt x="85" y="265"/>
                    <a:pt x="107" y="265"/>
                  </a:cubicBezTo>
                  <a:cubicBezTo>
                    <a:pt x="117" y="265"/>
                    <a:pt x="127" y="262"/>
                    <a:pt x="136" y="256"/>
                  </a:cubicBezTo>
                  <a:cubicBezTo>
                    <a:pt x="190" y="256"/>
                    <a:pt x="239" y="190"/>
                    <a:pt x="223" y="120"/>
                  </a:cubicBezTo>
                  <a:cubicBezTo>
                    <a:pt x="223" y="87"/>
                    <a:pt x="207" y="50"/>
                    <a:pt x="190" y="33"/>
                  </a:cubicBezTo>
                  <a:cubicBezTo>
                    <a:pt x="174" y="17"/>
                    <a:pt x="174"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33"/>
            <p:cNvSpPr/>
            <p:nvPr/>
          </p:nvSpPr>
          <p:spPr>
            <a:xfrm>
              <a:off x="5150875" y="2745975"/>
              <a:ext cx="6000" cy="6700"/>
            </a:xfrm>
            <a:custGeom>
              <a:avLst/>
              <a:gdLst/>
              <a:ahLst/>
              <a:cxnLst/>
              <a:rect l="l" t="t" r="r" b="b"/>
              <a:pathLst>
                <a:path w="240" h="268" extrusionOk="0">
                  <a:moveTo>
                    <a:pt x="109" y="1"/>
                  </a:moveTo>
                  <a:cubicBezTo>
                    <a:pt x="86" y="1"/>
                    <a:pt x="65" y="13"/>
                    <a:pt x="50" y="28"/>
                  </a:cubicBezTo>
                  <a:cubicBezTo>
                    <a:pt x="1" y="78"/>
                    <a:pt x="1" y="164"/>
                    <a:pt x="34" y="214"/>
                  </a:cubicBezTo>
                  <a:cubicBezTo>
                    <a:pt x="50" y="251"/>
                    <a:pt x="87" y="267"/>
                    <a:pt x="104" y="267"/>
                  </a:cubicBezTo>
                  <a:cubicBezTo>
                    <a:pt x="137" y="267"/>
                    <a:pt x="174" y="251"/>
                    <a:pt x="190" y="234"/>
                  </a:cubicBezTo>
                  <a:cubicBezTo>
                    <a:pt x="223" y="214"/>
                    <a:pt x="223" y="181"/>
                    <a:pt x="240" y="148"/>
                  </a:cubicBezTo>
                  <a:cubicBezTo>
                    <a:pt x="240" y="111"/>
                    <a:pt x="223" y="78"/>
                    <a:pt x="207" y="45"/>
                  </a:cubicBezTo>
                  <a:cubicBezTo>
                    <a:pt x="190" y="28"/>
                    <a:pt x="190" y="28"/>
                    <a:pt x="153" y="7"/>
                  </a:cubicBezTo>
                  <a:lnTo>
                    <a:pt x="137" y="7"/>
                  </a:lnTo>
                  <a:cubicBezTo>
                    <a:pt x="127" y="3"/>
                    <a:pt x="118"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33"/>
            <p:cNvSpPr/>
            <p:nvPr/>
          </p:nvSpPr>
          <p:spPr>
            <a:xfrm>
              <a:off x="5141800" y="2762350"/>
              <a:ext cx="5700" cy="6600"/>
            </a:xfrm>
            <a:custGeom>
              <a:avLst/>
              <a:gdLst/>
              <a:ahLst/>
              <a:cxnLst/>
              <a:rect l="l" t="t" r="r" b="b"/>
              <a:pathLst>
                <a:path w="228" h="264" extrusionOk="0">
                  <a:moveTo>
                    <a:pt x="123" y="1"/>
                  </a:moveTo>
                  <a:cubicBezTo>
                    <a:pt x="117" y="1"/>
                    <a:pt x="111" y="3"/>
                    <a:pt x="104" y="8"/>
                  </a:cubicBezTo>
                  <a:cubicBezTo>
                    <a:pt x="87" y="8"/>
                    <a:pt x="54" y="25"/>
                    <a:pt x="38" y="41"/>
                  </a:cubicBezTo>
                  <a:cubicBezTo>
                    <a:pt x="21" y="57"/>
                    <a:pt x="1" y="111"/>
                    <a:pt x="21" y="144"/>
                  </a:cubicBezTo>
                  <a:cubicBezTo>
                    <a:pt x="21" y="177"/>
                    <a:pt x="38" y="214"/>
                    <a:pt x="54" y="231"/>
                  </a:cubicBezTo>
                  <a:cubicBezTo>
                    <a:pt x="87" y="247"/>
                    <a:pt x="104" y="264"/>
                    <a:pt x="141" y="264"/>
                  </a:cubicBezTo>
                  <a:cubicBezTo>
                    <a:pt x="190" y="247"/>
                    <a:pt x="228" y="198"/>
                    <a:pt x="228" y="128"/>
                  </a:cubicBezTo>
                  <a:lnTo>
                    <a:pt x="228" y="111"/>
                  </a:lnTo>
                  <a:cubicBezTo>
                    <a:pt x="228" y="57"/>
                    <a:pt x="190" y="25"/>
                    <a:pt x="158" y="8"/>
                  </a:cubicBezTo>
                  <a:cubicBezTo>
                    <a:pt x="147" y="8"/>
                    <a:pt x="136"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33"/>
            <p:cNvSpPr/>
            <p:nvPr/>
          </p:nvSpPr>
          <p:spPr>
            <a:xfrm>
              <a:off x="5144900" y="2718325"/>
              <a:ext cx="6000" cy="6400"/>
            </a:xfrm>
            <a:custGeom>
              <a:avLst/>
              <a:gdLst/>
              <a:ahLst/>
              <a:cxnLst/>
              <a:rect l="l" t="t" r="r" b="b"/>
              <a:pathLst>
                <a:path w="240" h="256" extrusionOk="0">
                  <a:moveTo>
                    <a:pt x="120" y="0"/>
                  </a:moveTo>
                  <a:cubicBezTo>
                    <a:pt x="104" y="0"/>
                    <a:pt x="66" y="0"/>
                    <a:pt x="50" y="17"/>
                  </a:cubicBezTo>
                  <a:cubicBezTo>
                    <a:pt x="17" y="50"/>
                    <a:pt x="1" y="66"/>
                    <a:pt x="1" y="103"/>
                  </a:cubicBezTo>
                  <a:cubicBezTo>
                    <a:pt x="1" y="153"/>
                    <a:pt x="17" y="169"/>
                    <a:pt x="34" y="206"/>
                  </a:cubicBezTo>
                  <a:cubicBezTo>
                    <a:pt x="50" y="239"/>
                    <a:pt x="66" y="256"/>
                    <a:pt x="104" y="256"/>
                  </a:cubicBezTo>
                  <a:cubicBezTo>
                    <a:pt x="137" y="256"/>
                    <a:pt x="153" y="239"/>
                    <a:pt x="186" y="223"/>
                  </a:cubicBezTo>
                  <a:cubicBezTo>
                    <a:pt x="223" y="186"/>
                    <a:pt x="240" y="103"/>
                    <a:pt x="207" y="50"/>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33"/>
            <p:cNvSpPr/>
            <p:nvPr/>
          </p:nvSpPr>
          <p:spPr>
            <a:xfrm>
              <a:off x="5112650" y="2784925"/>
              <a:ext cx="6000" cy="6725"/>
            </a:xfrm>
            <a:custGeom>
              <a:avLst/>
              <a:gdLst/>
              <a:ahLst/>
              <a:cxnLst/>
              <a:rect l="l" t="t" r="r" b="b"/>
              <a:pathLst>
                <a:path w="240" h="269" extrusionOk="0">
                  <a:moveTo>
                    <a:pt x="104" y="1"/>
                  </a:moveTo>
                  <a:cubicBezTo>
                    <a:pt x="87" y="1"/>
                    <a:pt x="70" y="6"/>
                    <a:pt x="54" y="16"/>
                  </a:cubicBezTo>
                  <a:cubicBezTo>
                    <a:pt x="33" y="33"/>
                    <a:pt x="17" y="66"/>
                    <a:pt x="0" y="82"/>
                  </a:cubicBezTo>
                  <a:lnTo>
                    <a:pt x="0" y="169"/>
                  </a:lnTo>
                  <a:cubicBezTo>
                    <a:pt x="17" y="202"/>
                    <a:pt x="33" y="239"/>
                    <a:pt x="70" y="255"/>
                  </a:cubicBezTo>
                  <a:cubicBezTo>
                    <a:pt x="83" y="264"/>
                    <a:pt x="98" y="268"/>
                    <a:pt x="113" y="268"/>
                  </a:cubicBezTo>
                  <a:cubicBezTo>
                    <a:pt x="153" y="268"/>
                    <a:pt x="194" y="237"/>
                    <a:pt x="206" y="185"/>
                  </a:cubicBezTo>
                  <a:cubicBezTo>
                    <a:pt x="239" y="119"/>
                    <a:pt x="206" y="33"/>
                    <a:pt x="157" y="16"/>
                  </a:cubicBezTo>
                  <a:cubicBezTo>
                    <a:pt x="138" y="6"/>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9" name="Google Shape;13089;p33"/>
            <p:cNvSpPr/>
            <p:nvPr/>
          </p:nvSpPr>
          <p:spPr>
            <a:xfrm>
              <a:off x="5059350" y="2761300"/>
              <a:ext cx="6525" cy="6750"/>
            </a:xfrm>
            <a:custGeom>
              <a:avLst/>
              <a:gdLst/>
              <a:ahLst/>
              <a:cxnLst/>
              <a:rect l="l" t="t" r="r" b="b"/>
              <a:pathLst>
                <a:path w="261" h="270" extrusionOk="0">
                  <a:moveTo>
                    <a:pt x="122" y="0"/>
                  </a:moveTo>
                  <a:cubicBezTo>
                    <a:pt x="78" y="0"/>
                    <a:pt x="45" y="32"/>
                    <a:pt x="21" y="83"/>
                  </a:cubicBezTo>
                  <a:cubicBezTo>
                    <a:pt x="1" y="153"/>
                    <a:pt x="38" y="240"/>
                    <a:pt x="87" y="256"/>
                  </a:cubicBezTo>
                  <a:cubicBezTo>
                    <a:pt x="101" y="265"/>
                    <a:pt x="116" y="269"/>
                    <a:pt x="131" y="269"/>
                  </a:cubicBezTo>
                  <a:cubicBezTo>
                    <a:pt x="173" y="269"/>
                    <a:pt x="212" y="238"/>
                    <a:pt x="227" y="186"/>
                  </a:cubicBezTo>
                  <a:cubicBezTo>
                    <a:pt x="260" y="116"/>
                    <a:pt x="227" y="34"/>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0" name="Google Shape;13090;p33"/>
            <p:cNvSpPr/>
            <p:nvPr/>
          </p:nvSpPr>
          <p:spPr>
            <a:xfrm>
              <a:off x="5055950" y="2731850"/>
              <a:ext cx="6000" cy="6600"/>
            </a:xfrm>
            <a:custGeom>
              <a:avLst/>
              <a:gdLst/>
              <a:ahLst/>
              <a:cxnLst/>
              <a:rect l="l" t="t" r="r" b="b"/>
              <a:pathLst>
                <a:path w="240" h="264" extrusionOk="0">
                  <a:moveTo>
                    <a:pt x="111" y="1"/>
                  </a:moveTo>
                  <a:cubicBezTo>
                    <a:pt x="92" y="1"/>
                    <a:pt x="77" y="12"/>
                    <a:pt x="54" y="24"/>
                  </a:cubicBezTo>
                  <a:cubicBezTo>
                    <a:pt x="17" y="78"/>
                    <a:pt x="0" y="160"/>
                    <a:pt x="33" y="214"/>
                  </a:cubicBezTo>
                  <a:cubicBezTo>
                    <a:pt x="71" y="247"/>
                    <a:pt x="87" y="263"/>
                    <a:pt x="120" y="263"/>
                  </a:cubicBezTo>
                  <a:cubicBezTo>
                    <a:pt x="157" y="263"/>
                    <a:pt x="174" y="247"/>
                    <a:pt x="207" y="230"/>
                  </a:cubicBezTo>
                  <a:cubicBezTo>
                    <a:pt x="223" y="214"/>
                    <a:pt x="240" y="181"/>
                    <a:pt x="240" y="144"/>
                  </a:cubicBezTo>
                  <a:cubicBezTo>
                    <a:pt x="240" y="111"/>
                    <a:pt x="240" y="78"/>
                    <a:pt x="223" y="41"/>
                  </a:cubicBezTo>
                  <a:cubicBezTo>
                    <a:pt x="207" y="24"/>
                    <a:pt x="190" y="24"/>
                    <a:pt x="174" y="8"/>
                  </a:cubicBezTo>
                  <a:lnTo>
                    <a:pt x="137" y="8"/>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33"/>
            <p:cNvSpPr/>
            <p:nvPr/>
          </p:nvSpPr>
          <p:spPr>
            <a:xfrm>
              <a:off x="5060275" y="2809325"/>
              <a:ext cx="6000" cy="6425"/>
            </a:xfrm>
            <a:custGeom>
              <a:avLst/>
              <a:gdLst/>
              <a:ahLst/>
              <a:cxnLst/>
              <a:rect l="l" t="t" r="r" b="b"/>
              <a:pathLst>
                <a:path w="240" h="257" extrusionOk="0">
                  <a:moveTo>
                    <a:pt x="104" y="1"/>
                  </a:moveTo>
                  <a:cubicBezTo>
                    <a:pt x="50" y="1"/>
                    <a:pt x="1" y="71"/>
                    <a:pt x="17" y="137"/>
                  </a:cubicBezTo>
                  <a:cubicBezTo>
                    <a:pt x="17" y="174"/>
                    <a:pt x="34" y="207"/>
                    <a:pt x="50" y="223"/>
                  </a:cubicBezTo>
                  <a:cubicBezTo>
                    <a:pt x="87" y="256"/>
                    <a:pt x="104" y="256"/>
                    <a:pt x="137" y="256"/>
                  </a:cubicBezTo>
                  <a:cubicBezTo>
                    <a:pt x="170" y="240"/>
                    <a:pt x="190" y="223"/>
                    <a:pt x="207" y="207"/>
                  </a:cubicBezTo>
                  <a:cubicBezTo>
                    <a:pt x="223" y="174"/>
                    <a:pt x="240" y="137"/>
                    <a:pt x="223" y="104"/>
                  </a:cubicBezTo>
                  <a:cubicBezTo>
                    <a:pt x="223" y="71"/>
                    <a:pt x="207" y="34"/>
                    <a:pt x="190" y="17"/>
                  </a:cubicBezTo>
                  <a:cubicBezTo>
                    <a:pt x="17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33"/>
            <p:cNvSpPr/>
            <p:nvPr/>
          </p:nvSpPr>
          <p:spPr>
            <a:xfrm>
              <a:off x="5063275" y="2715225"/>
              <a:ext cx="5575" cy="6700"/>
            </a:xfrm>
            <a:custGeom>
              <a:avLst/>
              <a:gdLst/>
              <a:ahLst/>
              <a:cxnLst/>
              <a:rect l="l" t="t" r="r" b="b"/>
              <a:pathLst>
                <a:path w="223" h="268" extrusionOk="0">
                  <a:moveTo>
                    <a:pt x="87" y="1"/>
                  </a:moveTo>
                  <a:cubicBezTo>
                    <a:pt x="70" y="21"/>
                    <a:pt x="33" y="38"/>
                    <a:pt x="17" y="54"/>
                  </a:cubicBezTo>
                  <a:cubicBezTo>
                    <a:pt x="0" y="87"/>
                    <a:pt x="0" y="124"/>
                    <a:pt x="0" y="157"/>
                  </a:cubicBezTo>
                  <a:cubicBezTo>
                    <a:pt x="0" y="190"/>
                    <a:pt x="17" y="227"/>
                    <a:pt x="33" y="244"/>
                  </a:cubicBezTo>
                  <a:cubicBezTo>
                    <a:pt x="59" y="256"/>
                    <a:pt x="84" y="267"/>
                    <a:pt x="101" y="267"/>
                  </a:cubicBezTo>
                  <a:cubicBezTo>
                    <a:pt x="109" y="267"/>
                    <a:pt x="115" y="265"/>
                    <a:pt x="120" y="260"/>
                  </a:cubicBezTo>
                  <a:cubicBezTo>
                    <a:pt x="190" y="260"/>
                    <a:pt x="223" y="190"/>
                    <a:pt x="223" y="124"/>
                  </a:cubicBezTo>
                  <a:cubicBezTo>
                    <a:pt x="206" y="87"/>
                    <a:pt x="190" y="54"/>
                    <a:pt x="173" y="38"/>
                  </a:cubicBezTo>
                  <a:cubicBezTo>
                    <a:pt x="173" y="21"/>
                    <a:pt x="153" y="21"/>
                    <a:pt x="153" y="21"/>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33"/>
            <p:cNvSpPr/>
            <p:nvPr/>
          </p:nvSpPr>
          <p:spPr>
            <a:xfrm>
              <a:off x="5053375" y="2781400"/>
              <a:ext cx="5600" cy="6600"/>
            </a:xfrm>
            <a:custGeom>
              <a:avLst/>
              <a:gdLst/>
              <a:ahLst/>
              <a:cxnLst/>
              <a:rect l="l" t="t" r="r" b="b"/>
              <a:pathLst>
                <a:path w="224" h="264" extrusionOk="0">
                  <a:moveTo>
                    <a:pt x="103" y="1"/>
                  </a:moveTo>
                  <a:cubicBezTo>
                    <a:pt x="33" y="17"/>
                    <a:pt x="0" y="87"/>
                    <a:pt x="0" y="157"/>
                  </a:cubicBezTo>
                  <a:cubicBezTo>
                    <a:pt x="15" y="215"/>
                    <a:pt x="58" y="263"/>
                    <a:pt x="113" y="263"/>
                  </a:cubicBezTo>
                  <a:cubicBezTo>
                    <a:pt x="120" y="263"/>
                    <a:pt x="128" y="262"/>
                    <a:pt x="136" y="260"/>
                  </a:cubicBezTo>
                  <a:cubicBezTo>
                    <a:pt x="157" y="260"/>
                    <a:pt x="190" y="240"/>
                    <a:pt x="207" y="207"/>
                  </a:cubicBezTo>
                  <a:cubicBezTo>
                    <a:pt x="223" y="174"/>
                    <a:pt x="223" y="137"/>
                    <a:pt x="223" y="104"/>
                  </a:cubicBezTo>
                  <a:cubicBezTo>
                    <a:pt x="223" y="71"/>
                    <a:pt x="207" y="5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33"/>
            <p:cNvSpPr/>
            <p:nvPr/>
          </p:nvSpPr>
          <p:spPr>
            <a:xfrm>
              <a:off x="5086050" y="2727275"/>
              <a:ext cx="6000" cy="6525"/>
            </a:xfrm>
            <a:custGeom>
              <a:avLst/>
              <a:gdLst/>
              <a:ahLst/>
              <a:cxnLst/>
              <a:rect l="l" t="t" r="r" b="b"/>
              <a:pathLst>
                <a:path w="240" h="261" extrusionOk="0">
                  <a:moveTo>
                    <a:pt x="103" y="1"/>
                  </a:moveTo>
                  <a:cubicBezTo>
                    <a:pt x="33" y="1"/>
                    <a:pt x="0" y="71"/>
                    <a:pt x="0" y="137"/>
                  </a:cubicBezTo>
                  <a:cubicBezTo>
                    <a:pt x="17" y="174"/>
                    <a:pt x="17" y="207"/>
                    <a:pt x="50" y="224"/>
                  </a:cubicBezTo>
                  <a:cubicBezTo>
                    <a:pt x="66" y="261"/>
                    <a:pt x="103" y="261"/>
                    <a:pt x="136" y="261"/>
                  </a:cubicBezTo>
                  <a:cubicBezTo>
                    <a:pt x="190" y="240"/>
                    <a:pt x="239" y="174"/>
                    <a:pt x="223" y="104"/>
                  </a:cubicBezTo>
                  <a:cubicBezTo>
                    <a:pt x="223" y="71"/>
                    <a:pt x="206" y="34"/>
                    <a:pt x="169"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33"/>
            <p:cNvSpPr/>
            <p:nvPr/>
          </p:nvSpPr>
          <p:spPr>
            <a:xfrm>
              <a:off x="5146150" y="2474750"/>
              <a:ext cx="2175" cy="850"/>
            </a:xfrm>
            <a:custGeom>
              <a:avLst/>
              <a:gdLst/>
              <a:ahLst/>
              <a:cxnLst/>
              <a:rect l="l" t="t" r="r" b="b"/>
              <a:pathLst>
                <a:path w="87" h="34" extrusionOk="0">
                  <a:moveTo>
                    <a:pt x="0" y="1"/>
                  </a:moveTo>
                  <a:cubicBezTo>
                    <a:pt x="5" y="1"/>
                    <a:pt x="11" y="2"/>
                    <a:pt x="18" y="4"/>
                  </a:cubicBezTo>
                  <a:lnTo>
                    <a:pt x="18" y="4"/>
                  </a:lnTo>
                  <a:cubicBezTo>
                    <a:pt x="18" y="3"/>
                    <a:pt x="17" y="2"/>
                    <a:pt x="16" y="1"/>
                  </a:cubicBezTo>
                  <a:close/>
                  <a:moveTo>
                    <a:pt x="18" y="4"/>
                  </a:moveTo>
                  <a:cubicBezTo>
                    <a:pt x="35" y="34"/>
                    <a:pt x="55" y="34"/>
                    <a:pt x="87" y="34"/>
                  </a:cubicBezTo>
                  <a:cubicBezTo>
                    <a:pt x="63" y="22"/>
                    <a:pt x="37" y="10"/>
                    <a:pt x="18"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33"/>
            <p:cNvSpPr/>
            <p:nvPr/>
          </p:nvSpPr>
          <p:spPr>
            <a:xfrm>
              <a:off x="5104900" y="2460650"/>
              <a:ext cx="5600" cy="4250"/>
            </a:xfrm>
            <a:custGeom>
              <a:avLst/>
              <a:gdLst/>
              <a:ahLst/>
              <a:cxnLst/>
              <a:rect l="l" t="t" r="r" b="b"/>
              <a:pathLst>
                <a:path w="224" h="170" extrusionOk="0">
                  <a:moveTo>
                    <a:pt x="17" y="0"/>
                  </a:moveTo>
                  <a:cubicBezTo>
                    <a:pt x="17" y="17"/>
                    <a:pt x="1" y="33"/>
                    <a:pt x="17" y="66"/>
                  </a:cubicBezTo>
                  <a:cubicBezTo>
                    <a:pt x="17" y="103"/>
                    <a:pt x="34" y="120"/>
                    <a:pt x="54" y="153"/>
                  </a:cubicBezTo>
                  <a:cubicBezTo>
                    <a:pt x="87" y="169"/>
                    <a:pt x="104" y="169"/>
                    <a:pt x="137" y="169"/>
                  </a:cubicBezTo>
                  <a:cubicBezTo>
                    <a:pt x="190" y="153"/>
                    <a:pt x="223" y="120"/>
                    <a:pt x="223" y="50"/>
                  </a:cubicBezTo>
                  <a:cubicBezTo>
                    <a:pt x="158" y="33"/>
                    <a:pt x="87" y="17"/>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33"/>
            <p:cNvSpPr/>
            <p:nvPr/>
          </p:nvSpPr>
          <p:spPr>
            <a:xfrm>
              <a:off x="5052950" y="2796850"/>
              <a:ext cx="4775" cy="6525"/>
            </a:xfrm>
            <a:custGeom>
              <a:avLst/>
              <a:gdLst/>
              <a:ahLst/>
              <a:cxnLst/>
              <a:rect l="l" t="t" r="r" b="b"/>
              <a:pathLst>
                <a:path w="191" h="261" extrusionOk="0">
                  <a:moveTo>
                    <a:pt x="50" y="1"/>
                  </a:moveTo>
                  <a:cubicBezTo>
                    <a:pt x="34" y="1"/>
                    <a:pt x="17" y="17"/>
                    <a:pt x="1" y="34"/>
                  </a:cubicBezTo>
                  <a:lnTo>
                    <a:pt x="1" y="224"/>
                  </a:lnTo>
                  <a:lnTo>
                    <a:pt x="1" y="240"/>
                  </a:lnTo>
                  <a:cubicBezTo>
                    <a:pt x="34" y="261"/>
                    <a:pt x="50" y="261"/>
                    <a:pt x="87" y="261"/>
                  </a:cubicBezTo>
                  <a:cubicBezTo>
                    <a:pt x="120" y="261"/>
                    <a:pt x="137" y="240"/>
                    <a:pt x="153" y="207"/>
                  </a:cubicBezTo>
                  <a:cubicBezTo>
                    <a:pt x="174" y="174"/>
                    <a:pt x="191" y="137"/>
                    <a:pt x="191" y="104"/>
                  </a:cubicBezTo>
                  <a:cubicBezTo>
                    <a:pt x="174" y="71"/>
                    <a:pt x="153" y="55"/>
                    <a:pt x="137" y="17"/>
                  </a:cubicBezTo>
                  <a:cubicBezTo>
                    <a:pt x="137" y="17"/>
                    <a:pt x="120" y="1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33"/>
            <p:cNvSpPr/>
            <p:nvPr/>
          </p:nvSpPr>
          <p:spPr>
            <a:xfrm>
              <a:off x="5079975" y="2789550"/>
              <a:ext cx="5675" cy="6500"/>
            </a:xfrm>
            <a:custGeom>
              <a:avLst/>
              <a:gdLst/>
              <a:ahLst/>
              <a:cxnLst/>
              <a:rect l="l" t="t" r="r" b="b"/>
              <a:pathLst>
                <a:path w="227" h="260" extrusionOk="0">
                  <a:moveTo>
                    <a:pt x="87" y="0"/>
                  </a:moveTo>
                  <a:cubicBezTo>
                    <a:pt x="37" y="17"/>
                    <a:pt x="0" y="87"/>
                    <a:pt x="0" y="157"/>
                  </a:cubicBezTo>
                  <a:cubicBezTo>
                    <a:pt x="0" y="190"/>
                    <a:pt x="21" y="206"/>
                    <a:pt x="54" y="243"/>
                  </a:cubicBezTo>
                  <a:cubicBezTo>
                    <a:pt x="70" y="260"/>
                    <a:pt x="103" y="260"/>
                    <a:pt x="124" y="260"/>
                  </a:cubicBezTo>
                  <a:cubicBezTo>
                    <a:pt x="190" y="243"/>
                    <a:pt x="227" y="173"/>
                    <a:pt x="227" y="103"/>
                  </a:cubicBezTo>
                  <a:cubicBezTo>
                    <a:pt x="227" y="70"/>
                    <a:pt x="206" y="54"/>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33"/>
            <p:cNvSpPr/>
            <p:nvPr/>
          </p:nvSpPr>
          <p:spPr>
            <a:xfrm>
              <a:off x="5071825" y="2684825"/>
              <a:ext cx="6100" cy="6400"/>
            </a:xfrm>
            <a:custGeom>
              <a:avLst/>
              <a:gdLst/>
              <a:ahLst/>
              <a:cxnLst/>
              <a:rect l="l" t="t" r="r" b="b"/>
              <a:pathLst>
                <a:path w="244" h="256" extrusionOk="0">
                  <a:moveTo>
                    <a:pt x="120" y="0"/>
                  </a:moveTo>
                  <a:cubicBezTo>
                    <a:pt x="87" y="0"/>
                    <a:pt x="70" y="17"/>
                    <a:pt x="37" y="33"/>
                  </a:cubicBezTo>
                  <a:cubicBezTo>
                    <a:pt x="17" y="50"/>
                    <a:pt x="0" y="83"/>
                    <a:pt x="0" y="120"/>
                  </a:cubicBezTo>
                  <a:cubicBezTo>
                    <a:pt x="0" y="153"/>
                    <a:pt x="0" y="186"/>
                    <a:pt x="17" y="206"/>
                  </a:cubicBezTo>
                  <a:cubicBezTo>
                    <a:pt x="37" y="239"/>
                    <a:pt x="70" y="256"/>
                    <a:pt x="103" y="256"/>
                  </a:cubicBezTo>
                  <a:cubicBezTo>
                    <a:pt x="120" y="256"/>
                    <a:pt x="157" y="256"/>
                    <a:pt x="174" y="239"/>
                  </a:cubicBezTo>
                  <a:cubicBezTo>
                    <a:pt x="223" y="186"/>
                    <a:pt x="244" y="103"/>
                    <a:pt x="190" y="50"/>
                  </a:cubicBezTo>
                  <a:cubicBezTo>
                    <a:pt x="190" y="33"/>
                    <a:pt x="174" y="17"/>
                    <a:pt x="157" y="17"/>
                  </a:cubicBezTo>
                  <a:cubicBezTo>
                    <a:pt x="141" y="0"/>
                    <a:pt x="14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33"/>
            <p:cNvSpPr/>
            <p:nvPr/>
          </p:nvSpPr>
          <p:spPr>
            <a:xfrm>
              <a:off x="5077400" y="2809325"/>
              <a:ext cx="6100" cy="6625"/>
            </a:xfrm>
            <a:custGeom>
              <a:avLst/>
              <a:gdLst/>
              <a:ahLst/>
              <a:cxnLst/>
              <a:rect l="l" t="t" r="r" b="b"/>
              <a:pathLst>
                <a:path w="244" h="265" extrusionOk="0">
                  <a:moveTo>
                    <a:pt x="140" y="1"/>
                  </a:moveTo>
                  <a:cubicBezTo>
                    <a:pt x="103" y="1"/>
                    <a:pt x="70" y="17"/>
                    <a:pt x="54" y="34"/>
                  </a:cubicBezTo>
                  <a:cubicBezTo>
                    <a:pt x="21" y="50"/>
                    <a:pt x="21" y="87"/>
                    <a:pt x="0" y="120"/>
                  </a:cubicBezTo>
                  <a:cubicBezTo>
                    <a:pt x="0" y="153"/>
                    <a:pt x="21" y="190"/>
                    <a:pt x="37" y="207"/>
                  </a:cubicBezTo>
                  <a:cubicBezTo>
                    <a:pt x="56" y="248"/>
                    <a:pt x="88" y="265"/>
                    <a:pt x="121" y="265"/>
                  </a:cubicBezTo>
                  <a:cubicBezTo>
                    <a:pt x="144" y="265"/>
                    <a:pt x="169" y="256"/>
                    <a:pt x="190" y="240"/>
                  </a:cubicBezTo>
                  <a:cubicBezTo>
                    <a:pt x="243" y="190"/>
                    <a:pt x="243" y="104"/>
                    <a:pt x="206" y="50"/>
                  </a:cubicBezTo>
                  <a:cubicBezTo>
                    <a:pt x="190" y="34"/>
                    <a:pt x="173" y="17"/>
                    <a:pt x="157" y="17"/>
                  </a:cubicBezTo>
                  <a:cubicBezTo>
                    <a:pt x="157" y="1"/>
                    <a:pt x="14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33"/>
            <p:cNvSpPr/>
            <p:nvPr/>
          </p:nvSpPr>
          <p:spPr>
            <a:xfrm>
              <a:off x="5081300" y="2773575"/>
              <a:ext cx="6425" cy="6475"/>
            </a:xfrm>
            <a:custGeom>
              <a:avLst/>
              <a:gdLst/>
              <a:ahLst/>
              <a:cxnLst/>
              <a:rect l="l" t="t" r="r" b="b"/>
              <a:pathLst>
                <a:path w="257" h="259" extrusionOk="0">
                  <a:moveTo>
                    <a:pt x="140" y="0"/>
                  </a:moveTo>
                  <a:cubicBezTo>
                    <a:pt x="86" y="0"/>
                    <a:pt x="45" y="33"/>
                    <a:pt x="17" y="91"/>
                  </a:cubicBezTo>
                  <a:cubicBezTo>
                    <a:pt x="1" y="140"/>
                    <a:pt x="34" y="227"/>
                    <a:pt x="87" y="243"/>
                  </a:cubicBezTo>
                  <a:cubicBezTo>
                    <a:pt x="101" y="254"/>
                    <a:pt x="116" y="258"/>
                    <a:pt x="131" y="258"/>
                  </a:cubicBezTo>
                  <a:cubicBezTo>
                    <a:pt x="171" y="258"/>
                    <a:pt x="211" y="225"/>
                    <a:pt x="223" y="177"/>
                  </a:cubicBezTo>
                  <a:cubicBezTo>
                    <a:pt x="256" y="107"/>
                    <a:pt x="223" y="37"/>
                    <a:pt x="174" y="4"/>
                  </a:cubicBezTo>
                  <a:cubicBezTo>
                    <a:pt x="162" y="1"/>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33"/>
            <p:cNvSpPr/>
            <p:nvPr/>
          </p:nvSpPr>
          <p:spPr>
            <a:xfrm>
              <a:off x="5067075" y="2776250"/>
              <a:ext cx="6100" cy="6675"/>
            </a:xfrm>
            <a:custGeom>
              <a:avLst/>
              <a:gdLst/>
              <a:ahLst/>
              <a:cxnLst/>
              <a:rect l="l" t="t" r="r" b="b"/>
              <a:pathLst>
                <a:path w="244" h="267" extrusionOk="0">
                  <a:moveTo>
                    <a:pt x="104" y="0"/>
                  </a:moveTo>
                  <a:cubicBezTo>
                    <a:pt x="38" y="17"/>
                    <a:pt x="1" y="87"/>
                    <a:pt x="1" y="157"/>
                  </a:cubicBezTo>
                  <a:cubicBezTo>
                    <a:pt x="21" y="190"/>
                    <a:pt x="38" y="223"/>
                    <a:pt x="54" y="239"/>
                  </a:cubicBezTo>
                  <a:cubicBezTo>
                    <a:pt x="66" y="254"/>
                    <a:pt x="86" y="267"/>
                    <a:pt x="110" y="267"/>
                  </a:cubicBezTo>
                  <a:cubicBezTo>
                    <a:pt x="120" y="267"/>
                    <a:pt x="130" y="265"/>
                    <a:pt x="141" y="260"/>
                  </a:cubicBezTo>
                  <a:cubicBezTo>
                    <a:pt x="190" y="260"/>
                    <a:pt x="244" y="190"/>
                    <a:pt x="227" y="120"/>
                  </a:cubicBezTo>
                  <a:cubicBezTo>
                    <a:pt x="227" y="87"/>
                    <a:pt x="207" y="54"/>
                    <a:pt x="190" y="33"/>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33"/>
            <p:cNvSpPr/>
            <p:nvPr/>
          </p:nvSpPr>
          <p:spPr>
            <a:xfrm>
              <a:off x="5068825" y="2729050"/>
              <a:ext cx="5600" cy="6400"/>
            </a:xfrm>
            <a:custGeom>
              <a:avLst/>
              <a:gdLst/>
              <a:ahLst/>
              <a:cxnLst/>
              <a:rect l="l" t="t" r="r" b="b"/>
              <a:pathLst>
                <a:path w="224" h="256" extrusionOk="0">
                  <a:moveTo>
                    <a:pt x="104" y="0"/>
                  </a:moveTo>
                  <a:cubicBezTo>
                    <a:pt x="71" y="0"/>
                    <a:pt x="54" y="17"/>
                    <a:pt x="34" y="33"/>
                  </a:cubicBezTo>
                  <a:cubicBezTo>
                    <a:pt x="17" y="66"/>
                    <a:pt x="1" y="103"/>
                    <a:pt x="1" y="153"/>
                  </a:cubicBezTo>
                  <a:cubicBezTo>
                    <a:pt x="17" y="190"/>
                    <a:pt x="34" y="206"/>
                    <a:pt x="54" y="239"/>
                  </a:cubicBezTo>
                  <a:cubicBezTo>
                    <a:pt x="71" y="256"/>
                    <a:pt x="104" y="256"/>
                    <a:pt x="137" y="256"/>
                  </a:cubicBezTo>
                  <a:cubicBezTo>
                    <a:pt x="190" y="239"/>
                    <a:pt x="223" y="190"/>
                    <a:pt x="223" y="120"/>
                  </a:cubicBezTo>
                  <a:lnTo>
                    <a:pt x="223" y="103"/>
                  </a:lnTo>
                  <a:cubicBezTo>
                    <a:pt x="223" y="66"/>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33"/>
            <p:cNvSpPr/>
            <p:nvPr/>
          </p:nvSpPr>
          <p:spPr>
            <a:xfrm>
              <a:off x="5066675" y="2792525"/>
              <a:ext cx="6100" cy="6525"/>
            </a:xfrm>
            <a:custGeom>
              <a:avLst/>
              <a:gdLst/>
              <a:ahLst/>
              <a:cxnLst/>
              <a:rect l="l" t="t" r="r" b="b"/>
              <a:pathLst>
                <a:path w="244" h="261" extrusionOk="0">
                  <a:moveTo>
                    <a:pt x="140" y="1"/>
                  </a:moveTo>
                  <a:cubicBezTo>
                    <a:pt x="103" y="1"/>
                    <a:pt x="70" y="1"/>
                    <a:pt x="54" y="21"/>
                  </a:cubicBezTo>
                  <a:cubicBezTo>
                    <a:pt x="0" y="71"/>
                    <a:pt x="0" y="157"/>
                    <a:pt x="37" y="207"/>
                  </a:cubicBezTo>
                  <a:cubicBezTo>
                    <a:pt x="54" y="244"/>
                    <a:pt x="87" y="261"/>
                    <a:pt x="103" y="261"/>
                  </a:cubicBezTo>
                  <a:cubicBezTo>
                    <a:pt x="140" y="261"/>
                    <a:pt x="173" y="261"/>
                    <a:pt x="190" y="228"/>
                  </a:cubicBezTo>
                  <a:cubicBezTo>
                    <a:pt x="243" y="190"/>
                    <a:pt x="243" y="104"/>
                    <a:pt x="206" y="54"/>
                  </a:cubicBezTo>
                  <a:cubicBezTo>
                    <a:pt x="190" y="38"/>
                    <a:pt x="190"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5" name="Google Shape;13105;p33"/>
            <p:cNvSpPr/>
            <p:nvPr/>
          </p:nvSpPr>
          <p:spPr>
            <a:xfrm>
              <a:off x="5066675" y="2745825"/>
              <a:ext cx="6500" cy="6525"/>
            </a:xfrm>
            <a:custGeom>
              <a:avLst/>
              <a:gdLst/>
              <a:ahLst/>
              <a:cxnLst/>
              <a:rect l="l" t="t" r="r" b="b"/>
              <a:pathLst>
                <a:path w="260" h="261" extrusionOk="0">
                  <a:moveTo>
                    <a:pt x="129" y="1"/>
                  </a:moveTo>
                  <a:cubicBezTo>
                    <a:pt x="88" y="1"/>
                    <a:pt x="49" y="32"/>
                    <a:pt x="37" y="84"/>
                  </a:cubicBezTo>
                  <a:cubicBezTo>
                    <a:pt x="0" y="154"/>
                    <a:pt x="37" y="220"/>
                    <a:pt x="87" y="257"/>
                  </a:cubicBezTo>
                  <a:cubicBezTo>
                    <a:pt x="99" y="260"/>
                    <a:pt x="110" y="261"/>
                    <a:pt x="121" y="261"/>
                  </a:cubicBezTo>
                  <a:cubicBezTo>
                    <a:pt x="173" y="261"/>
                    <a:pt x="213" y="228"/>
                    <a:pt x="243" y="170"/>
                  </a:cubicBezTo>
                  <a:cubicBezTo>
                    <a:pt x="260" y="100"/>
                    <a:pt x="223" y="34"/>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6" name="Google Shape;13106;p33"/>
            <p:cNvSpPr/>
            <p:nvPr/>
          </p:nvSpPr>
          <p:spPr>
            <a:xfrm>
              <a:off x="5124700" y="2780025"/>
              <a:ext cx="6000" cy="6650"/>
            </a:xfrm>
            <a:custGeom>
              <a:avLst/>
              <a:gdLst/>
              <a:ahLst/>
              <a:cxnLst/>
              <a:rect l="l" t="t" r="r" b="b"/>
              <a:pathLst>
                <a:path w="240" h="266" extrusionOk="0">
                  <a:moveTo>
                    <a:pt x="132" y="0"/>
                  </a:moveTo>
                  <a:cubicBezTo>
                    <a:pt x="79" y="0"/>
                    <a:pt x="30" y="35"/>
                    <a:pt x="17" y="88"/>
                  </a:cubicBezTo>
                  <a:cubicBezTo>
                    <a:pt x="0" y="159"/>
                    <a:pt x="33" y="229"/>
                    <a:pt x="87" y="262"/>
                  </a:cubicBezTo>
                  <a:cubicBezTo>
                    <a:pt x="95" y="264"/>
                    <a:pt x="104" y="266"/>
                    <a:pt x="114" y="266"/>
                  </a:cubicBezTo>
                  <a:cubicBezTo>
                    <a:pt x="159" y="266"/>
                    <a:pt x="209" y="233"/>
                    <a:pt x="223" y="175"/>
                  </a:cubicBezTo>
                  <a:cubicBezTo>
                    <a:pt x="240" y="109"/>
                    <a:pt x="223" y="39"/>
                    <a:pt x="169" y="6"/>
                  </a:cubicBezTo>
                  <a:cubicBezTo>
                    <a:pt x="157" y="2"/>
                    <a:pt x="14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33"/>
            <p:cNvSpPr/>
            <p:nvPr/>
          </p:nvSpPr>
          <p:spPr>
            <a:xfrm>
              <a:off x="5068425" y="2824475"/>
              <a:ext cx="5175" cy="2100"/>
            </a:xfrm>
            <a:custGeom>
              <a:avLst/>
              <a:gdLst/>
              <a:ahLst/>
              <a:cxnLst/>
              <a:rect l="l" t="t" r="r" b="b"/>
              <a:pathLst>
                <a:path w="207" h="84" extrusionOk="0">
                  <a:moveTo>
                    <a:pt x="120" y="1"/>
                  </a:moveTo>
                  <a:cubicBezTo>
                    <a:pt x="108" y="1"/>
                    <a:pt x="95" y="5"/>
                    <a:pt x="87" y="13"/>
                  </a:cubicBezTo>
                  <a:cubicBezTo>
                    <a:pt x="70" y="13"/>
                    <a:pt x="33" y="30"/>
                    <a:pt x="17" y="63"/>
                  </a:cubicBezTo>
                  <a:lnTo>
                    <a:pt x="0" y="83"/>
                  </a:lnTo>
                  <a:lnTo>
                    <a:pt x="206" y="83"/>
                  </a:lnTo>
                  <a:cubicBezTo>
                    <a:pt x="206" y="63"/>
                    <a:pt x="190" y="46"/>
                    <a:pt x="173" y="30"/>
                  </a:cubicBezTo>
                  <a:lnTo>
                    <a:pt x="153" y="13"/>
                  </a:lnTo>
                  <a:cubicBezTo>
                    <a:pt x="145" y="5"/>
                    <a:pt x="132"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33"/>
            <p:cNvSpPr/>
            <p:nvPr/>
          </p:nvSpPr>
          <p:spPr>
            <a:xfrm>
              <a:off x="5263425" y="2665025"/>
              <a:ext cx="2100" cy="5600"/>
            </a:xfrm>
            <a:custGeom>
              <a:avLst/>
              <a:gdLst/>
              <a:ahLst/>
              <a:cxnLst/>
              <a:rect l="l" t="t" r="r" b="b"/>
              <a:pathLst>
                <a:path w="84" h="224" extrusionOk="0">
                  <a:moveTo>
                    <a:pt x="83" y="1"/>
                  </a:moveTo>
                  <a:lnTo>
                    <a:pt x="83" y="1"/>
                  </a:lnTo>
                  <a:cubicBezTo>
                    <a:pt x="34" y="34"/>
                    <a:pt x="1" y="87"/>
                    <a:pt x="17" y="153"/>
                  </a:cubicBezTo>
                  <a:cubicBezTo>
                    <a:pt x="17" y="174"/>
                    <a:pt x="34" y="207"/>
                    <a:pt x="50" y="223"/>
                  </a:cubicBezTo>
                  <a:cubicBezTo>
                    <a:pt x="50" y="153"/>
                    <a:pt x="67" y="87"/>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33"/>
            <p:cNvSpPr/>
            <p:nvPr/>
          </p:nvSpPr>
          <p:spPr>
            <a:xfrm>
              <a:off x="5085625" y="2821800"/>
              <a:ext cx="6000" cy="4250"/>
            </a:xfrm>
            <a:custGeom>
              <a:avLst/>
              <a:gdLst/>
              <a:ahLst/>
              <a:cxnLst/>
              <a:rect l="l" t="t" r="r" b="b"/>
              <a:pathLst>
                <a:path w="240" h="170" extrusionOk="0">
                  <a:moveTo>
                    <a:pt x="104" y="1"/>
                  </a:moveTo>
                  <a:cubicBezTo>
                    <a:pt x="50" y="17"/>
                    <a:pt x="1" y="87"/>
                    <a:pt x="17" y="153"/>
                  </a:cubicBezTo>
                  <a:lnTo>
                    <a:pt x="17" y="170"/>
                  </a:lnTo>
                  <a:cubicBezTo>
                    <a:pt x="83" y="170"/>
                    <a:pt x="170" y="153"/>
                    <a:pt x="240" y="153"/>
                  </a:cubicBezTo>
                  <a:lnTo>
                    <a:pt x="240" y="120"/>
                  </a:lnTo>
                  <a:cubicBezTo>
                    <a:pt x="223" y="87"/>
                    <a:pt x="223" y="50"/>
                    <a:pt x="186" y="34"/>
                  </a:cubicBezTo>
                  <a:cubicBezTo>
                    <a:pt x="186" y="17"/>
                    <a:pt x="170" y="17"/>
                    <a:pt x="170" y="17"/>
                  </a:cubicBezTo>
                  <a:cubicBezTo>
                    <a:pt x="153" y="1"/>
                    <a:pt x="137"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33"/>
            <p:cNvSpPr/>
            <p:nvPr/>
          </p:nvSpPr>
          <p:spPr>
            <a:xfrm>
              <a:off x="5253125" y="2602225"/>
              <a:ext cx="6000" cy="6550"/>
            </a:xfrm>
            <a:custGeom>
              <a:avLst/>
              <a:gdLst/>
              <a:ahLst/>
              <a:cxnLst/>
              <a:rect l="l" t="t" r="r" b="b"/>
              <a:pathLst>
                <a:path w="240" h="262" extrusionOk="0">
                  <a:moveTo>
                    <a:pt x="124" y="0"/>
                  </a:moveTo>
                  <a:cubicBezTo>
                    <a:pt x="79" y="0"/>
                    <a:pt x="30" y="35"/>
                    <a:pt x="17" y="88"/>
                  </a:cubicBezTo>
                  <a:cubicBezTo>
                    <a:pt x="1" y="159"/>
                    <a:pt x="17" y="229"/>
                    <a:pt x="83" y="262"/>
                  </a:cubicBezTo>
                  <a:lnTo>
                    <a:pt x="137" y="262"/>
                  </a:lnTo>
                  <a:cubicBezTo>
                    <a:pt x="170" y="262"/>
                    <a:pt x="207" y="229"/>
                    <a:pt x="223" y="175"/>
                  </a:cubicBezTo>
                  <a:cubicBezTo>
                    <a:pt x="240" y="126"/>
                    <a:pt x="223" y="72"/>
                    <a:pt x="207" y="39"/>
                  </a:cubicBezTo>
                  <a:cubicBezTo>
                    <a:pt x="186" y="39"/>
                    <a:pt x="170" y="23"/>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33"/>
            <p:cNvSpPr/>
            <p:nvPr/>
          </p:nvSpPr>
          <p:spPr>
            <a:xfrm>
              <a:off x="5250950" y="2619725"/>
              <a:ext cx="6025" cy="6600"/>
            </a:xfrm>
            <a:custGeom>
              <a:avLst/>
              <a:gdLst/>
              <a:ahLst/>
              <a:cxnLst/>
              <a:rect l="l" t="t" r="r" b="b"/>
              <a:pathLst>
                <a:path w="241" h="264" extrusionOk="0">
                  <a:moveTo>
                    <a:pt x="126" y="0"/>
                  </a:moveTo>
                  <a:cubicBezTo>
                    <a:pt x="103" y="0"/>
                    <a:pt x="82" y="13"/>
                    <a:pt x="67" y="28"/>
                  </a:cubicBezTo>
                  <a:cubicBezTo>
                    <a:pt x="34" y="44"/>
                    <a:pt x="17" y="61"/>
                    <a:pt x="17" y="94"/>
                  </a:cubicBezTo>
                  <a:cubicBezTo>
                    <a:pt x="1" y="110"/>
                    <a:pt x="1" y="147"/>
                    <a:pt x="17" y="180"/>
                  </a:cubicBezTo>
                  <a:cubicBezTo>
                    <a:pt x="17" y="213"/>
                    <a:pt x="50" y="234"/>
                    <a:pt x="88" y="250"/>
                  </a:cubicBezTo>
                  <a:cubicBezTo>
                    <a:pt x="101" y="259"/>
                    <a:pt x="115" y="263"/>
                    <a:pt x="130" y="263"/>
                  </a:cubicBezTo>
                  <a:cubicBezTo>
                    <a:pt x="170" y="263"/>
                    <a:pt x="212" y="232"/>
                    <a:pt x="224" y="180"/>
                  </a:cubicBezTo>
                  <a:cubicBezTo>
                    <a:pt x="240" y="110"/>
                    <a:pt x="224" y="44"/>
                    <a:pt x="154" y="7"/>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33"/>
            <p:cNvSpPr/>
            <p:nvPr/>
          </p:nvSpPr>
          <p:spPr>
            <a:xfrm>
              <a:off x="5112225" y="2817475"/>
              <a:ext cx="5600" cy="5175"/>
            </a:xfrm>
            <a:custGeom>
              <a:avLst/>
              <a:gdLst/>
              <a:ahLst/>
              <a:cxnLst/>
              <a:rect l="l" t="t" r="r" b="b"/>
              <a:pathLst>
                <a:path w="224" h="207" extrusionOk="0">
                  <a:moveTo>
                    <a:pt x="120" y="1"/>
                  </a:moveTo>
                  <a:cubicBezTo>
                    <a:pt x="87" y="1"/>
                    <a:pt x="71" y="1"/>
                    <a:pt x="34" y="34"/>
                  </a:cubicBezTo>
                  <a:cubicBezTo>
                    <a:pt x="17" y="54"/>
                    <a:pt x="1" y="87"/>
                    <a:pt x="1" y="120"/>
                  </a:cubicBezTo>
                  <a:cubicBezTo>
                    <a:pt x="1" y="157"/>
                    <a:pt x="1" y="190"/>
                    <a:pt x="17" y="207"/>
                  </a:cubicBezTo>
                  <a:cubicBezTo>
                    <a:pt x="87" y="190"/>
                    <a:pt x="153" y="190"/>
                    <a:pt x="207" y="174"/>
                  </a:cubicBezTo>
                  <a:cubicBezTo>
                    <a:pt x="223" y="137"/>
                    <a:pt x="223" y="87"/>
                    <a:pt x="190" y="54"/>
                  </a:cubicBezTo>
                  <a:cubicBezTo>
                    <a:pt x="190" y="34"/>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33"/>
            <p:cNvSpPr/>
            <p:nvPr/>
          </p:nvSpPr>
          <p:spPr>
            <a:xfrm>
              <a:off x="5247050" y="2667200"/>
              <a:ext cx="6100" cy="6575"/>
            </a:xfrm>
            <a:custGeom>
              <a:avLst/>
              <a:gdLst/>
              <a:ahLst/>
              <a:cxnLst/>
              <a:rect l="l" t="t" r="r" b="b"/>
              <a:pathLst>
                <a:path w="244" h="263" extrusionOk="0">
                  <a:moveTo>
                    <a:pt x="103" y="0"/>
                  </a:moveTo>
                  <a:cubicBezTo>
                    <a:pt x="54" y="17"/>
                    <a:pt x="0" y="87"/>
                    <a:pt x="17" y="153"/>
                  </a:cubicBezTo>
                  <a:cubicBezTo>
                    <a:pt x="17" y="190"/>
                    <a:pt x="37" y="223"/>
                    <a:pt x="70" y="239"/>
                  </a:cubicBezTo>
                  <a:cubicBezTo>
                    <a:pt x="82" y="251"/>
                    <a:pt x="102" y="263"/>
                    <a:pt x="120" y="263"/>
                  </a:cubicBezTo>
                  <a:cubicBezTo>
                    <a:pt x="127" y="263"/>
                    <a:pt x="134" y="261"/>
                    <a:pt x="141" y="256"/>
                  </a:cubicBezTo>
                  <a:cubicBezTo>
                    <a:pt x="206" y="256"/>
                    <a:pt x="244" y="190"/>
                    <a:pt x="244" y="120"/>
                  </a:cubicBezTo>
                  <a:cubicBezTo>
                    <a:pt x="223" y="66"/>
                    <a:pt x="206" y="33"/>
                    <a:pt x="173" y="17"/>
                  </a:cubicBezTo>
                  <a:cubicBezTo>
                    <a:pt x="157" y="0"/>
                    <a:pt x="141"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33"/>
            <p:cNvSpPr/>
            <p:nvPr/>
          </p:nvSpPr>
          <p:spPr>
            <a:xfrm>
              <a:off x="5250550" y="2652150"/>
              <a:ext cx="6000" cy="6625"/>
            </a:xfrm>
            <a:custGeom>
              <a:avLst/>
              <a:gdLst/>
              <a:ahLst/>
              <a:cxnLst/>
              <a:rect l="l" t="t" r="r" b="b"/>
              <a:pathLst>
                <a:path w="240" h="265" extrusionOk="0">
                  <a:moveTo>
                    <a:pt x="137" y="0"/>
                  </a:moveTo>
                  <a:cubicBezTo>
                    <a:pt x="104" y="0"/>
                    <a:pt x="66" y="17"/>
                    <a:pt x="50" y="33"/>
                  </a:cubicBezTo>
                  <a:cubicBezTo>
                    <a:pt x="33" y="50"/>
                    <a:pt x="17" y="87"/>
                    <a:pt x="17" y="120"/>
                  </a:cubicBezTo>
                  <a:cubicBezTo>
                    <a:pt x="1" y="153"/>
                    <a:pt x="17" y="190"/>
                    <a:pt x="33" y="223"/>
                  </a:cubicBezTo>
                  <a:cubicBezTo>
                    <a:pt x="50" y="240"/>
                    <a:pt x="83" y="256"/>
                    <a:pt x="104" y="256"/>
                  </a:cubicBezTo>
                  <a:cubicBezTo>
                    <a:pt x="113" y="262"/>
                    <a:pt x="123" y="265"/>
                    <a:pt x="133" y="265"/>
                  </a:cubicBezTo>
                  <a:cubicBezTo>
                    <a:pt x="155" y="265"/>
                    <a:pt x="174" y="251"/>
                    <a:pt x="186" y="240"/>
                  </a:cubicBezTo>
                  <a:cubicBezTo>
                    <a:pt x="240" y="190"/>
                    <a:pt x="240" y="103"/>
                    <a:pt x="207" y="50"/>
                  </a:cubicBezTo>
                  <a:cubicBezTo>
                    <a:pt x="186" y="33"/>
                    <a:pt x="17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33"/>
            <p:cNvSpPr/>
            <p:nvPr/>
          </p:nvSpPr>
          <p:spPr>
            <a:xfrm>
              <a:off x="5236325" y="2652875"/>
              <a:ext cx="6000" cy="6625"/>
            </a:xfrm>
            <a:custGeom>
              <a:avLst/>
              <a:gdLst/>
              <a:ahLst/>
              <a:cxnLst/>
              <a:rect l="l" t="t" r="r" b="b"/>
              <a:pathLst>
                <a:path w="240" h="265" extrusionOk="0">
                  <a:moveTo>
                    <a:pt x="128" y="0"/>
                  </a:moveTo>
                  <a:cubicBezTo>
                    <a:pt x="81" y="0"/>
                    <a:pt x="31" y="30"/>
                    <a:pt x="17" y="74"/>
                  </a:cubicBezTo>
                  <a:cubicBezTo>
                    <a:pt x="1" y="145"/>
                    <a:pt x="17" y="227"/>
                    <a:pt x="87" y="248"/>
                  </a:cubicBezTo>
                  <a:cubicBezTo>
                    <a:pt x="104" y="264"/>
                    <a:pt x="120" y="264"/>
                    <a:pt x="137" y="264"/>
                  </a:cubicBezTo>
                  <a:cubicBezTo>
                    <a:pt x="174" y="248"/>
                    <a:pt x="207" y="227"/>
                    <a:pt x="223" y="178"/>
                  </a:cubicBezTo>
                  <a:cubicBezTo>
                    <a:pt x="240" y="124"/>
                    <a:pt x="223" y="74"/>
                    <a:pt x="207" y="41"/>
                  </a:cubicBezTo>
                  <a:cubicBezTo>
                    <a:pt x="190" y="21"/>
                    <a:pt x="174" y="21"/>
                    <a:pt x="157" y="4"/>
                  </a:cubicBezTo>
                  <a:cubicBezTo>
                    <a:pt x="148" y="1"/>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33"/>
            <p:cNvSpPr/>
            <p:nvPr/>
          </p:nvSpPr>
          <p:spPr>
            <a:xfrm>
              <a:off x="5214875" y="2766350"/>
              <a:ext cx="3025" cy="3525"/>
            </a:xfrm>
            <a:custGeom>
              <a:avLst/>
              <a:gdLst/>
              <a:ahLst/>
              <a:cxnLst/>
              <a:rect l="l" t="t" r="r" b="b"/>
              <a:pathLst>
                <a:path w="121" h="141" extrusionOk="0">
                  <a:moveTo>
                    <a:pt x="121" y="1"/>
                  </a:moveTo>
                  <a:cubicBezTo>
                    <a:pt x="104" y="1"/>
                    <a:pt x="104" y="1"/>
                    <a:pt x="88" y="17"/>
                  </a:cubicBezTo>
                  <a:cubicBezTo>
                    <a:pt x="34" y="17"/>
                    <a:pt x="1" y="71"/>
                    <a:pt x="1" y="141"/>
                  </a:cubicBezTo>
                  <a:cubicBezTo>
                    <a:pt x="34" y="87"/>
                    <a:pt x="67" y="54"/>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33"/>
            <p:cNvSpPr/>
            <p:nvPr/>
          </p:nvSpPr>
          <p:spPr>
            <a:xfrm>
              <a:off x="5238500" y="2728925"/>
              <a:ext cx="5175" cy="6525"/>
            </a:xfrm>
            <a:custGeom>
              <a:avLst/>
              <a:gdLst/>
              <a:ahLst/>
              <a:cxnLst/>
              <a:rect l="l" t="t" r="r" b="b"/>
              <a:pathLst>
                <a:path w="207" h="261" extrusionOk="0">
                  <a:moveTo>
                    <a:pt x="125" y="1"/>
                  </a:moveTo>
                  <a:cubicBezTo>
                    <a:pt x="80" y="1"/>
                    <a:pt x="30" y="30"/>
                    <a:pt x="17" y="71"/>
                  </a:cubicBezTo>
                  <a:cubicBezTo>
                    <a:pt x="0" y="141"/>
                    <a:pt x="17" y="228"/>
                    <a:pt x="87" y="244"/>
                  </a:cubicBezTo>
                  <a:lnTo>
                    <a:pt x="103" y="261"/>
                  </a:lnTo>
                  <a:lnTo>
                    <a:pt x="103" y="228"/>
                  </a:lnTo>
                  <a:cubicBezTo>
                    <a:pt x="136" y="174"/>
                    <a:pt x="173" y="108"/>
                    <a:pt x="206" y="55"/>
                  </a:cubicBezTo>
                  <a:cubicBezTo>
                    <a:pt x="190" y="38"/>
                    <a:pt x="173" y="22"/>
                    <a:pt x="153" y="5"/>
                  </a:cubicBezTo>
                  <a:cubicBezTo>
                    <a:pt x="144"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33"/>
            <p:cNvSpPr/>
            <p:nvPr/>
          </p:nvSpPr>
          <p:spPr>
            <a:xfrm>
              <a:off x="5245800" y="2713200"/>
              <a:ext cx="5600" cy="6375"/>
            </a:xfrm>
            <a:custGeom>
              <a:avLst/>
              <a:gdLst/>
              <a:ahLst/>
              <a:cxnLst/>
              <a:rect l="l" t="t" r="r" b="b"/>
              <a:pathLst>
                <a:path w="224" h="255" extrusionOk="0">
                  <a:moveTo>
                    <a:pt x="110" y="1"/>
                  </a:moveTo>
                  <a:cubicBezTo>
                    <a:pt x="70" y="1"/>
                    <a:pt x="29" y="34"/>
                    <a:pt x="17" y="82"/>
                  </a:cubicBezTo>
                  <a:cubicBezTo>
                    <a:pt x="1" y="152"/>
                    <a:pt x="17" y="222"/>
                    <a:pt x="87" y="255"/>
                  </a:cubicBezTo>
                  <a:lnTo>
                    <a:pt x="137" y="255"/>
                  </a:lnTo>
                  <a:cubicBezTo>
                    <a:pt x="153" y="205"/>
                    <a:pt x="191" y="135"/>
                    <a:pt x="223" y="65"/>
                  </a:cubicBezTo>
                  <a:cubicBezTo>
                    <a:pt x="207" y="49"/>
                    <a:pt x="191" y="16"/>
                    <a:pt x="153" y="16"/>
                  </a:cubicBezTo>
                  <a:cubicBezTo>
                    <a:pt x="140" y="6"/>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33"/>
            <p:cNvSpPr/>
            <p:nvPr/>
          </p:nvSpPr>
          <p:spPr>
            <a:xfrm>
              <a:off x="5256525" y="2680075"/>
              <a:ext cx="5600" cy="6425"/>
            </a:xfrm>
            <a:custGeom>
              <a:avLst/>
              <a:gdLst/>
              <a:ahLst/>
              <a:cxnLst/>
              <a:rect l="l" t="t" r="r" b="b"/>
              <a:pathLst>
                <a:path w="224" h="257" extrusionOk="0">
                  <a:moveTo>
                    <a:pt x="137" y="1"/>
                  </a:moveTo>
                  <a:cubicBezTo>
                    <a:pt x="120" y="1"/>
                    <a:pt x="87" y="17"/>
                    <a:pt x="50" y="34"/>
                  </a:cubicBezTo>
                  <a:cubicBezTo>
                    <a:pt x="17" y="67"/>
                    <a:pt x="1" y="153"/>
                    <a:pt x="50" y="207"/>
                  </a:cubicBezTo>
                  <a:cubicBezTo>
                    <a:pt x="71" y="240"/>
                    <a:pt x="87" y="256"/>
                    <a:pt x="120" y="256"/>
                  </a:cubicBezTo>
                  <a:cubicBezTo>
                    <a:pt x="137" y="256"/>
                    <a:pt x="174" y="256"/>
                    <a:pt x="190" y="240"/>
                  </a:cubicBezTo>
                  <a:cubicBezTo>
                    <a:pt x="207" y="190"/>
                    <a:pt x="207" y="137"/>
                    <a:pt x="223" y="67"/>
                  </a:cubicBezTo>
                  <a:lnTo>
                    <a:pt x="223" y="50"/>
                  </a:lnTo>
                  <a:cubicBezTo>
                    <a:pt x="207" y="34"/>
                    <a:pt x="190" y="17"/>
                    <a:pt x="174" y="17"/>
                  </a:cubicBezTo>
                  <a:cubicBezTo>
                    <a:pt x="153"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33"/>
            <p:cNvSpPr/>
            <p:nvPr/>
          </p:nvSpPr>
          <p:spPr>
            <a:xfrm>
              <a:off x="5140150" y="2809750"/>
              <a:ext cx="5600" cy="5575"/>
            </a:xfrm>
            <a:custGeom>
              <a:avLst/>
              <a:gdLst/>
              <a:ahLst/>
              <a:cxnLst/>
              <a:rect l="l" t="t" r="r" b="b"/>
              <a:pathLst>
                <a:path w="224" h="223" extrusionOk="0">
                  <a:moveTo>
                    <a:pt x="104" y="0"/>
                  </a:moveTo>
                  <a:cubicBezTo>
                    <a:pt x="50" y="17"/>
                    <a:pt x="1" y="70"/>
                    <a:pt x="17" y="157"/>
                  </a:cubicBezTo>
                  <a:cubicBezTo>
                    <a:pt x="17" y="173"/>
                    <a:pt x="34" y="206"/>
                    <a:pt x="50" y="223"/>
                  </a:cubicBezTo>
                  <a:cubicBezTo>
                    <a:pt x="104" y="206"/>
                    <a:pt x="170" y="173"/>
                    <a:pt x="224" y="157"/>
                  </a:cubicBezTo>
                  <a:lnTo>
                    <a:pt x="224" y="103"/>
                  </a:lnTo>
                  <a:cubicBezTo>
                    <a:pt x="224" y="70"/>
                    <a:pt x="207" y="33"/>
                    <a:pt x="191" y="17"/>
                  </a:cubicBezTo>
                  <a:cubicBezTo>
                    <a:pt x="17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33"/>
            <p:cNvSpPr/>
            <p:nvPr/>
          </p:nvSpPr>
          <p:spPr>
            <a:xfrm>
              <a:off x="5194675" y="2783450"/>
              <a:ext cx="4375" cy="3550"/>
            </a:xfrm>
            <a:custGeom>
              <a:avLst/>
              <a:gdLst/>
              <a:ahLst/>
              <a:cxnLst/>
              <a:rect l="l" t="t" r="r" b="b"/>
              <a:pathLst>
                <a:path w="175" h="142" extrusionOk="0">
                  <a:moveTo>
                    <a:pt x="127" y="1"/>
                  </a:moveTo>
                  <a:cubicBezTo>
                    <a:pt x="82" y="1"/>
                    <a:pt x="31" y="34"/>
                    <a:pt x="17" y="92"/>
                  </a:cubicBezTo>
                  <a:cubicBezTo>
                    <a:pt x="17" y="108"/>
                    <a:pt x="1" y="125"/>
                    <a:pt x="17" y="141"/>
                  </a:cubicBezTo>
                  <a:cubicBezTo>
                    <a:pt x="71" y="108"/>
                    <a:pt x="120" y="55"/>
                    <a:pt x="174" y="22"/>
                  </a:cubicBezTo>
                  <a:cubicBezTo>
                    <a:pt x="174" y="22"/>
                    <a:pt x="174" y="5"/>
                    <a:pt x="153" y="5"/>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33"/>
            <p:cNvSpPr/>
            <p:nvPr/>
          </p:nvSpPr>
          <p:spPr>
            <a:xfrm>
              <a:off x="5126350" y="2814900"/>
              <a:ext cx="5700" cy="4775"/>
            </a:xfrm>
            <a:custGeom>
              <a:avLst/>
              <a:gdLst/>
              <a:ahLst/>
              <a:cxnLst/>
              <a:rect l="l" t="t" r="r" b="b"/>
              <a:pathLst>
                <a:path w="228" h="191" extrusionOk="0">
                  <a:moveTo>
                    <a:pt x="103" y="0"/>
                  </a:moveTo>
                  <a:cubicBezTo>
                    <a:pt x="38" y="0"/>
                    <a:pt x="0" y="71"/>
                    <a:pt x="21" y="137"/>
                  </a:cubicBezTo>
                  <a:lnTo>
                    <a:pt x="21" y="190"/>
                  </a:lnTo>
                  <a:cubicBezTo>
                    <a:pt x="87" y="174"/>
                    <a:pt x="157" y="157"/>
                    <a:pt x="227" y="120"/>
                  </a:cubicBezTo>
                  <a:lnTo>
                    <a:pt x="227" y="104"/>
                  </a:lnTo>
                  <a:cubicBezTo>
                    <a:pt x="227" y="71"/>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33"/>
            <p:cNvSpPr/>
            <p:nvPr/>
          </p:nvSpPr>
          <p:spPr>
            <a:xfrm>
              <a:off x="5154700" y="2806850"/>
              <a:ext cx="4750" cy="3325"/>
            </a:xfrm>
            <a:custGeom>
              <a:avLst/>
              <a:gdLst/>
              <a:ahLst/>
              <a:cxnLst/>
              <a:rect l="l" t="t" r="r" b="b"/>
              <a:pathLst>
                <a:path w="190" h="133" extrusionOk="0">
                  <a:moveTo>
                    <a:pt x="113" y="0"/>
                  </a:moveTo>
                  <a:cubicBezTo>
                    <a:pt x="72" y="0"/>
                    <a:pt x="33" y="32"/>
                    <a:pt x="21" y="83"/>
                  </a:cubicBezTo>
                  <a:cubicBezTo>
                    <a:pt x="0" y="100"/>
                    <a:pt x="0" y="116"/>
                    <a:pt x="0" y="133"/>
                  </a:cubicBezTo>
                  <a:cubicBezTo>
                    <a:pt x="70" y="100"/>
                    <a:pt x="140" y="83"/>
                    <a:pt x="190" y="46"/>
                  </a:cubicBezTo>
                  <a:cubicBezTo>
                    <a:pt x="190" y="30"/>
                    <a:pt x="173" y="13"/>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33"/>
            <p:cNvSpPr/>
            <p:nvPr/>
          </p:nvSpPr>
          <p:spPr>
            <a:xfrm>
              <a:off x="5174075" y="2758625"/>
              <a:ext cx="6000" cy="6525"/>
            </a:xfrm>
            <a:custGeom>
              <a:avLst/>
              <a:gdLst/>
              <a:ahLst/>
              <a:cxnLst/>
              <a:rect l="l" t="t" r="r" b="b"/>
              <a:pathLst>
                <a:path w="240" h="261" extrusionOk="0">
                  <a:moveTo>
                    <a:pt x="103" y="0"/>
                  </a:moveTo>
                  <a:cubicBezTo>
                    <a:pt x="70" y="0"/>
                    <a:pt x="33" y="17"/>
                    <a:pt x="17" y="54"/>
                  </a:cubicBezTo>
                  <a:cubicBezTo>
                    <a:pt x="0" y="87"/>
                    <a:pt x="0" y="120"/>
                    <a:pt x="0" y="157"/>
                  </a:cubicBezTo>
                  <a:cubicBezTo>
                    <a:pt x="17" y="190"/>
                    <a:pt x="17" y="206"/>
                    <a:pt x="50" y="244"/>
                  </a:cubicBezTo>
                  <a:cubicBezTo>
                    <a:pt x="70" y="260"/>
                    <a:pt x="103" y="260"/>
                    <a:pt x="136" y="260"/>
                  </a:cubicBezTo>
                  <a:cubicBezTo>
                    <a:pt x="190" y="244"/>
                    <a:pt x="239" y="174"/>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33"/>
            <p:cNvSpPr/>
            <p:nvPr/>
          </p:nvSpPr>
          <p:spPr>
            <a:xfrm>
              <a:off x="5180450" y="2787900"/>
              <a:ext cx="6125" cy="6400"/>
            </a:xfrm>
            <a:custGeom>
              <a:avLst/>
              <a:gdLst/>
              <a:ahLst/>
              <a:cxnLst/>
              <a:rect l="l" t="t" r="r" b="b"/>
              <a:pathLst>
                <a:path w="245" h="256" extrusionOk="0">
                  <a:moveTo>
                    <a:pt x="104" y="0"/>
                  </a:moveTo>
                  <a:cubicBezTo>
                    <a:pt x="71" y="0"/>
                    <a:pt x="55" y="17"/>
                    <a:pt x="38" y="50"/>
                  </a:cubicBezTo>
                  <a:cubicBezTo>
                    <a:pt x="22" y="83"/>
                    <a:pt x="1" y="120"/>
                    <a:pt x="22" y="153"/>
                  </a:cubicBezTo>
                  <a:cubicBezTo>
                    <a:pt x="22" y="186"/>
                    <a:pt x="38" y="206"/>
                    <a:pt x="55" y="239"/>
                  </a:cubicBezTo>
                  <a:cubicBezTo>
                    <a:pt x="88" y="256"/>
                    <a:pt x="104" y="256"/>
                    <a:pt x="141" y="256"/>
                  </a:cubicBezTo>
                  <a:cubicBezTo>
                    <a:pt x="207" y="239"/>
                    <a:pt x="244" y="169"/>
                    <a:pt x="228" y="103"/>
                  </a:cubicBezTo>
                  <a:cubicBezTo>
                    <a:pt x="228" y="66"/>
                    <a:pt x="207" y="50"/>
                    <a:pt x="191" y="17"/>
                  </a:cubicBezTo>
                  <a:cubicBezTo>
                    <a:pt x="174"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33"/>
            <p:cNvSpPr/>
            <p:nvPr/>
          </p:nvSpPr>
          <p:spPr>
            <a:xfrm>
              <a:off x="5185625" y="2723575"/>
              <a:ext cx="6100" cy="6475"/>
            </a:xfrm>
            <a:custGeom>
              <a:avLst/>
              <a:gdLst/>
              <a:ahLst/>
              <a:cxnLst/>
              <a:rect l="l" t="t" r="r" b="b"/>
              <a:pathLst>
                <a:path w="244" h="259" extrusionOk="0">
                  <a:moveTo>
                    <a:pt x="131" y="1"/>
                  </a:moveTo>
                  <a:cubicBezTo>
                    <a:pt x="123" y="1"/>
                    <a:pt x="113" y="5"/>
                    <a:pt x="103" y="13"/>
                  </a:cubicBezTo>
                  <a:cubicBezTo>
                    <a:pt x="37" y="13"/>
                    <a:pt x="0" y="79"/>
                    <a:pt x="0" y="149"/>
                  </a:cubicBezTo>
                  <a:cubicBezTo>
                    <a:pt x="21" y="182"/>
                    <a:pt x="37" y="219"/>
                    <a:pt x="54" y="236"/>
                  </a:cubicBezTo>
                  <a:cubicBezTo>
                    <a:pt x="65" y="247"/>
                    <a:pt x="85" y="259"/>
                    <a:pt x="109" y="259"/>
                  </a:cubicBezTo>
                  <a:cubicBezTo>
                    <a:pt x="119" y="259"/>
                    <a:pt x="129" y="257"/>
                    <a:pt x="140" y="252"/>
                  </a:cubicBezTo>
                  <a:cubicBezTo>
                    <a:pt x="190" y="252"/>
                    <a:pt x="243" y="182"/>
                    <a:pt x="227" y="116"/>
                  </a:cubicBezTo>
                  <a:cubicBezTo>
                    <a:pt x="227" y="79"/>
                    <a:pt x="206" y="46"/>
                    <a:pt x="190" y="29"/>
                  </a:cubicBezTo>
                  <a:cubicBezTo>
                    <a:pt x="173" y="13"/>
                    <a:pt x="173" y="13"/>
                    <a:pt x="157" y="13"/>
                  </a:cubicBezTo>
                  <a:cubicBezTo>
                    <a:pt x="148" y="5"/>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33"/>
            <p:cNvSpPr/>
            <p:nvPr/>
          </p:nvSpPr>
          <p:spPr>
            <a:xfrm>
              <a:off x="5184800" y="2771100"/>
              <a:ext cx="5575" cy="6500"/>
            </a:xfrm>
            <a:custGeom>
              <a:avLst/>
              <a:gdLst/>
              <a:ahLst/>
              <a:cxnLst/>
              <a:rect l="l" t="t" r="r" b="b"/>
              <a:pathLst>
                <a:path w="223" h="260" extrusionOk="0">
                  <a:moveTo>
                    <a:pt x="136" y="0"/>
                  </a:moveTo>
                  <a:cubicBezTo>
                    <a:pt x="103" y="0"/>
                    <a:pt x="70" y="0"/>
                    <a:pt x="54" y="17"/>
                  </a:cubicBezTo>
                  <a:cubicBezTo>
                    <a:pt x="0" y="70"/>
                    <a:pt x="0" y="157"/>
                    <a:pt x="33" y="206"/>
                  </a:cubicBezTo>
                  <a:cubicBezTo>
                    <a:pt x="54" y="239"/>
                    <a:pt x="70" y="260"/>
                    <a:pt x="103" y="260"/>
                  </a:cubicBezTo>
                  <a:cubicBezTo>
                    <a:pt x="136" y="260"/>
                    <a:pt x="173" y="239"/>
                    <a:pt x="190" y="223"/>
                  </a:cubicBezTo>
                  <a:cubicBezTo>
                    <a:pt x="206" y="206"/>
                    <a:pt x="223" y="173"/>
                    <a:pt x="223" y="136"/>
                  </a:cubicBezTo>
                  <a:cubicBezTo>
                    <a:pt x="223" y="103"/>
                    <a:pt x="223" y="70"/>
                    <a:pt x="206" y="54"/>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33"/>
            <p:cNvSpPr/>
            <p:nvPr/>
          </p:nvSpPr>
          <p:spPr>
            <a:xfrm>
              <a:off x="5187375" y="2707650"/>
              <a:ext cx="6000" cy="6475"/>
            </a:xfrm>
            <a:custGeom>
              <a:avLst/>
              <a:gdLst/>
              <a:ahLst/>
              <a:cxnLst/>
              <a:rect l="l" t="t" r="r" b="b"/>
              <a:pathLst>
                <a:path w="240" h="259" extrusionOk="0">
                  <a:moveTo>
                    <a:pt x="111" y="0"/>
                  </a:moveTo>
                  <a:cubicBezTo>
                    <a:pt x="69" y="0"/>
                    <a:pt x="29" y="33"/>
                    <a:pt x="17" y="81"/>
                  </a:cubicBezTo>
                  <a:cubicBezTo>
                    <a:pt x="0" y="151"/>
                    <a:pt x="17" y="221"/>
                    <a:pt x="70" y="254"/>
                  </a:cubicBezTo>
                  <a:cubicBezTo>
                    <a:pt x="82" y="257"/>
                    <a:pt x="94" y="258"/>
                    <a:pt x="105" y="258"/>
                  </a:cubicBezTo>
                  <a:cubicBezTo>
                    <a:pt x="159" y="258"/>
                    <a:pt x="209" y="228"/>
                    <a:pt x="223" y="184"/>
                  </a:cubicBezTo>
                  <a:cubicBezTo>
                    <a:pt x="239" y="118"/>
                    <a:pt x="206"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33"/>
            <p:cNvSpPr/>
            <p:nvPr/>
          </p:nvSpPr>
          <p:spPr>
            <a:xfrm>
              <a:off x="5084300" y="2647500"/>
              <a:ext cx="6500" cy="6525"/>
            </a:xfrm>
            <a:custGeom>
              <a:avLst/>
              <a:gdLst/>
              <a:ahLst/>
              <a:cxnLst/>
              <a:rect l="l" t="t" r="r" b="b"/>
              <a:pathLst>
                <a:path w="260" h="261" extrusionOk="0">
                  <a:moveTo>
                    <a:pt x="122" y="0"/>
                  </a:moveTo>
                  <a:cubicBezTo>
                    <a:pt x="78" y="0"/>
                    <a:pt x="44" y="32"/>
                    <a:pt x="17" y="83"/>
                  </a:cubicBezTo>
                  <a:cubicBezTo>
                    <a:pt x="0" y="153"/>
                    <a:pt x="33" y="219"/>
                    <a:pt x="87" y="256"/>
                  </a:cubicBezTo>
                  <a:cubicBezTo>
                    <a:pt x="95" y="259"/>
                    <a:pt x="103" y="260"/>
                    <a:pt x="112" y="260"/>
                  </a:cubicBezTo>
                  <a:cubicBezTo>
                    <a:pt x="157" y="260"/>
                    <a:pt x="209" y="225"/>
                    <a:pt x="223" y="170"/>
                  </a:cubicBezTo>
                  <a:cubicBezTo>
                    <a:pt x="260" y="116"/>
                    <a:pt x="223" y="30"/>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33"/>
            <p:cNvSpPr/>
            <p:nvPr/>
          </p:nvSpPr>
          <p:spPr>
            <a:xfrm>
              <a:off x="5183550" y="2743400"/>
              <a:ext cx="5600" cy="6600"/>
            </a:xfrm>
            <a:custGeom>
              <a:avLst/>
              <a:gdLst/>
              <a:ahLst/>
              <a:cxnLst/>
              <a:rect l="l" t="t" r="r" b="b"/>
              <a:pathLst>
                <a:path w="224" h="264" extrusionOk="0">
                  <a:moveTo>
                    <a:pt x="93" y="1"/>
                  </a:moveTo>
                  <a:cubicBezTo>
                    <a:pt x="72" y="1"/>
                    <a:pt x="57" y="13"/>
                    <a:pt x="34" y="28"/>
                  </a:cubicBezTo>
                  <a:cubicBezTo>
                    <a:pt x="17" y="61"/>
                    <a:pt x="1" y="77"/>
                    <a:pt x="1" y="110"/>
                  </a:cubicBezTo>
                  <a:cubicBezTo>
                    <a:pt x="1" y="148"/>
                    <a:pt x="1" y="181"/>
                    <a:pt x="17" y="214"/>
                  </a:cubicBezTo>
                  <a:cubicBezTo>
                    <a:pt x="36" y="245"/>
                    <a:pt x="69" y="264"/>
                    <a:pt x="102" y="264"/>
                  </a:cubicBezTo>
                  <a:cubicBezTo>
                    <a:pt x="125" y="264"/>
                    <a:pt x="149" y="255"/>
                    <a:pt x="170" y="234"/>
                  </a:cubicBezTo>
                  <a:cubicBezTo>
                    <a:pt x="223" y="181"/>
                    <a:pt x="223" y="110"/>
                    <a:pt x="186" y="45"/>
                  </a:cubicBezTo>
                  <a:cubicBezTo>
                    <a:pt x="186" y="28"/>
                    <a:pt x="170" y="28"/>
                    <a:pt x="153" y="7"/>
                  </a:cubicBezTo>
                  <a:lnTo>
                    <a:pt x="120" y="7"/>
                  </a:lnTo>
                  <a:cubicBezTo>
                    <a:pt x="110" y="3"/>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33"/>
            <p:cNvSpPr/>
            <p:nvPr/>
          </p:nvSpPr>
          <p:spPr>
            <a:xfrm>
              <a:off x="5174475" y="2662975"/>
              <a:ext cx="6000" cy="6575"/>
            </a:xfrm>
            <a:custGeom>
              <a:avLst/>
              <a:gdLst/>
              <a:ahLst/>
              <a:cxnLst/>
              <a:rect l="l" t="t" r="r" b="b"/>
              <a:pathLst>
                <a:path w="240" h="263" extrusionOk="0">
                  <a:moveTo>
                    <a:pt x="129" y="0"/>
                  </a:moveTo>
                  <a:cubicBezTo>
                    <a:pt x="120" y="0"/>
                    <a:pt x="112" y="4"/>
                    <a:pt x="104" y="13"/>
                  </a:cubicBezTo>
                  <a:cubicBezTo>
                    <a:pt x="87" y="13"/>
                    <a:pt x="71" y="29"/>
                    <a:pt x="54" y="50"/>
                  </a:cubicBezTo>
                  <a:cubicBezTo>
                    <a:pt x="17" y="66"/>
                    <a:pt x="1" y="116"/>
                    <a:pt x="17" y="153"/>
                  </a:cubicBezTo>
                  <a:cubicBezTo>
                    <a:pt x="17" y="186"/>
                    <a:pt x="34" y="219"/>
                    <a:pt x="54" y="235"/>
                  </a:cubicBezTo>
                  <a:cubicBezTo>
                    <a:pt x="78" y="250"/>
                    <a:pt x="93" y="263"/>
                    <a:pt x="112" y="263"/>
                  </a:cubicBezTo>
                  <a:cubicBezTo>
                    <a:pt x="119" y="263"/>
                    <a:pt x="127" y="261"/>
                    <a:pt x="137" y="256"/>
                  </a:cubicBezTo>
                  <a:cubicBezTo>
                    <a:pt x="190" y="256"/>
                    <a:pt x="240" y="186"/>
                    <a:pt x="240" y="132"/>
                  </a:cubicBezTo>
                  <a:cubicBezTo>
                    <a:pt x="240" y="116"/>
                    <a:pt x="240" y="116"/>
                    <a:pt x="223" y="116"/>
                  </a:cubicBezTo>
                  <a:cubicBezTo>
                    <a:pt x="223" y="66"/>
                    <a:pt x="207" y="29"/>
                    <a:pt x="157" y="13"/>
                  </a:cubicBezTo>
                  <a:cubicBezTo>
                    <a:pt x="147" y="4"/>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33"/>
            <p:cNvSpPr/>
            <p:nvPr/>
          </p:nvSpPr>
          <p:spPr>
            <a:xfrm>
              <a:off x="5177475" y="2618900"/>
              <a:ext cx="6100" cy="6675"/>
            </a:xfrm>
            <a:custGeom>
              <a:avLst/>
              <a:gdLst/>
              <a:ahLst/>
              <a:cxnLst/>
              <a:rect l="l" t="t" r="r" b="b"/>
              <a:pathLst>
                <a:path w="244" h="267" extrusionOk="0">
                  <a:moveTo>
                    <a:pt x="109" y="0"/>
                  </a:moveTo>
                  <a:cubicBezTo>
                    <a:pt x="86" y="0"/>
                    <a:pt x="66" y="12"/>
                    <a:pt x="54" y="23"/>
                  </a:cubicBezTo>
                  <a:cubicBezTo>
                    <a:pt x="17" y="61"/>
                    <a:pt x="17" y="77"/>
                    <a:pt x="0" y="110"/>
                  </a:cubicBezTo>
                  <a:cubicBezTo>
                    <a:pt x="0" y="143"/>
                    <a:pt x="17" y="180"/>
                    <a:pt x="37" y="213"/>
                  </a:cubicBezTo>
                  <a:cubicBezTo>
                    <a:pt x="54" y="230"/>
                    <a:pt x="70" y="246"/>
                    <a:pt x="103" y="267"/>
                  </a:cubicBezTo>
                  <a:cubicBezTo>
                    <a:pt x="141" y="267"/>
                    <a:pt x="174" y="246"/>
                    <a:pt x="190" y="230"/>
                  </a:cubicBezTo>
                  <a:cubicBezTo>
                    <a:pt x="244" y="180"/>
                    <a:pt x="244" y="110"/>
                    <a:pt x="207" y="40"/>
                  </a:cubicBezTo>
                  <a:cubicBezTo>
                    <a:pt x="190" y="23"/>
                    <a:pt x="174" y="23"/>
                    <a:pt x="157" y="7"/>
                  </a:cubicBezTo>
                  <a:lnTo>
                    <a:pt x="141" y="7"/>
                  </a:lnTo>
                  <a:cubicBezTo>
                    <a:pt x="130" y="2"/>
                    <a:pt x="119"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3" name="Google Shape;13133;p33"/>
            <p:cNvSpPr/>
            <p:nvPr/>
          </p:nvSpPr>
          <p:spPr>
            <a:xfrm>
              <a:off x="5213550" y="2688625"/>
              <a:ext cx="5600" cy="6525"/>
            </a:xfrm>
            <a:custGeom>
              <a:avLst/>
              <a:gdLst/>
              <a:ahLst/>
              <a:cxnLst/>
              <a:rect l="l" t="t" r="r" b="b"/>
              <a:pathLst>
                <a:path w="224" h="261" extrusionOk="0">
                  <a:moveTo>
                    <a:pt x="87" y="1"/>
                  </a:moveTo>
                  <a:cubicBezTo>
                    <a:pt x="70" y="1"/>
                    <a:pt x="37" y="17"/>
                    <a:pt x="17" y="54"/>
                  </a:cubicBezTo>
                  <a:cubicBezTo>
                    <a:pt x="0" y="71"/>
                    <a:pt x="0" y="104"/>
                    <a:pt x="0" y="137"/>
                  </a:cubicBezTo>
                  <a:cubicBezTo>
                    <a:pt x="0" y="174"/>
                    <a:pt x="17" y="207"/>
                    <a:pt x="37" y="224"/>
                  </a:cubicBezTo>
                  <a:cubicBezTo>
                    <a:pt x="70" y="261"/>
                    <a:pt x="103" y="261"/>
                    <a:pt x="120" y="261"/>
                  </a:cubicBezTo>
                  <a:cubicBezTo>
                    <a:pt x="190" y="240"/>
                    <a:pt x="223" y="174"/>
                    <a:pt x="223" y="104"/>
                  </a:cubicBezTo>
                  <a:cubicBezTo>
                    <a:pt x="207" y="71"/>
                    <a:pt x="190"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4" name="Google Shape;13134;p33"/>
            <p:cNvSpPr/>
            <p:nvPr/>
          </p:nvSpPr>
          <p:spPr>
            <a:xfrm>
              <a:off x="5217875" y="2751300"/>
              <a:ext cx="6000" cy="6700"/>
            </a:xfrm>
            <a:custGeom>
              <a:avLst/>
              <a:gdLst/>
              <a:ahLst/>
              <a:cxnLst/>
              <a:rect l="l" t="t" r="r" b="b"/>
              <a:pathLst>
                <a:path w="240" h="268" extrusionOk="0">
                  <a:moveTo>
                    <a:pt x="120" y="1"/>
                  </a:moveTo>
                  <a:cubicBezTo>
                    <a:pt x="104" y="1"/>
                    <a:pt x="71" y="21"/>
                    <a:pt x="50" y="38"/>
                  </a:cubicBezTo>
                  <a:cubicBezTo>
                    <a:pt x="17" y="54"/>
                    <a:pt x="17" y="87"/>
                    <a:pt x="1" y="124"/>
                  </a:cubicBezTo>
                  <a:cubicBezTo>
                    <a:pt x="1" y="157"/>
                    <a:pt x="17" y="190"/>
                    <a:pt x="34" y="227"/>
                  </a:cubicBezTo>
                  <a:cubicBezTo>
                    <a:pt x="50" y="244"/>
                    <a:pt x="71" y="260"/>
                    <a:pt x="104" y="260"/>
                  </a:cubicBezTo>
                  <a:cubicBezTo>
                    <a:pt x="113" y="265"/>
                    <a:pt x="122" y="267"/>
                    <a:pt x="129" y="267"/>
                  </a:cubicBezTo>
                  <a:cubicBezTo>
                    <a:pt x="148" y="267"/>
                    <a:pt x="164" y="256"/>
                    <a:pt x="190" y="244"/>
                  </a:cubicBezTo>
                  <a:cubicBezTo>
                    <a:pt x="240" y="190"/>
                    <a:pt x="240" y="104"/>
                    <a:pt x="207" y="54"/>
                  </a:cubicBezTo>
                  <a:cubicBezTo>
                    <a:pt x="190" y="38"/>
                    <a:pt x="174" y="21"/>
                    <a:pt x="153" y="21"/>
                  </a:cubicBezTo>
                  <a:cubicBezTo>
                    <a:pt x="153" y="2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33"/>
            <p:cNvSpPr/>
            <p:nvPr/>
          </p:nvSpPr>
          <p:spPr>
            <a:xfrm>
              <a:off x="5195925" y="2737175"/>
              <a:ext cx="6100" cy="6425"/>
            </a:xfrm>
            <a:custGeom>
              <a:avLst/>
              <a:gdLst/>
              <a:ahLst/>
              <a:cxnLst/>
              <a:rect l="l" t="t" r="r" b="b"/>
              <a:pathLst>
                <a:path w="244" h="257" extrusionOk="0">
                  <a:moveTo>
                    <a:pt x="103" y="1"/>
                  </a:moveTo>
                  <a:cubicBezTo>
                    <a:pt x="70" y="1"/>
                    <a:pt x="54" y="17"/>
                    <a:pt x="37" y="50"/>
                  </a:cubicBezTo>
                  <a:cubicBezTo>
                    <a:pt x="21" y="87"/>
                    <a:pt x="0" y="120"/>
                    <a:pt x="0" y="153"/>
                  </a:cubicBezTo>
                  <a:cubicBezTo>
                    <a:pt x="21" y="190"/>
                    <a:pt x="37" y="207"/>
                    <a:pt x="54" y="223"/>
                  </a:cubicBezTo>
                  <a:cubicBezTo>
                    <a:pt x="70" y="256"/>
                    <a:pt x="103" y="256"/>
                    <a:pt x="141" y="256"/>
                  </a:cubicBezTo>
                  <a:cubicBezTo>
                    <a:pt x="190" y="240"/>
                    <a:pt x="244" y="174"/>
                    <a:pt x="227" y="104"/>
                  </a:cubicBezTo>
                  <a:cubicBezTo>
                    <a:pt x="227" y="71"/>
                    <a:pt x="207" y="34"/>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33"/>
            <p:cNvSpPr/>
            <p:nvPr/>
          </p:nvSpPr>
          <p:spPr>
            <a:xfrm>
              <a:off x="5220050" y="2701600"/>
              <a:ext cx="6400" cy="6425"/>
            </a:xfrm>
            <a:custGeom>
              <a:avLst/>
              <a:gdLst/>
              <a:ahLst/>
              <a:cxnLst/>
              <a:rect l="l" t="t" r="r" b="b"/>
              <a:pathLst>
                <a:path w="256" h="257" extrusionOk="0">
                  <a:moveTo>
                    <a:pt x="127" y="1"/>
                  </a:moveTo>
                  <a:cubicBezTo>
                    <a:pt x="86" y="1"/>
                    <a:pt x="45" y="32"/>
                    <a:pt x="33" y="84"/>
                  </a:cubicBezTo>
                  <a:cubicBezTo>
                    <a:pt x="0" y="154"/>
                    <a:pt x="33" y="220"/>
                    <a:pt x="87" y="257"/>
                  </a:cubicBezTo>
                  <a:lnTo>
                    <a:pt x="136" y="257"/>
                  </a:lnTo>
                  <a:cubicBezTo>
                    <a:pt x="190" y="257"/>
                    <a:pt x="223" y="220"/>
                    <a:pt x="239" y="170"/>
                  </a:cubicBezTo>
                  <a:cubicBezTo>
                    <a:pt x="256" y="133"/>
                    <a:pt x="239" y="84"/>
                    <a:pt x="206" y="51"/>
                  </a:cubicBezTo>
                  <a:cubicBezTo>
                    <a:pt x="206" y="30"/>
                    <a:pt x="190" y="14"/>
                    <a:pt x="169" y="14"/>
                  </a:cubicBezTo>
                  <a:cubicBezTo>
                    <a:pt x="156" y="5"/>
                    <a:pt x="14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33"/>
            <p:cNvSpPr/>
            <p:nvPr/>
          </p:nvSpPr>
          <p:spPr>
            <a:xfrm>
              <a:off x="5230350" y="2714075"/>
              <a:ext cx="6425" cy="6700"/>
            </a:xfrm>
            <a:custGeom>
              <a:avLst/>
              <a:gdLst/>
              <a:ahLst/>
              <a:cxnLst/>
              <a:rect l="l" t="t" r="r" b="b"/>
              <a:pathLst>
                <a:path w="257" h="268" extrusionOk="0">
                  <a:moveTo>
                    <a:pt x="127" y="1"/>
                  </a:moveTo>
                  <a:cubicBezTo>
                    <a:pt x="87" y="1"/>
                    <a:pt x="46" y="32"/>
                    <a:pt x="33" y="84"/>
                  </a:cubicBezTo>
                  <a:cubicBezTo>
                    <a:pt x="0" y="150"/>
                    <a:pt x="33" y="236"/>
                    <a:pt x="87" y="253"/>
                  </a:cubicBezTo>
                  <a:cubicBezTo>
                    <a:pt x="105" y="263"/>
                    <a:pt x="122" y="267"/>
                    <a:pt x="138" y="267"/>
                  </a:cubicBezTo>
                  <a:cubicBezTo>
                    <a:pt x="181" y="267"/>
                    <a:pt x="216" y="235"/>
                    <a:pt x="240" y="187"/>
                  </a:cubicBezTo>
                  <a:cubicBezTo>
                    <a:pt x="256" y="117"/>
                    <a:pt x="223" y="30"/>
                    <a:pt x="169" y="14"/>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33"/>
            <p:cNvSpPr/>
            <p:nvPr/>
          </p:nvSpPr>
          <p:spPr>
            <a:xfrm>
              <a:off x="5218300" y="2719150"/>
              <a:ext cx="6000" cy="6375"/>
            </a:xfrm>
            <a:custGeom>
              <a:avLst/>
              <a:gdLst/>
              <a:ahLst/>
              <a:cxnLst/>
              <a:rect l="l" t="t" r="r" b="b"/>
              <a:pathLst>
                <a:path w="240" h="255" extrusionOk="0">
                  <a:moveTo>
                    <a:pt x="157" y="0"/>
                  </a:moveTo>
                  <a:cubicBezTo>
                    <a:pt x="120" y="0"/>
                    <a:pt x="87" y="0"/>
                    <a:pt x="70" y="17"/>
                  </a:cubicBezTo>
                  <a:cubicBezTo>
                    <a:pt x="33" y="33"/>
                    <a:pt x="17" y="50"/>
                    <a:pt x="17" y="87"/>
                  </a:cubicBezTo>
                  <a:cubicBezTo>
                    <a:pt x="0" y="103"/>
                    <a:pt x="0" y="136"/>
                    <a:pt x="17" y="173"/>
                  </a:cubicBezTo>
                  <a:cubicBezTo>
                    <a:pt x="17" y="206"/>
                    <a:pt x="54" y="239"/>
                    <a:pt x="70" y="239"/>
                  </a:cubicBezTo>
                  <a:cubicBezTo>
                    <a:pt x="88" y="250"/>
                    <a:pt x="105" y="254"/>
                    <a:pt x="121" y="254"/>
                  </a:cubicBezTo>
                  <a:cubicBezTo>
                    <a:pt x="164" y="254"/>
                    <a:pt x="199" y="221"/>
                    <a:pt x="223" y="173"/>
                  </a:cubicBezTo>
                  <a:cubicBezTo>
                    <a:pt x="239" y="103"/>
                    <a:pt x="206" y="33"/>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33"/>
            <p:cNvSpPr/>
            <p:nvPr/>
          </p:nvSpPr>
          <p:spPr>
            <a:xfrm>
              <a:off x="5235100" y="2699350"/>
              <a:ext cx="6000" cy="6525"/>
            </a:xfrm>
            <a:custGeom>
              <a:avLst/>
              <a:gdLst/>
              <a:ahLst/>
              <a:cxnLst/>
              <a:rect l="l" t="t" r="r" b="b"/>
              <a:pathLst>
                <a:path w="240" h="261" extrusionOk="0">
                  <a:moveTo>
                    <a:pt x="136" y="1"/>
                  </a:moveTo>
                  <a:cubicBezTo>
                    <a:pt x="103" y="1"/>
                    <a:pt x="66" y="1"/>
                    <a:pt x="50" y="17"/>
                  </a:cubicBezTo>
                  <a:cubicBezTo>
                    <a:pt x="0" y="71"/>
                    <a:pt x="0" y="157"/>
                    <a:pt x="33" y="207"/>
                  </a:cubicBezTo>
                  <a:cubicBezTo>
                    <a:pt x="50" y="244"/>
                    <a:pt x="83" y="260"/>
                    <a:pt x="103" y="260"/>
                  </a:cubicBezTo>
                  <a:cubicBezTo>
                    <a:pt x="136" y="260"/>
                    <a:pt x="169" y="260"/>
                    <a:pt x="186" y="223"/>
                  </a:cubicBezTo>
                  <a:cubicBezTo>
                    <a:pt x="206" y="207"/>
                    <a:pt x="223" y="174"/>
                    <a:pt x="223" y="141"/>
                  </a:cubicBezTo>
                  <a:cubicBezTo>
                    <a:pt x="239" y="104"/>
                    <a:pt x="223" y="71"/>
                    <a:pt x="206" y="54"/>
                  </a:cubicBezTo>
                  <a:cubicBezTo>
                    <a:pt x="186" y="38"/>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33"/>
            <p:cNvSpPr/>
            <p:nvPr/>
          </p:nvSpPr>
          <p:spPr>
            <a:xfrm>
              <a:off x="5197675" y="2769500"/>
              <a:ext cx="6000" cy="6775"/>
            </a:xfrm>
            <a:custGeom>
              <a:avLst/>
              <a:gdLst/>
              <a:ahLst/>
              <a:cxnLst/>
              <a:rect l="l" t="t" r="r" b="b"/>
              <a:pathLst>
                <a:path w="240" h="271" extrusionOk="0">
                  <a:moveTo>
                    <a:pt x="128" y="0"/>
                  </a:moveTo>
                  <a:cubicBezTo>
                    <a:pt x="87" y="0"/>
                    <a:pt x="48" y="33"/>
                    <a:pt x="33" y="81"/>
                  </a:cubicBezTo>
                  <a:cubicBezTo>
                    <a:pt x="0" y="151"/>
                    <a:pt x="33" y="237"/>
                    <a:pt x="87" y="254"/>
                  </a:cubicBezTo>
                  <a:cubicBezTo>
                    <a:pt x="104" y="270"/>
                    <a:pt x="120" y="270"/>
                    <a:pt x="137" y="270"/>
                  </a:cubicBezTo>
                  <a:cubicBezTo>
                    <a:pt x="174" y="254"/>
                    <a:pt x="223" y="237"/>
                    <a:pt x="240" y="184"/>
                  </a:cubicBezTo>
                  <a:cubicBezTo>
                    <a:pt x="240" y="134"/>
                    <a:pt x="240" y="81"/>
                    <a:pt x="207" y="48"/>
                  </a:cubicBezTo>
                  <a:cubicBezTo>
                    <a:pt x="207" y="31"/>
                    <a:pt x="190" y="15"/>
                    <a:pt x="174"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33"/>
            <p:cNvSpPr/>
            <p:nvPr/>
          </p:nvSpPr>
          <p:spPr>
            <a:xfrm>
              <a:off x="5210975" y="2735425"/>
              <a:ext cx="6100" cy="6525"/>
            </a:xfrm>
            <a:custGeom>
              <a:avLst/>
              <a:gdLst/>
              <a:ahLst/>
              <a:cxnLst/>
              <a:rect l="l" t="t" r="r" b="b"/>
              <a:pathLst>
                <a:path w="244" h="261" extrusionOk="0">
                  <a:moveTo>
                    <a:pt x="103" y="1"/>
                  </a:moveTo>
                  <a:cubicBezTo>
                    <a:pt x="37" y="17"/>
                    <a:pt x="0" y="87"/>
                    <a:pt x="17" y="157"/>
                  </a:cubicBezTo>
                  <a:cubicBezTo>
                    <a:pt x="17" y="190"/>
                    <a:pt x="37" y="223"/>
                    <a:pt x="70" y="244"/>
                  </a:cubicBezTo>
                  <a:cubicBezTo>
                    <a:pt x="87" y="260"/>
                    <a:pt x="103" y="260"/>
                    <a:pt x="140" y="260"/>
                  </a:cubicBezTo>
                  <a:cubicBezTo>
                    <a:pt x="173" y="260"/>
                    <a:pt x="190" y="244"/>
                    <a:pt x="206" y="207"/>
                  </a:cubicBezTo>
                  <a:cubicBezTo>
                    <a:pt x="223" y="174"/>
                    <a:pt x="244" y="141"/>
                    <a:pt x="223" y="104"/>
                  </a:cubicBezTo>
                  <a:cubicBezTo>
                    <a:pt x="223" y="71"/>
                    <a:pt x="206" y="5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33"/>
            <p:cNvSpPr/>
            <p:nvPr/>
          </p:nvSpPr>
          <p:spPr>
            <a:xfrm>
              <a:off x="5191700" y="2756050"/>
              <a:ext cx="5575" cy="6525"/>
            </a:xfrm>
            <a:custGeom>
              <a:avLst/>
              <a:gdLst/>
              <a:ahLst/>
              <a:cxnLst/>
              <a:rect l="l" t="t" r="r" b="b"/>
              <a:pathLst>
                <a:path w="223" h="261" extrusionOk="0">
                  <a:moveTo>
                    <a:pt x="103" y="0"/>
                  </a:moveTo>
                  <a:cubicBezTo>
                    <a:pt x="33" y="0"/>
                    <a:pt x="0" y="70"/>
                    <a:pt x="0" y="140"/>
                  </a:cubicBezTo>
                  <a:cubicBezTo>
                    <a:pt x="17" y="173"/>
                    <a:pt x="33" y="206"/>
                    <a:pt x="50" y="223"/>
                  </a:cubicBezTo>
                  <a:cubicBezTo>
                    <a:pt x="66" y="260"/>
                    <a:pt x="103" y="260"/>
                    <a:pt x="136" y="260"/>
                  </a:cubicBezTo>
                  <a:cubicBezTo>
                    <a:pt x="153" y="244"/>
                    <a:pt x="190" y="223"/>
                    <a:pt x="206" y="206"/>
                  </a:cubicBezTo>
                  <a:cubicBezTo>
                    <a:pt x="223" y="173"/>
                    <a:pt x="223" y="140"/>
                    <a:pt x="223" y="103"/>
                  </a:cubicBezTo>
                  <a:cubicBezTo>
                    <a:pt x="223" y="70"/>
                    <a:pt x="206" y="37"/>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33"/>
            <p:cNvSpPr/>
            <p:nvPr/>
          </p:nvSpPr>
          <p:spPr>
            <a:xfrm>
              <a:off x="5088625" y="2632600"/>
              <a:ext cx="6000" cy="6700"/>
            </a:xfrm>
            <a:custGeom>
              <a:avLst/>
              <a:gdLst/>
              <a:ahLst/>
              <a:cxnLst/>
              <a:rect l="l" t="t" r="r" b="b"/>
              <a:pathLst>
                <a:path w="240" h="268" extrusionOk="0">
                  <a:moveTo>
                    <a:pt x="119" y="1"/>
                  </a:moveTo>
                  <a:cubicBezTo>
                    <a:pt x="102" y="1"/>
                    <a:pt x="81" y="13"/>
                    <a:pt x="66" y="28"/>
                  </a:cubicBezTo>
                  <a:cubicBezTo>
                    <a:pt x="17" y="77"/>
                    <a:pt x="0" y="164"/>
                    <a:pt x="50" y="213"/>
                  </a:cubicBezTo>
                  <a:cubicBezTo>
                    <a:pt x="66" y="234"/>
                    <a:pt x="87" y="251"/>
                    <a:pt x="120" y="267"/>
                  </a:cubicBezTo>
                  <a:cubicBezTo>
                    <a:pt x="153" y="267"/>
                    <a:pt x="169" y="251"/>
                    <a:pt x="207" y="234"/>
                  </a:cubicBezTo>
                  <a:cubicBezTo>
                    <a:pt x="223" y="213"/>
                    <a:pt x="240" y="180"/>
                    <a:pt x="240" y="147"/>
                  </a:cubicBezTo>
                  <a:cubicBezTo>
                    <a:pt x="240" y="110"/>
                    <a:pt x="240" y="77"/>
                    <a:pt x="223" y="44"/>
                  </a:cubicBezTo>
                  <a:cubicBezTo>
                    <a:pt x="207" y="28"/>
                    <a:pt x="190" y="28"/>
                    <a:pt x="169" y="7"/>
                  </a:cubicBezTo>
                  <a:lnTo>
                    <a:pt x="136"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33"/>
            <p:cNvSpPr/>
            <p:nvPr/>
          </p:nvSpPr>
          <p:spPr>
            <a:xfrm>
              <a:off x="5092025" y="2662125"/>
              <a:ext cx="6525" cy="6475"/>
            </a:xfrm>
            <a:custGeom>
              <a:avLst/>
              <a:gdLst/>
              <a:ahLst/>
              <a:cxnLst/>
              <a:rect l="l" t="t" r="r" b="b"/>
              <a:pathLst>
                <a:path w="261" h="259" extrusionOk="0">
                  <a:moveTo>
                    <a:pt x="129" y="1"/>
                  </a:moveTo>
                  <a:cubicBezTo>
                    <a:pt x="88" y="1"/>
                    <a:pt x="49" y="32"/>
                    <a:pt x="33" y="84"/>
                  </a:cubicBezTo>
                  <a:cubicBezTo>
                    <a:pt x="0" y="150"/>
                    <a:pt x="33" y="220"/>
                    <a:pt x="87" y="253"/>
                  </a:cubicBezTo>
                  <a:cubicBezTo>
                    <a:pt x="104" y="257"/>
                    <a:pt x="119" y="259"/>
                    <a:pt x="133" y="259"/>
                  </a:cubicBezTo>
                  <a:cubicBezTo>
                    <a:pt x="180" y="259"/>
                    <a:pt x="214" y="237"/>
                    <a:pt x="240" y="187"/>
                  </a:cubicBezTo>
                  <a:cubicBezTo>
                    <a:pt x="260" y="117"/>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33"/>
            <p:cNvSpPr/>
            <p:nvPr/>
          </p:nvSpPr>
          <p:spPr>
            <a:xfrm>
              <a:off x="5096350" y="2742575"/>
              <a:ext cx="6000" cy="6700"/>
            </a:xfrm>
            <a:custGeom>
              <a:avLst/>
              <a:gdLst/>
              <a:ahLst/>
              <a:cxnLst/>
              <a:rect l="l" t="t" r="r" b="b"/>
              <a:pathLst>
                <a:path w="240" h="268" extrusionOk="0">
                  <a:moveTo>
                    <a:pt x="120" y="0"/>
                  </a:moveTo>
                  <a:cubicBezTo>
                    <a:pt x="115" y="0"/>
                    <a:pt x="109" y="2"/>
                    <a:pt x="104" y="7"/>
                  </a:cubicBezTo>
                  <a:lnTo>
                    <a:pt x="67" y="7"/>
                  </a:lnTo>
                  <a:cubicBezTo>
                    <a:pt x="17" y="24"/>
                    <a:pt x="1" y="94"/>
                    <a:pt x="1" y="143"/>
                  </a:cubicBezTo>
                  <a:cubicBezTo>
                    <a:pt x="17" y="181"/>
                    <a:pt x="17" y="214"/>
                    <a:pt x="50" y="230"/>
                  </a:cubicBezTo>
                  <a:cubicBezTo>
                    <a:pt x="67" y="247"/>
                    <a:pt x="104" y="267"/>
                    <a:pt x="137" y="267"/>
                  </a:cubicBezTo>
                  <a:cubicBezTo>
                    <a:pt x="190" y="247"/>
                    <a:pt x="240" y="181"/>
                    <a:pt x="223" y="110"/>
                  </a:cubicBezTo>
                  <a:cubicBezTo>
                    <a:pt x="223" y="94"/>
                    <a:pt x="223" y="94"/>
                    <a:pt x="207" y="78"/>
                  </a:cubicBezTo>
                  <a:cubicBezTo>
                    <a:pt x="207" y="40"/>
                    <a:pt x="190" y="24"/>
                    <a:pt x="153" y="7"/>
                  </a:cubicBezTo>
                  <a:cubicBezTo>
                    <a:pt x="142" y="7"/>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33"/>
            <p:cNvSpPr/>
            <p:nvPr/>
          </p:nvSpPr>
          <p:spPr>
            <a:xfrm>
              <a:off x="5092850" y="2709900"/>
              <a:ext cx="6100" cy="6700"/>
            </a:xfrm>
            <a:custGeom>
              <a:avLst/>
              <a:gdLst/>
              <a:ahLst/>
              <a:cxnLst/>
              <a:rect l="l" t="t" r="r" b="b"/>
              <a:pathLst>
                <a:path w="244" h="268" extrusionOk="0">
                  <a:moveTo>
                    <a:pt x="127" y="0"/>
                  </a:moveTo>
                  <a:cubicBezTo>
                    <a:pt x="119" y="0"/>
                    <a:pt x="110" y="2"/>
                    <a:pt x="104" y="7"/>
                  </a:cubicBezTo>
                  <a:cubicBezTo>
                    <a:pt x="54" y="7"/>
                    <a:pt x="0" y="78"/>
                    <a:pt x="21" y="148"/>
                  </a:cubicBezTo>
                  <a:cubicBezTo>
                    <a:pt x="21" y="181"/>
                    <a:pt x="38" y="214"/>
                    <a:pt x="54" y="234"/>
                  </a:cubicBezTo>
                  <a:cubicBezTo>
                    <a:pt x="87" y="251"/>
                    <a:pt x="124" y="267"/>
                    <a:pt x="141" y="267"/>
                  </a:cubicBezTo>
                  <a:cubicBezTo>
                    <a:pt x="174" y="251"/>
                    <a:pt x="190" y="234"/>
                    <a:pt x="207" y="214"/>
                  </a:cubicBezTo>
                  <a:cubicBezTo>
                    <a:pt x="227" y="181"/>
                    <a:pt x="244" y="148"/>
                    <a:pt x="244" y="111"/>
                  </a:cubicBezTo>
                  <a:cubicBezTo>
                    <a:pt x="227" y="78"/>
                    <a:pt x="207" y="45"/>
                    <a:pt x="190" y="28"/>
                  </a:cubicBezTo>
                  <a:lnTo>
                    <a:pt x="174" y="7"/>
                  </a:lnTo>
                  <a:cubicBezTo>
                    <a:pt x="163" y="7"/>
                    <a:pt x="144"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33"/>
            <p:cNvSpPr/>
            <p:nvPr/>
          </p:nvSpPr>
          <p:spPr>
            <a:xfrm>
              <a:off x="5086050" y="2682250"/>
              <a:ext cx="6000" cy="6500"/>
            </a:xfrm>
            <a:custGeom>
              <a:avLst/>
              <a:gdLst/>
              <a:ahLst/>
              <a:cxnLst/>
              <a:rect l="l" t="t" r="r" b="b"/>
              <a:pathLst>
                <a:path w="240" h="260" extrusionOk="0">
                  <a:moveTo>
                    <a:pt x="103" y="0"/>
                  </a:moveTo>
                  <a:cubicBezTo>
                    <a:pt x="33" y="17"/>
                    <a:pt x="0" y="66"/>
                    <a:pt x="17" y="153"/>
                  </a:cubicBezTo>
                  <a:cubicBezTo>
                    <a:pt x="17" y="214"/>
                    <a:pt x="54" y="259"/>
                    <a:pt x="110" y="259"/>
                  </a:cubicBezTo>
                  <a:cubicBezTo>
                    <a:pt x="118" y="259"/>
                    <a:pt x="127" y="258"/>
                    <a:pt x="136" y="256"/>
                  </a:cubicBezTo>
                  <a:cubicBezTo>
                    <a:pt x="169" y="256"/>
                    <a:pt x="190" y="239"/>
                    <a:pt x="206" y="206"/>
                  </a:cubicBezTo>
                  <a:cubicBezTo>
                    <a:pt x="223" y="169"/>
                    <a:pt x="239" y="136"/>
                    <a:pt x="223" y="103"/>
                  </a:cubicBezTo>
                  <a:cubicBezTo>
                    <a:pt x="223" y="66"/>
                    <a:pt x="206" y="50"/>
                    <a:pt x="190" y="17"/>
                  </a:cubicBezTo>
                  <a:cubicBezTo>
                    <a:pt x="169"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33"/>
            <p:cNvSpPr/>
            <p:nvPr/>
          </p:nvSpPr>
          <p:spPr>
            <a:xfrm>
              <a:off x="5084700" y="2697700"/>
              <a:ext cx="5600" cy="6425"/>
            </a:xfrm>
            <a:custGeom>
              <a:avLst/>
              <a:gdLst/>
              <a:ahLst/>
              <a:cxnLst/>
              <a:rect l="l" t="t" r="r" b="b"/>
              <a:pathLst>
                <a:path w="224" h="257" extrusionOk="0">
                  <a:moveTo>
                    <a:pt x="87" y="1"/>
                  </a:moveTo>
                  <a:cubicBezTo>
                    <a:pt x="38" y="17"/>
                    <a:pt x="1" y="67"/>
                    <a:pt x="1" y="153"/>
                  </a:cubicBezTo>
                  <a:cubicBezTo>
                    <a:pt x="1" y="186"/>
                    <a:pt x="17" y="207"/>
                    <a:pt x="54" y="223"/>
                  </a:cubicBezTo>
                  <a:cubicBezTo>
                    <a:pt x="71" y="256"/>
                    <a:pt x="104" y="256"/>
                    <a:pt x="120" y="256"/>
                  </a:cubicBezTo>
                  <a:cubicBezTo>
                    <a:pt x="157" y="256"/>
                    <a:pt x="190" y="223"/>
                    <a:pt x="207" y="207"/>
                  </a:cubicBezTo>
                  <a:cubicBezTo>
                    <a:pt x="223" y="170"/>
                    <a:pt x="223" y="137"/>
                    <a:pt x="223" y="104"/>
                  </a:cubicBezTo>
                  <a:cubicBezTo>
                    <a:pt x="223" y="67"/>
                    <a:pt x="207" y="34"/>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33"/>
            <p:cNvSpPr/>
            <p:nvPr/>
          </p:nvSpPr>
          <p:spPr>
            <a:xfrm>
              <a:off x="5072225" y="2652400"/>
              <a:ext cx="6125" cy="6525"/>
            </a:xfrm>
            <a:custGeom>
              <a:avLst/>
              <a:gdLst/>
              <a:ahLst/>
              <a:cxnLst/>
              <a:rect l="l" t="t" r="r" b="b"/>
              <a:pathLst>
                <a:path w="245" h="261" extrusionOk="0">
                  <a:moveTo>
                    <a:pt x="128" y="0"/>
                  </a:moveTo>
                  <a:cubicBezTo>
                    <a:pt x="103" y="0"/>
                    <a:pt x="78" y="12"/>
                    <a:pt x="54" y="23"/>
                  </a:cubicBezTo>
                  <a:cubicBezTo>
                    <a:pt x="38" y="23"/>
                    <a:pt x="21" y="60"/>
                    <a:pt x="1" y="77"/>
                  </a:cubicBezTo>
                  <a:lnTo>
                    <a:pt x="1" y="164"/>
                  </a:lnTo>
                  <a:cubicBezTo>
                    <a:pt x="21" y="213"/>
                    <a:pt x="38" y="230"/>
                    <a:pt x="71" y="246"/>
                  </a:cubicBezTo>
                  <a:cubicBezTo>
                    <a:pt x="86" y="256"/>
                    <a:pt x="101" y="261"/>
                    <a:pt x="116" y="261"/>
                  </a:cubicBezTo>
                  <a:cubicBezTo>
                    <a:pt x="157" y="261"/>
                    <a:pt x="195" y="228"/>
                    <a:pt x="207" y="180"/>
                  </a:cubicBezTo>
                  <a:cubicBezTo>
                    <a:pt x="244" y="110"/>
                    <a:pt x="207" y="40"/>
                    <a:pt x="158" y="7"/>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33"/>
            <p:cNvSpPr/>
            <p:nvPr/>
          </p:nvSpPr>
          <p:spPr>
            <a:xfrm>
              <a:off x="5077900" y="2712650"/>
              <a:ext cx="6000" cy="6525"/>
            </a:xfrm>
            <a:custGeom>
              <a:avLst/>
              <a:gdLst/>
              <a:ahLst/>
              <a:cxnLst/>
              <a:rect l="l" t="t" r="r" b="b"/>
              <a:pathLst>
                <a:path w="240" h="261" extrusionOk="0">
                  <a:moveTo>
                    <a:pt x="137" y="1"/>
                  </a:moveTo>
                  <a:cubicBezTo>
                    <a:pt x="104" y="1"/>
                    <a:pt x="67" y="1"/>
                    <a:pt x="50" y="38"/>
                  </a:cubicBezTo>
                  <a:cubicBezTo>
                    <a:pt x="1" y="71"/>
                    <a:pt x="1" y="157"/>
                    <a:pt x="34" y="207"/>
                  </a:cubicBezTo>
                  <a:cubicBezTo>
                    <a:pt x="50" y="244"/>
                    <a:pt x="83" y="260"/>
                    <a:pt x="104" y="260"/>
                  </a:cubicBezTo>
                  <a:cubicBezTo>
                    <a:pt x="137" y="260"/>
                    <a:pt x="170" y="260"/>
                    <a:pt x="186" y="227"/>
                  </a:cubicBezTo>
                  <a:cubicBezTo>
                    <a:pt x="207" y="207"/>
                    <a:pt x="223" y="174"/>
                    <a:pt x="223" y="141"/>
                  </a:cubicBezTo>
                  <a:cubicBezTo>
                    <a:pt x="240" y="104"/>
                    <a:pt x="223" y="71"/>
                    <a:pt x="207" y="54"/>
                  </a:cubicBezTo>
                  <a:cubicBezTo>
                    <a:pt x="186" y="38"/>
                    <a:pt x="170" y="2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33"/>
            <p:cNvSpPr/>
            <p:nvPr/>
          </p:nvSpPr>
          <p:spPr>
            <a:xfrm>
              <a:off x="5080900" y="2742750"/>
              <a:ext cx="6000" cy="6925"/>
            </a:xfrm>
            <a:custGeom>
              <a:avLst/>
              <a:gdLst/>
              <a:ahLst/>
              <a:cxnLst/>
              <a:rect l="l" t="t" r="r" b="b"/>
              <a:pathLst>
                <a:path w="240" h="277" extrusionOk="0">
                  <a:moveTo>
                    <a:pt x="120" y="0"/>
                  </a:moveTo>
                  <a:cubicBezTo>
                    <a:pt x="103" y="0"/>
                    <a:pt x="66" y="17"/>
                    <a:pt x="50" y="33"/>
                  </a:cubicBezTo>
                  <a:cubicBezTo>
                    <a:pt x="0" y="87"/>
                    <a:pt x="0" y="157"/>
                    <a:pt x="33" y="223"/>
                  </a:cubicBezTo>
                  <a:cubicBezTo>
                    <a:pt x="50" y="240"/>
                    <a:pt x="66" y="260"/>
                    <a:pt x="103" y="277"/>
                  </a:cubicBezTo>
                  <a:cubicBezTo>
                    <a:pt x="136" y="277"/>
                    <a:pt x="153" y="260"/>
                    <a:pt x="190" y="240"/>
                  </a:cubicBezTo>
                  <a:cubicBezTo>
                    <a:pt x="239" y="190"/>
                    <a:pt x="239" y="103"/>
                    <a:pt x="206" y="54"/>
                  </a:cubicBezTo>
                  <a:cubicBezTo>
                    <a:pt x="190" y="33"/>
                    <a:pt x="169" y="17"/>
                    <a:pt x="153" y="17"/>
                  </a:cubicBezTo>
                  <a:cubicBezTo>
                    <a:pt x="153" y="17"/>
                    <a:pt x="136"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33"/>
            <p:cNvSpPr/>
            <p:nvPr/>
          </p:nvSpPr>
          <p:spPr>
            <a:xfrm>
              <a:off x="5073975" y="2634825"/>
              <a:ext cx="6025" cy="6625"/>
            </a:xfrm>
            <a:custGeom>
              <a:avLst/>
              <a:gdLst/>
              <a:ahLst/>
              <a:cxnLst/>
              <a:rect l="l" t="t" r="r" b="b"/>
              <a:pathLst>
                <a:path w="241" h="265" extrusionOk="0">
                  <a:moveTo>
                    <a:pt x="140" y="1"/>
                  </a:moveTo>
                  <a:cubicBezTo>
                    <a:pt x="88" y="1"/>
                    <a:pt x="48" y="33"/>
                    <a:pt x="17" y="91"/>
                  </a:cubicBezTo>
                  <a:cubicBezTo>
                    <a:pt x="1" y="162"/>
                    <a:pt x="34" y="228"/>
                    <a:pt x="88" y="248"/>
                  </a:cubicBezTo>
                  <a:cubicBezTo>
                    <a:pt x="104" y="265"/>
                    <a:pt x="121" y="265"/>
                    <a:pt x="137" y="265"/>
                  </a:cubicBezTo>
                  <a:cubicBezTo>
                    <a:pt x="174" y="265"/>
                    <a:pt x="224" y="228"/>
                    <a:pt x="224" y="178"/>
                  </a:cubicBezTo>
                  <a:cubicBezTo>
                    <a:pt x="240" y="124"/>
                    <a:pt x="240" y="75"/>
                    <a:pt x="207" y="42"/>
                  </a:cubicBezTo>
                  <a:cubicBezTo>
                    <a:pt x="207" y="21"/>
                    <a:pt x="191" y="21"/>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33"/>
            <p:cNvSpPr/>
            <p:nvPr/>
          </p:nvSpPr>
          <p:spPr>
            <a:xfrm>
              <a:off x="5112650" y="2690375"/>
              <a:ext cx="6000" cy="6425"/>
            </a:xfrm>
            <a:custGeom>
              <a:avLst/>
              <a:gdLst/>
              <a:ahLst/>
              <a:cxnLst/>
              <a:rect l="l" t="t" r="r" b="b"/>
              <a:pathLst>
                <a:path w="240" h="257" extrusionOk="0">
                  <a:moveTo>
                    <a:pt x="103" y="1"/>
                  </a:moveTo>
                  <a:cubicBezTo>
                    <a:pt x="33" y="17"/>
                    <a:pt x="0" y="67"/>
                    <a:pt x="0" y="154"/>
                  </a:cubicBezTo>
                  <a:cubicBezTo>
                    <a:pt x="17" y="191"/>
                    <a:pt x="17" y="207"/>
                    <a:pt x="54" y="224"/>
                  </a:cubicBezTo>
                  <a:cubicBezTo>
                    <a:pt x="70" y="257"/>
                    <a:pt x="103" y="257"/>
                    <a:pt x="136" y="257"/>
                  </a:cubicBezTo>
                  <a:cubicBezTo>
                    <a:pt x="190" y="240"/>
                    <a:pt x="239" y="170"/>
                    <a:pt x="223" y="104"/>
                  </a:cubicBezTo>
                  <a:cubicBezTo>
                    <a:pt x="223"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33"/>
            <p:cNvSpPr/>
            <p:nvPr/>
          </p:nvSpPr>
          <p:spPr>
            <a:xfrm>
              <a:off x="5111400" y="2737600"/>
              <a:ext cx="6000" cy="6525"/>
            </a:xfrm>
            <a:custGeom>
              <a:avLst/>
              <a:gdLst/>
              <a:ahLst/>
              <a:cxnLst/>
              <a:rect l="l" t="t" r="r" b="b"/>
              <a:pathLst>
                <a:path w="240" h="261" extrusionOk="0">
                  <a:moveTo>
                    <a:pt x="137" y="0"/>
                  </a:moveTo>
                  <a:cubicBezTo>
                    <a:pt x="120" y="0"/>
                    <a:pt x="83" y="0"/>
                    <a:pt x="67" y="33"/>
                  </a:cubicBezTo>
                  <a:cubicBezTo>
                    <a:pt x="17" y="70"/>
                    <a:pt x="1" y="157"/>
                    <a:pt x="50" y="206"/>
                  </a:cubicBezTo>
                  <a:cubicBezTo>
                    <a:pt x="67" y="239"/>
                    <a:pt x="83" y="260"/>
                    <a:pt x="120" y="260"/>
                  </a:cubicBezTo>
                  <a:cubicBezTo>
                    <a:pt x="153" y="260"/>
                    <a:pt x="170" y="260"/>
                    <a:pt x="207" y="239"/>
                  </a:cubicBezTo>
                  <a:cubicBezTo>
                    <a:pt x="223" y="206"/>
                    <a:pt x="240" y="173"/>
                    <a:pt x="240" y="136"/>
                  </a:cubicBezTo>
                  <a:cubicBezTo>
                    <a:pt x="240" y="103"/>
                    <a:pt x="240" y="70"/>
                    <a:pt x="223" y="54"/>
                  </a:cubicBezTo>
                  <a:cubicBezTo>
                    <a:pt x="207" y="33"/>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33"/>
            <p:cNvSpPr/>
            <p:nvPr/>
          </p:nvSpPr>
          <p:spPr>
            <a:xfrm>
              <a:off x="5113975" y="2674375"/>
              <a:ext cx="6425" cy="6475"/>
            </a:xfrm>
            <a:custGeom>
              <a:avLst/>
              <a:gdLst/>
              <a:ahLst/>
              <a:cxnLst/>
              <a:rect l="l" t="t" r="r" b="b"/>
              <a:pathLst>
                <a:path w="257" h="259" extrusionOk="0">
                  <a:moveTo>
                    <a:pt x="139" y="0"/>
                  </a:moveTo>
                  <a:cubicBezTo>
                    <a:pt x="95" y="0"/>
                    <a:pt x="47" y="32"/>
                    <a:pt x="34" y="72"/>
                  </a:cubicBezTo>
                  <a:cubicBezTo>
                    <a:pt x="1" y="142"/>
                    <a:pt x="34" y="229"/>
                    <a:pt x="83" y="245"/>
                  </a:cubicBezTo>
                  <a:cubicBezTo>
                    <a:pt x="102" y="254"/>
                    <a:pt x="119" y="258"/>
                    <a:pt x="135" y="258"/>
                  </a:cubicBezTo>
                  <a:cubicBezTo>
                    <a:pt x="180" y="258"/>
                    <a:pt x="216" y="227"/>
                    <a:pt x="240" y="175"/>
                  </a:cubicBezTo>
                  <a:cubicBezTo>
                    <a:pt x="256" y="109"/>
                    <a:pt x="223" y="39"/>
                    <a:pt x="170" y="6"/>
                  </a:cubicBezTo>
                  <a:cubicBezTo>
                    <a:pt x="160"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33"/>
            <p:cNvSpPr/>
            <p:nvPr/>
          </p:nvSpPr>
          <p:spPr>
            <a:xfrm>
              <a:off x="5121700" y="2750150"/>
              <a:ext cx="6000" cy="6550"/>
            </a:xfrm>
            <a:custGeom>
              <a:avLst/>
              <a:gdLst/>
              <a:ahLst/>
              <a:cxnLst/>
              <a:rect l="l" t="t" r="r" b="b"/>
              <a:pathLst>
                <a:path w="240" h="262" extrusionOk="0">
                  <a:moveTo>
                    <a:pt x="111" y="1"/>
                  </a:moveTo>
                  <a:cubicBezTo>
                    <a:pt x="71" y="1"/>
                    <a:pt x="29" y="32"/>
                    <a:pt x="17" y="84"/>
                  </a:cubicBezTo>
                  <a:cubicBezTo>
                    <a:pt x="1" y="100"/>
                    <a:pt x="1" y="117"/>
                    <a:pt x="1" y="133"/>
                  </a:cubicBezTo>
                  <a:cubicBezTo>
                    <a:pt x="17" y="187"/>
                    <a:pt x="34" y="236"/>
                    <a:pt x="67" y="253"/>
                  </a:cubicBezTo>
                  <a:cubicBezTo>
                    <a:pt x="82" y="258"/>
                    <a:pt x="95" y="261"/>
                    <a:pt x="107" y="261"/>
                  </a:cubicBezTo>
                  <a:cubicBezTo>
                    <a:pt x="139" y="261"/>
                    <a:pt x="163" y="244"/>
                    <a:pt x="186" y="220"/>
                  </a:cubicBezTo>
                  <a:cubicBezTo>
                    <a:pt x="207" y="203"/>
                    <a:pt x="207" y="203"/>
                    <a:pt x="224" y="170"/>
                  </a:cubicBezTo>
                  <a:cubicBezTo>
                    <a:pt x="240" y="100"/>
                    <a:pt x="207" y="30"/>
                    <a:pt x="153" y="14"/>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33"/>
            <p:cNvSpPr/>
            <p:nvPr/>
          </p:nvSpPr>
          <p:spPr>
            <a:xfrm>
              <a:off x="5101100" y="2725125"/>
              <a:ext cx="5575" cy="6675"/>
            </a:xfrm>
            <a:custGeom>
              <a:avLst/>
              <a:gdLst/>
              <a:ahLst/>
              <a:cxnLst/>
              <a:rect l="l" t="t" r="r" b="b"/>
              <a:pathLst>
                <a:path w="223" h="267" extrusionOk="0">
                  <a:moveTo>
                    <a:pt x="103" y="0"/>
                  </a:moveTo>
                  <a:cubicBezTo>
                    <a:pt x="66" y="17"/>
                    <a:pt x="33" y="38"/>
                    <a:pt x="17" y="54"/>
                  </a:cubicBezTo>
                  <a:cubicBezTo>
                    <a:pt x="0" y="87"/>
                    <a:pt x="0" y="120"/>
                    <a:pt x="0" y="157"/>
                  </a:cubicBezTo>
                  <a:cubicBezTo>
                    <a:pt x="0" y="190"/>
                    <a:pt x="17" y="223"/>
                    <a:pt x="50" y="244"/>
                  </a:cubicBezTo>
                  <a:cubicBezTo>
                    <a:pt x="61" y="255"/>
                    <a:pt x="83" y="267"/>
                    <a:pt x="101" y="267"/>
                  </a:cubicBezTo>
                  <a:cubicBezTo>
                    <a:pt x="108" y="267"/>
                    <a:pt x="115" y="265"/>
                    <a:pt x="120" y="260"/>
                  </a:cubicBezTo>
                  <a:cubicBezTo>
                    <a:pt x="186" y="260"/>
                    <a:pt x="223" y="190"/>
                    <a:pt x="223" y="120"/>
                  </a:cubicBezTo>
                  <a:cubicBezTo>
                    <a:pt x="223" y="87"/>
                    <a:pt x="206" y="54"/>
                    <a:pt x="169" y="38"/>
                  </a:cubicBezTo>
                  <a:cubicBezTo>
                    <a:pt x="169" y="17"/>
                    <a:pt x="15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33"/>
            <p:cNvSpPr/>
            <p:nvPr/>
          </p:nvSpPr>
          <p:spPr>
            <a:xfrm>
              <a:off x="5110050" y="2710075"/>
              <a:ext cx="6025" cy="6575"/>
            </a:xfrm>
            <a:custGeom>
              <a:avLst/>
              <a:gdLst/>
              <a:ahLst/>
              <a:cxnLst/>
              <a:rect l="l" t="t" r="r" b="b"/>
              <a:pathLst>
                <a:path w="241" h="263" extrusionOk="0">
                  <a:moveTo>
                    <a:pt x="137" y="0"/>
                  </a:moveTo>
                  <a:cubicBezTo>
                    <a:pt x="104" y="0"/>
                    <a:pt x="71" y="0"/>
                    <a:pt x="55" y="38"/>
                  </a:cubicBezTo>
                  <a:cubicBezTo>
                    <a:pt x="34" y="54"/>
                    <a:pt x="17" y="87"/>
                    <a:pt x="17" y="124"/>
                  </a:cubicBezTo>
                  <a:cubicBezTo>
                    <a:pt x="1" y="157"/>
                    <a:pt x="17" y="190"/>
                    <a:pt x="34" y="207"/>
                  </a:cubicBezTo>
                  <a:cubicBezTo>
                    <a:pt x="54" y="245"/>
                    <a:pt x="83" y="262"/>
                    <a:pt x="113" y="262"/>
                  </a:cubicBezTo>
                  <a:cubicBezTo>
                    <a:pt x="139" y="262"/>
                    <a:pt x="166" y="250"/>
                    <a:pt x="191" y="227"/>
                  </a:cubicBezTo>
                  <a:cubicBezTo>
                    <a:pt x="240" y="190"/>
                    <a:pt x="240" y="104"/>
                    <a:pt x="207" y="54"/>
                  </a:cubicBezTo>
                  <a:cubicBezTo>
                    <a:pt x="191" y="38"/>
                    <a:pt x="174" y="21"/>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33"/>
            <p:cNvSpPr/>
            <p:nvPr/>
          </p:nvSpPr>
          <p:spPr>
            <a:xfrm>
              <a:off x="5101500" y="2629775"/>
              <a:ext cx="6000" cy="6525"/>
            </a:xfrm>
            <a:custGeom>
              <a:avLst/>
              <a:gdLst/>
              <a:ahLst/>
              <a:cxnLst/>
              <a:rect l="l" t="t" r="r" b="b"/>
              <a:pathLst>
                <a:path w="240" h="261" extrusionOk="0">
                  <a:moveTo>
                    <a:pt x="104" y="1"/>
                  </a:moveTo>
                  <a:cubicBezTo>
                    <a:pt x="87" y="1"/>
                    <a:pt x="50" y="17"/>
                    <a:pt x="34" y="38"/>
                  </a:cubicBezTo>
                  <a:cubicBezTo>
                    <a:pt x="17" y="71"/>
                    <a:pt x="1" y="104"/>
                    <a:pt x="17" y="157"/>
                  </a:cubicBezTo>
                  <a:cubicBezTo>
                    <a:pt x="17" y="190"/>
                    <a:pt x="34" y="207"/>
                    <a:pt x="50" y="223"/>
                  </a:cubicBezTo>
                  <a:cubicBezTo>
                    <a:pt x="87" y="260"/>
                    <a:pt x="104" y="260"/>
                    <a:pt x="137" y="260"/>
                  </a:cubicBezTo>
                  <a:cubicBezTo>
                    <a:pt x="190" y="244"/>
                    <a:pt x="240" y="190"/>
                    <a:pt x="223" y="120"/>
                  </a:cubicBezTo>
                  <a:lnTo>
                    <a:pt x="223" y="104"/>
                  </a:lnTo>
                  <a:cubicBezTo>
                    <a:pt x="223"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33"/>
            <p:cNvSpPr/>
            <p:nvPr/>
          </p:nvSpPr>
          <p:spPr>
            <a:xfrm>
              <a:off x="5104500" y="2585575"/>
              <a:ext cx="6000" cy="6500"/>
            </a:xfrm>
            <a:custGeom>
              <a:avLst/>
              <a:gdLst/>
              <a:ahLst/>
              <a:cxnLst/>
              <a:rect l="l" t="t" r="r" b="b"/>
              <a:pathLst>
                <a:path w="240" h="260" extrusionOk="0">
                  <a:moveTo>
                    <a:pt x="120" y="0"/>
                  </a:moveTo>
                  <a:cubicBezTo>
                    <a:pt x="103" y="0"/>
                    <a:pt x="70" y="0"/>
                    <a:pt x="50" y="33"/>
                  </a:cubicBezTo>
                  <a:cubicBezTo>
                    <a:pt x="17" y="54"/>
                    <a:pt x="0" y="87"/>
                    <a:pt x="0" y="120"/>
                  </a:cubicBezTo>
                  <a:cubicBezTo>
                    <a:pt x="0" y="157"/>
                    <a:pt x="17" y="190"/>
                    <a:pt x="33" y="206"/>
                  </a:cubicBezTo>
                  <a:cubicBezTo>
                    <a:pt x="50" y="239"/>
                    <a:pt x="70" y="260"/>
                    <a:pt x="103" y="260"/>
                  </a:cubicBezTo>
                  <a:cubicBezTo>
                    <a:pt x="136" y="260"/>
                    <a:pt x="153" y="260"/>
                    <a:pt x="190" y="223"/>
                  </a:cubicBezTo>
                  <a:cubicBezTo>
                    <a:pt x="223" y="190"/>
                    <a:pt x="239" y="103"/>
                    <a:pt x="206" y="54"/>
                  </a:cubicBezTo>
                  <a:cubicBezTo>
                    <a:pt x="190" y="33"/>
                    <a:pt x="174" y="16"/>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33"/>
            <p:cNvSpPr/>
            <p:nvPr/>
          </p:nvSpPr>
          <p:spPr>
            <a:xfrm>
              <a:off x="5118625" y="2722550"/>
              <a:ext cx="5675" cy="6525"/>
            </a:xfrm>
            <a:custGeom>
              <a:avLst/>
              <a:gdLst/>
              <a:ahLst/>
              <a:cxnLst/>
              <a:rect l="l" t="t" r="r" b="b"/>
              <a:pathLst>
                <a:path w="227" h="261" extrusionOk="0">
                  <a:moveTo>
                    <a:pt x="103" y="0"/>
                  </a:moveTo>
                  <a:cubicBezTo>
                    <a:pt x="37" y="17"/>
                    <a:pt x="0" y="87"/>
                    <a:pt x="0" y="157"/>
                  </a:cubicBezTo>
                  <a:cubicBezTo>
                    <a:pt x="0" y="190"/>
                    <a:pt x="21" y="223"/>
                    <a:pt x="54" y="244"/>
                  </a:cubicBezTo>
                  <a:cubicBezTo>
                    <a:pt x="70" y="260"/>
                    <a:pt x="103" y="260"/>
                    <a:pt x="140" y="260"/>
                  </a:cubicBezTo>
                  <a:cubicBezTo>
                    <a:pt x="157" y="260"/>
                    <a:pt x="190" y="244"/>
                    <a:pt x="206" y="206"/>
                  </a:cubicBezTo>
                  <a:cubicBezTo>
                    <a:pt x="227" y="173"/>
                    <a:pt x="227" y="141"/>
                    <a:pt x="227" y="103"/>
                  </a:cubicBezTo>
                  <a:cubicBezTo>
                    <a:pt x="227" y="70"/>
                    <a:pt x="206" y="54"/>
                    <a:pt x="173" y="37"/>
                  </a:cubicBezTo>
                  <a:cubicBezTo>
                    <a:pt x="173" y="17"/>
                    <a:pt x="157"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33"/>
            <p:cNvSpPr/>
            <p:nvPr/>
          </p:nvSpPr>
          <p:spPr>
            <a:xfrm>
              <a:off x="5099750" y="2522475"/>
              <a:ext cx="6000" cy="6600"/>
            </a:xfrm>
            <a:custGeom>
              <a:avLst/>
              <a:gdLst/>
              <a:ahLst/>
              <a:cxnLst/>
              <a:rect l="l" t="t" r="r" b="b"/>
              <a:pathLst>
                <a:path w="240" h="264" extrusionOk="0">
                  <a:moveTo>
                    <a:pt x="104" y="1"/>
                  </a:moveTo>
                  <a:cubicBezTo>
                    <a:pt x="71" y="17"/>
                    <a:pt x="54" y="34"/>
                    <a:pt x="34" y="50"/>
                  </a:cubicBezTo>
                  <a:cubicBezTo>
                    <a:pt x="17" y="83"/>
                    <a:pt x="1" y="120"/>
                    <a:pt x="17" y="153"/>
                  </a:cubicBezTo>
                  <a:cubicBezTo>
                    <a:pt x="17" y="186"/>
                    <a:pt x="34" y="223"/>
                    <a:pt x="54" y="240"/>
                  </a:cubicBezTo>
                  <a:cubicBezTo>
                    <a:pt x="78" y="252"/>
                    <a:pt x="93" y="263"/>
                    <a:pt x="111" y="263"/>
                  </a:cubicBezTo>
                  <a:cubicBezTo>
                    <a:pt x="119" y="263"/>
                    <a:pt x="127" y="261"/>
                    <a:pt x="137" y="256"/>
                  </a:cubicBezTo>
                  <a:cubicBezTo>
                    <a:pt x="207" y="256"/>
                    <a:pt x="240" y="186"/>
                    <a:pt x="223" y="120"/>
                  </a:cubicBezTo>
                  <a:cubicBezTo>
                    <a:pt x="223" y="83"/>
                    <a:pt x="207" y="50"/>
                    <a:pt x="190" y="34"/>
                  </a:cubicBezTo>
                  <a:cubicBezTo>
                    <a:pt x="174" y="17"/>
                    <a:pt x="174" y="17"/>
                    <a:pt x="157"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33"/>
            <p:cNvSpPr/>
            <p:nvPr/>
          </p:nvSpPr>
          <p:spPr>
            <a:xfrm>
              <a:off x="5101100" y="2600600"/>
              <a:ext cx="6000" cy="6425"/>
            </a:xfrm>
            <a:custGeom>
              <a:avLst/>
              <a:gdLst/>
              <a:ahLst/>
              <a:cxnLst/>
              <a:rect l="l" t="t" r="r" b="b"/>
              <a:pathLst>
                <a:path w="240" h="257" extrusionOk="0">
                  <a:moveTo>
                    <a:pt x="103" y="1"/>
                  </a:moveTo>
                  <a:cubicBezTo>
                    <a:pt x="50" y="17"/>
                    <a:pt x="0" y="88"/>
                    <a:pt x="17" y="153"/>
                  </a:cubicBezTo>
                  <a:cubicBezTo>
                    <a:pt x="17" y="191"/>
                    <a:pt x="33" y="224"/>
                    <a:pt x="50" y="240"/>
                  </a:cubicBezTo>
                  <a:cubicBezTo>
                    <a:pt x="83" y="257"/>
                    <a:pt x="103" y="257"/>
                    <a:pt x="136" y="257"/>
                  </a:cubicBezTo>
                  <a:cubicBezTo>
                    <a:pt x="206" y="240"/>
                    <a:pt x="239" y="191"/>
                    <a:pt x="223" y="104"/>
                  </a:cubicBezTo>
                  <a:cubicBezTo>
                    <a:pt x="223" y="71"/>
                    <a:pt x="186"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33"/>
            <p:cNvSpPr/>
            <p:nvPr/>
          </p:nvSpPr>
          <p:spPr>
            <a:xfrm>
              <a:off x="5104900" y="2553050"/>
              <a:ext cx="6000" cy="6675"/>
            </a:xfrm>
            <a:custGeom>
              <a:avLst/>
              <a:gdLst/>
              <a:ahLst/>
              <a:cxnLst/>
              <a:rect l="l" t="t" r="r" b="b"/>
              <a:pathLst>
                <a:path w="240" h="267" extrusionOk="0">
                  <a:moveTo>
                    <a:pt x="112" y="1"/>
                  </a:moveTo>
                  <a:cubicBezTo>
                    <a:pt x="92" y="1"/>
                    <a:pt x="73" y="10"/>
                    <a:pt x="54" y="31"/>
                  </a:cubicBezTo>
                  <a:cubicBezTo>
                    <a:pt x="34" y="31"/>
                    <a:pt x="17" y="64"/>
                    <a:pt x="17" y="81"/>
                  </a:cubicBezTo>
                  <a:cubicBezTo>
                    <a:pt x="1" y="118"/>
                    <a:pt x="1" y="151"/>
                    <a:pt x="1" y="167"/>
                  </a:cubicBezTo>
                  <a:cubicBezTo>
                    <a:pt x="17" y="200"/>
                    <a:pt x="34" y="237"/>
                    <a:pt x="71" y="254"/>
                  </a:cubicBezTo>
                  <a:cubicBezTo>
                    <a:pt x="88" y="263"/>
                    <a:pt x="105" y="267"/>
                    <a:pt x="121" y="267"/>
                  </a:cubicBezTo>
                  <a:cubicBezTo>
                    <a:pt x="164" y="267"/>
                    <a:pt x="199" y="235"/>
                    <a:pt x="223" y="184"/>
                  </a:cubicBezTo>
                  <a:cubicBezTo>
                    <a:pt x="240" y="118"/>
                    <a:pt x="207" y="31"/>
                    <a:pt x="158" y="15"/>
                  </a:cubicBezTo>
                  <a:cubicBezTo>
                    <a:pt x="142" y="6"/>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33"/>
            <p:cNvSpPr/>
            <p:nvPr/>
          </p:nvSpPr>
          <p:spPr>
            <a:xfrm>
              <a:off x="5104075" y="2505675"/>
              <a:ext cx="6000" cy="6525"/>
            </a:xfrm>
            <a:custGeom>
              <a:avLst/>
              <a:gdLst/>
              <a:ahLst/>
              <a:cxnLst/>
              <a:rect l="l" t="t" r="r" b="b"/>
              <a:pathLst>
                <a:path w="240" h="261" extrusionOk="0">
                  <a:moveTo>
                    <a:pt x="137" y="1"/>
                  </a:moveTo>
                  <a:cubicBezTo>
                    <a:pt x="104" y="1"/>
                    <a:pt x="67" y="17"/>
                    <a:pt x="50" y="34"/>
                  </a:cubicBezTo>
                  <a:cubicBezTo>
                    <a:pt x="1" y="71"/>
                    <a:pt x="1" y="157"/>
                    <a:pt x="34" y="207"/>
                  </a:cubicBezTo>
                  <a:cubicBezTo>
                    <a:pt x="50" y="240"/>
                    <a:pt x="87" y="261"/>
                    <a:pt x="104" y="261"/>
                  </a:cubicBezTo>
                  <a:cubicBezTo>
                    <a:pt x="137" y="261"/>
                    <a:pt x="170" y="261"/>
                    <a:pt x="191" y="240"/>
                  </a:cubicBezTo>
                  <a:cubicBezTo>
                    <a:pt x="207" y="207"/>
                    <a:pt x="223" y="190"/>
                    <a:pt x="223" y="157"/>
                  </a:cubicBezTo>
                  <a:cubicBezTo>
                    <a:pt x="240" y="120"/>
                    <a:pt x="223" y="87"/>
                    <a:pt x="207" y="54"/>
                  </a:cubicBezTo>
                  <a:cubicBezTo>
                    <a:pt x="191" y="34"/>
                    <a:pt x="170" y="17"/>
                    <a:pt x="153" y="17"/>
                  </a:cubicBezTo>
                  <a:cubicBezTo>
                    <a:pt x="153" y="1"/>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33"/>
            <p:cNvSpPr/>
            <p:nvPr/>
          </p:nvSpPr>
          <p:spPr>
            <a:xfrm>
              <a:off x="5102750" y="2478150"/>
              <a:ext cx="6100" cy="6650"/>
            </a:xfrm>
            <a:custGeom>
              <a:avLst/>
              <a:gdLst/>
              <a:ahLst/>
              <a:cxnLst/>
              <a:rect l="l" t="t" r="r" b="b"/>
              <a:pathLst>
                <a:path w="244" h="266" extrusionOk="0">
                  <a:moveTo>
                    <a:pt x="120" y="1"/>
                  </a:moveTo>
                  <a:cubicBezTo>
                    <a:pt x="87" y="1"/>
                    <a:pt x="70" y="1"/>
                    <a:pt x="37" y="38"/>
                  </a:cubicBezTo>
                  <a:cubicBezTo>
                    <a:pt x="17" y="55"/>
                    <a:pt x="0" y="88"/>
                    <a:pt x="0" y="125"/>
                  </a:cubicBezTo>
                  <a:cubicBezTo>
                    <a:pt x="0" y="158"/>
                    <a:pt x="0" y="191"/>
                    <a:pt x="17" y="207"/>
                  </a:cubicBezTo>
                  <a:cubicBezTo>
                    <a:pt x="49" y="249"/>
                    <a:pt x="86" y="266"/>
                    <a:pt x="118" y="266"/>
                  </a:cubicBezTo>
                  <a:cubicBezTo>
                    <a:pt x="140" y="266"/>
                    <a:pt x="160" y="258"/>
                    <a:pt x="173" y="244"/>
                  </a:cubicBezTo>
                  <a:cubicBezTo>
                    <a:pt x="223" y="191"/>
                    <a:pt x="244" y="104"/>
                    <a:pt x="190" y="55"/>
                  </a:cubicBezTo>
                  <a:cubicBezTo>
                    <a:pt x="190" y="38"/>
                    <a:pt x="173" y="22"/>
                    <a:pt x="157" y="22"/>
                  </a:cubicBezTo>
                  <a:cubicBezTo>
                    <a:pt x="140" y="1"/>
                    <a:pt x="140"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33"/>
            <p:cNvSpPr/>
            <p:nvPr/>
          </p:nvSpPr>
          <p:spPr>
            <a:xfrm>
              <a:off x="5084300" y="2603700"/>
              <a:ext cx="6000" cy="6425"/>
            </a:xfrm>
            <a:custGeom>
              <a:avLst/>
              <a:gdLst/>
              <a:ahLst/>
              <a:cxnLst/>
              <a:rect l="l" t="t" r="r" b="b"/>
              <a:pathLst>
                <a:path w="240" h="257" extrusionOk="0">
                  <a:moveTo>
                    <a:pt x="122" y="0"/>
                  </a:moveTo>
                  <a:cubicBezTo>
                    <a:pt x="78" y="0"/>
                    <a:pt x="44" y="32"/>
                    <a:pt x="17" y="83"/>
                  </a:cubicBezTo>
                  <a:cubicBezTo>
                    <a:pt x="0" y="153"/>
                    <a:pt x="33" y="219"/>
                    <a:pt x="87" y="256"/>
                  </a:cubicBezTo>
                  <a:lnTo>
                    <a:pt x="136" y="256"/>
                  </a:lnTo>
                  <a:cubicBezTo>
                    <a:pt x="173" y="256"/>
                    <a:pt x="223" y="219"/>
                    <a:pt x="223" y="170"/>
                  </a:cubicBezTo>
                  <a:cubicBezTo>
                    <a:pt x="239" y="133"/>
                    <a:pt x="239" y="83"/>
                    <a:pt x="206" y="29"/>
                  </a:cubicBezTo>
                  <a:cubicBezTo>
                    <a:pt x="206" y="29"/>
                    <a:pt x="190" y="13"/>
                    <a:pt x="173"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33"/>
            <p:cNvSpPr/>
            <p:nvPr/>
          </p:nvSpPr>
          <p:spPr>
            <a:xfrm>
              <a:off x="5086875" y="2554050"/>
              <a:ext cx="6000" cy="6550"/>
            </a:xfrm>
            <a:custGeom>
              <a:avLst/>
              <a:gdLst/>
              <a:ahLst/>
              <a:cxnLst/>
              <a:rect l="l" t="t" r="r" b="b"/>
              <a:pathLst>
                <a:path w="240" h="262" extrusionOk="0">
                  <a:moveTo>
                    <a:pt x="111" y="1"/>
                  </a:moveTo>
                  <a:cubicBezTo>
                    <a:pt x="92" y="1"/>
                    <a:pt x="77" y="12"/>
                    <a:pt x="54" y="24"/>
                  </a:cubicBezTo>
                  <a:cubicBezTo>
                    <a:pt x="0" y="78"/>
                    <a:pt x="0" y="160"/>
                    <a:pt x="33" y="214"/>
                  </a:cubicBezTo>
                  <a:cubicBezTo>
                    <a:pt x="55" y="243"/>
                    <a:pt x="87" y="262"/>
                    <a:pt x="120" y="262"/>
                  </a:cubicBezTo>
                  <a:cubicBezTo>
                    <a:pt x="144" y="262"/>
                    <a:pt x="168" y="252"/>
                    <a:pt x="190" y="230"/>
                  </a:cubicBezTo>
                  <a:cubicBezTo>
                    <a:pt x="239" y="181"/>
                    <a:pt x="239" y="111"/>
                    <a:pt x="206" y="41"/>
                  </a:cubicBezTo>
                  <a:cubicBezTo>
                    <a:pt x="190" y="24"/>
                    <a:pt x="190" y="8"/>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33"/>
            <p:cNvSpPr/>
            <p:nvPr/>
          </p:nvSpPr>
          <p:spPr>
            <a:xfrm>
              <a:off x="5089850" y="2586075"/>
              <a:ext cx="6525" cy="6600"/>
            </a:xfrm>
            <a:custGeom>
              <a:avLst/>
              <a:gdLst/>
              <a:ahLst/>
              <a:cxnLst/>
              <a:rect l="l" t="t" r="r" b="b"/>
              <a:pathLst>
                <a:path w="261" h="264" extrusionOk="0">
                  <a:moveTo>
                    <a:pt x="130" y="0"/>
                  </a:moveTo>
                  <a:cubicBezTo>
                    <a:pt x="89" y="0"/>
                    <a:pt x="50" y="32"/>
                    <a:pt x="38" y="83"/>
                  </a:cubicBezTo>
                  <a:cubicBezTo>
                    <a:pt x="1" y="153"/>
                    <a:pt x="38" y="219"/>
                    <a:pt x="87" y="256"/>
                  </a:cubicBezTo>
                  <a:cubicBezTo>
                    <a:pt x="98" y="256"/>
                    <a:pt x="109" y="264"/>
                    <a:pt x="122" y="264"/>
                  </a:cubicBezTo>
                  <a:cubicBezTo>
                    <a:pt x="128" y="264"/>
                    <a:pt x="134" y="262"/>
                    <a:pt x="141" y="256"/>
                  </a:cubicBezTo>
                  <a:cubicBezTo>
                    <a:pt x="191" y="256"/>
                    <a:pt x="224" y="219"/>
                    <a:pt x="244" y="186"/>
                  </a:cubicBezTo>
                  <a:cubicBezTo>
                    <a:pt x="261" y="137"/>
                    <a:pt x="244" y="83"/>
                    <a:pt x="224" y="50"/>
                  </a:cubicBezTo>
                  <a:cubicBezTo>
                    <a:pt x="207" y="34"/>
                    <a:pt x="191" y="13"/>
                    <a:pt x="174" y="13"/>
                  </a:cubicBezTo>
                  <a:cubicBezTo>
                    <a:pt x="160" y="4"/>
                    <a:pt x="14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33"/>
            <p:cNvSpPr/>
            <p:nvPr/>
          </p:nvSpPr>
          <p:spPr>
            <a:xfrm>
              <a:off x="5052950" y="2453725"/>
              <a:ext cx="3025" cy="6425"/>
            </a:xfrm>
            <a:custGeom>
              <a:avLst/>
              <a:gdLst/>
              <a:ahLst/>
              <a:cxnLst/>
              <a:rect l="l" t="t" r="r" b="b"/>
              <a:pathLst>
                <a:path w="121" h="257" extrusionOk="0">
                  <a:moveTo>
                    <a:pt x="1" y="1"/>
                  </a:moveTo>
                  <a:lnTo>
                    <a:pt x="1" y="256"/>
                  </a:lnTo>
                  <a:cubicBezTo>
                    <a:pt x="50" y="240"/>
                    <a:pt x="87" y="223"/>
                    <a:pt x="104" y="174"/>
                  </a:cubicBezTo>
                  <a:cubicBezTo>
                    <a:pt x="120" y="120"/>
                    <a:pt x="104" y="71"/>
                    <a:pt x="87" y="34"/>
                  </a:cubicBezTo>
                  <a:cubicBezTo>
                    <a:pt x="71" y="17"/>
                    <a:pt x="50" y="17"/>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33"/>
            <p:cNvSpPr/>
            <p:nvPr/>
          </p:nvSpPr>
          <p:spPr>
            <a:xfrm>
              <a:off x="5057300" y="2685325"/>
              <a:ext cx="6000" cy="6725"/>
            </a:xfrm>
            <a:custGeom>
              <a:avLst/>
              <a:gdLst/>
              <a:ahLst/>
              <a:cxnLst/>
              <a:rect l="l" t="t" r="r" b="b"/>
              <a:pathLst>
                <a:path w="240" h="269" extrusionOk="0">
                  <a:moveTo>
                    <a:pt x="127" y="0"/>
                  </a:moveTo>
                  <a:cubicBezTo>
                    <a:pt x="86" y="0"/>
                    <a:pt x="45" y="32"/>
                    <a:pt x="33" y="83"/>
                  </a:cubicBezTo>
                  <a:cubicBezTo>
                    <a:pt x="0" y="149"/>
                    <a:pt x="33" y="236"/>
                    <a:pt x="83" y="252"/>
                  </a:cubicBezTo>
                  <a:cubicBezTo>
                    <a:pt x="103" y="269"/>
                    <a:pt x="120" y="269"/>
                    <a:pt x="136" y="269"/>
                  </a:cubicBezTo>
                  <a:cubicBezTo>
                    <a:pt x="186" y="252"/>
                    <a:pt x="223" y="236"/>
                    <a:pt x="239" y="186"/>
                  </a:cubicBezTo>
                  <a:cubicBezTo>
                    <a:pt x="239" y="133"/>
                    <a:pt x="239" y="83"/>
                    <a:pt x="206" y="46"/>
                  </a:cubicBezTo>
                  <a:cubicBezTo>
                    <a:pt x="206" y="30"/>
                    <a:pt x="186" y="13"/>
                    <a:pt x="169" y="13"/>
                  </a:cubicBezTo>
                  <a:cubicBezTo>
                    <a:pt x="156" y="5"/>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33"/>
            <p:cNvSpPr/>
            <p:nvPr/>
          </p:nvSpPr>
          <p:spPr>
            <a:xfrm>
              <a:off x="5061525" y="2639375"/>
              <a:ext cx="6100" cy="6825"/>
            </a:xfrm>
            <a:custGeom>
              <a:avLst/>
              <a:gdLst/>
              <a:ahLst/>
              <a:cxnLst/>
              <a:rect l="l" t="t" r="r" b="b"/>
              <a:pathLst>
                <a:path w="244" h="273" extrusionOk="0">
                  <a:moveTo>
                    <a:pt x="130" y="0"/>
                  </a:moveTo>
                  <a:cubicBezTo>
                    <a:pt x="121" y="0"/>
                    <a:pt x="111" y="4"/>
                    <a:pt x="103" y="13"/>
                  </a:cubicBezTo>
                  <a:cubicBezTo>
                    <a:pt x="37" y="13"/>
                    <a:pt x="0" y="83"/>
                    <a:pt x="0" y="149"/>
                  </a:cubicBezTo>
                  <a:cubicBezTo>
                    <a:pt x="17" y="186"/>
                    <a:pt x="17" y="219"/>
                    <a:pt x="54" y="235"/>
                  </a:cubicBezTo>
                  <a:cubicBezTo>
                    <a:pt x="70" y="252"/>
                    <a:pt x="103" y="272"/>
                    <a:pt x="140" y="272"/>
                  </a:cubicBezTo>
                  <a:cubicBezTo>
                    <a:pt x="190" y="252"/>
                    <a:pt x="243" y="186"/>
                    <a:pt x="223" y="116"/>
                  </a:cubicBezTo>
                  <a:cubicBezTo>
                    <a:pt x="223" y="83"/>
                    <a:pt x="206" y="46"/>
                    <a:pt x="173" y="29"/>
                  </a:cubicBezTo>
                  <a:lnTo>
                    <a:pt x="157" y="13"/>
                  </a:ln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33"/>
            <p:cNvSpPr/>
            <p:nvPr/>
          </p:nvSpPr>
          <p:spPr>
            <a:xfrm>
              <a:off x="5068425" y="2699775"/>
              <a:ext cx="6000" cy="6675"/>
            </a:xfrm>
            <a:custGeom>
              <a:avLst/>
              <a:gdLst/>
              <a:ahLst/>
              <a:cxnLst/>
              <a:rect l="l" t="t" r="r" b="b"/>
              <a:pathLst>
                <a:path w="240" h="267" extrusionOk="0">
                  <a:moveTo>
                    <a:pt x="103" y="0"/>
                  </a:moveTo>
                  <a:cubicBezTo>
                    <a:pt x="33" y="21"/>
                    <a:pt x="0" y="87"/>
                    <a:pt x="0" y="157"/>
                  </a:cubicBezTo>
                  <a:cubicBezTo>
                    <a:pt x="17" y="190"/>
                    <a:pt x="33" y="227"/>
                    <a:pt x="50" y="243"/>
                  </a:cubicBezTo>
                  <a:cubicBezTo>
                    <a:pt x="64" y="255"/>
                    <a:pt x="85" y="267"/>
                    <a:pt x="108" y="267"/>
                  </a:cubicBezTo>
                  <a:cubicBezTo>
                    <a:pt x="117" y="267"/>
                    <a:pt x="127" y="265"/>
                    <a:pt x="136" y="260"/>
                  </a:cubicBezTo>
                  <a:cubicBezTo>
                    <a:pt x="190" y="260"/>
                    <a:pt x="239" y="190"/>
                    <a:pt x="223" y="124"/>
                  </a:cubicBezTo>
                  <a:cubicBezTo>
                    <a:pt x="223" y="70"/>
                    <a:pt x="190" y="37"/>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33"/>
            <p:cNvSpPr/>
            <p:nvPr/>
          </p:nvSpPr>
          <p:spPr>
            <a:xfrm>
              <a:off x="5054200" y="2653225"/>
              <a:ext cx="6100" cy="6600"/>
            </a:xfrm>
            <a:custGeom>
              <a:avLst/>
              <a:gdLst/>
              <a:ahLst/>
              <a:cxnLst/>
              <a:rect l="l" t="t" r="r" b="b"/>
              <a:pathLst>
                <a:path w="244" h="264" extrusionOk="0">
                  <a:moveTo>
                    <a:pt x="110" y="0"/>
                  </a:moveTo>
                  <a:cubicBezTo>
                    <a:pt x="86" y="0"/>
                    <a:pt x="66" y="13"/>
                    <a:pt x="54" y="27"/>
                  </a:cubicBezTo>
                  <a:cubicBezTo>
                    <a:pt x="0" y="77"/>
                    <a:pt x="0" y="164"/>
                    <a:pt x="37" y="213"/>
                  </a:cubicBezTo>
                  <a:cubicBezTo>
                    <a:pt x="57" y="245"/>
                    <a:pt x="89" y="263"/>
                    <a:pt x="122" y="263"/>
                  </a:cubicBezTo>
                  <a:cubicBezTo>
                    <a:pt x="146" y="263"/>
                    <a:pt x="170" y="254"/>
                    <a:pt x="190" y="234"/>
                  </a:cubicBezTo>
                  <a:cubicBezTo>
                    <a:pt x="244" y="180"/>
                    <a:pt x="244" y="110"/>
                    <a:pt x="207" y="44"/>
                  </a:cubicBezTo>
                  <a:cubicBezTo>
                    <a:pt x="190" y="27"/>
                    <a:pt x="174" y="27"/>
                    <a:pt x="157" y="7"/>
                  </a:cubicBezTo>
                  <a:lnTo>
                    <a:pt x="141" y="7"/>
                  </a:lnTo>
                  <a:cubicBezTo>
                    <a:pt x="130" y="2"/>
                    <a:pt x="120"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33"/>
            <p:cNvSpPr/>
            <p:nvPr/>
          </p:nvSpPr>
          <p:spPr>
            <a:xfrm>
              <a:off x="5052950" y="2746800"/>
              <a:ext cx="4775" cy="6375"/>
            </a:xfrm>
            <a:custGeom>
              <a:avLst/>
              <a:gdLst/>
              <a:ahLst/>
              <a:cxnLst/>
              <a:rect l="l" t="t" r="r" b="b"/>
              <a:pathLst>
                <a:path w="191" h="255" extrusionOk="0">
                  <a:moveTo>
                    <a:pt x="61" y="1"/>
                  </a:moveTo>
                  <a:cubicBezTo>
                    <a:pt x="41" y="1"/>
                    <a:pt x="20" y="9"/>
                    <a:pt x="1" y="28"/>
                  </a:cubicBezTo>
                  <a:lnTo>
                    <a:pt x="1" y="234"/>
                  </a:lnTo>
                  <a:cubicBezTo>
                    <a:pt x="17" y="234"/>
                    <a:pt x="17" y="251"/>
                    <a:pt x="34" y="251"/>
                  </a:cubicBezTo>
                  <a:cubicBezTo>
                    <a:pt x="43" y="254"/>
                    <a:pt x="53" y="255"/>
                    <a:pt x="63" y="255"/>
                  </a:cubicBezTo>
                  <a:cubicBezTo>
                    <a:pt x="109" y="255"/>
                    <a:pt x="157" y="225"/>
                    <a:pt x="174" y="181"/>
                  </a:cubicBezTo>
                  <a:cubicBezTo>
                    <a:pt x="191" y="115"/>
                    <a:pt x="174" y="28"/>
                    <a:pt x="104" y="12"/>
                  </a:cubicBezTo>
                  <a:cubicBezTo>
                    <a:pt x="90" y="5"/>
                    <a:pt x="76"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33"/>
            <p:cNvSpPr/>
            <p:nvPr/>
          </p:nvSpPr>
          <p:spPr>
            <a:xfrm>
              <a:off x="5067075" y="2621875"/>
              <a:ext cx="6100" cy="6700"/>
            </a:xfrm>
            <a:custGeom>
              <a:avLst/>
              <a:gdLst/>
              <a:ahLst/>
              <a:cxnLst/>
              <a:rect l="l" t="t" r="r" b="b"/>
              <a:pathLst>
                <a:path w="244" h="268" extrusionOk="0">
                  <a:moveTo>
                    <a:pt x="123" y="0"/>
                  </a:moveTo>
                  <a:cubicBezTo>
                    <a:pt x="117" y="0"/>
                    <a:pt x="111" y="2"/>
                    <a:pt x="104" y="8"/>
                  </a:cubicBezTo>
                  <a:cubicBezTo>
                    <a:pt x="71" y="8"/>
                    <a:pt x="54" y="24"/>
                    <a:pt x="38" y="61"/>
                  </a:cubicBezTo>
                  <a:cubicBezTo>
                    <a:pt x="21" y="78"/>
                    <a:pt x="1" y="111"/>
                    <a:pt x="21" y="148"/>
                  </a:cubicBezTo>
                  <a:cubicBezTo>
                    <a:pt x="21" y="181"/>
                    <a:pt x="38" y="214"/>
                    <a:pt x="54" y="230"/>
                  </a:cubicBezTo>
                  <a:cubicBezTo>
                    <a:pt x="71" y="251"/>
                    <a:pt x="104" y="267"/>
                    <a:pt x="141" y="267"/>
                  </a:cubicBezTo>
                  <a:cubicBezTo>
                    <a:pt x="190" y="251"/>
                    <a:pt x="244" y="181"/>
                    <a:pt x="227" y="111"/>
                  </a:cubicBezTo>
                  <a:cubicBezTo>
                    <a:pt x="227" y="78"/>
                    <a:pt x="207" y="45"/>
                    <a:pt x="190" y="24"/>
                  </a:cubicBezTo>
                  <a:cubicBezTo>
                    <a:pt x="174" y="24"/>
                    <a:pt x="174" y="8"/>
                    <a:pt x="157" y="8"/>
                  </a:cubicBezTo>
                  <a:cubicBezTo>
                    <a:pt x="146" y="8"/>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7" name="Google Shape;13177;p33"/>
            <p:cNvSpPr/>
            <p:nvPr/>
          </p:nvSpPr>
          <p:spPr>
            <a:xfrm>
              <a:off x="5052950" y="2703000"/>
              <a:ext cx="4775" cy="6275"/>
            </a:xfrm>
            <a:custGeom>
              <a:avLst/>
              <a:gdLst/>
              <a:ahLst/>
              <a:cxnLst/>
              <a:rect l="l" t="t" r="r" b="b"/>
              <a:pathLst>
                <a:path w="191" h="251" extrusionOk="0">
                  <a:moveTo>
                    <a:pt x="65" y="1"/>
                  </a:moveTo>
                  <a:cubicBezTo>
                    <a:pt x="41" y="1"/>
                    <a:pt x="20" y="9"/>
                    <a:pt x="1" y="28"/>
                  </a:cubicBezTo>
                  <a:lnTo>
                    <a:pt x="1" y="234"/>
                  </a:lnTo>
                  <a:cubicBezTo>
                    <a:pt x="17" y="234"/>
                    <a:pt x="17" y="250"/>
                    <a:pt x="34" y="250"/>
                  </a:cubicBezTo>
                  <a:lnTo>
                    <a:pt x="87" y="250"/>
                  </a:lnTo>
                  <a:cubicBezTo>
                    <a:pt x="120" y="250"/>
                    <a:pt x="153" y="217"/>
                    <a:pt x="174" y="164"/>
                  </a:cubicBezTo>
                  <a:cubicBezTo>
                    <a:pt x="191" y="131"/>
                    <a:pt x="191" y="77"/>
                    <a:pt x="153" y="44"/>
                  </a:cubicBezTo>
                  <a:cubicBezTo>
                    <a:pt x="137" y="28"/>
                    <a:pt x="137" y="11"/>
                    <a:pt x="120" y="11"/>
                  </a:cubicBezTo>
                  <a:cubicBezTo>
                    <a:pt x="100" y="5"/>
                    <a:pt x="8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8" name="Google Shape;13178;p33"/>
            <p:cNvSpPr/>
            <p:nvPr/>
          </p:nvSpPr>
          <p:spPr>
            <a:xfrm>
              <a:off x="5078725" y="2453725"/>
              <a:ext cx="5175" cy="3100"/>
            </a:xfrm>
            <a:custGeom>
              <a:avLst/>
              <a:gdLst/>
              <a:ahLst/>
              <a:cxnLst/>
              <a:rect l="l" t="t" r="r" b="b"/>
              <a:pathLst>
                <a:path w="207" h="124" extrusionOk="0">
                  <a:moveTo>
                    <a:pt x="1" y="1"/>
                  </a:moveTo>
                  <a:lnTo>
                    <a:pt x="1" y="17"/>
                  </a:lnTo>
                  <a:cubicBezTo>
                    <a:pt x="1" y="78"/>
                    <a:pt x="54" y="124"/>
                    <a:pt x="100" y="124"/>
                  </a:cubicBezTo>
                  <a:cubicBezTo>
                    <a:pt x="107" y="124"/>
                    <a:pt x="114" y="123"/>
                    <a:pt x="120" y="120"/>
                  </a:cubicBezTo>
                  <a:cubicBezTo>
                    <a:pt x="153" y="120"/>
                    <a:pt x="174" y="104"/>
                    <a:pt x="190" y="71"/>
                  </a:cubicBezTo>
                  <a:cubicBezTo>
                    <a:pt x="207" y="71"/>
                    <a:pt x="207" y="50"/>
                    <a:pt x="207" y="50"/>
                  </a:cubicBezTo>
                  <a:cubicBezTo>
                    <a:pt x="137" y="34"/>
                    <a:pt x="71" y="1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9" name="Google Shape;13179;p33"/>
            <p:cNvSpPr/>
            <p:nvPr/>
          </p:nvSpPr>
          <p:spPr>
            <a:xfrm>
              <a:off x="5124700" y="2736225"/>
              <a:ext cx="6000" cy="6550"/>
            </a:xfrm>
            <a:custGeom>
              <a:avLst/>
              <a:gdLst/>
              <a:ahLst/>
              <a:cxnLst/>
              <a:rect l="l" t="t" r="r" b="b"/>
              <a:pathLst>
                <a:path w="240" h="262" extrusionOk="0">
                  <a:moveTo>
                    <a:pt x="134" y="0"/>
                  </a:moveTo>
                  <a:cubicBezTo>
                    <a:pt x="84" y="0"/>
                    <a:pt x="44" y="35"/>
                    <a:pt x="17" y="88"/>
                  </a:cubicBezTo>
                  <a:cubicBezTo>
                    <a:pt x="0" y="158"/>
                    <a:pt x="33" y="228"/>
                    <a:pt x="87" y="245"/>
                  </a:cubicBezTo>
                  <a:cubicBezTo>
                    <a:pt x="104" y="261"/>
                    <a:pt x="120" y="261"/>
                    <a:pt x="136" y="261"/>
                  </a:cubicBezTo>
                  <a:cubicBezTo>
                    <a:pt x="169" y="261"/>
                    <a:pt x="207" y="228"/>
                    <a:pt x="223" y="175"/>
                  </a:cubicBezTo>
                  <a:cubicBezTo>
                    <a:pt x="240" y="125"/>
                    <a:pt x="240" y="72"/>
                    <a:pt x="207" y="39"/>
                  </a:cubicBezTo>
                  <a:cubicBezTo>
                    <a:pt x="190" y="22"/>
                    <a:pt x="190" y="22"/>
                    <a:pt x="169" y="6"/>
                  </a:cubicBezTo>
                  <a:cubicBezTo>
                    <a:pt x="157" y="2"/>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33"/>
            <p:cNvSpPr/>
            <p:nvPr/>
          </p:nvSpPr>
          <p:spPr>
            <a:xfrm>
              <a:off x="5191700" y="2661125"/>
              <a:ext cx="6000" cy="6675"/>
            </a:xfrm>
            <a:custGeom>
              <a:avLst/>
              <a:gdLst/>
              <a:ahLst/>
              <a:cxnLst/>
              <a:rect l="l" t="t" r="r" b="b"/>
              <a:pathLst>
                <a:path w="240" h="267" extrusionOk="0">
                  <a:moveTo>
                    <a:pt x="103" y="0"/>
                  </a:moveTo>
                  <a:cubicBezTo>
                    <a:pt x="50" y="21"/>
                    <a:pt x="0" y="87"/>
                    <a:pt x="17" y="157"/>
                  </a:cubicBezTo>
                  <a:cubicBezTo>
                    <a:pt x="17" y="190"/>
                    <a:pt x="33" y="227"/>
                    <a:pt x="50" y="243"/>
                  </a:cubicBezTo>
                  <a:cubicBezTo>
                    <a:pt x="76" y="255"/>
                    <a:pt x="92" y="267"/>
                    <a:pt x="111" y="267"/>
                  </a:cubicBezTo>
                  <a:cubicBezTo>
                    <a:pt x="118" y="267"/>
                    <a:pt x="127" y="265"/>
                    <a:pt x="136" y="260"/>
                  </a:cubicBezTo>
                  <a:cubicBezTo>
                    <a:pt x="206" y="260"/>
                    <a:pt x="239" y="190"/>
                    <a:pt x="223" y="124"/>
                  </a:cubicBezTo>
                  <a:cubicBezTo>
                    <a:pt x="223" y="87"/>
                    <a:pt x="206" y="54"/>
                    <a:pt x="190" y="37"/>
                  </a:cubicBezTo>
                  <a:cubicBezTo>
                    <a:pt x="169" y="21"/>
                    <a:pt x="169" y="21"/>
                    <a:pt x="153" y="21"/>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33"/>
            <p:cNvSpPr/>
            <p:nvPr/>
          </p:nvSpPr>
          <p:spPr>
            <a:xfrm>
              <a:off x="5216125" y="2644250"/>
              <a:ext cx="6100" cy="6550"/>
            </a:xfrm>
            <a:custGeom>
              <a:avLst/>
              <a:gdLst/>
              <a:ahLst/>
              <a:cxnLst/>
              <a:rect l="l" t="t" r="r" b="b"/>
              <a:pathLst>
                <a:path w="244" h="262" extrusionOk="0">
                  <a:moveTo>
                    <a:pt x="94" y="0"/>
                  </a:moveTo>
                  <a:cubicBezTo>
                    <a:pt x="76" y="0"/>
                    <a:pt x="61" y="12"/>
                    <a:pt x="38" y="24"/>
                  </a:cubicBezTo>
                  <a:cubicBezTo>
                    <a:pt x="17" y="40"/>
                    <a:pt x="0" y="77"/>
                    <a:pt x="0" y="110"/>
                  </a:cubicBezTo>
                  <a:cubicBezTo>
                    <a:pt x="0" y="143"/>
                    <a:pt x="0" y="180"/>
                    <a:pt x="17" y="213"/>
                  </a:cubicBezTo>
                  <a:cubicBezTo>
                    <a:pt x="48" y="242"/>
                    <a:pt x="86" y="261"/>
                    <a:pt x="117" y="261"/>
                  </a:cubicBezTo>
                  <a:cubicBezTo>
                    <a:pt x="140" y="261"/>
                    <a:pt x="160" y="252"/>
                    <a:pt x="174" y="230"/>
                  </a:cubicBezTo>
                  <a:cubicBezTo>
                    <a:pt x="223" y="180"/>
                    <a:pt x="244" y="110"/>
                    <a:pt x="190" y="40"/>
                  </a:cubicBezTo>
                  <a:cubicBezTo>
                    <a:pt x="190" y="24"/>
                    <a:pt x="174" y="7"/>
                    <a:pt x="157" y="7"/>
                  </a:cubicBezTo>
                  <a:lnTo>
                    <a:pt x="120" y="7"/>
                  </a:lnTo>
                  <a:cubicBezTo>
                    <a:pt x="110" y="2"/>
                    <a:pt x="102"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33"/>
            <p:cNvSpPr/>
            <p:nvPr/>
          </p:nvSpPr>
          <p:spPr>
            <a:xfrm>
              <a:off x="5207575" y="2706250"/>
              <a:ext cx="6000" cy="6425"/>
            </a:xfrm>
            <a:custGeom>
              <a:avLst/>
              <a:gdLst/>
              <a:ahLst/>
              <a:cxnLst/>
              <a:rect l="l" t="t" r="r" b="b"/>
              <a:pathLst>
                <a:path w="240" h="257" extrusionOk="0">
                  <a:moveTo>
                    <a:pt x="103" y="1"/>
                  </a:moveTo>
                  <a:cubicBezTo>
                    <a:pt x="33" y="1"/>
                    <a:pt x="0" y="71"/>
                    <a:pt x="17" y="137"/>
                  </a:cubicBezTo>
                  <a:cubicBezTo>
                    <a:pt x="17" y="174"/>
                    <a:pt x="33" y="207"/>
                    <a:pt x="50" y="224"/>
                  </a:cubicBezTo>
                  <a:cubicBezTo>
                    <a:pt x="87" y="257"/>
                    <a:pt x="103" y="257"/>
                    <a:pt x="136" y="257"/>
                  </a:cubicBezTo>
                  <a:cubicBezTo>
                    <a:pt x="190" y="240"/>
                    <a:pt x="239" y="174"/>
                    <a:pt x="223" y="104"/>
                  </a:cubicBezTo>
                  <a:cubicBezTo>
                    <a:pt x="223" y="71"/>
                    <a:pt x="206" y="34"/>
                    <a:pt x="190" y="17"/>
                  </a:cubicBezTo>
                  <a:cubicBezTo>
                    <a:pt x="173"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33"/>
            <p:cNvSpPr/>
            <p:nvPr/>
          </p:nvSpPr>
          <p:spPr>
            <a:xfrm>
              <a:off x="5218300" y="2624225"/>
              <a:ext cx="6000" cy="6675"/>
            </a:xfrm>
            <a:custGeom>
              <a:avLst/>
              <a:gdLst/>
              <a:ahLst/>
              <a:cxnLst/>
              <a:rect l="l" t="t" r="r" b="b"/>
              <a:pathLst>
                <a:path w="240" h="267" extrusionOk="0">
                  <a:moveTo>
                    <a:pt x="103" y="0"/>
                  </a:moveTo>
                  <a:cubicBezTo>
                    <a:pt x="54" y="17"/>
                    <a:pt x="0" y="87"/>
                    <a:pt x="17" y="157"/>
                  </a:cubicBezTo>
                  <a:cubicBezTo>
                    <a:pt x="17" y="190"/>
                    <a:pt x="33" y="223"/>
                    <a:pt x="54" y="239"/>
                  </a:cubicBezTo>
                  <a:cubicBezTo>
                    <a:pt x="77" y="254"/>
                    <a:pt x="92" y="267"/>
                    <a:pt x="111" y="267"/>
                  </a:cubicBezTo>
                  <a:cubicBezTo>
                    <a:pt x="119" y="267"/>
                    <a:pt x="127" y="265"/>
                    <a:pt x="136" y="260"/>
                  </a:cubicBezTo>
                  <a:cubicBezTo>
                    <a:pt x="206" y="260"/>
                    <a:pt x="239" y="190"/>
                    <a:pt x="223" y="120"/>
                  </a:cubicBezTo>
                  <a:cubicBezTo>
                    <a:pt x="223" y="87"/>
                    <a:pt x="206" y="54"/>
                    <a:pt x="190" y="33"/>
                  </a:cubicBezTo>
                  <a:cubicBezTo>
                    <a:pt x="173" y="17"/>
                    <a:pt x="173" y="17"/>
                    <a:pt x="157"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33"/>
            <p:cNvSpPr/>
            <p:nvPr/>
          </p:nvSpPr>
          <p:spPr>
            <a:xfrm>
              <a:off x="5217475" y="2671725"/>
              <a:ext cx="6000" cy="6625"/>
            </a:xfrm>
            <a:custGeom>
              <a:avLst/>
              <a:gdLst/>
              <a:ahLst/>
              <a:cxnLst/>
              <a:rect l="l" t="t" r="r" b="b"/>
              <a:pathLst>
                <a:path w="240" h="265" extrusionOk="0">
                  <a:moveTo>
                    <a:pt x="106" y="0"/>
                  </a:moveTo>
                  <a:cubicBezTo>
                    <a:pt x="83" y="0"/>
                    <a:pt x="61" y="14"/>
                    <a:pt x="50" y="25"/>
                  </a:cubicBezTo>
                  <a:cubicBezTo>
                    <a:pt x="0" y="75"/>
                    <a:pt x="0" y="162"/>
                    <a:pt x="33" y="215"/>
                  </a:cubicBezTo>
                  <a:cubicBezTo>
                    <a:pt x="50" y="232"/>
                    <a:pt x="87" y="248"/>
                    <a:pt x="103" y="265"/>
                  </a:cubicBezTo>
                  <a:cubicBezTo>
                    <a:pt x="136" y="265"/>
                    <a:pt x="169" y="248"/>
                    <a:pt x="190" y="232"/>
                  </a:cubicBezTo>
                  <a:cubicBezTo>
                    <a:pt x="206" y="215"/>
                    <a:pt x="223" y="178"/>
                    <a:pt x="239" y="145"/>
                  </a:cubicBezTo>
                  <a:cubicBezTo>
                    <a:pt x="239" y="112"/>
                    <a:pt x="223" y="75"/>
                    <a:pt x="206" y="42"/>
                  </a:cubicBezTo>
                  <a:cubicBezTo>
                    <a:pt x="190" y="25"/>
                    <a:pt x="169" y="25"/>
                    <a:pt x="153" y="9"/>
                  </a:cubicBezTo>
                  <a:lnTo>
                    <a:pt x="136" y="9"/>
                  </a:lnTo>
                  <a:cubicBezTo>
                    <a:pt x="126" y="3"/>
                    <a:pt x="11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33"/>
            <p:cNvSpPr/>
            <p:nvPr/>
          </p:nvSpPr>
          <p:spPr>
            <a:xfrm>
              <a:off x="5195500" y="2694475"/>
              <a:ext cx="6125" cy="6575"/>
            </a:xfrm>
            <a:custGeom>
              <a:avLst/>
              <a:gdLst/>
              <a:ahLst/>
              <a:cxnLst/>
              <a:rect l="l" t="t" r="r" b="b"/>
              <a:pathLst>
                <a:path w="245" h="263" extrusionOk="0">
                  <a:moveTo>
                    <a:pt x="119" y="0"/>
                  </a:moveTo>
                  <a:cubicBezTo>
                    <a:pt x="76" y="0"/>
                    <a:pt x="33" y="22"/>
                    <a:pt x="17" y="76"/>
                  </a:cubicBezTo>
                  <a:cubicBezTo>
                    <a:pt x="1" y="146"/>
                    <a:pt x="17" y="233"/>
                    <a:pt x="87" y="249"/>
                  </a:cubicBezTo>
                  <a:cubicBezTo>
                    <a:pt x="102" y="258"/>
                    <a:pt x="117" y="262"/>
                    <a:pt x="132" y="262"/>
                  </a:cubicBezTo>
                  <a:cubicBezTo>
                    <a:pt x="173" y="262"/>
                    <a:pt x="211" y="231"/>
                    <a:pt x="224" y="179"/>
                  </a:cubicBezTo>
                  <a:cubicBezTo>
                    <a:pt x="244" y="109"/>
                    <a:pt x="224" y="43"/>
                    <a:pt x="158"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33"/>
            <p:cNvSpPr/>
            <p:nvPr/>
          </p:nvSpPr>
          <p:spPr>
            <a:xfrm>
              <a:off x="5200250" y="2719975"/>
              <a:ext cx="6525" cy="6400"/>
            </a:xfrm>
            <a:custGeom>
              <a:avLst/>
              <a:gdLst/>
              <a:ahLst/>
              <a:cxnLst/>
              <a:rect l="l" t="t" r="r" b="b"/>
              <a:pathLst>
                <a:path w="261" h="256" extrusionOk="0">
                  <a:moveTo>
                    <a:pt x="137" y="0"/>
                  </a:moveTo>
                  <a:cubicBezTo>
                    <a:pt x="104" y="0"/>
                    <a:pt x="87" y="0"/>
                    <a:pt x="54" y="37"/>
                  </a:cubicBezTo>
                  <a:cubicBezTo>
                    <a:pt x="17" y="70"/>
                    <a:pt x="1" y="157"/>
                    <a:pt x="34" y="206"/>
                  </a:cubicBezTo>
                  <a:cubicBezTo>
                    <a:pt x="64" y="237"/>
                    <a:pt x="101" y="256"/>
                    <a:pt x="132" y="256"/>
                  </a:cubicBezTo>
                  <a:cubicBezTo>
                    <a:pt x="155" y="256"/>
                    <a:pt x="176" y="246"/>
                    <a:pt x="190" y="223"/>
                  </a:cubicBezTo>
                  <a:cubicBezTo>
                    <a:pt x="240" y="190"/>
                    <a:pt x="260" y="103"/>
                    <a:pt x="207" y="54"/>
                  </a:cubicBezTo>
                  <a:cubicBezTo>
                    <a:pt x="207" y="37"/>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33"/>
            <p:cNvSpPr/>
            <p:nvPr/>
          </p:nvSpPr>
          <p:spPr>
            <a:xfrm>
              <a:off x="5203650" y="2752125"/>
              <a:ext cx="6100" cy="6525"/>
            </a:xfrm>
            <a:custGeom>
              <a:avLst/>
              <a:gdLst/>
              <a:ahLst/>
              <a:cxnLst/>
              <a:rect l="l" t="t" r="r" b="b"/>
              <a:pathLst>
                <a:path w="244" h="261" extrusionOk="0">
                  <a:moveTo>
                    <a:pt x="129" y="1"/>
                  </a:moveTo>
                  <a:cubicBezTo>
                    <a:pt x="83" y="1"/>
                    <a:pt x="35" y="33"/>
                    <a:pt x="21" y="91"/>
                  </a:cubicBezTo>
                  <a:cubicBezTo>
                    <a:pt x="1" y="141"/>
                    <a:pt x="21" y="227"/>
                    <a:pt x="87" y="244"/>
                  </a:cubicBezTo>
                  <a:cubicBezTo>
                    <a:pt x="104" y="260"/>
                    <a:pt x="124" y="260"/>
                    <a:pt x="141" y="260"/>
                  </a:cubicBezTo>
                  <a:cubicBezTo>
                    <a:pt x="174" y="260"/>
                    <a:pt x="207" y="227"/>
                    <a:pt x="227" y="174"/>
                  </a:cubicBezTo>
                  <a:cubicBezTo>
                    <a:pt x="244" y="124"/>
                    <a:pt x="227" y="71"/>
                    <a:pt x="207" y="38"/>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33"/>
            <p:cNvSpPr/>
            <p:nvPr/>
          </p:nvSpPr>
          <p:spPr>
            <a:xfrm>
              <a:off x="5213125" y="2594400"/>
              <a:ext cx="5600" cy="6650"/>
            </a:xfrm>
            <a:custGeom>
              <a:avLst/>
              <a:gdLst/>
              <a:ahLst/>
              <a:cxnLst/>
              <a:rect l="l" t="t" r="r" b="b"/>
              <a:pathLst>
                <a:path w="224" h="266" extrusionOk="0">
                  <a:moveTo>
                    <a:pt x="116" y="1"/>
                  </a:moveTo>
                  <a:cubicBezTo>
                    <a:pt x="108" y="1"/>
                    <a:pt x="98" y="3"/>
                    <a:pt x="87" y="10"/>
                  </a:cubicBezTo>
                  <a:cubicBezTo>
                    <a:pt x="34" y="10"/>
                    <a:pt x="1" y="76"/>
                    <a:pt x="1" y="146"/>
                  </a:cubicBezTo>
                  <a:cubicBezTo>
                    <a:pt x="1" y="179"/>
                    <a:pt x="17" y="216"/>
                    <a:pt x="54" y="232"/>
                  </a:cubicBezTo>
                  <a:cubicBezTo>
                    <a:pt x="71" y="249"/>
                    <a:pt x="104" y="265"/>
                    <a:pt x="120" y="265"/>
                  </a:cubicBezTo>
                  <a:cubicBezTo>
                    <a:pt x="191" y="249"/>
                    <a:pt x="224" y="179"/>
                    <a:pt x="224" y="113"/>
                  </a:cubicBezTo>
                  <a:cubicBezTo>
                    <a:pt x="224" y="76"/>
                    <a:pt x="207" y="43"/>
                    <a:pt x="174" y="26"/>
                  </a:cubicBezTo>
                  <a:lnTo>
                    <a:pt x="158" y="10"/>
                  </a:lnTo>
                  <a:cubicBezTo>
                    <a:pt x="144" y="10"/>
                    <a:pt x="132"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33"/>
            <p:cNvSpPr/>
            <p:nvPr/>
          </p:nvSpPr>
          <p:spPr>
            <a:xfrm>
              <a:off x="5239325" y="2560200"/>
              <a:ext cx="6100" cy="6525"/>
            </a:xfrm>
            <a:custGeom>
              <a:avLst/>
              <a:gdLst/>
              <a:ahLst/>
              <a:cxnLst/>
              <a:rect l="l" t="t" r="r" b="b"/>
              <a:pathLst>
                <a:path w="244" h="261" extrusionOk="0">
                  <a:moveTo>
                    <a:pt x="103" y="1"/>
                  </a:moveTo>
                  <a:cubicBezTo>
                    <a:pt x="70" y="1"/>
                    <a:pt x="54" y="17"/>
                    <a:pt x="37" y="54"/>
                  </a:cubicBezTo>
                  <a:cubicBezTo>
                    <a:pt x="17" y="71"/>
                    <a:pt x="0" y="104"/>
                    <a:pt x="17" y="141"/>
                  </a:cubicBezTo>
                  <a:cubicBezTo>
                    <a:pt x="17" y="174"/>
                    <a:pt x="37" y="207"/>
                    <a:pt x="54" y="223"/>
                  </a:cubicBezTo>
                  <a:cubicBezTo>
                    <a:pt x="87" y="261"/>
                    <a:pt x="103" y="261"/>
                    <a:pt x="140" y="261"/>
                  </a:cubicBezTo>
                  <a:cubicBezTo>
                    <a:pt x="206" y="244"/>
                    <a:pt x="243" y="174"/>
                    <a:pt x="223" y="104"/>
                  </a:cubicBezTo>
                  <a:cubicBezTo>
                    <a:pt x="223" y="71"/>
                    <a:pt x="206" y="38"/>
                    <a:pt x="190" y="17"/>
                  </a:cubicBezTo>
                  <a:cubicBezTo>
                    <a:pt x="173" y="17"/>
                    <a:pt x="17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33"/>
            <p:cNvSpPr/>
            <p:nvPr/>
          </p:nvSpPr>
          <p:spPr>
            <a:xfrm>
              <a:off x="5220050" y="2608425"/>
              <a:ext cx="6000" cy="6475"/>
            </a:xfrm>
            <a:custGeom>
              <a:avLst/>
              <a:gdLst/>
              <a:ahLst/>
              <a:cxnLst/>
              <a:rect l="l" t="t" r="r" b="b"/>
              <a:pathLst>
                <a:path w="240" h="259" extrusionOk="0">
                  <a:moveTo>
                    <a:pt x="110" y="1"/>
                  </a:moveTo>
                  <a:cubicBezTo>
                    <a:pt x="70" y="1"/>
                    <a:pt x="29" y="32"/>
                    <a:pt x="17" y="84"/>
                  </a:cubicBezTo>
                  <a:cubicBezTo>
                    <a:pt x="0" y="150"/>
                    <a:pt x="17" y="220"/>
                    <a:pt x="87" y="253"/>
                  </a:cubicBezTo>
                  <a:cubicBezTo>
                    <a:pt x="96" y="257"/>
                    <a:pt x="106" y="258"/>
                    <a:pt x="116" y="258"/>
                  </a:cubicBezTo>
                  <a:cubicBezTo>
                    <a:pt x="161" y="258"/>
                    <a:pt x="209" y="224"/>
                    <a:pt x="223" y="170"/>
                  </a:cubicBezTo>
                  <a:cubicBezTo>
                    <a:pt x="239" y="100"/>
                    <a:pt x="223" y="30"/>
                    <a:pt x="153" y="14"/>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33"/>
            <p:cNvSpPr/>
            <p:nvPr/>
          </p:nvSpPr>
          <p:spPr>
            <a:xfrm>
              <a:off x="5246225" y="25894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0" y="223"/>
                  </a:cubicBezTo>
                  <a:cubicBezTo>
                    <a:pt x="70" y="256"/>
                    <a:pt x="103" y="256"/>
                    <a:pt x="120" y="256"/>
                  </a:cubicBezTo>
                  <a:cubicBezTo>
                    <a:pt x="190" y="240"/>
                    <a:pt x="223" y="170"/>
                    <a:pt x="223" y="104"/>
                  </a:cubicBezTo>
                  <a:cubicBezTo>
                    <a:pt x="223" y="67"/>
                    <a:pt x="206" y="34"/>
                    <a:pt x="174" y="17"/>
                  </a:cubicBezTo>
                  <a:lnTo>
                    <a:pt x="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33"/>
            <p:cNvSpPr/>
            <p:nvPr/>
          </p:nvSpPr>
          <p:spPr>
            <a:xfrm>
              <a:off x="5232925" y="2620825"/>
              <a:ext cx="6425" cy="6325"/>
            </a:xfrm>
            <a:custGeom>
              <a:avLst/>
              <a:gdLst/>
              <a:ahLst/>
              <a:cxnLst/>
              <a:rect l="l" t="t" r="r" b="b"/>
              <a:pathLst>
                <a:path w="257" h="253" extrusionOk="0">
                  <a:moveTo>
                    <a:pt x="137" y="0"/>
                  </a:moveTo>
                  <a:cubicBezTo>
                    <a:pt x="120" y="0"/>
                    <a:pt x="87" y="0"/>
                    <a:pt x="50" y="17"/>
                  </a:cubicBezTo>
                  <a:cubicBezTo>
                    <a:pt x="17" y="66"/>
                    <a:pt x="0" y="153"/>
                    <a:pt x="33" y="206"/>
                  </a:cubicBezTo>
                  <a:cubicBezTo>
                    <a:pt x="65" y="235"/>
                    <a:pt x="100" y="253"/>
                    <a:pt x="135" y="253"/>
                  </a:cubicBezTo>
                  <a:cubicBezTo>
                    <a:pt x="160" y="253"/>
                    <a:pt x="184" y="243"/>
                    <a:pt x="207" y="223"/>
                  </a:cubicBezTo>
                  <a:cubicBezTo>
                    <a:pt x="240" y="190"/>
                    <a:pt x="256" y="103"/>
                    <a:pt x="223" y="50"/>
                  </a:cubicBezTo>
                  <a:cubicBezTo>
                    <a:pt x="207" y="33"/>
                    <a:pt x="19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33"/>
            <p:cNvSpPr/>
            <p:nvPr/>
          </p:nvSpPr>
          <p:spPr>
            <a:xfrm>
              <a:off x="5234575" y="2577425"/>
              <a:ext cx="6100" cy="6400"/>
            </a:xfrm>
            <a:custGeom>
              <a:avLst/>
              <a:gdLst/>
              <a:ahLst/>
              <a:cxnLst/>
              <a:rect l="l" t="t" r="r" b="b"/>
              <a:pathLst>
                <a:path w="244" h="256" extrusionOk="0">
                  <a:moveTo>
                    <a:pt x="104" y="0"/>
                  </a:moveTo>
                  <a:cubicBezTo>
                    <a:pt x="104" y="0"/>
                    <a:pt x="87" y="0"/>
                    <a:pt x="87" y="17"/>
                  </a:cubicBezTo>
                  <a:cubicBezTo>
                    <a:pt x="38" y="33"/>
                    <a:pt x="0" y="87"/>
                    <a:pt x="21" y="153"/>
                  </a:cubicBezTo>
                  <a:cubicBezTo>
                    <a:pt x="21" y="190"/>
                    <a:pt x="38" y="206"/>
                    <a:pt x="54" y="239"/>
                  </a:cubicBezTo>
                  <a:cubicBezTo>
                    <a:pt x="87" y="256"/>
                    <a:pt x="104" y="256"/>
                    <a:pt x="141" y="256"/>
                  </a:cubicBezTo>
                  <a:cubicBezTo>
                    <a:pt x="207" y="239"/>
                    <a:pt x="244" y="173"/>
                    <a:pt x="244" y="103"/>
                  </a:cubicBezTo>
                  <a:cubicBezTo>
                    <a:pt x="227" y="103"/>
                    <a:pt x="227" y="87"/>
                    <a:pt x="227" y="70"/>
                  </a:cubicBezTo>
                  <a:cubicBezTo>
                    <a:pt x="207" y="50"/>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33"/>
            <p:cNvSpPr/>
            <p:nvPr/>
          </p:nvSpPr>
          <p:spPr>
            <a:xfrm>
              <a:off x="5224275" y="2656700"/>
              <a:ext cx="6100" cy="6600"/>
            </a:xfrm>
            <a:custGeom>
              <a:avLst/>
              <a:gdLst/>
              <a:ahLst/>
              <a:cxnLst/>
              <a:rect l="l" t="t" r="r" b="b"/>
              <a:pathLst>
                <a:path w="244" h="264" extrusionOk="0">
                  <a:moveTo>
                    <a:pt x="123" y="1"/>
                  </a:moveTo>
                  <a:cubicBezTo>
                    <a:pt x="117" y="1"/>
                    <a:pt x="110" y="3"/>
                    <a:pt x="103" y="8"/>
                  </a:cubicBezTo>
                  <a:cubicBezTo>
                    <a:pt x="37" y="8"/>
                    <a:pt x="0" y="74"/>
                    <a:pt x="21" y="144"/>
                  </a:cubicBezTo>
                  <a:cubicBezTo>
                    <a:pt x="21" y="177"/>
                    <a:pt x="37" y="214"/>
                    <a:pt x="54" y="231"/>
                  </a:cubicBezTo>
                  <a:cubicBezTo>
                    <a:pt x="87" y="247"/>
                    <a:pt x="103" y="264"/>
                    <a:pt x="140" y="264"/>
                  </a:cubicBezTo>
                  <a:cubicBezTo>
                    <a:pt x="173" y="247"/>
                    <a:pt x="190" y="231"/>
                    <a:pt x="206" y="214"/>
                  </a:cubicBezTo>
                  <a:cubicBezTo>
                    <a:pt x="227" y="177"/>
                    <a:pt x="243" y="144"/>
                    <a:pt x="227" y="111"/>
                  </a:cubicBezTo>
                  <a:cubicBezTo>
                    <a:pt x="227" y="74"/>
                    <a:pt x="206" y="41"/>
                    <a:pt x="190" y="25"/>
                  </a:cubicBezTo>
                  <a:cubicBezTo>
                    <a:pt x="173" y="25"/>
                    <a:pt x="173" y="8"/>
                    <a:pt x="157" y="8"/>
                  </a:cubicBezTo>
                  <a:cubicBezTo>
                    <a:pt x="146" y="8"/>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33"/>
            <p:cNvSpPr/>
            <p:nvPr/>
          </p:nvSpPr>
          <p:spPr>
            <a:xfrm>
              <a:off x="5230350" y="2670275"/>
              <a:ext cx="6425" cy="6550"/>
            </a:xfrm>
            <a:custGeom>
              <a:avLst/>
              <a:gdLst/>
              <a:ahLst/>
              <a:cxnLst/>
              <a:rect l="l" t="t" r="r" b="b"/>
              <a:pathLst>
                <a:path w="257" h="262" extrusionOk="0">
                  <a:moveTo>
                    <a:pt x="127" y="1"/>
                  </a:moveTo>
                  <a:cubicBezTo>
                    <a:pt x="87" y="1"/>
                    <a:pt x="46" y="32"/>
                    <a:pt x="33" y="83"/>
                  </a:cubicBezTo>
                  <a:cubicBezTo>
                    <a:pt x="0" y="149"/>
                    <a:pt x="33" y="220"/>
                    <a:pt x="87" y="253"/>
                  </a:cubicBezTo>
                  <a:cubicBezTo>
                    <a:pt x="98" y="253"/>
                    <a:pt x="109" y="262"/>
                    <a:pt x="120" y="262"/>
                  </a:cubicBezTo>
                  <a:cubicBezTo>
                    <a:pt x="125" y="262"/>
                    <a:pt x="131" y="259"/>
                    <a:pt x="136" y="253"/>
                  </a:cubicBezTo>
                  <a:cubicBezTo>
                    <a:pt x="190" y="253"/>
                    <a:pt x="223" y="220"/>
                    <a:pt x="240" y="187"/>
                  </a:cubicBezTo>
                  <a:cubicBezTo>
                    <a:pt x="256" y="133"/>
                    <a:pt x="240" y="83"/>
                    <a:pt x="207" y="46"/>
                  </a:cubicBezTo>
                  <a:cubicBezTo>
                    <a:pt x="207" y="30"/>
                    <a:pt x="190"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33"/>
            <p:cNvSpPr/>
            <p:nvPr/>
          </p:nvSpPr>
          <p:spPr>
            <a:xfrm>
              <a:off x="5227775" y="2684150"/>
              <a:ext cx="5575" cy="6525"/>
            </a:xfrm>
            <a:custGeom>
              <a:avLst/>
              <a:gdLst/>
              <a:ahLst/>
              <a:cxnLst/>
              <a:rect l="l" t="t" r="r" b="b"/>
              <a:pathLst>
                <a:path w="223" h="261" extrusionOk="0">
                  <a:moveTo>
                    <a:pt x="99" y="1"/>
                  </a:moveTo>
                  <a:cubicBezTo>
                    <a:pt x="57" y="1"/>
                    <a:pt x="13" y="23"/>
                    <a:pt x="0" y="77"/>
                  </a:cubicBezTo>
                  <a:lnTo>
                    <a:pt x="0" y="147"/>
                  </a:lnTo>
                  <a:cubicBezTo>
                    <a:pt x="0" y="196"/>
                    <a:pt x="33" y="233"/>
                    <a:pt x="66" y="250"/>
                  </a:cubicBezTo>
                  <a:cubicBezTo>
                    <a:pt x="82" y="257"/>
                    <a:pt x="99" y="261"/>
                    <a:pt x="116" y="261"/>
                  </a:cubicBezTo>
                  <a:cubicBezTo>
                    <a:pt x="139" y="261"/>
                    <a:pt x="160" y="253"/>
                    <a:pt x="169" y="233"/>
                  </a:cubicBezTo>
                  <a:cubicBezTo>
                    <a:pt x="190" y="213"/>
                    <a:pt x="206" y="196"/>
                    <a:pt x="206" y="180"/>
                  </a:cubicBezTo>
                  <a:cubicBezTo>
                    <a:pt x="223" y="110"/>
                    <a:pt x="206" y="44"/>
                    <a:pt x="136" y="7"/>
                  </a:cubicBezTo>
                  <a:cubicBezTo>
                    <a:pt x="125" y="3"/>
                    <a:pt x="112" y="1"/>
                    <a:pt x="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33"/>
            <p:cNvSpPr/>
            <p:nvPr/>
          </p:nvSpPr>
          <p:spPr>
            <a:xfrm>
              <a:off x="5183550" y="2646825"/>
              <a:ext cx="6000" cy="6575"/>
            </a:xfrm>
            <a:custGeom>
              <a:avLst/>
              <a:gdLst/>
              <a:ahLst/>
              <a:cxnLst/>
              <a:rect l="l" t="t" r="r" b="b"/>
              <a:pathLst>
                <a:path w="240" h="263" extrusionOk="0">
                  <a:moveTo>
                    <a:pt x="110" y="0"/>
                  </a:moveTo>
                  <a:cubicBezTo>
                    <a:pt x="91" y="0"/>
                    <a:pt x="73" y="12"/>
                    <a:pt x="50" y="24"/>
                  </a:cubicBezTo>
                  <a:cubicBezTo>
                    <a:pt x="17" y="77"/>
                    <a:pt x="1" y="160"/>
                    <a:pt x="34" y="213"/>
                  </a:cubicBezTo>
                  <a:cubicBezTo>
                    <a:pt x="50" y="230"/>
                    <a:pt x="83" y="246"/>
                    <a:pt x="120" y="263"/>
                  </a:cubicBezTo>
                  <a:cubicBezTo>
                    <a:pt x="137" y="263"/>
                    <a:pt x="170" y="246"/>
                    <a:pt x="186" y="230"/>
                  </a:cubicBezTo>
                  <a:cubicBezTo>
                    <a:pt x="223" y="213"/>
                    <a:pt x="240" y="180"/>
                    <a:pt x="240" y="143"/>
                  </a:cubicBezTo>
                  <a:cubicBezTo>
                    <a:pt x="240" y="110"/>
                    <a:pt x="223" y="77"/>
                    <a:pt x="207" y="40"/>
                  </a:cubicBezTo>
                  <a:cubicBezTo>
                    <a:pt x="207" y="24"/>
                    <a:pt x="186" y="7"/>
                    <a:pt x="170" y="7"/>
                  </a:cubicBezTo>
                  <a:lnTo>
                    <a:pt x="137" y="7"/>
                  </a:lnTo>
                  <a:cubicBezTo>
                    <a:pt x="127" y="2"/>
                    <a:pt x="118"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33"/>
            <p:cNvSpPr/>
            <p:nvPr/>
          </p:nvSpPr>
          <p:spPr>
            <a:xfrm>
              <a:off x="5145325" y="2685750"/>
              <a:ext cx="6000" cy="6450"/>
            </a:xfrm>
            <a:custGeom>
              <a:avLst/>
              <a:gdLst/>
              <a:ahLst/>
              <a:cxnLst/>
              <a:rect l="l" t="t" r="r" b="b"/>
              <a:pathLst>
                <a:path w="240" h="258" extrusionOk="0">
                  <a:moveTo>
                    <a:pt x="103" y="0"/>
                  </a:moveTo>
                  <a:cubicBezTo>
                    <a:pt x="86" y="0"/>
                    <a:pt x="68" y="5"/>
                    <a:pt x="49" y="13"/>
                  </a:cubicBezTo>
                  <a:cubicBezTo>
                    <a:pt x="33" y="29"/>
                    <a:pt x="17" y="46"/>
                    <a:pt x="17" y="83"/>
                  </a:cubicBezTo>
                  <a:cubicBezTo>
                    <a:pt x="0" y="116"/>
                    <a:pt x="0" y="132"/>
                    <a:pt x="0" y="169"/>
                  </a:cubicBezTo>
                  <a:cubicBezTo>
                    <a:pt x="17" y="202"/>
                    <a:pt x="33" y="235"/>
                    <a:pt x="66" y="252"/>
                  </a:cubicBezTo>
                  <a:cubicBezTo>
                    <a:pt x="80" y="256"/>
                    <a:pt x="92" y="258"/>
                    <a:pt x="105" y="258"/>
                  </a:cubicBezTo>
                  <a:cubicBezTo>
                    <a:pt x="156" y="258"/>
                    <a:pt x="196" y="226"/>
                    <a:pt x="223" y="186"/>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33"/>
            <p:cNvSpPr/>
            <p:nvPr/>
          </p:nvSpPr>
          <p:spPr>
            <a:xfrm>
              <a:off x="5141400" y="2733275"/>
              <a:ext cx="6100" cy="6500"/>
            </a:xfrm>
            <a:custGeom>
              <a:avLst/>
              <a:gdLst/>
              <a:ahLst/>
              <a:cxnLst/>
              <a:rect l="l" t="t" r="r" b="b"/>
              <a:pathLst>
                <a:path w="244" h="260" extrusionOk="0">
                  <a:moveTo>
                    <a:pt x="103" y="0"/>
                  </a:moveTo>
                  <a:cubicBezTo>
                    <a:pt x="37" y="21"/>
                    <a:pt x="0" y="70"/>
                    <a:pt x="17" y="157"/>
                  </a:cubicBezTo>
                  <a:cubicBezTo>
                    <a:pt x="17" y="190"/>
                    <a:pt x="37" y="206"/>
                    <a:pt x="54" y="227"/>
                  </a:cubicBezTo>
                  <a:cubicBezTo>
                    <a:pt x="87" y="260"/>
                    <a:pt x="103" y="260"/>
                    <a:pt x="141" y="260"/>
                  </a:cubicBezTo>
                  <a:cubicBezTo>
                    <a:pt x="190" y="243"/>
                    <a:pt x="244"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33"/>
            <p:cNvSpPr/>
            <p:nvPr/>
          </p:nvSpPr>
          <p:spPr>
            <a:xfrm>
              <a:off x="5140150" y="2655125"/>
              <a:ext cx="6000" cy="6525"/>
            </a:xfrm>
            <a:custGeom>
              <a:avLst/>
              <a:gdLst/>
              <a:ahLst/>
              <a:cxnLst/>
              <a:rect l="l" t="t" r="r" b="b"/>
              <a:pathLst>
                <a:path w="240" h="261" extrusionOk="0">
                  <a:moveTo>
                    <a:pt x="104" y="1"/>
                  </a:moveTo>
                  <a:cubicBezTo>
                    <a:pt x="67" y="17"/>
                    <a:pt x="50" y="34"/>
                    <a:pt x="34" y="55"/>
                  </a:cubicBezTo>
                  <a:cubicBezTo>
                    <a:pt x="17" y="88"/>
                    <a:pt x="1" y="121"/>
                    <a:pt x="17" y="158"/>
                  </a:cubicBezTo>
                  <a:cubicBezTo>
                    <a:pt x="17" y="191"/>
                    <a:pt x="34" y="224"/>
                    <a:pt x="50" y="240"/>
                  </a:cubicBezTo>
                  <a:cubicBezTo>
                    <a:pt x="87" y="261"/>
                    <a:pt x="104" y="261"/>
                    <a:pt x="137" y="261"/>
                  </a:cubicBezTo>
                  <a:cubicBezTo>
                    <a:pt x="207" y="261"/>
                    <a:pt x="240" y="191"/>
                    <a:pt x="224" y="121"/>
                  </a:cubicBezTo>
                  <a:cubicBezTo>
                    <a:pt x="224" y="88"/>
                    <a:pt x="207" y="55"/>
                    <a:pt x="191"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33"/>
            <p:cNvSpPr/>
            <p:nvPr/>
          </p:nvSpPr>
          <p:spPr>
            <a:xfrm>
              <a:off x="5157775" y="2730825"/>
              <a:ext cx="5600" cy="6550"/>
            </a:xfrm>
            <a:custGeom>
              <a:avLst/>
              <a:gdLst/>
              <a:ahLst/>
              <a:cxnLst/>
              <a:rect l="l" t="t" r="r" b="b"/>
              <a:pathLst>
                <a:path w="224" h="262" extrusionOk="0">
                  <a:moveTo>
                    <a:pt x="129" y="0"/>
                  </a:moveTo>
                  <a:cubicBezTo>
                    <a:pt x="120" y="0"/>
                    <a:pt x="112" y="5"/>
                    <a:pt x="104" y="16"/>
                  </a:cubicBezTo>
                  <a:cubicBezTo>
                    <a:pt x="34" y="16"/>
                    <a:pt x="1" y="82"/>
                    <a:pt x="1" y="152"/>
                  </a:cubicBezTo>
                  <a:cubicBezTo>
                    <a:pt x="1" y="185"/>
                    <a:pt x="17" y="222"/>
                    <a:pt x="50" y="238"/>
                  </a:cubicBezTo>
                  <a:cubicBezTo>
                    <a:pt x="62" y="250"/>
                    <a:pt x="84" y="262"/>
                    <a:pt x="108" y="262"/>
                  </a:cubicBezTo>
                  <a:cubicBezTo>
                    <a:pt x="117" y="262"/>
                    <a:pt x="127" y="260"/>
                    <a:pt x="137" y="255"/>
                  </a:cubicBezTo>
                  <a:cubicBezTo>
                    <a:pt x="153" y="255"/>
                    <a:pt x="186" y="238"/>
                    <a:pt x="207" y="201"/>
                  </a:cubicBezTo>
                  <a:cubicBezTo>
                    <a:pt x="224" y="185"/>
                    <a:pt x="224" y="152"/>
                    <a:pt x="224" y="119"/>
                  </a:cubicBezTo>
                  <a:cubicBezTo>
                    <a:pt x="224" y="82"/>
                    <a:pt x="207" y="49"/>
                    <a:pt x="170" y="32"/>
                  </a:cubicBezTo>
                  <a:cubicBezTo>
                    <a:pt x="170" y="16"/>
                    <a:pt x="153" y="16"/>
                    <a:pt x="153" y="16"/>
                  </a:cubicBezTo>
                  <a:cubicBezTo>
                    <a:pt x="145" y="5"/>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33"/>
            <p:cNvSpPr/>
            <p:nvPr/>
          </p:nvSpPr>
          <p:spPr>
            <a:xfrm>
              <a:off x="5146950" y="2668100"/>
              <a:ext cx="6125" cy="6850"/>
            </a:xfrm>
            <a:custGeom>
              <a:avLst/>
              <a:gdLst/>
              <a:ahLst/>
              <a:cxnLst/>
              <a:rect l="l" t="t" r="r" b="b"/>
              <a:pathLst>
                <a:path w="245" h="274" extrusionOk="0">
                  <a:moveTo>
                    <a:pt x="132" y="1"/>
                  </a:moveTo>
                  <a:cubicBezTo>
                    <a:pt x="91" y="1"/>
                    <a:pt x="50" y="32"/>
                    <a:pt x="38" y="84"/>
                  </a:cubicBezTo>
                  <a:cubicBezTo>
                    <a:pt x="1" y="154"/>
                    <a:pt x="38" y="236"/>
                    <a:pt x="88" y="257"/>
                  </a:cubicBezTo>
                  <a:cubicBezTo>
                    <a:pt x="104" y="257"/>
                    <a:pt x="125" y="274"/>
                    <a:pt x="141" y="274"/>
                  </a:cubicBezTo>
                  <a:cubicBezTo>
                    <a:pt x="191" y="257"/>
                    <a:pt x="228" y="220"/>
                    <a:pt x="244" y="187"/>
                  </a:cubicBezTo>
                  <a:cubicBezTo>
                    <a:pt x="244" y="133"/>
                    <a:pt x="244" y="84"/>
                    <a:pt x="207" y="51"/>
                  </a:cubicBezTo>
                  <a:cubicBezTo>
                    <a:pt x="207" y="30"/>
                    <a:pt x="191" y="14"/>
                    <a:pt x="174" y="14"/>
                  </a:cubicBezTo>
                  <a:cubicBezTo>
                    <a:pt x="161" y="5"/>
                    <a:pt x="146"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33"/>
            <p:cNvSpPr/>
            <p:nvPr/>
          </p:nvSpPr>
          <p:spPr>
            <a:xfrm>
              <a:off x="5127275" y="2686475"/>
              <a:ext cx="6000" cy="6675"/>
            </a:xfrm>
            <a:custGeom>
              <a:avLst/>
              <a:gdLst/>
              <a:ahLst/>
              <a:cxnLst/>
              <a:rect l="l" t="t" r="r" b="b"/>
              <a:pathLst>
                <a:path w="240" h="267" extrusionOk="0">
                  <a:moveTo>
                    <a:pt x="137" y="0"/>
                  </a:moveTo>
                  <a:cubicBezTo>
                    <a:pt x="104" y="0"/>
                    <a:pt x="66" y="17"/>
                    <a:pt x="50" y="37"/>
                  </a:cubicBezTo>
                  <a:cubicBezTo>
                    <a:pt x="1" y="87"/>
                    <a:pt x="1" y="157"/>
                    <a:pt x="33" y="223"/>
                  </a:cubicBezTo>
                  <a:cubicBezTo>
                    <a:pt x="52" y="253"/>
                    <a:pt x="82" y="266"/>
                    <a:pt x="114" y="266"/>
                  </a:cubicBezTo>
                  <a:cubicBezTo>
                    <a:pt x="140" y="266"/>
                    <a:pt x="167" y="258"/>
                    <a:pt x="190" y="244"/>
                  </a:cubicBezTo>
                  <a:cubicBezTo>
                    <a:pt x="240" y="190"/>
                    <a:pt x="240" y="103"/>
                    <a:pt x="207" y="54"/>
                  </a:cubicBezTo>
                  <a:cubicBezTo>
                    <a:pt x="190" y="37"/>
                    <a:pt x="190" y="17"/>
                    <a:pt x="153" y="17"/>
                  </a:cubicBezTo>
                  <a:lnTo>
                    <a:pt x="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33"/>
            <p:cNvSpPr/>
            <p:nvPr/>
          </p:nvSpPr>
          <p:spPr>
            <a:xfrm>
              <a:off x="5134600" y="2672750"/>
              <a:ext cx="6000" cy="6425"/>
            </a:xfrm>
            <a:custGeom>
              <a:avLst/>
              <a:gdLst/>
              <a:ahLst/>
              <a:cxnLst/>
              <a:rect l="l" t="t" r="r" b="b"/>
              <a:pathLst>
                <a:path w="240" h="257" extrusionOk="0">
                  <a:moveTo>
                    <a:pt x="103" y="1"/>
                  </a:moveTo>
                  <a:cubicBezTo>
                    <a:pt x="33" y="17"/>
                    <a:pt x="0" y="88"/>
                    <a:pt x="0" y="154"/>
                  </a:cubicBezTo>
                  <a:cubicBezTo>
                    <a:pt x="17" y="191"/>
                    <a:pt x="33" y="224"/>
                    <a:pt x="50" y="240"/>
                  </a:cubicBezTo>
                  <a:cubicBezTo>
                    <a:pt x="66" y="257"/>
                    <a:pt x="103" y="257"/>
                    <a:pt x="136" y="257"/>
                  </a:cubicBezTo>
                  <a:cubicBezTo>
                    <a:pt x="186" y="240"/>
                    <a:pt x="239" y="191"/>
                    <a:pt x="223" y="104"/>
                  </a:cubicBezTo>
                  <a:cubicBezTo>
                    <a:pt x="223" y="71"/>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33"/>
            <p:cNvSpPr/>
            <p:nvPr/>
          </p:nvSpPr>
          <p:spPr>
            <a:xfrm>
              <a:off x="5130275" y="2718825"/>
              <a:ext cx="6400" cy="6325"/>
            </a:xfrm>
            <a:custGeom>
              <a:avLst/>
              <a:gdLst/>
              <a:ahLst/>
              <a:cxnLst/>
              <a:rect l="l" t="t" r="r" b="b"/>
              <a:pathLst>
                <a:path w="256" h="253" extrusionOk="0">
                  <a:moveTo>
                    <a:pt x="128" y="0"/>
                  </a:moveTo>
                  <a:cubicBezTo>
                    <a:pt x="86" y="0"/>
                    <a:pt x="45" y="32"/>
                    <a:pt x="33" y="83"/>
                  </a:cubicBezTo>
                  <a:cubicBezTo>
                    <a:pt x="0" y="149"/>
                    <a:pt x="33" y="219"/>
                    <a:pt x="87" y="252"/>
                  </a:cubicBezTo>
                  <a:lnTo>
                    <a:pt x="136" y="252"/>
                  </a:lnTo>
                  <a:cubicBezTo>
                    <a:pt x="190" y="252"/>
                    <a:pt x="223" y="219"/>
                    <a:pt x="239" y="166"/>
                  </a:cubicBezTo>
                  <a:cubicBezTo>
                    <a:pt x="256" y="133"/>
                    <a:pt x="239" y="83"/>
                    <a:pt x="206" y="46"/>
                  </a:cubicBezTo>
                  <a:cubicBezTo>
                    <a:pt x="206" y="30"/>
                    <a:pt x="190" y="13"/>
                    <a:pt x="173" y="13"/>
                  </a:cubicBezTo>
                  <a:cubicBezTo>
                    <a:pt x="159" y="5"/>
                    <a:pt x="14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6" name="Google Shape;13206;p33"/>
            <p:cNvSpPr/>
            <p:nvPr/>
          </p:nvSpPr>
          <p:spPr>
            <a:xfrm>
              <a:off x="5173250" y="2555975"/>
              <a:ext cx="5575" cy="6425"/>
            </a:xfrm>
            <a:custGeom>
              <a:avLst/>
              <a:gdLst/>
              <a:ahLst/>
              <a:cxnLst/>
              <a:rect l="l" t="t" r="r" b="b"/>
              <a:pathLst>
                <a:path w="223" h="257" extrusionOk="0">
                  <a:moveTo>
                    <a:pt x="83" y="1"/>
                  </a:moveTo>
                  <a:cubicBezTo>
                    <a:pt x="66" y="1"/>
                    <a:pt x="33" y="17"/>
                    <a:pt x="17" y="50"/>
                  </a:cubicBezTo>
                  <a:cubicBezTo>
                    <a:pt x="0" y="83"/>
                    <a:pt x="0" y="120"/>
                    <a:pt x="0" y="153"/>
                  </a:cubicBezTo>
                  <a:cubicBezTo>
                    <a:pt x="0" y="186"/>
                    <a:pt x="17" y="207"/>
                    <a:pt x="33" y="240"/>
                  </a:cubicBezTo>
                  <a:cubicBezTo>
                    <a:pt x="66" y="256"/>
                    <a:pt x="103" y="256"/>
                    <a:pt x="120" y="256"/>
                  </a:cubicBezTo>
                  <a:cubicBezTo>
                    <a:pt x="186" y="240"/>
                    <a:pt x="223" y="186"/>
                    <a:pt x="223" y="104"/>
                  </a:cubicBezTo>
                  <a:cubicBezTo>
                    <a:pt x="206" y="67"/>
                    <a:pt x="186" y="50"/>
                    <a:pt x="169" y="17"/>
                  </a:cubicBezTo>
                  <a:cubicBezTo>
                    <a:pt x="169"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7" name="Google Shape;13207;p33"/>
            <p:cNvSpPr/>
            <p:nvPr/>
          </p:nvSpPr>
          <p:spPr>
            <a:xfrm>
              <a:off x="5177875" y="2586525"/>
              <a:ext cx="6125" cy="6475"/>
            </a:xfrm>
            <a:custGeom>
              <a:avLst/>
              <a:gdLst/>
              <a:ahLst/>
              <a:cxnLst/>
              <a:rect l="l" t="t" r="r" b="b"/>
              <a:pathLst>
                <a:path w="245" h="259" extrusionOk="0">
                  <a:moveTo>
                    <a:pt x="108" y="0"/>
                  </a:moveTo>
                  <a:cubicBezTo>
                    <a:pt x="93" y="0"/>
                    <a:pt x="79" y="5"/>
                    <a:pt x="71" y="16"/>
                  </a:cubicBezTo>
                  <a:cubicBezTo>
                    <a:pt x="38" y="32"/>
                    <a:pt x="21" y="49"/>
                    <a:pt x="21" y="82"/>
                  </a:cubicBezTo>
                  <a:cubicBezTo>
                    <a:pt x="1" y="119"/>
                    <a:pt x="1" y="135"/>
                    <a:pt x="21" y="168"/>
                  </a:cubicBezTo>
                  <a:cubicBezTo>
                    <a:pt x="21" y="201"/>
                    <a:pt x="54" y="238"/>
                    <a:pt x="71" y="255"/>
                  </a:cubicBezTo>
                  <a:cubicBezTo>
                    <a:pt x="83" y="258"/>
                    <a:pt x="94" y="259"/>
                    <a:pt x="105" y="259"/>
                  </a:cubicBezTo>
                  <a:cubicBezTo>
                    <a:pt x="158" y="259"/>
                    <a:pt x="197" y="226"/>
                    <a:pt x="228" y="168"/>
                  </a:cubicBezTo>
                  <a:cubicBezTo>
                    <a:pt x="244" y="119"/>
                    <a:pt x="207" y="32"/>
                    <a:pt x="158" y="16"/>
                  </a:cubicBezTo>
                  <a:cubicBezTo>
                    <a:pt x="141" y="5"/>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33"/>
            <p:cNvSpPr/>
            <p:nvPr/>
          </p:nvSpPr>
          <p:spPr>
            <a:xfrm>
              <a:off x="5179625" y="2568900"/>
              <a:ext cx="6525" cy="6375"/>
            </a:xfrm>
            <a:custGeom>
              <a:avLst/>
              <a:gdLst/>
              <a:ahLst/>
              <a:cxnLst/>
              <a:rect l="l" t="t" r="r" b="b"/>
              <a:pathLst>
                <a:path w="261" h="255" extrusionOk="0">
                  <a:moveTo>
                    <a:pt x="129" y="1"/>
                  </a:moveTo>
                  <a:cubicBezTo>
                    <a:pt x="88" y="1"/>
                    <a:pt x="49" y="34"/>
                    <a:pt x="34" y="82"/>
                  </a:cubicBezTo>
                  <a:cubicBezTo>
                    <a:pt x="1" y="152"/>
                    <a:pt x="34" y="222"/>
                    <a:pt x="88" y="255"/>
                  </a:cubicBezTo>
                  <a:lnTo>
                    <a:pt x="137" y="255"/>
                  </a:lnTo>
                  <a:cubicBezTo>
                    <a:pt x="191" y="255"/>
                    <a:pt x="224" y="222"/>
                    <a:pt x="240" y="185"/>
                  </a:cubicBezTo>
                  <a:cubicBezTo>
                    <a:pt x="261" y="135"/>
                    <a:pt x="240" y="82"/>
                    <a:pt x="224" y="49"/>
                  </a:cubicBezTo>
                  <a:cubicBezTo>
                    <a:pt x="207" y="32"/>
                    <a:pt x="191" y="16"/>
                    <a:pt x="174" y="16"/>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33"/>
            <p:cNvSpPr/>
            <p:nvPr/>
          </p:nvSpPr>
          <p:spPr>
            <a:xfrm>
              <a:off x="5186550" y="2677100"/>
              <a:ext cx="6000" cy="6400"/>
            </a:xfrm>
            <a:custGeom>
              <a:avLst/>
              <a:gdLst/>
              <a:ahLst/>
              <a:cxnLst/>
              <a:rect l="l" t="t" r="r" b="b"/>
              <a:pathLst>
                <a:path w="240" h="256" extrusionOk="0">
                  <a:moveTo>
                    <a:pt x="136" y="0"/>
                  </a:moveTo>
                  <a:cubicBezTo>
                    <a:pt x="103" y="0"/>
                    <a:pt x="66" y="0"/>
                    <a:pt x="50" y="33"/>
                  </a:cubicBezTo>
                  <a:cubicBezTo>
                    <a:pt x="0" y="66"/>
                    <a:pt x="0" y="153"/>
                    <a:pt x="33" y="206"/>
                  </a:cubicBezTo>
                  <a:cubicBezTo>
                    <a:pt x="50" y="239"/>
                    <a:pt x="87" y="256"/>
                    <a:pt x="103" y="256"/>
                  </a:cubicBezTo>
                  <a:cubicBezTo>
                    <a:pt x="136" y="256"/>
                    <a:pt x="169" y="256"/>
                    <a:pt x="190" y="223"/>
                  </a:cubicBezTo>
                  <a:cubicBezTo>
                    <a:pt x="239" y="186"/>
                    <a:pt x="239" y="103"/>
                    <a:pt x="206" y="50"/>
                  </a:cubicBezTo>
                  <a:cubicBezTo>
                    <a:pt x="190" y="33"/>
                    <a:pt x="19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33"/>
            <p:cNvSpPr/>
            <p:nvPr/>
          </p:nvSpPr>
          <p:spPr>
            <a:xfrm>
              <a:off x="5250025" y="2572275"/>
              <a:ext cx="5700" cy="6925"/>
            </a:xfrm>
            <a:custGeom>
              <a:avLst/>
              <a:gdLst/>
              <a:ahLst/>
              <a:cxnLst/>
              <a:rect l="l" t="t" r="r" b="b"/>
              <a:pathLst>
                <a:path w="228" h="277" extrusionOk="0">
                  <a:moveTo>
                    <a:pt x="141" y="0"/>
                  </a:moveTo>
                  <a:cubicBezTo>
                    <a:pt x="104" y="0"/>
                    <a:pt x="87" y="17"/>
                    <a:pt x="54" y="33"/>
                  </a:cubicBezTo>
                  <a:cubicBezTo>
                    <a:pt x="22" y="87"/>
                    <a:pt x="1" y="153"/>
                    <a:pt x="38" y="223"/>
                  </a:cubicBezTo>
                  <a:cubicBezTo>
                    <a:pt x="54" y="239"/>
                    <a:pt x="87" y="256"/>
                    <a:pt x="125" y="276"/>
                  </a:cubicBezTo>
                  <a:cubicBezTo>
                    <a:pt x="141" y="276"/>
                    <a:pt x="174" y="256"/>
                    <a:pt x="191" y="239"/>
                  </a:cubicBezTo>
                  <a:cubicBezTo>
                    <a:pt x="207" y="223"/>
                    <a:pt x="228" y="206"/>
                    <a:pt x="228" y="190"/>
                  </a:cubicBezTo>
                  <a:cubicBezTo>
                    <a:pt x="207" y="136"/>
                    <a:pt x="174" y="70"/>
                    <a:pt x="158" y="17"/>
                  </a:cubicBezTo>
                  <a:cubicBezTo>
                    <a:pt x="158" y="17"/>
                    <a:pt x="141"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33"/>
            <p:cNvSpPr/>
            <p:nvPr/>
          </p:nvSpPr>
          <p:spPr>
            <a:xfrm>
              <a:off x="5174075" y="2634100"/>
              <a:ext cx="6000" cy="6425"/>
            </a:xfrm>
            <a:custGeom>
              <a:avLst/>
              <a:gdLst/>
              <a:ahLst/>
              <a:cxnLst/>
              <a:rect l="l" t="t" r="r" b="b"/>
              <a:pathLst>
                <a:path w="240" h="257" extrusionOk="0">
                  <a:moveTo>
                    <a:pt x="103" y="1"/>
                  </a:moveTo>
                  <a:cubicBezTo>
                    <a:pt x="50" y="1"/>
                    <a:pt x="0" y="71"/>
                    <a:pt x="17" y="137"/>
                  </a:cubicBezTo>
                  <a:cubicBezTo>
                    <a:pt x="17" y="174"/>
                    <a:pt x="33" y="207"/>
                    <a:pt x="50" y="224"/>
                  </a:cubicBezTo>
                  <a:cubicBezTo>
                    <a:pt x="87" y="257"/>
                    <a:pt x="103" y="257"/>
                    <a:pt x="136" y="257"/>
                  </a:cubicBezTo>
                  <a:cubicBezTo>
                    <a:pt x="206" y="240"/>
                    <a:pt x="239" y="174"/>
                    <a:pt x="239" y="104"/>
                  </a:cubicBezTo>
                  <a:cubicBezTo>
                    <a:pt x="223" y="50"/>
                    <a:pt x="20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33"/>
            <p:cNvSpPr/>
            <p:nvPr/>
          </p:nvSpPr>
          <p:spPr>
            <a:xfrm>
              <a:off x="5162000" y="2665850"/>
              <a:ext cx="5600" cy="6525"/>
            </a:xfrm>
            <a:custGeom>
              <a:avLst/>
              <a:gdLst/>
              <a:ahLst/>
              <a:cxnLst/>
              <a:rect l="l" t="t" r="r" b="b"/>
              <a:pathLst>
                <a:path w="224" h="261" extrusionOk="0">
                  <a:moveTo>
                    <a:pt x="141" y="1"/>
                  </a:moveTo>
                  <a:cubicBezTo>
                    <a:pt x="104" y="1"/>
                    <a:pt x="71" y="17"/>
                    <a:pt x="55" y="38"/>
                  </a:cubicBezTo>
                  <a:cubicBezTo>
                    <a:pt x="1" y="71"/>
                    <a:pt x="1" y="157"/>
                    <a:pt x="38" y="207"/>
                  </a:cubicBezTo>
                  <a:cubicBezTo>
                    <a:pt x="55" y="244"/>
                    <a:pt x="71" y="260"/>
                    <a:pt x="104" y="260"/>
                  </a:cubicBezTo>
                  <a:cubicBezTo>
                    <a:pt x="141" y="260"/>
                    <a:pt x="174" y="260"/>
                    <a:pt x="191" y="244"/>
                  </a:cubicBezTo>
                  <a:cubicBezTo>
                    <a:pt x="207" y="207"/>
                    <a:pt x="224" y="190"/>
                    <a:pt x="224" y="157"/>
                  </a:cubicBezTo>
                  <a:cubicBezTo>
                    <a:pt x="224" y="120"/>
                    <a:pt x="224" y="87"/>
                    <a:pt x="207" y="54"/>
                  </a:cubicBezTo>
                  <a:cubicBezTo>
                    <a:pt x="191" y="38"/>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33"/>
            <p:cNvSpPr/>
            <p:nvPr/>
          </p:nvSpPr>
          <p:spPr>
            <a:xfrm>
              <a:off x="5159025" y="2715525"/>
              <a:ext cx="6000" cy="6625"/>
            </a:xfrm>
            <a:custGeom>
              <a:avLst/>
              <a:gdLst/>
              <a:ahLst/>
              <a:cxnLst/>
              <a:rect l="l" t="t" r="r" b="b"/>
              <a:pathLst>
                <a:path w="240" h="265" extrusionOk="0">
                  <a:moveTo>
                    <a:pt x="120" y="0"/>
                  </a:moveTo>
                  <a:cubicBezTo>
                    <a:pt x="114" y="0"/>
                    <a:pt x="109" y="2"/>
                    <a:pt x="103" y="9"/>
                  </a:cubicBezTo>
                  <a:cubicBezTo>
                    <a:pt x="54" y="9"/>
                    <a:pt x="0" y="75"/>
                    <a:pt x="17" y="145"/>
                  </a:cubicBezTo>
                  <a:cubicBezTo>
                    <a:pt x="17" y="215"/>
                    <a:pt x="87" y="265"/>
                    <a:pt x="136" y="265"/>
                  </a:cubicBezTo>
                  <a:cubicBezTo>
                    <a:pt x="174" y="248"/>
                    <a:pt x="190" y="232"/>
                    <a:pt x="207" y="215"/>
                  </a:cubicBezTo>
                  <a:cubicBezTo>
                    <a:pt x="223" y="178"/>
                    <a:pt x="239" y="145"/>
                    <a:pt x="223" y="112"/>
                  </a:cubicBezTo>
                  <a:cubicBezTo>
                    <a:pt x="223" y="75"/>
                    <a:pt x="207" y="42"/>
                    <a:pt x="190" y="26"/>
                  </a:cubicBezTo>
                  <a:cubicBezTo>
                    <a:pt x="174" y="26"/>
                    <a:pt x="174" y="9"/>
                    <a:pt x="157" y="9"/>
                  </a:cubicBezTo>
                  <a:cubicBezTo>
                    <a:pt x="143" y="9"/>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33"/>
            <p:cNvSpPr/>
            <p:nvPr/>
          </p:nvSpPr>
          <p:spPr>
            <a:xfrm>
              <a:off x="5165000" y="2695425"/>
              <a:ext cx="6525" cy="6625"/>
            </a:xfrm>
            <a:custGeom>
              <a:avLst/>
              <a:gdLst/>
              <a:ahLst/>
              <a:cxnLst/>
              <a:rect l="l" t="t" r="r" b="b"/>
              <a:pathLst>
                <a:path w="261" h="265" extrusionOk="0">
                  <a:moveTo>
                    <a:pt x="147" y="1"/>
                  </a:moveTo>
                  <a:cubicBezTo>
                    <a:pt x="102" y="1"/>
                    <a:pt x="51" y="34"/>
                    <a:pt x="38" y="92"/>
                  </a:cubicBezTo>
                  <a:cubicBezTo>
                    <a:pt x="0" y="158"/>
                    <a:pt x="38" y="228"/>
                    <a:pt x="87" y="261"/>
                  </a:cubicBezTo>
                  <a:cubicBezTo>
                    <a:pt x="99" y="264"/>
                    <a:pt x="110" y="265"/>
                    <a:pt x="121" y="265"/>
                  </a:cubicBezTo>
                  <a:cubicBezTo>
                    <a:pt x="174" y="265"/>
                    <a:pt x="213" y="232"/>
                    <a:pt x="244" y="174"/>
                  </a:cubicBezTo>
                  <a:cubicBezTo>
                    <a:pt x="260" y="108"/>
                    <a:pt x="227" y="38"/>
                    <a:pt x="174" y="5"/>
                  </a:cubicBezTo>
                  <a:cubicBezTo>
                    <a:pt x="165" y="2"/>
                    <a:pt x="156"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5" name="Google Shape;13215;p33"/>
          <p:cNvSpPr/>
          <p:nvPr/>
        </p:nvSpPr>
        <p:spPr>
          <a:xfrm flipH="1">
            <a:off x="8319600" y="951525"/>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33"/>
          <p:cNvSpPr/>
          <p:nvPr/>
        </p:nvSpPr>
        <p:spPr>
          <a:xfrm flipH="1">
            <a:off x="8100932" y="207651"/>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33"/>
          <p:cNvSpPr/>
          <p:nvPr/>
        </p:nvSpPr>
        <p:spPr>
          <a:xfrm rot="5400000">
            <a:off x="5499501" y="498573"/>
            <a:ext cx="1598323" cy="9542026"/>
          </a:xfrm>
          <a:custGeom>
            <a:avLst/>
            <a:gdLst/>
            <a:ahLst/>
            <a:cxnLst/>
            <a:rect l="l" t="t" r="r" b="b"/>
            <a:pathLst>
              <a:path w="3691" h="7369" extrusionOk="0">
                <a:moveTo>
                  <a:pt x="3690" y="1"/>
                </a:moveTo>
                <a:cubicBezTo>
                  <a:pt x="2763" y="376"/>
                  <a:pt x="1856" y="805"/>
                  <a:pt x="928" y="1184"/>
                </a:cubicBezTo>
                <a:cubicBezTo>
                  <a:pt x="532" y="1341"/>
                  <a:pt x="66" y="1580"/>
                  <a:pt x="33" y="1992"/>
                </a:cubicBezTo>
                <a:cubicBezTo>
                  <a:pt x="0" y="2334"/>
                  <a:pt x="273" y="2627"/>
                  <a:pt x="413" y="2936"/>
                </a:cubicBezTo>
                <a:cubicBezTo>
                  <a:pt x="755" y="3711"/>
                  <a:pt x="326" y="4721"/>
                  <a:pt x="788" y="5443"/>
                </a:cubicBezTo>
                <a:cubicBezTo>
                  <a:pt x="945" y="5686"/>
                  <a:pt x="1184" y="5855"/>
                  <a:pt x="1406" y="6028"/>
                </a:cubicBezTo>
                <a:cubicBezTo>
                  <a:pt x="2128" y="6560"/>
                  <a:pt x="2866" y="7092"/>
                  <a:pt x="3690" y="7368"/>
                </a:cubicBezTo>
                <a:lnTo>
                  <a:pt x="3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24">
    <p:spTree>
      <p:nvGrpSpPr>
        <p:cNvPr id="1" name="Shape 14498"/>
        <p:cNvGrpSpPr/>
        <p:nvPr/>
      </p:nvGrpSpPr>
      <p:grpSpPr>
        <a:xfrm>
          <a:off x="0" y="0"/>
          <a:ext cx="0" cy="0"/>
          <a:chOff x="0" y="0"/>
          <a:chExt cx="0" cy="0"/>
        </a:xfrm>
      </p:grpSpPr>
      <p:sp>
        <p:nvSpPr>
          <p:cNvPr id="14499" name="Google Shape;14499;p38"/>
          <p:cNvSpPr/>
          <p:nvPr/>
        </p:nvSpPr>
        <p:spPr>
          <a:xfrm>
            <a:off x="-2393550" y="-390625"/>
            <a:ext cx="6838949" cy="7391276"/>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38"/>
          <p:cNvSpPr txBox="1">
            <a:spLocks noGrp="1"/>
          </p:cNvSpPr>
          <p:nvPr>
            <p:ph type="title"/>
          </p:nvPr>
        </p:nvSpPr>
        <p:spPr>
          <a:xfrm>
            <a:off x="718550" y="2642625"/>
            <a:ext cx="2862600" cy="82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4800"/>
            </a:lvl1pPr>
            <a:lvl2pPr lvl="1" rtl="0">
              <a:spcBef>
                <a:spcPts val="0"/>
              </a:spcBef>
              <a:spcAft>
                <a:spcPts val="0"/>
              </a:spcAft>
              <a:buNone/>
              <a:defRPr sz="4800">
                <a:latin typeface="Open Sans"/>
                <a:ea typeface="Open Sans"/>
                <a:cs typeface="Open Sans"/>
                <a:sym typeface="Open Sans"/>
              </a:defRPr>
            </a:lvl2pPr>
            <a:lvl3pPr lvl="2" rtl="0">
              <a:spcBef>
                <a:spcPts val="0"/>
              </a:spcBef>
              <a:spcAft>
                <a:spcPts val="0"/>
              </a:spcAft>
              <a:buNone/>
              <a:defRPr sz="4800">
                <a:latin typeface="Open Sans"/>
                <a:ea typeface="Open Sans"/>
                <a:cs typeface="Open Sans"/>
                <a:sym typeface="Open Sans"/>
              </a:defRPr>
            </a:lvl3pPr>
            <a:lvl4pPr lvl="3" rtl="0">
              <a:spcBef>
                <a:spcPts val="0"/>
              </a:spcBef>
              <a:spcAft>
                <a:spcPts val="0"/>
              </a:spcAft>
              <a:buNone/>
              <a:defRPr sz="4800">
                <a:latin typeface="Open Sans"/>
                <a:ea typeface="Open Sans"/>
                <a:cs typeface="Open Sans"/>
                <a:sym typeface="Open Sans"/>
              </a:defRPr>
            </a:lvl4pPr>
            <a:lvl5pPr lvl="4" rtl="0">
              <a:spcBef>
                <a:spcPts val="0"/>
              </a:spcBef>
              <a:spcAft>
                <a:spcPts val="0"/>
              </a:spcAft>
              <a:buNone/>
              <a:defRPr sz="4800">
                <a:latin typeface="Open Sans"/>
                <a:ea typeface="Open Sans"/>
                <a:cs typeface="Open Sans"/>
                <a:sym typeface="Open Sans"/>
              </a:defRPr>
            </a:lvl5pPr>
            <a:lvl6pPr lvl="5" rtl="0">
              <a:spcBef>
                <a:spcPts val="0"/>
              </a:spcBef>
              <a:spcAft>
                <a:spcPts val="0"/>
              </a:spcAft>
              <a:buNone/>
              <a:defRPr sz="4800">
                <a:latin typeface="Open Sans"/>
                <a:ea typeface="Open Sans"/>
                <a:cs typeface="Open Sans"/>
                <a:sym typeface="Open Sans"/>
              </a:defRPr>
            </a:lvl6pPr>
            <a:lvl7pPr lvl="6" rtl="0">
              <a:spcBef>
                <a:spcPts val="0"/>
              </a:spcBef>
              <a:spcAft>
                <a:spcPts val="0"/>
              </a:spcAft>
              <a:buNone/>
              <a:defRPr sz="4800">
                <a:latin typeface="Open Sans"/>
                <a:ea typeface="Open Sans"/>
                <a:cs typeface="Open Sans"/>
                <a:sym typeface="Open Sans"/>
              </a:defRPr>
            </a:lvl7pPr>
            <a:lvl8pPr lvl="7" rtl="0">
              <a:spcBef>
                <a:spcPts val="0"/>
              </a:spcBef>
              <a:spcAft>
                <a:spcPts val="0"/>
              </a:spcAft>
              <a:buNone/>
              <a:defRPr sz="4800">
                <a:latin typeface="Open Sans"/>
                <a:ea typeface="Open Sans"/>
                <a:cs typeface="Open Sans"/>
                <a:sym typeface="Open Sans"/>
              </a:defRPr>
            </a:lvl8pPr>
            <a:lvl9pPr lvl="8" rtl="0">
              <a:spcBef>
                <a:spcPts val="0"/>
              </a:spcBef>
              <a:spcAft>
                <a:spcPts val="0"/>
              </a:spcAft>
              <a:buNone/>
              <a:defRPr sz="4800">
                <a:latin typeface="Open Sans"/>
                <a:ea typeface="Open Sans"/>
                <a:cs typeface="Open Sans"/>
                <a:sym typeface="Open Sans"/>
              </a:defRPr>
            </a:lvl9pPr>
          </a:lstStyle>
          <a:p>
            <a:endParaRPr/>
          </a:p>
        </p:txBody>
      </p:sp>
      <p:sp>
        <p:nvSpPr>
          <p:cNvPr id="14501" name="Google Shape;14501;p38"/>
          <p:cNvSpPr txBox="1">
            <a:spLocks noGrp="1"/>
          </p:cNvSpPr>
          <p:nvPr>
            <p:ph type="subTitle" idx="1"/>
          </p:nvPr>
        </p:nvSpPr>
        <p:spPr>
          <a:xfrm>
            <a:off x="718550" y="3464925"/>
            <a:ext cx="2862600" cy="537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14502" name="Google Shape;14502;p38"/>
          <p:cNvSpPr txBox="1">
            <a:spLocks noGrp="1"/>
          </p:cNvSpPr>
          <p:nvPr>
            <p:ph type="title" idx="2" hasCustomPrompt="1"/>
          </p:nvPr>
        </p:nvSpPr>
        <p:spPr>
          <a:xfrm>
            <a:off x="720000" y="2003725"/>
            <a:ext cx="1286100" cy="518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9897"/>
        <p:cNvGrpSpPr/>
        <p:nvPr/>
      </p:nvGrpSpPr>
      <p:grpSpPr>
        <a:xfrm>
          <a:off x="0" y="0"/>
          <a:ext cx="0" cy="0"/>
          <a:chOff x="0" y="0"/>
          <a:chExt cx="0" cy="0"/>
        </a:xfrm>
      </p:grpSpPr>
      <p:sp>
        <p:nvSpPr>
          <p:cNvPr id="19898" name="Google Shape;19898;p53"/>
          <p:cNvSpPr/>
          <p:nvPr/>
        </p:nvSpPr>
        <p:spPr>
          <a:xfrm>
            <a:off x="-91437" y="4103627"/>
            <a:ext cx="9326881" cy="1039880"/>
          </a:xfrm>
          <a:custGeom>
            <a:avLst/>
            <a:gdLst/>
            <a:ahLst/>
            <a:cxnLst/>
            <a:rect l="l" t="t" r="r" b="b"/>
            <a:pathLst>
              <a:path w="17647" h="6391" extrusionOk="0">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99" name="Google Shape;19899;p53"/>
          <p:cNvGrpSpPr/>
          <p:nvPr/>
        </p:nvGrpSpPr>
        <p:grpSpPr>
          <a:xfrm>
            <a:off x="-76212" y="-5"/>
            <a:ext cx="1803243" cy="1536829"/>
            <a:chOff x="3796300" y="2184925"/>
            <a:chExt cx="427775" cy="364575"/>
          </a:xfrm>
        </p:grpSpPr>
        <p:sp>
          <p:nvSpPr>
            <p:cNvPr id="19900" name="Google Shape;19900;p53"/>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1" name="Google Shape;19901;p53"/>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2" name="Google Shape;19902;p53"/>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3" name="Google Shape;19903;p53"/>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4" name="Google Shape;19904;p53"/>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5" name="Google Shape;19905;p53"/>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6" name="Google Shape;19906;p53"/>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7" name="Google Shape;19907;p53"/>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8" name="Google Shape;19908;p53"/>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9" name="Google Shape;19909;p53"/>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0" name="Google Shape;19910;p53"/>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1" name="Google Shape;19911;p53"/>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2" name="Google Shape;19912;p53"/>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3" name="Google Shape;19913;p53"/>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4" name="Google Shape;19914;p53"/>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5" name="Google Shape;19915;p53"/>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6" name="Google Shape;19916;p53"/>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7" name="Google Shape;19917;p53"/>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8" name="Google Shape;19918;p53"/>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9" name="Google Shape;19919;p53"/>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0" name="Google Shape;19920;p53"/>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1" name="Google Shape;19921;p53"/>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2" name="Google Shape;19922;p53"/>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3" name="Google Shape;19923;p53"/>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4" name="Google Shape;19924;p53"/>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5" name="Google Shape;19925;p53"/>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6" name="Google Shape;19926;p53"/>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7" name="Google Shape;19927;p53"/>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8" name="Google Shape;19928;p53"/>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9" name="Google Shape;19929;p53"/>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0" name="Google Shape;19930;p53"/>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1" name="Google Shape;19931;p53"/>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2" name="Google Shape;19932;p53"/>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3" name="Google Shape;19933;p53"/>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4" name="Google Shape;19934;p53"/>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5" name="Google Shape;19935;p53"/>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6" name="Google Shape;19936;p53"/>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7" name="Google Shape;19937;p53"/>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8" name="Google Shape;19938;p53"/>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9" name="Google Shape;19939;p53"/>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0" name="Google Shape;19940;p53"/>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1" name="Google Shape;19941;p53"/>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2" name="Google Shape;19942;p53"/>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3" name="Google Shape;19943;p53"/>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4" name="Google Shape;19944;p53"/>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5" name="Google Shape;19945;p53"/>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6" name="Google Shape;19946;p53"/>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7" name="Google Shape;19947;p53"/>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8" name="Google Shape;19948;p53"/>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9" name="Google Shape;19949;p53"/>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0" name="Google Shape;19950;p53"/>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1" name="Google Shape;19951;p53"/>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2" name="Google Shape;19952;p53"/>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3" name="Google Shape;19953;p53"/>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4" name="Google Shape;19954;p53"/>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5" name="Google Shape;19955;p53"/>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6" name="Google Shape;19956;p53"/>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7" name="Google Shape;19957;p53"/>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8" name="Google Shape;19958;p53"/>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9" name="Google Shape;19959;p53"/>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0" name="Google Shape;19960;p53"/>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1" name="Google Shape;19961;p53"/>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2" name="Google Shape;19962;p53"/>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3" name="Google Shape;19963;p53"/>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4" name="Google Shape;19964;p53"/>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5" name="Google Shape;19965;p53"/>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6" name="Google Shape;19966;p53"/>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7" name="Google Shape;19967;p53"/>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8" name="Google Shape;19968;p53"/>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9" name="Google Shape;19969;p53"/>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0" name="Google Shape;19970;p53"/>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1" name="Google Shape;19971;p53"/>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2" name="Google Shape;19972;p53"/>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3" name="Google Shape;19973;p53"/>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4" name="Google Shape;19974;p53"/>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5" name="Google Shape;19975;p53"/>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6" name="Google Shape;19976;p53"/>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7" name="Google Shape;19977;p53"/>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8" name="Google Shape;19978;p53"/>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9" name="Google Shape;19979;p53"/>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0" name="Google Shape;19980;p53"/>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1" name="Google Shape;19981;p53"/>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2" name="Google Shape;19982;p53"/>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3" name="Google Shape;19983;p53"/>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4" name="Google Shape;19984;p53"/>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5" name="Google Shape;19985;p53"/>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6" name="Google Shape;19986;p53"/>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7" name="Google Shape;19987;p53"/>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8" name="Google Shape;19988;p53"/>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9" name="Google Shape;19989;p53"/>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0" name="Google Shape;19990;p53"/>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1" name="Google Shape;19991;p53"/>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2" name="Google Shape;19992;p53"/>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3" name="Google Shape;19993;p53"/>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4" name="Google Shape;19994;p53"/>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5" name="Google Shape;19995;p53"/>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6" name="Google Shape;19996;p53"/>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7" name="Google Shape;19997;p53"/>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8" name="Google Shape;19998;p53"/>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9" name="Google Shape;19999;p53"/>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0" name="Google Shape;20000;p53"/>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1" name="Google Shape;20001;p53"/>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2" name="Google Shape;20002;p53"/>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3" name="Google Shape;20003;p53"/>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4" name="Google Shape;20004;p53"/>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5" name="Google Shape;20005;p53"/>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6" name="Google Shape;20006;p53"/>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7" name="Google Shape;20007;p53"/>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8" name="Google Shape;20008;p53"/>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9" name="Google Shape;20009;p53"/>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0" name="Google Shape;20010;p53"/>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1" name="Google Shape;20011;p53"/>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2" name="Google Shape;20012;p53"/>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3" name="Google Shape;20013;p53"/>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4" name="Google Shape;20014;p53"/>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5" name="Google Shape;20015;p53"/>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6" name="Google Shape;20016;p53"/>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7" name="Google Shape;20017;p53"/>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8" name="Google Shape;20018;p53"/>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9" name="Google Shape;20019;p53"/>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0" name="Google Shape;20020;p53"/>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1" name="Google Shape;20021;p53"/>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2" name="Google Shape;20022;p53"/>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3" name="Google Shape;20023;p53"/>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4" name="Google Shape;20024;p53"/>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5" name="Google Shape;20025;p53"/>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6" name="Google Shape;20026;p53"/>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7" name="Google Shape;20027;p53"/>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8" name="Google Shape;20028;p53"/>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9" name="Google Shape;20029;p53"/>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0" name="Google Shape;20030;p53"/>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1" name="Google Shape;20031;p53"/>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2" name="Google Shape;20032;p53"/>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3" name="Google Shape;20033;p53"/>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4" name="Google Shape;20034;p53"/>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5" name="Google Shape;20035;p53"/>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6" name="Google Shape;20036;p53"/>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7" name="Google Shape;20037;p53"/>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8" name="Google Shape;20038;p53"/>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9" name="Google Shape;20039;p53"/>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0" name="Google Shape;20040;p53"/>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1" name="Google Shape;20041;p53"/>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2" name="Google Shape;20042;p53"/>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3" name="Google Shape;20043;p53"/>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4" name="Google Shape;20044;p53"/>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5" name="Google Shape;20045;p53"/>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6" name="Google Shape;20046;p53"/>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7" name="Google Shape;20047;p53"/>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8" name="Google Shape;20048;p53"/>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9" name="Google Shape;20049;p53"/>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0" name="Google Shape;20050;p53"/>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1" name="Google Shape;20051;p53"/>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2" name="Google Shape;20052;p53"/>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3" name="Google Shape;20053;p53"/>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4" name="Google Shape;20054;p53"/>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5" name="Google Shape;20055;p53"/>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6" name="Google Shape;20056;p53"/>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7" name="Google Shape;20057;p53"/>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8" name="Google Shape;20058;p53"/>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9" name="Google Shape;20059;p53"/>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0" name="Google Shape;20060;p53"/>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1" name="Google Shape;20061;p53"/>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2" name="Google Shape;20062;p53"/>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3" name="Google Shape;20063;p53"/>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4" name="Google Shape;20064;p53"/>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5" name="Google Shape;20065;p53"/>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6" name="Google Shape;20066;p53"/>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7" name="Google Shape;20067;p53"/>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8" name="Google Shape;20068;p53"/>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9" name="Google Shape;20069;p53"/>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0" name="Google Shape;20070;p53"/>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1" name="Google Shape;20071;p53"/>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2" name="Google Shape;20072;p53"/>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3" name="Google Shape;20073;p53"/>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4" name="Google Shape;20074;p53"/>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5" name="Google Shape;20075;p53"/>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6" name="Google Shape;20076;p53"/>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7" name="Google Shape;20077;p53"/>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8" name="Google Shape;20078;p53"/>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9" name="Google Shape;20079;p53"/>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0" name="Google Shape;20080;p53"/>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1" name="Google Shape;20081;p53"/>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2" name="Google Shape;20082;p53"/>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3" name="Google Shape;20083;p53"/>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4" name="Google Shape;20084;p53"/>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5" name="Google Shape;20085;p53"/>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6" name="Google Shape;20086;p53"/>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7" name="Google Shape;20087;p53"/>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8" name="Google Shape;20088;p53"/>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9" name="Google Shape;20089;p53"/>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0" name="Google Shape;20090;p53"/>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1" name="Google Shape;20091;p53"/>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2" name="Google Shape;20092;p53"/>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3" name="Google Shape;20093;p53"/>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4" name="Google Shape;20094;p53"/>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5" name="Google Shape;20095;p53"/>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6" name="Google Shape;20096;p53"/>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7" name="Google Shape;20097;p53"/>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8" name="Google Shape;20098;p53"/>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9" name="Google Shape;20099;p53"/>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0" name="Google Shape;20100;p53"/>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1" name="Google Shape;20101;p53"/>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2" name="Google Shape;20102;p53"/>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3" name="Google Shape;20103;p53"/>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4" name="Google Shape;20104;p53"/>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5" name="Google Shape;20105;p53"/>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6" name="Google Shape;20106;p53"/>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7" name="Google Shape;20107;p53"/>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8" name="Google Shape;20108;p53"/>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9" name="Google Shape;20109;p53"/>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0" name="Google Shape;20110;p53"/>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1" name="Google Shape;20111;p53"/>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2" name="Google Shape;20112;p53"/>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3" name="Google Shape;20113;p53"/>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4" name="Google Shape;20114;p53"/>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5" name="Google Shape;20115;p53"/>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6" name="Google Shape;20116;p53"/>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7" name="Google Shape;20117;p53"/>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8" name="Google Shape;20118;p53"/>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9" name="Google Shape;20119;p53"/>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0" name="Google Shape;20120;p53"/>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1" name="Google Shape;20121;p53"/>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2" name="Google Shape;20122;p53"/>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3" name="Google Shape;20123;p53"/>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4" name="Google Shape;20124;p53"/>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5" name="Google Shape;20125;p53"/>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6" name="Google Shape;20126;p53"/>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7" name="Google Shape;20127;p53"/>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8" name="Google Shape;20128;p53"/>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9" name="Google Shape;20129;p53"/>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0" name="Google Shape;20130;p53"/>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1" name="Google Shape;20131;p53"/>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2" name="Google Shape;20132;p53"/>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3" name="Google Shape;20133;p53"/>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4" name="Google Shape;20134;p53"/>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5" name="Google Shape;20135;p53"/>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6" name="Google Shape;20136;p53"/>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7" name="Google Shape;20137;p53"/>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8" name="Google Shape;20138;p53"/>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9" name="Google Shape;20139;p53"/>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0" name="Google Shape;20140;p53"/>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1" name="Google Shape;20141;p53"/>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2" name="Google Shape;20142;p53"/>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3" name="Google Shape;20143;p53"/>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4" name="Google Shape;20144;p53"/>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5" name="Google Shape;20145;p53"/>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6" name="Google Shape;20146;p53"/>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7" name="Google Shape;20147;p53"/>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8" name="Google Shape;20148;p53"/>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9" name="Google Shape;20149;p53"/>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0" name="Google Shape;20150;p53"/>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1" name="Google Shape;20151;p53"/>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2" name="Google Shape;20152;p53"/>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3" name="Google Shape;20153;p53"/>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4" name="Google Shape;20154;p53"/>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5" name="Google Shape;20155;p53"/>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6" name="Google Shape;20156;p53"/>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7" name="Google Shape;20157;p53"/>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8" name="Google Shape;20158;p53"/>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9" name="Google Shape;20159;p53"/>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0" name="Google Shape;20160;p53"/>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1" name="Google Shape;20161;p53"/>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2" name="Google Shape;20162;p53"/>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3" name="Google Shape;20163;p53"/>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4" name="Google Shape;20164;p53"/>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5" name="Google Shape;20165;p53"/>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6" name="Google Shape;20166;p53"/>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7" name="Google Shape;20167;p53"/>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8" name="Google Shape;20168;p53"/>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9" name="Google Shape;20169;p53"/>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0" name="Google Shape;20170;p53"/>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1" name="Google Shape;20171;p53"/>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2" name="Google Shape;20172;p53"/>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3" name="Google Shape;20173;p53"/>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4" name="Google Shape;20174;p53"/>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5" name="Google Shape;20175;p53"/>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6" name="Google Shape;20176;p53"/>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7" name="Google Shape;20177;p53"/>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8" name="Google Shape;20178;p53"/>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9" name="Google Shape;20179;p53"/>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0" name="Google Shape;20180;p53"/>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1" name="Google Shape;20181;p53"/>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2" name="Google Shape;20182;p53"/>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3" name="Google Shape;20183;p53"/>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4" name="Google Shape;20184;p53"/>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5" name="Google Shape;20185;p53"/>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6" name="Google Shape;20186;p53"/>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7" name="Google Shape;20187;p53"/>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8" name="Google Shape;20188;p53"/>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9" name="Google Shape;20189;p53"/>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0" name="Google Shape;20190;p53"/>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1" name="Google Shape;20191;p53"/>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2" name="Google Shape;20192;p53"/>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3" name="Google Shape;20193;p53"/>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4" name="Google Shape;20194;p53"/>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5" name="Google Shape;20195;p53"/>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6" name="Google Shape;20196;p53"/>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7" name="Google Shape;20197;p53"/>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8" name="Google Shape;20198;p53"/>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9" name="Google Shape;20199;p53"/>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0" name="Google Shape;20200;p53"/>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1" name="Google Shape;20201;p53"/>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2" name="Google Shape;20202;p53"/>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3" name="Google Shape;20203;p53"/>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4" name="Google Shape;20204;p53"/>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5" name="Google Shape;20205;p53"/>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6" name="Google Shape;20206;p53"/>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7" name="Google Shape;20207;p53"/>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8" name="Google Shape;20208;p53"/>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9" name="Google Shape;20209;p53"/>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0" name="Google Shape;20210;p53"/>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1" name="Google Shape;20211;p53"/>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2" name="Google Shape;20212;p53"/>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3" name="Google Shape;20213;p53"/>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4" name="Google Shape;20214;p53"/>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5" name="Google Shape;20215;p53"/>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6" name="Google Shape;20216;p53"/>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7" name="Google Shape;20217;p53"/>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8" name="Google Shape;20218;p53"/>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9" name="Google Shape;20219;p53"/>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0" name="Google Shape;20220;p53"/>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1" name="Google Shape;20221;p53"/>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2" name="Google Shape;20222;p53"/>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3" name="Google Shape;20223;p53"/>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4" name="Google Shape;20224;p53"/>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5" name="Google Shape;20225;p53"/>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6" name="Google Shape;20226;p53"/>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7" name="Google Shape;20227;p53"/>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8" name="Google Shape;20228;p53"/>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9" name="Google Shape;20229;p53"/>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0" name="Google Shape;20230;p53"/>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1" name="Google Shape;20231;p53"/>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2" name="Google Shape;20232;p53"/>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3" name="Google Shape;20233;p53"/>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4" name="Google Shape;20234;p53"/>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5" name="Google Shape;20235;p53"/>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6" name="Google Shape;20236;p53"/>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7" name="Google Shape;20237;p53"/>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8" name="Google Shape;20238;p53"/>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9" name="Google Shape;20239;p53"/>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0" name="Google Shape;20240;p53"/>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1" name="Google Shape;20241;p53"/>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2" name="Google Shape;20242;p53"/>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3" name="Google Shape;20243;p53"/>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4" name="Google Shape;20244;p53"/>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5" name="Google Shape;20245;p53"/>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6" name="Google Shape;20246;p53"/>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7" name="Google Shape;20247;p53"/>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8" name="Google Shape;20248;p53"/>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9" name="Google Shape;20249;p53"/>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0" name="Google Shape;20250;p53"/>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1" name="Google Shape;20251;p53"/>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2" name="Google Shape;20252;p53"/>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3" name="Google Shape;20253;p53"/>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4" name="Google Shape;20254;p53"/>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5" name="Google Shape;20255;p53"/>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6" name="Google Shape;20256;p53"/>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7" name="Google Shape;20257;p53"/>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8" name="Google Shape;20258;p53"/>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9" name="Google Shape;20259;p53"/>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0" name="Google Shape;20260;p53"/>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1" name="Google Shape;20261;p53"/>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2" name="Google Shape;20262;p53"/>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3" name="Google Shape;20263;p53"/>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4" name="Google Shape;20264;p53"/>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5" name="Google Shape;20265;p53"/>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6" name="Google Shape;20266;p53"/>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7" name="Google Shape;20267;p53"/>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8" name="Google Shape;20268;p53"/>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9" name="Google Shape;20269;p53"/>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0" name="Google Shape;20270;p53"/>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1" name="Google Shape;20271;p53"/>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2" name="Google Shape;20272;p53"/>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3" name="Google Shape;20273;p53"/>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4" name="Google Shape;20274;p53"/>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5" name="Google Shape;20275;p53"/>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6" name="Google Shape;20276;p53"/>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7" name="Google Shape;20277;p53"/>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8" name="Google Shape;20278;p53"/>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9" name="Google Shape;20279;p53"/>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0" name="Google Shape;20280;p53"/>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1" name="Google Shape;20281;p53"/>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2" name="Google Shape;20282;p53"/>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3" name="Google Shape;20283;p53"/>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4" name="Google Shape;20284;p53"/>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5" name="Google Shape;20285;p53"/>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6" name="Google Shape;20286;p53"/>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7" name="Google Shape;20287;p53"/>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8" name="Google Shape;20288;p53"/>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9" name="Google Shape;20289;p53"/>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0" name="Google Shape;20290;p53"/>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1" name="Google Shape;20291;p53"/>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2" name="Google Shape;20292;p53"/>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3" name="Google Shape;20293;p53"/>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4" name="Google Shape;20294;p53"/>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5" name="Google Shape;20295;p53"/>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6" name="Google Shape;20296;p53"/>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7" name="Google Shape;20297;p53"/>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8" name="Google Shape;20298;p53"/>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9" name="Google Shape;20299;p53"/>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0" name="Google Shape;20300;p53"/>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1" name="Google Shape;20301;p53"/>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2" name="Google Shape;20302;p53"/>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3" name="Google Shape;20303;p53"/>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4" name="Google Shape;20304;p53"/>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5" name="Google Shape;20305;p53"/>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6" name="Google Shape;20306;p53"/>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7" name="Google Shape;20307;p53"/>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8" name="Google Shape;20308;p53"/>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9" name="Google Shape;20309;p53"/>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0" name="Google Shape;20310;p53"/>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1" name="Google Shape;20311;p53"/>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2" name="Google Shape;20312;p53"/>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3" name="Google Shape;20313;p53"/>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4" name="Google Shape;20314;p53"/>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5" name="Google Shape;20315;p53"/>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6" name="Google Shape;20316;p53"/>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7" name="Google Shape;20317;p53"/>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8" name="Google Shape;20318;p53"/>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9" name="Google Shape;20319;p53"/>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0" name="Google Shape;20320;p53"/>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1" name="Google Shape;20321;p53"/>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2" name="Google Shape;20322;p53"/>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3" name="Google Shape;20323;p53"/>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4" name="Google Shape;20324;p53"/>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5" name="Google Shape;20325;p53"/>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6" name="Google Shape;20326;p53"/>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7" name="Google Shape;20327;p53"/>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8" name="Google Shape;20328;p53"/>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9" name="Google Shape;20329;p53"/>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0" name="Google Shape;20330;p53"/>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1" name="Google Shape;20331;p53"/>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2" name="Google Shape;20332;p53"/>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3" name="Google Shape;20333;p53"/>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4" name="Google Shape;20334;p53"/>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5" name="Google Shape;20335;p53"/>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6" name="Google Shape;20336;p53"/>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7" name="Google Shape;20337;p53"/>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8" name="Google Shape;20338;p53"/>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9" name="Google Shape;20339;p53"/>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0" name="Google Shape;20340;p53"/>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1" name="Google Shape;20341;p53"/>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2" name="Google Shape;20342;p53"/>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3" name="Google Shape;20343;p53"/>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4" name="Google Shape;20344;p53"/>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5" name="Google Shape;20345;p53"/>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6" name="Google Shape;20346;p53"/>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7" name="Google Shape;20347;p53"/>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8" name="Google Shape;20348;p53"/>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9" name="Google Shape;20349;p53"/>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0" name="Google Shape;20350;p53"/>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1" name="Google Shape;20351;p53"/>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2" name="Google Shape;20352;p53"/>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3" name="Google Shape;20353;p53"/>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4" name="Google Shape;20354;p53"/>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5" name="Google Shape;20355;p53"/>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6" name="Google Shape;20356;p53"/>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7" name="Google Shape;20357;p53"/>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8" name="Google Shape;20358;p53"/>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9" name="Google Shape;20359;p53"/>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0" name="Google Shape;20360;p53"/>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1" name="Google Shape;20361;p53"/>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2" name="Google Shape;20362;p53"/>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63" name="Google Shape;20363;p53"/>
          <p:cNvSpPr/>
          <p:nvPr/>
        </p:nvSpPr>
        <p:spPr>
          <a:xfrm rot="10284816">
            <a:off x="7432085" y="-1126321"/>
            <a:ext cx="2752853" cy="2418573"/>
          </a:xfrm>
          <a:custGeom>
            <a:avLst/>
            <a:gdLst/>
            <a:ahLst/>
            <a:cxnLst/>
            <a:rect l="l" t="t" r="r" b="b"/>
            <a:pathLst>
              <a:path w="2079" h="1827" extrusionOk="0">
                <a:moveTo>
                  <a:pt x="1037" y="0"/>
                </a:moveTo>
                <a:cubicBezTo>
                  <a:pt x="780" y="0"/>
                  <a:pt x="535" y="110"/>
                  <a:pt x="326" y="298"/>
                </a:cubicBezTo>
                <a:cubicBezTo>
                  <a:pt x="174" y="434"/>
                  <a:pt x="0" y="590"/>
                  <a:pt x="0" y="797"/>
                </a:cubicBezTo>
                <a:cubicBezTo>
                  <a:pt x="0" y="1003"/>
                  <a:pt x="136" y="1188"/>
                  <a:pt x="277" y="1328"/>
                </a:cubicBezTo>
                <a:cubicBezTo>
                  <a:pt x="525" y="1587"/>
                  <a:pt x="915" y="1827"/>
                  <a:pt x="1262" y="1827"/>
                </a:cubicBezTo>
                <a:cubicBezTo>
                  <a:pt x="1491" y="1827"/>
                  <a:pt x="1701" y="1722"/>
                  <a:pt x="1839" y="1448"/>
                </a:cubicBezTo>
                <a:cubicBezTo>
                  <a:pt x="2078" y="966"/>
                  <a:pt x="1975" y="364"/>
                  <a:pt x="1476" y="108"/>
                </a:cubicBezTo>
                <a:cubicBezTo>
                  <a:pt x="1329" y="34"/>
                  <a:pt x="1181" y="0"/>
                  <a:pt x="1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4" name="Google Shape;20364;p53"/>
          <p:cNvSpPr/>
          <p:nvPr/>
        </p:nvSpPr>
        <p:spPr>
          <a:xfrm flipH="1">
            <a:off x="1663975" y="74025"/>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5" name="Google Shape;20365;p53"/>
          <p:cNvSpPr/>
          <p:nvPr/>
        </p:nvSpPr>
        <p:spPr>
          <a:xfrm flipH="1">
            <a:off x="431119" y="1075526"/>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9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Berkshire Swash"/>
              <a:buNone/>
              <a:defRPr sz="2800">
                <a:solidFill>
                  <a:schemeClr val="accent2"/>
                </a:solidFill>
                <a:latin typeface="Berkshire Swash"/>
                <a:ea typeface="Berkshire Swash"/>
                <a:cs typeface="Berkshire Swash"/>
                <a:sym typeface="Berkshire Swash"/>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720000" y="1415900"/>
            <a:ext cx="7704000" cy="31326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Open Sans"/>
              <a:buChar char="●"/>
              <a:defRPr sz="1800">
                <a:solidFill>
                  <a:schemeClr val="accent2"/>
                </a:solidFill>
                <a:latin typeface="Open Sans"/>
                <a:ea typeface="Open Sans"/>
                <a:cs typeface="Open Sans"/>
                <a:sym typeface="Open Sans"/>
              </a:defRPr>
            </a:lvl1pPr>
            <a:lvl2pPr marL="914400" lvl="1"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marL="1371600" lvl="2"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marL="1828800" lvl="3"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marL="2286000" lvl="4"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marL="2743200" lvl="5"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marL="3200400" lvl="6"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marL="3657600" lvl="7" indent="-3175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8pPr>
            <a:lvl9pPr marL="4114800" lvl="8" indent="-317500">
              <a:lnSpc>
                <a:spcPct val="100000"/>
              </a:lnSpc>
              <a:spcBef>
                <a:spcPts val="1600"/>
              </a:spcBef>
              <a:spcAft>
                <a:spcPts val="1600"/>
              </a:spcAft>
              <a:buClr>
                <a:schemeClr val="accent2"/>
              </a:buClr>
              <a:buSzPts val="1400"/>
              <a:buFont typeface="Open Sans"/>
              <a:buChar char="■"/>
              <a:defRPr>
                <a:solidFill>
                  <a:schemeClr val="accen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79" r:id="rId7"/>
    <p:sldLayoutId id="2147483684" r:id="rId8"/>
    <p:sldLayoutId id="2147483699" r:id="rId9"/>
    <p:sldLayoutId id="2147483700" r:id="rId10"/>
    <p:sldLayoutId id="2147483701" r:id="rId11"/>
    <p:sldLayoutId id="2147483705"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tic.onecompiler.com/images/challenges/42qkhz3pj/df_arabica_clean%20(2).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58"/>
        <p:cNvGrpSpPr/>
        <p:nvPr/>
      </p:nvGrpSpPr>
      <p:grpSpPr>
        <a:xfrm>
          <a:off x="0" y="0"/>
          <a:ext cx="0" cy="0"/>
          <a:chOff x="0" y="0"/>
          <a:chExt cx="0" cy="0"/>
        </a:xfrm>
      </p:grpSpPr>
      <p:pic>
        <p:nvPicPr>
          <p:cNvPr id="20959" name="Google Shape;20959;p60"/>
          <p:cNvPicPr preferRelativeResize="0"/>
          <p:nvPr/>
        </p:nvPicPr>
        <p:blipFill>
          <a:blip r:embed="rId3">
            <a:alphaModFix/>
          </a:blip>
          <a:stretch>
            <a:fillRect/>
          </a:stretch>
        </p:blipFill>
        <p:spPr>
          <a:xfrm>
            <a:off x="-123275" y="441725"/>
            <a:ext cx="4564851" cy="4564851"/>
          </a:xfrm>
          <a:prstGeom prst="rect">
            <a:avLst/>
          </a:prstGeom>
          <a:noFill/>
          <a:ln>
            <a:noFill/>
          </a:ln>
        </p:spPr>
      </p:pic>
      <p:sp>
        <p:nvSpPr>
          <p:cNvPr id="20960" name="Google Shape;20960;p60"/>
          <p:cNvSpPr/>
          <p:nvPr/>
        </p:nvSpPr>
        <p:spPr>
          <a:xfrm>
            <a:off x="-199476" y="34010"/>
            <a:ext cx="8318597" cy="5134915"/>
          </a:xfrm>
          <a:custGeom>
            <a:avLst/>
            <a:gdLst/>
            <a:ahLst/>
            <a:cxnLst/>
            <a:rect l="l" t="t" r="r" b="b"/>
            <a:pathLst>
              <a:path w="57087" h="32295" extrusionOk="0">
                <a:moveTo>
                  <a:pt x="16605" y="3152"/>
                </a:moveTo>
                <a:cubicBezTo>
                  <a:pt x="20314" y="3152"/>
                  <a:pt x="23884" y="4742"/>
                  <a:pt x="26952" y="7438"/>
                </a:cubicBezTo>
                <a:cubicBezTo>
                  <a:pt x="29100" y="9326"/>
                  <a:pt x="31644" y="11647"/>
                  <a:pt x="31574" y="14739"/>
                </a:cubicBezTo>
                <a:cubicBezTo>
                  <a:pt x="31504" y="17675"/>
                  <a:pt x="29583" y="20458"/>
                  <a:pt x="27624" y="22503"/>
                </a:cubicBezTo>
                <a:cubicBezTo>
                  <a:pt x="24108" y="26144"/>
                  <a:pt x="18387" y="29602"/>
                  <a:pt x="13323" y="29602"/>
                </a:cubicBezTo>
                <a:cubicBezTo>
                  <a:pt x="9974" y="29602"/>
                  <a:pt x="6913" y="28090"/>
                  <a:pt x="4965" y="24119"/>
                </a:cubicBezTo>
                <a:cubicBezTo>
                  <a:pt x="1531" y="17127"/>
                  <a:pt x="2953" y="8502"/>
                  <a:pt x="10292" y="4741"/>
                </a:cubicBezTo>
                <a:cubicBezTo>
                  <a:pt x="12397" y="3653"/>
                  <a:pt x="14523" y="3152"/>
                  <a:pt x="16605" y="3152"/>
                </a:cubicBezTo>
                <a:close/>
                <a:moveTo>
                  <a:pt x="1" y="0"/>
                </a:moveTo>
                <a:lnTo>
                  <a:pt x="1" y="32295"/>
                </a:lnTo>
                <a:lnTo>
                  <a:pt x="57087" y="32295"/>
                </a:lnTo>
                <a:lnTo>
                  <a:pt x="57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1" name="Google Shape;20961;p60"/>
          <p:cNvSpPr/>
          <p:nvPr/>
        </p:nvSpPr>
        <p:spPr>
          <a:xfrm>
            <a:off x="7340777" y="3783865"/>
            <a:ext cx="1803223" cy="1389052"/>
          </a:xfrm>
          <a:custGeom>
            <a:avLst/>
            <a:gdLst/>
            <a:ahLst/>
            <a:cxnLst/>
            <a:rect l="l" t="t" r="r" b="b"/>
            <a:pathLst>
              <a:path w="8573" h="6604" extrusionOk="0">
                <a:moveTo>
                  <a:pt x="5789" y="1"/>
                </a:moveTo>
                <a:cubicBezTo>
                  <a:pt x="3331" y="1"/>
                  <a:pt x="117" y="1067"/>
                  <a:pt x="1" y="6604"/>
                </a:cubicBezTo>
                <a:lnTo>
                  <a:pt x="8572" y="6604"/>
                </a:lnTo>
                <a:lnTo>
                  <a:pt x="8572" y="419"/>
                </a:lnTo>
                <a:cubicBezTo>
                  <a:pt x="8572" y="419"/>
                  <a:pt x="7329" y="1"/>
                  <a:pt x="5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2" name="Google Shape;20962;p60"/>
          <p:cNvSpPr txBox="1">
            <a:spLocks noGrp="1"/>
          </p:cNvSpPr>
          <p:nvPr>
            <p:ph type="ctrTitle"/>
          </p:nvPr>
        </p:nvSpPr>
        <p:spPr>
          <a:xfrm>
            <a:off x="4802459" y="1005125"/>
            <a:ext cx="4066477" cy="2317800"/>
          </a:xfrm>
          <a:prstGeom prst="rect">
            <a:avLst/>
          </a:prstGeom>
        </p:spPr>
        <p:txBody>
          <a:bodyPr spcFirstLastPara="1" wrap="square" lIns="91425" tIns="91425" rIns="91425" bIns="91425" anchor="b" anchorCtr="0">
            <a:noAutofit/>
          </a:bodyPr>
          <a:lstStyle/>
          <a:p>
            <a:pPr lvl="0"/>
            <a:r>
              <a:rPr lang="en-IN" sz="5400" b="1" dirty="0"/>
              <a:t>Exploring Coffee Quality</a:t>
            </a:r>
            <a:endParaRPr sz="5400" dirty="0"/>
          </a:p>
        </p:txBody>
      </p:sp>
      <p:sp>
        <p:nvSpPr>
          <p:cNvPr id="20963" name="Google Shape;20963;p60"/>
          <p:cNvSpPr txBox="1">
            <a:spLocks noGrp="1"/>
          </p:cNvSpPr>
          <p:nvPr>
            <p:ph type="subTitle" idx="1"/>
          </p:nvPr>
        </p:nvSpPr>
        <p:spPr>
          <a:xfrm>
            <a:off x="5417699" y="3326982"/>
            <a:ext cx="2796900" cy="6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BHAVANA BALASA</a:t>
            </a:r>
          </a:p>
          <a:p>
            <a:pPr marL="0" lvl="0" indent="0" algn="l" rtl="0">
              <a:spcBef>
                <a:spcPts val="0"/>
              </a:spcBef>
              <a:spcAft>
                <a:spcPts val="0"/>
              </a:spcAft>
              <a:buNone/>
            </a:pPr>
            <a:r>
              <a:rPr lang="en-US" dirty="0"/>
              <a:t>S9322</a:t>
            </a:r>
            <a:endParaRPr dirty="0"/>
          </a:p>
        </p:txBody>
      </p:sp>
      <p:sp>
        <p:nvSpPr>
          <p:cNvPr id="20964" name="Google Shape;20964;p60"/>
          <p:cNvSpPr/>
          <p:nvPr/>
        </p:nvSpPr>
        <p:spPr>
          <a:xfrm>
            <a:off x="-199475" y="-188050"/>
            <a:ext cx="3673877" cy="1332473"/>
          </a:xfrm>
          <a:custGeom>
            <a:avLst/>
            <a:gdLst/>
            <a:ahLst/>
            <a:cxnLst/>
            <a:rect l="l" t="t" r="r" b="b"/>
            <a:pathLst>
              <a:path w="12333" h="4473" extrusionOk="0">
                <a:moveTo>
                  <a:pt x="17" y="0"/>
                </a:moveTo>
                <a:lnTo>
                  <a:pt x="33" y="4041"/>
                </a:lnTo>
                <a:cubicBezTo>
                  <a:pt x="0" y="4090"/>
                  <a:pt x="602" y="4280"/>
                  <a:pt x="652" y="4297"/>
                </a:cubicBezTo>
                <a:cubicBezTo>
                  <a:pt x="775" y="4335"/>
                  <a:pt x="897" y="4355"/>
                  <a:pt x="1019" y="4355"/>
                </a:cubicBezTo>
                <a:cubicBezTo>
                  <a:pt x="1221" y="4355"/>
                  <a:pt x="1420" y="4301"/>
                  <a:pt x="1612" y="4193"/>
                </a:cubicBezTo>
                <a:cubicBezTo>
                  <a:pt x="2198" y="3868"/>
                  <a:pt x="2577" y="3282"/>
                  <a:pt x="3159" y="2940"/>
                </a:cubicBezTo>
                <a:cubicBezTo>
                  <a:pt x="3576" y="2709"/>
                  <a:pt x="4037" y="2592"/>
                  <a:pt x="4498" y="2592"/>
                </a:cubicBezTo>
                <a:cubicBezTo>
                  <a:pt x="4893" y="2592"/>
                  <a:pt x="5287" y="2678"/>
                  <a:pt x="5653" y="2854"/>
                </a:cubicBezTo>
                <a:cubicBezTo>
                  <a:pt x="6131" y="3093"/>
                  <a:pt x="6494" y="3455"/>
                  <a:pt x="6906" y="3781"/>
                </a:cubicBezTo>
                <a:cubicBezTo>
                  <a:pt x="7302" y="4107"/>
                  <a:pt x="7817" y="4433"/>
                  <a:pt x="8333" y="4470"/>
                </a:cubicBezTo>
                <a:cubicBezTo>
                  <a:pt x="8363" y="4472"/>
                  <a:pt x="8393" y="4472"/>
                  <a:pt x="8423" y="4472"/>
                </a:cubicBezTo>
                <a:cubicBezTo>
                  <a:pt x="9185" y="4472"/>
                  <a:pt x="9795" y="3880"/>
                  <a:pt x="10291" y="3352"/>
                </a:cubicBezTo>
                <a:cubicBezTo>
                  <a:pt x="10786" y="2783"/>
                  <a:pt x="11252" y="2186"/>
                  <a:pt x="11648" y="1547"/>
                </a:cubicBezTo>
                <a:cubicBezTo>
                  <a:pt x="11837" y="1221"/>
                  <a:pt x="12006" y="879"/>
                  <a:pt x="12147" y="536"/>
                </a:cubicBezTo>
                <a:cubicBezTo>
                  <a:pt x="12212" y="380"/>
                  <a:pt x="12332" y="0"/>
                  <a:pt x="1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5" name="Google Shape;20965;p60"/>
          <p:cNvGrpSpPr/>
          <p:nvPr/>
        </p:nvGrpSpPr>
        <p:grpSpPr>
          <a:xfrm rot="-5400000">
            <a:off x="-416999" y="3502895"/>
            <a:ext cx="1803243" cy="1536829"/>
            <a:chOff x="3796300" y="2184925"/>
            <a:chExt cx="427775" cy="364575"/>
          </a:xfrm>
        </p:grpSpPr>
        <p:sp>
          <p:nvSpPr>
            <p:cNvPr id="20966" name="Google Shape;20966;p60"/>
            <p:cNvSpPr/>
            <p:nvPr/>
          </p:nvSpPr>
          <p:spPr>
            <a:xfrm>
              <a:off x="4014925" y="2318400"/>
              <a:ext cx="5575" cy="6525"/>
            </a:xfrm>
            <a:custGeom>
              <a:avLst/>
              <a:gdLst/>
              <a:ahLst/>
              <a:cxnLst/>
              <a:rect l="l" t="t" r="r" b="b"/>
              <a:pathLst>
                <a:path w="223" h="261" extrusionOk="0">
                  <a:moveTo>
                    <a:pt x="103" y="0"/>
                  </a:moveTo>
                  <a:cubicBezTo>
                    <a:pt x="33" y="21"/>
                    <a:pt x="0" y="71"/>
                    <a:pt x="0" y="157"/>
                  </a:cubicBezTo>
                  <a:cubicBezTo>
                    <a:pt x="17" y="190"/>
                    <a:pt x="17" y="207"/>
                    <a:pt x="54" y="244"/>
                  </a:cubicBezTo>
                  <a:cubicBezTo>
                    <a:pt x="70" y="260"/>
                    <a:pt x="103" y="260"/>
                    <a:pt x="136" y="260"/>
                  </a:cubicBezTo>
                  <a:cubicBezTo>
                    <a:pt x="157" y="260"/>
                    <a:pt x="190" y="227"/>
                    <a:pt x="206" y="207"/>
                  </a:cubicBezTo>
                  <a:cubicBezTo>
                    <a:pt x="223" y="174"/>
                    <a:pt x="223" y="141"/>
                    <a:pt x="223" y="104"/>
                  </a:cubicBezTo>
                  <a:cubicBezTo>
                    <a:pt x="223" y="71"/>
                    <a:pt x="206" y="38"/>
                    <a:pt x="173" y="21"/>
                  </a:cubicBezTo>
                  <a:cubicBezTo>
                    <a:pt x="173" y="21"/>
                    <a:pt x="157"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7" name="Google Shape;20967;p60"/>
            <p:cNvSpPr/>
            <p:nvPr/>
          </p:nvSpPr>
          <p:spPr>
            <a:xfrm>
              <a:off x="4016250" y="2394475"/>
              <a:ext cx="6425" cy="6375"/>
            </a:xfrm>
            <a:custGeom>
              <a:avLst/>
              <a:gdLst/>
              <a:ahLst/>
              <a:cxnLst/>
              <a:rect l="l" t="t" r="r" b="b"/>
              <a:pathLst>
                <a:path w="257" h="255" extrusionOk="0">
                  <a:moveTo>
                    <a:pt x="137" y="0"/>
                  </a:moveTo>
                  <a:cubicBezTo>
                    <a:pt x="104" y="0"/>
                    <a:pt x="83" y="0"/>
                    <a:pt x="50" y="17"/>
                  </a:cubicBezTo>
                  <a:cubicBezTo>
                    <a:pt x="17" y="70"/>
                    <a:pt x="1" y="153"/>
                    <a:pt x="34" y="206"/>
                  </a:cubicBezTo>
                  <a:cubicBezTo>
                    <a:pt x="63" y="235"/>
                    <a:pt x="99" y="254"/>
                    <a:pt x="130" y="254"/>
                  </a:cubicBezTo>
                  <a:cubicBezTo>
                    <a:pt x="153" y="254"/>
                    <a:pt x="173" y="245"/>
                    <a:pt x="186" y="223"/>
                  </a:cubicBezTo>
                  <a:cubicBezTo>
                    <a:pt x="240" y="190"/>
                    <a:pt x="256" y="103"/>
                    <a:pt x="207" y="50"/>
                  </a:cubicBezTo>
                  <a:cubicBezTo>
                    <a:pt x="207" y="17"/>
                    <a:pt x="186"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8" name="Google Shape;20968;p60"/>
            <p:cNvSpPr/>
            <p:nvPr/>
          </p:nvSpPr>
          <p:spPr>
            <a:xfrm>
              <a:off x="3944925" y="2317575"/>
              <a:ext cx="6000" cy="6675"/>
            </a:xfrm>
            <a:custGeom>
              <a:avLst/>
              <a:gdLst/>
              <a:ahLst/>
              <a:cxnLst/>
              <a:rect l="l" t="t" r="r" b="b"/>
              <a:pathLst>
                <a:path w="240" h="267" extrusionOk="0">
                  <a:moveTo>
                    <a:pt x="104" y="0"/>
                  </a:moveTo>
                  <a:cubicBezTo>
                    <a:pt x="87" y="0"/>
                    <a:pt x="87" y="17"/>
                    <a:pt x="71" y="17"/>
                  </a:cubicBezTo>
                  <a:cubicBezTo>
                    <a:pt x="34" y="33"/>
                    <a:pt x="1" y="87"/>
                    <a:pt x="1" y="157"/>
                  </a:cubicBezTo>
                  <a:cubicBezTo>
                    <a:pt x="17" y="190"/>
                    <a:pt x="34" y="223"/>
                    <a:pt x="50" y="240"/>
                  </a:cubicBezTo>
                  <a:cubicBezTo>
                    <a:pt x="65" y="254"/>
                    <a:pt x="86" y="267"/>
                    <a:pt x="109" y="267"/>
                  </a:cubicBezTo>
                  <a:cubicBezTo>
                    <a:pt x="118" y="267"/>
                    <a:pt x="127" y="265"/>
                    <a:pt x="137" y="260"/>
                  </a:cubicBezTo>
                  <a:cubicBezTo>
                    <a:pt x="190" y="260"/>
                    <a:pt x="240" y="190"/>
                    <a:pt x="223" y="120"/>
                  </a:cubicBezTo>
                  <a:lnTo>
                    <a:pt x="223" y="87"/>
                  </a:lnTo>
                  <a:cubicBezTo>
                    <a:pt x="207" y="54"/>
                    <a:pt x="190"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9" name="Google Shape;20969;p60"/>
            <p:cNvSpPr/>
            <p:nvPr/>
          </p:nvSpPr>
          <p:spPr>
            <a:xfrm>
              <a:off x="4002450" y="2351475"/>
              <a:ext cx="6100" cy="6525"/>
            </a:xfrm>
            <a:custGeom>
              <a:avLst/>
              <a:gdLst/>
              <a:ahLst/>
              <a:cxnLst/>
              <a:rect l="l" t="t" r="r" b="b"/>
              <a:pathLst>
                <a:path w="244" h="261" extrusionOk="0">
                  <a:moveTo>
                    <a:pt x="140" y="1"/>
                  </a:moveTo>
                  <a:cubicBezTo>
                    <a:pt x="103" y="1"/>
                    <a:pt x="70" y="1"/>
                    <a:pt x="54" y="17"/>
                  </a:cubicBezTo>
                  <a:cubicBezTo>
                    <a:pt x="0" y="71"/>
                    <a:pt x="0" y="158"/>
                    <a:pt x="37" y="207"/>
                  </a:cubicBezTo>
                  <a:cubicBezTo>
                    <a:pt x="54" y="244"/>
                    <a:pt x="87" y="261"/>
                    <a:pt x="103" y="261"/>
                  </a:cubicBezTo>
                  <a:cubicBezTo>
                    <a:pt x="140" y="261"/>
                    <a:pt x="173" y="244"/>
                    <a:pt x="190" y="224"/>
                  </a:cubicBezTo>
                  <a:cubicBezTo>
                    <a:pt x="244" y="191"/>
                    <a:pt x="244" y="104"/>
                    <a:pt x="206" y="55"/>
                  </a:cubicBezTo>
                  <a:cubicBezTo>
                    <a:pt x="190" y="17"/>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0" name="Google Shape;20970;p60"/>
            <p:cNvSpPr/>
            <p:nvPr/>
          </p:nvSpPr>
          <p:spPr>
            <a:xfrm>
              <a:off x="4017900" y="2351075"/>
              <a:ext cx="6100" cy="6525"/>
            </a:xfrm>
            <a:custGeom>
              <a:avLst/>
              <a:gdLst/>
              <a:ahLst/>
              <a:cxnLst/>
              <a:rect l="l" t="t" r="r" b="b"/>
              <a:pathLst>
                <a:path w="244" h="261" extrusionOk="0">
                  <a:moveTo>
                    <a:pt x="71" y="0"/>
                  </a:moveTo>
                  <a:cubicBezTo>
                    <a:pt x="38" y="33"/>
                    <a:pt x="1" y="87"/>
                    <a:pt x="17" y="157"/>
                  </a:cubicBezTo>
                  <a:cubicBezTo>
                    <a:pt x="17" y="190"/>
                    <a:pt x="38" y="207"/>
                    <a:pt x="54" y="240"/>
                  </a:cubicBezTo>
                  <a:cubicBezTo>
                    <a:pt x="87" y="260"/>
                    <a:pt x="104" y="260"/>
                    <a:pt x="141" y="260"/>
                  </a:cubicBezTo>
                  <a:cubicBezTo>
                    <a:pt x="190" y="240"/>
                    <a:pt x="244" y="174"/>
                    <a:pt x="223" y="103"/>
                  </a:cubicBezTo>
                  <a:lnTo>
                    <a:pt x="223" y="71"/>
                  </a:lnTo>
                  <a:cubicBezTo>
                    <a:pt x="207" y="33"/>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1" name="Google Shape;20971;p60"/>
            <p:cNvSpPr/>
            <p:nvPr/>
          </p:nvSpPr>
          <p:spPr>
            <a:xfrm>
              <a:off x="4011525" y="2368800"/>
              <a:ext cx="6000" cy="6500"/>
            </a:xfrm>
            <a:custGeom>
              <a:avLst/>
              <a:gdLst/>
              <a:ahLst/>
              <a:cxnLst/>
              <a:rect l="l" t="t" r="r" b="b"/>
              <a:pathLst>
                <a:path w="240" h="260" extrusionOk="0">
                  <a:moveTo>
                    <a:pt x="110" y="0"/>
                  </a:moveTo>
                  <a:cubicBezTo>
                    <a:pt x="70" y="0"/>
                    <a:pt x="29" y="32"/>
                    <a:pt x="17" y="83"/>
                  </a:cubicBezTo>
                  <a:cubicBezTo>
                    <a:pt x="0" y="149"/>
                    <a:pt x="17" y="219"/>
                    <a:pt x="87" y="252"/>
                  </a:cubicBezTo>
                  <a:cubicBezTo>
                    <a:pt x="99" y="257"/>
                    <a:pt x="112" y="260"/>
                    <a:pt x="126" y="260"/>
                  </a:cubicBezTo>
                  <a:cubicBezTo>
                    <a:pt x="168" y="260"/>
                    <a:pt x="210" y="236"/>
                    <a:pt x="223" y="186"/>
                  </a:cubicBezTo>
                  <a:cubicBezTo>
                    <a:pt x="239" y="116"/>
                    <a:pt x="223" y="29"/>
                    <a:pt x="153" y="13"/>
                  </a:cubicBezTo>
                  <a:cubicBezTo>
                    <a:pt x="140" y="4"/>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2" name="Google Shape;20972;p60"/>
            <p:cNvSpPr/>
            <p:nvPr/>
          </p:nvSpPr>
          <p:spPr>
            <a:xfrm>
              <a:off x="4014100" y="2270675"/>
              <a:ext cx="6000" cy="6475"/>
            </a:xfrm>
            <a:custGeom>
              <a:avLst/>
              <a:gdLst/>
              <a:ahLst/>
              <a:cxnLst/>
              <a:rect l="l" t="t" r="r" b="b"/>
              <a:pathLst>
                <a:path w="240" h="259" extrusionOk="0">
                  <a:moveTo>
                    <a:pt x="125" y="0"/>
                  </a:moveTo>
                  <a:cubicBezTo>
                    <a:pt x="80" y="0"/>
                    <a:pt x="30" y="31"/>
                    <a:pt x="17" y="75"/>
                  </a:cubicBezTo>
                  <a:cubicBezTo>
                    <a:pt x="0" y="141"/>
                    <a:pt x="17" y="227"/>
                    <a:pt x="87" y="244"/>
                  </a:cubicBezTo>
                  <a:cubicBezTo>
                    <a:pt x="100" y="254"/>
                    <a:pt x="115" y="259"/>
                    <a:pt x="130" y="259"/>
                  </a:cubicBezTo>
                  <a:cubicBezTo>
                    <a:pt x="170" y="259"/>
                    <a:pt x="211" y="226"/>
                    <a:pt x="223" y="178"/>
                  </a:cubicBezTo>
                  <a:cubicBezTo>
                    <a:pt x="239" y="108"/>
                    <a:pt x="223" y="38"/>
                    <a:pt x="153" y="5"/>
                  </a:cubicBezTo>
                  <a:cubicBezTo>
                    <a:pt x="144" y="2"/>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3" name="Google Shape;20973;p60"/>
            <p:cNvSpPr/>
            <p:nvPr/>
          </p:nvSpPr>
          <p:spPr>
            <a:xfrm>
              <a:off x="4001625" y="2397875"/>
              <a:ext cx="6000" cy="6675"/>
            </a:xfrm>
            <a:custGeom>
              <a:avLst/>
              <a:gdLst/>
              <a:ahLst/>
              <a:cxnLst/>
              <a:rect l="l" t="t" r="r" b="b"/>
              <a:pathLst>
                <a:path w="240" h="267" extrusionOk="0">
                  <a:moveTo>
                    <a:pt x="103" y="0"/>
                  </a:moveTo>
                  <a:cubicBezTo>
                    <a:pt x="33" y="17"/>
                    <a:pt x="0" y="87"/>
                    <a:pt x="0" y="157"/>
                  </a:cubicBezTo>
                  <a:cubicBezTo>
                    <a:pt x="17" y="190"/>
                    <a:pt x="33" y="223"/>
                    <a:pt x="50" y="243"/>
                  </a:cubicBezTo>
                  <a:cubicBezTo>
                    <a:pt x="64" y="255"/>
                    <a:pt x="85" y="267"/>
                    <a:pt x="108" y="267"/>
                  </a:cubicBezTo>
                  <a:cubicBezTo>
                    <a:pt x="117" y="267"/>
                    <a:pt x="127" y="265"/>
                    <a:pt x="136" y="260"/>
                  </a:cubicBezTo>
                  <a:cubicBezTo>
                    <a:pt x="190" y="260"/>
                    <a:pt x="239" y="190"/>
                    <a:pt x="223" y="120"/>
                  </a:cubicBezTo>
                  <a:cubicBezTo>
                    <a:pt x="223" y="87"/>
                    <a:pt x="206" y="54"/>
                    <a:pt x="190" y="37"/>
                  </a:cubicBezTo>
                  <a:cubicBezTo>
                    <a:pt x="173" y="17"/>
                    <a:pt x="173"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4" name="Google Shape;20974;p60"/>
            <p:cNvSpPr/>
            <p:nvPr/>
          </p:nvSpPr>
          <p:spPr>
            <a:xfrm>
              <a:off x="4020900" y="2301700"/>
              <a:ext cx="6525" cy="6425"/>
            </a:xfrm>
            <a:custGeom>
              <a:avLst/>
              <a:gdLst/>
              <a:ahLst/>
              <a:cxnLst/>
              <a:rect l="l" t="t" r="r" b="b"/>
              <a:pathLst>
                <a:path w="261" h="257" extrusionOk="0">
                  <a:moveTo>
                    <a:pt x="140" y="1"/>
                  </a:moveTo>
                  <a:cubicBezTo>
                    <a:pt x="124" y="1"/>
                    <a:pt x="87" y="1"/>
                    <a:pt x="70" y="34"/>
                  </a:cubicBezTo>
                  <a:cubicBezTo>
                    <a:pt x="21" y="71"/>
                    <a:pt x="0" y="153"/>
                    <a:pt x="54" y="207"/>
                  </a:cubicBezTo>
                  <a:cubicBezTo>
                    <a:pt x="70" y="240"/>
                    <a:pt x="87" y="256"/>
                    <a:pt x="124" y="256"/>
                  </a:cubicBezTo>
                  <a:cubicBezTo>
                    <a:pt x="157" y="256"/>
                    <a:pt x="173" y="256"/>
                    <a:pt x="206" y="223"/>
                  </a:cubicBezTo>
                  <a:cubicBezTo>
                    <a:pt x="260" y="190"/>
                    <a:pt x="260" y="104"/>
                    <a:pt x="227"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5" name="Google Shape;20975;p60"/>
            <p:cNvSpPr/>
            <p:nvPr/>
          </p:nvSpPr>
          <p:spPr>
            <a:xfrm>
              <a:off x="4021825" y="2285425"/>
              <a:ext cx="5600" cy="6575"/>
            </a:xfrm>
            <a:custGeom>
              <a:avLst/>
              <a:gdLst/>
              <a:ahLst/>
              <a:cxnLst/>
              <a:rect l="l" t="t" r="r" b="b"/>
              <a:pathLst>
                <a:path w="224" h="263" extrusionOk="0">
                  <a:moveTo>
                    <a:pt x="87" y="0"/>
                  </a:moveTo>
                  <a:cubicBezTo>
                    <a:pt x="33" y="17"/>
                    <a:pt x="0" y="83"/>
                    <a:pt x="0" y="153"/>
                  </a:cubicBezTo>
                  <a:cubicBezTo>
                    <a:pt x="0" y="186"/>
                    <a:pt x="17" y="223"/>
                    <a:pt x="50" y="239"/>
                  </a:cubicBezTo>
                  <a:cubicBezTo>
                    <a:pt x="62" y="251"/>
                    <a:pt x="84" y="263"/>
                    <a:pt x="101" y="263"/>
                  </a:cubicBezTo>
                  <a:cubicBezTo>
                    <a:pt x="109" y="263"/>
                    <a:pt x="115" y="261"/>
                    <a:pt x="120" y="256"/>
                  </a:cubicBezTo>
                  <a:cubicBezTo>
                    <a:pt x="190" y="256"/>
                    <a:pt x="223" y="186"/>
                    <a:pt x="223" y="120"/>
                  </a:cubicBezTo>
                  <a:cubicBezTo>
                    <a:pt x="223" y="83"/>
                    <a:pt x="207" y="50"/>
                    <a:pt x="169" y="33"/>
                  </a:cubicBezTo>
                  <a:cubicBezTo>
                    <a:pt x="169" y="17"/>
                    <a:pt x="153" y="17"/>
                    <a:pt x="153" y="17"/>
                  </a:cubicBezTo>
                  <a:cubicBezTo>
                    <a:pt x="136"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6" name="Google Shape;20976;p60"/>
            <p:cNvSpPr/>
            <p:nvPr/>
          </p:nvSpPr>
          <p:spPr>
            <a:xfrm>
              <a:off x="4023475" y="2380525"/>
              <a:ext cx="6100" cy="6650"/>
            </a:xfrm>
            <a:custGeom>
              <a:avLst/>
              <a:gdLst/>
              <a:ahLst/>
              <a:cxnLst/>
              <a:rect l="l" t="t" r="r" b="b"/>
              <a:pathLst>
                <a:path w="244" h="266" extrusionOk="0">
                  <a:moveTo>
                    <a:pt x="123" y="1"/>
                  </a:moveTo>
                  <a:cubicBezTo>
                    <a:pt x="117" y="1"/>
                    <a:pt x="110" y="3"/>
                    <a:pt x="103" y="10"/>
                  </a:cubicBezTo>
                  <a:cubicBezTo>
                    <a:pt x="37" y="10"/>
                    <a:pt x="0" y="76"/>
                    <a:pt x="21" y="146"/>
                  </a:cubicBezTo>
                  <a:cubicBezTo>
                    <a:pt x="21" y="179"/>
                    <a:pt x="37" y="216"/>
                    <a:pt x="54" y="232"/>
                  </a:cubicBezTo>
                  <a:cubicBezTo>
                    <a:pt x="87" y="249"/>
                    <a:pt x="103" y="265"/>
                    <a:pt x="141" y="265"/>
                  </a:cubicBezTo>
                  <a:cubicBezTo>
                    <a:pt x="190" y="249"/>
                    <a:pt x="244" y="179"/>
                    <a:pt x="227" y="113"/>
                  </a:cubicBezTo>
                  <a:cubicBezTo>
                    <a:pt x="227" y="76"/>
                    <a:pt x="207" y="43"/>
                    <a:pt x="190" y="26"/>
                  </a:cubicBezTo>
                  <a:cubicBezTo>
                    <a:pt x="174" y="26"/>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7" name="Google Shape;20977;p60"/>
            <p:cNvSpPr/>
            <p:nvPr/>
          </p:nvSpPr>
          <p:spPr>
            <a:xfrm>
              <a:off x="4022650" y="2333675"/>
              <a:ext cx="6000" cy="6700"/>
            </a:xfrm>
            <a:custGeom>
              <a:avLst/>
              <a:gdLst/>
              <a:ahLst/>
              <a:cxnLst/>
              <a:rect l="l" t="t" r="r" b="b"/>
              <a:pathLst>
                <a:path w="240" h="268" extrusionOk="0">
                  <a:moveTo>
                    <a:pt x="120" y="1"/>
                  </a:moveTo>
                  <a:cubicBezTo>
                    <a:pt x="114" y="1"/>
                    <a:pt x="109" y="2"/>
                    <a:pt x="103" y="8"/>
                  </a:cubicBezTo>
                  <a:cubicBezTo>
                    <a:pt x="70" y="8"/>
                    <a:pt x="54" y="29"/>
                    <a:pt x="33" y="61"/>
                  </a:cubicBezTo>
                  <a:cubicBezTo>
                    <a:pt x="17" y="78"/>
                    <a:pt x="0" y="111"/>
                    <a:pt x="17" y="148"/>
                  </a:cubicBezTo>
                  <a:cubicBezTo>
                    <a:pt x="17" y="181"/>
                    <a:pt x="33" y="214"/>
                    <a:pt x="54" y="235"/>
                  </a:cubicBezTo>
                  <a:cubicBezTo>
                    <a:pt x="70" y="251"/>
                    <a:pt x="103" y="268"/>
                    <a:pt x="136" y="268"/>
                  </a:cubicBezTo>
                  <a:cubicBezTo>
                    <a:pt x="190" y="251"/>
                    <a:pt x="240" y="181"/>
                    <a:pt x="223" y="111"/>
                  </a:cubicBezTo>
                  <a:cubicBezTo>
                    <a:pt x="223" y="78"/>
                    <a:pt x="207" y="45"/>
                    <a:pt x="190" y="29"/>
                  </a:cubicBezTo>
                  <a:cubicBezTo>
                    <a:pt x="174" y="29"/>
                    <a:pt x="174" y="8"/>
                    <a:pt x="157" y="8"/>
                  </a:cubicBez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8" name="Google Shape;20978;p60"/>
            <p:cNvSpPr/>
            <p:nvPr/>
          </p:nvSpPr>
          <p:spPr>
            <a:xfrm>
              <a:off x="4021400" y="2255000"/>
              <a:ext cx="6025" cy="6425"/>
            </a:xfrm>
            <a:custGeom>
              <a:avLst/>
              <a:gdLst/>
              <a:ahLst/>
              <a:cxnLst/>
              <a:rect l="l" t="t" r="r" b="b"/>
              <a:pathLst>
                <a:path w="241" h="257" extrusionOk="0">
                  <a:moveTo>
                    <a:pt x="118" y="0"/>
                  </a:moveTo>
                  <a:cubicBezTo>
                    <a:pt x="71" y="0"/>
                    <a:pt x="30" y="32"/>
                    <a:pt x="17" y="83"/>
                  </a:cubicBezTo>
                  <a:cubicBezTo>
                    <a:pt x="1" y="149"/>
                    <a:pt x="34" y="219"/>
                    <a:pt x="83" y="252"/>
                  </a:cubicBezTo>
                  <a:cubicBezTo>
                    <a:pt x="92" y="255"/>
                    <a:pt x="102" y="257"/>
                    <a:pt x="112" y="257"/>
                  </a:cubicBezTo>
                  <a:cubicBezTo>
                    <a:pt x="159" y="257"/>
                    <a:pt x="210" y="224"/>
                    <a:pt x="224" y="166"/>
                  </a:cubicBezTo>
                  <a:cubicBezTo>
                    <a:pt x="240" y="116"/>
                    <a:pt x="224" y="30"/>
                    <a:pt x="170" y="13"/>
                  </a:cubicBezTo>
                  <a:cubicBezTo>
                    <a:pt x="152" y="4"/>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9" name="Google Shape;20979;p60"/>
            <p:cNvSpPr/>
            <p:nvPr/>
          </p:nvSpPr>
          <p:spPr>
            <a:xfrm>
              <a:off x="4023475" y="2238100"/>
              <a:ext cx="5700" cy="6525"/>
            </a:xfrm>
            <a:custGeom>
              <a:avLst/>
              <a:gdLst/>
              <a:ahLst/>
              <a:cxnLst/>
              <a:rect l="l" t="t" r="r" b="b"/>
              <a:pathLst>
                <a:path w="228" h="261" extrusionOk="0">
                  <a:moveTo>
                    <a:pt x="87" y="1"/>
                  </a:moveTo>
                  <a:cubicBezTo>
                    <a:pt x="70" y="1"/>
                    <a:pt x="54" y="17"/>
                    <a:pt x="37" y="38"/>
                  </a:cubicBezTo>
                  <a:cubicBezTo>
                    <a:pt x="0" y="71"/>
                    <a:pt x="0" y="104"/>
                    <a:pt x="0" y="157"/>
                  </a:cubicBezTo>
                  <a:cubicBezTo>
                    <a:pt x="0" y="190"/>
                    <a:pt x="21" y="223"/>
                    <a:pt x="54" y="244"/>
                  </a:cubicBezTo>
                  <a:cubicBezTo>
                    <a:pt x="70" y="260"/>
                    <a:pt x="103" y="260"/>
                    <a:pt x="124" y="260"/>
                  </a:cubicBezTo>
                  <a:cubicBezTo>
                    <a:pt x="190" y="260"/>
                    <a:pt x="227" y="190"/>
                    <a:pt x="227" y="120"/>
                  </a:cubicBezTo>
                  <a:lnTo>
                    <a:pt x="227" y="104"/>
                  </a:lnTo>
                  <a:cubicBezTo>
                    <a:pt x="207" y="71"/>
                    <a:pt x="190" y="38"/>
                    <a:pt x="157" y="17"/>
                  </a:cubicBezTo>
                  <a:cubicBezTo>
                    <a:pt x="141"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0" name="Google Shape;20980;p60"/>
            <p:cNvSpPr/>
            <p:nvPr/>
          </p:nvSpPr>
          <p:spPr>
            <a:xfrm>
              <a:off x="4007600" y="2290575"/>
              <a:ext cx="6100" cy="6500"/>
            </a:xfrm>
            <a:custGeom>
              <a:avLst/>
              <a:gdLst/>
              <a:ahLst/>
              <a:cxnLst/>
              <a:rect l="l" t="t" r="r" b="b"/>
              <a:pathLst>
                <a:path w="244" h="260" extrusionOk="0">
                  <a:moveTo>
                    <a:pt x="104" y="0"/>
                  </a:moveTo>
                  <a:cubicBezTo>
                    <a:pt x="54" y="17"/>
                    <a:pt x="0" y="83"/>
                    <a:pt x="17" y="153"/>
                  </a:cubicBezTo>
                  <a:cubicBezTo>
                    <a:pt x="35" y="214"/>
                    <a:pt x="75" y="259"/>
                    <a:pt x="120" y="259"/>
                  </a:cubicBezTo>
                  <a:cubicBezTo>
                    <a:pt x="127" y="259"/>
                    <a:pt x="134" y="258"/>
                    <a:pt x="141" y="256"/>
                  </a:cubicBezTo>
                  <a:cubicBezTo>
                    <a:pt x="174" y="256"/>
                    <a:pt x="207" y="239"/>
                    <a:pt x="223" y="206"/>
                  </a:cubicBezTo>
                  <a:cubicBezTo>
                    <a:pt x="244" y="186"/>
                    <a:pt x="244" y="153"/>
                    <a:pt x="244" y="120"/>
                  </a:cubicBezTo>
                  <a:cubicBezTo>
                    <a:pt x="223" y="83"/>
                    <a:pt x="223" y="50"/>
                    <a:pt x="190" y="33"/>
                  </a:cubicBezTo>
                  <a:cubicBezTo>
                    <a:pt x="190" y="17"/>
                    <a:pt x="174" y="17"/>
                    <a:pt x="174" y="17"/>
                  </a:cubicBezTo>
                  <a:cubicBezTo>
                    <a:pt x="15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1" name="Google Shape;20981;p60"/>
            <p:cNvSpPr/>
            <p:nvPr/>
          </p:nvSpPr>
          <p:spPr>
            <a:xfrm>
              <a:off x="3993475" y="2293150"/>
              <a:ext cx="6000" cy="6575"/>
            </a:xfrm>
            <a:custGeom>
              <a:avLst/>
              <a:gdLst/>
              <a:ahLst/>
              <a:cxnLst/>
              <a:rect l="l" t="t" r="r" b="b"/>
              <a:pathLst>
                <a:path w="240" h="263" extrusionOk="0">
                  <a:moveTo>
                    <a:pt x="137" y="0"/>
                  </a:moveTo>
                  <a:cubicBezTo>
                    <a:pt x="104" y="0"/>
                    <a:pt x="67" y="17"/>
                    <a:pt x="50" y="33"/>
                  </a:cubicBezTo>
                  <a:cubicBezTo>
                    <a:pt x="17" y="50"/>
                    <a:pt x="17" y="83"/>
                    <a:pt x="1" y="120"/>
                  </a:cubicBezTo>
                  <a:cubicBezTo>
                    <a:pt x="1" y="153"/>
                    <a:pt x="17" y="186"/>
                    <a:pt x="34" y="223"/>
                  </a:cubicBezTo>
                  <a:cubicBezTo>
                    <a:pt x="50" y="239"/>
                    <a:pt x="67" y="256"/>
                    <a:pt x="104" y="256"/>
                  </a:cubicBezTo>
                  <a:cubicBezTo>
                    <a:pt x="113" y="261"/>
                    <a:pt x="123" y="263"/>
                    <a:pt x="132" y="263"/>
                  </a:cubicBezTo>
                  <a:cubicBezTo>
                    <a:pt x="155" y="263"/>
                    <a:pt x="176" y="251"/>
                    <a:pt x="190" y="239"/>
                  </a:cubicBezTo>
                  <a:cubicBezTo>
                    <a:pt x="240" y="186"/>
                    <a:pt x="240" y="103"/>
                    <a:pt x="207" y="50"/>
                  </a:cubicBezTo>
                  <a:cubicBezTo>
                    <a:pt x="190" y="33"/>
                    <a:pt x="170"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2" name="Google Shape;20982;p60"/>
            <p:cNvSpPr/>
            <p:nvPr/>
          </p:nvSpPr>
          <p:spPr>
            <a:xfrm>
              <a:off x="3996050" y="2367975"/>
              <a:ext cx="6000" cy="6725"/>
            </a:xfrm>
            <a:custGeom>
              <a:avLst/>
              <a:gdLst/>
              <a:ahLst/>
              <a:cxnLst/>
              <a:rect l="l" t="t" r="r" b="b"/>
              <a:pathLst>
                <a:path w="240" h="269" extrusionOk="0">
                  <a:moveTo>
                    <a:pt x="137" y="1"/>
                  </a:moveTo>
                  <a:cubicBezTo>
                    <a:pt x="124" y="1"/>
                    <a:pt x="112" y="5"/>
                    <a:pt x="104" y="13"/>
                  </a:cubicBezTo>
                  <a:cubicBezTo>
                    <a:pt x="50" y="13"/>
                    <a:pt x="1" y="79"/>
                    <a:pt x="17" y="149"/>
                  </a:cubicBezTo>
                  <a:cubicBezTo>
                    <a:pt x="17" y="182"/>
                    <a:pt x="34" y="219"/>
                    <a:pt x="50" y="236"/>
                  </a:cubicBezTo>
                  <a:cubicBezTo>
                    <a:pt x="87" y="252"/>
                    <a:pt x="120" y="269"/>
                    <a:pt x="137" y="269"/>
                  </a:cubicBezTo>
                  <a:cubicBezTo>
                    <a:pt x="207" y="252"/>
                    <a:pt x="240" y="182"/>
                    <a:pt x="240" y="116"/>
                  </a:cubicBezTo>
                  <a:cubicBezTo>
                    <a:pt x="223" y="79"/>
                    <a:pt x="207" y="46"/>
                    <a:pt x="190" y="29"/>
                  </a:cubicBezTo>
                  <a:lnTo>
                    <a:pt x="170" y="13"/>
                  </a:lnTo>
                  <a:cubicBezTo>
                    <a:pt x="161" y="5"/>
                    <a:pt x="149"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3" name="Google Shape;20983;p60"/>
            <p:cNvSpPr/>
            <p:nvPr/>
          </p:nvSpPr>
          <p:spPr>
            <a:xfrm>
              <a:off x="3993900" y="2260875"/>
              <a:ext cx="6000" cy="6625"/>
            </a:xfrm>
            <a:custGeom>
              <a:avLst/>
              <a:gdLst/>
              <a:ahLst/>
              <a:cxnLst/>
              <a:rect l="l" t="t" r="r" b="b"/>
              <a:pathLst>
                <a:path w="240" h="265" extrusionOk="0">
                  <a:moveTo>
                    <a:pt x="153" y="1"/>
                  </a:moveTo>
                  <a:cubicBezTo>
                    <a:pt x="120" y="1"/>
                    <a:pt x="87" y="1"/>
                    <a:pt x="70" y="17"/>
                  </a:cubicBezTo>
                  <a:cubicBezTo>
                    <a:pt x="33" y="34"/>
                    <a:pt x="17" y="54"/>
                    <a:pt x="17" y="87"/>
                  </a:cubicBezTo>
                  <a:cubicBezTo>
                    <a:pt x="0" y="104"/>
                    <a:pt x="0" y="137"/>
                    <a:pt x="17" y="174"/>
                  </a:cubicBezTo>
                  <a:cubicBezTo>
                    <a:pt x="17" y="207"/>
                    <a:pt x="50" y="240"/>
                    <a:pt x="70" y="261"/>
                  </a:cubicBezTo>
                  <a:cubicBezTo>
                    <a:pt x="81" y="263"/>
                    <a:pt x="91" y="265"/>
                    <a:pt x="101" y="265"/>
                  </a:cubicBezTo>
                  <a:cubicBezTo>
                    <a:pt x="153" y="265"/>
                    <a:pt x="195" y="229"/>
                    <a:pt x="223" y="174"/>
                  </a:cubicBezTo>
                  <a:cubicBezTo>
                    <a:pt x="239" y="104"/>
                    <a:pt x="206" y="34"/>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4" name="Google Shape;20984;p60"/>
            <p:cNvSpPr/>
            <p:nvPr/>
          </p:nvSpPr>
          <p:spPr>
            <a:xfrm>
              <a:off x="3988725" y="2384675"/>
              <a:ext cx="6025" cy="6825"/>
            </a:xfrm>
            <a:custGeom>
              <a:avLst/>
              <a:gdLst/>
              <a:ahLst/>
              <a:cxnLst/>
              <a:rect l="l" t="t" r="r" b="b"/>
              <a:pathLst>
                <a:path w="241" h="273" extrusionOk="0">
                  <a:moveTo>
                    <a:pt x="131" y="0"/>
                  </a:moveTo>
                  <a:cubicBezTo>
                    <a:pt x="121" y="0"/>
                    <a:pt x="112" y="5"/>
                    <a:pt x="104" y="13"/>
                  </a:cubicBezTo>
                  <a:cubicBezTo>
                    <a:pt x="50" y="13"/>
                    <a:pt x="1" y="83"/>
                    <a:pt x="17" y="153"/>
                  </a:cubicBezTo>
                  <a:cubicBezTo>
                    <a:pt x="17" y="186"/>
                    <a:pt x="34" y="219"/>
                    <a:pt x="50" y="235"/>
                  </a:cubicBezTo>
                  <a:cubicBezTo>
                    <a:pt x="88" y="256"/>
                    <a:pt x="121" y="273"/>
                    <a:pt x="137" y="273"/>
                  </a:cubicBezTo>
                  <a:cubicBezTo>
                    <a:pt x="207" y="256"/>
                    <a:pt x="240" y="186"/>
                    <a:pt x="240" y="116"/>
                  </a:cubicBezTo>
                  <a:cubicBezTo>
                    <a:pt x="224" y="83"/>
                    <a:pt x="207" y="50"/>
                    <a:pt x="191" y="29"/>
                  </a:cubicBezTo>
                  <a:lnTo>
                    <a:pt x="174" y="13"/>
                  </a:lnTo>
                  <a:cubicBezTo>
                    <a:pt x="156" y="5"/>
                    <a:pt x="14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5" name="Google Shape;20985;p60"/>
            <p:cNvSpPr/>
            <p:nvPr/>
          </p:nvSpPr>
          <p:spPr>
            <a:xfrm>
              <a:off x="4006350" y="2306025"/>
              <a:ext cx="5600" cy="6425"/>
            </a:xfrm>
            <a:custGeom>
              <a:avLst/>
              <a:gdLst/>
              <a:ahLst/>
              <a:cxnLst/>
              <a:rect l="l" t="t" r="r" b="b"/>
              <a:pathLst>
                <a:path w="224" h="257" extrusionOk="0">
                  <a:moveTo>
                    <a:pt x="104" y="1"/>
                  </a:moveTo>
                  <a:cubicBezTo>
                    <a:pt x="34" y="17"/>
                    <a:pt x="1" y="83"/>
                    <a:pt x="1" y="153"/>
                  </a:cubicBezTo>
                  <a:cubicBezTo>
                    <a:pt x="17" y="186"/>
                    <a:pt x="34" y="223"/>
                    <a:pt x="50" y="240"/>
                  </a:cubicBezTo>
                  <a:cubicBezTo>
                    <a:pt x="67" y="256"/>
                    <a:pt x="104" y="256"/>
                    <a:pt x="137" y="256"/>
                  </a:cubicBezTo>
                  <a:cubicBezTo>
                    <a:pt x="154" y="256"/>
                    <a:pt x="191" y="240"/>
                    <a:pt x="207" y="207"/>
                  </a:cubicBezTo>
                  <a:cubicBezTo>
                    <a:pt x="224" y="170"/>
                    <a:pt x="224" y="137"/>
                    <a:pt x="224" y="104"/>
                  </a:cubicBezTo>
                  <a:cubicBezTo>
                    <a:pt x="224" y="67"/>
                    <a:pt x="207" y="50"/>
                    <a:pt x="191" y="34"/>
                  </a:cubicBezTo>
                  <a:cubicBezTo>
                    <a:pt x="170" y="17"/>
                    <a:pt x="170"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6" name="Google Shape;20986;p60"/>
            <p:cNvSpPr/>
            <p:nvPr/>
          </p:nvSpPr>
          <p:spPr>
            <a:xfrm>
              <a:off x="3990500" y="2337375"/>
              <a:ext cx="6000" cy="6575"/>
            </a:xfrm>
            <a:custGeom>
              <a:avLst/>
              <a:gdLst/>
              <a:ahLst/>
              <a:cxnLst/>
              <a:rect l="l" t="t" r="r" b="b"/>
              <a:pathLst>
                <a:path w="240" h="263" extrusionOk="0">
                  <a:moveTo>
                    <a:pt x="103" y="0"/>
                  </a:moveTo>
                  <a:cubicBezTo>
                    <a:pt x="82" y="17"/>
                    <a:pt x="66" y="17"/>
                    <a:pt x="50" y="33"/>
                  </a:cubicBezTo>
                  <a:cubicBezTo>
                    <a:pt x="17" y="66"/>
                    <a:pt x="0" y="103"/>
                    <a:pt x="17" y="153"/>
                  </a:cubicBezTo>
                  <a:cubicBezTo>
                    <a:pt x="17" y="190"/>
                    <a:pt x="33" y="223"/>
                    <a:pt x="50" y="239"/>
                  </a:cubicBezTo>
                  <a:cubicBezTo>
                    <a:pt x="73" y="251"/>
                    <a:pt x="90" y="263"/>
                    <a:pt x="110" y="263"/>
                  </a:cubicBezTo>
                  <a:cubicBezTo>
                    <a:pt x="118" y="263"/>
                    <a:pt x="126" y="261"/>
                    <a:pt x="136" y="256"/>
                  </a:cubicBezTo>
                  <a:cubicBezTo>
                    <a:pt x="186" y="256"/>
                    <a:pt x="239" y="190"/>
                    <a:pt x="239" y="120"/>
                  </a:cubicBezTo>
                  <a:lnTo>
                    <a:pt x="223" y="120"/>
                  </a:lnTo>
                  <a:cubicBezTo>
                    <a:pt x="223" y="66"/>
                    <a:pt x="206" y="33"/>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7" name="Google Shape;20987;p60"/>
            <p:cNvSpPr/>
            <p:nvPr/>
          </p:nvSpPr>
          <p:spPr>
            <a:xfrm>
              <a:off x="3984825" y="2323850"/>
              <a:ext cx="6100" cy="6625"/>
            </a:xfrm>
            <a:custGeom>
              <a:avLst/>
              <a:gdLst/>
              <a:ahLst/>
              <a:cxnLst/>
              <a:rect l="l" t="t" r="r" b="b"/>
              <a:pathLst>
                <a:path w="244" h="265" extrusionOk="0">
                  <a:moveTo>
                    <a:pt x="123" y="0"/>
                  </a:moveTo>
                  <a:cubicBezTo>
                    <a:pt x="117" y="0"/>
                    <a:pt x="110" y="2"/>
                    <a:pt x="103" y="9"/>
                  </a:cubicBezTo>
                  <a:cubicBezTo>
                    <a:pt x="70" y="9"/>
                    <a:pt x="37" y="26"/>
                    <a:pt x="21" y="59"/>
                  </a:cubicBezTo>
                  <a:cubicBezTo>
                    <a:pt x="0" y="75"/>
                    <a:pt x="0" y="112"/>
                    <a:pt x="0" y="145"/>
                  </a:cubicBezTo>
                  <a:cubicBezTo>
                    <a:pt x="21" y="178"/>
                    <a:pt x="21" y="215"/>
                    <a:pt x="54" y="232"/>
                  </a:cubicBezTo>
                  <a:cubicBezTo>
                    <a:pt x="70" y="248"/>
                    <a:pt x="103" y="265"/>
                    <a:pt x="140" y="265"/>
                  </a:cubicBezTo>
                  <a:cubicBezTo>
                    <a:pt x="190" y="248"/>
                    <a:pt x="244" y="178"/>
                    <a:pt x="227" y="112"/>
                  </a:cubicBezTo>
                  <a:cubicBezTo>
                    <a:pt x="227" y="75"/>
                    <a:pt x="206" y="42"/>
                    <a:pt x="173" y="26"/>
                  </a:cubicBezTo>
                  <a:cubicBezTo>
                    <a:pt x="173" y="26"/>
                    <a:pt x="173" y="9"/>
                    <a:pt x="157" y="9"/>
                  </a:cubicBezTo>
                  <a:cubicBezTo>
                    <a:pt x="146" y="9"/>
                    <a:pt x="135"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8" name="Google Shape;20988;p60"/>
            <p:cNvSpPr/>
            <p:nvPr/>
          </p:nvSpPr>
          <p:spPr>
            <a:xfrm>
              <a:off x="3989975" y="2308225"/>
              <a:ext cx="6100" cy="6800"/>
            </a:xfrm>
            <a:custGeom>
              <a:avLst/>
              <a:gdLst/>
              <a:ahLst/>
              <a:cxnLst/>
              <a:rect l="l" t="t" r="r" b="b"/>
              <a:pathLst>
                <a:path w="244" h="272" extrusionOk="0">
                  <a:moveTo>
                    <a:pt x="134" y="0"/>
                  </a:moveTo>
                  <a:cubicBezTo>
                    <a:pt x="123" y="0"/>
                    <a:pt x="114" y="5"/>
                    <a:pt x="103" y="16"/>
                  </a:cubicBezTo>
                  <a:cubicBezTo>
                    <a:pt x="54" y="16"/>
                    <a:pt x="0" y="82"/>
                    <a:pt x="21" y="152"/>
                  </a:cubicBezTo>
                  <a:cubicBezTo>
                    <a:pt x="21" y="185"/>
                    <a:pt x="38" y="222"/>
                    <a:pt x="54" y="238"/>
                  </a:cubicBezTo>
                  <a:cubicBezTo>
                    <a:pt x="87" y="255"/>
                    <a:pt x="103" y="271"/>
                    <a:pt x="141" y="271"/>
                  </a:cubicBezTo>
                  <a:cubicBezTo>
                    <a:pt x="207" y="255"/>
                    <a:pt x="244" y="185"/>
                    <a:pt x="244" y="119"/>
                  </a:cubicBezTo>
                  <a:cubicBezTo>
                    <a:pt x="227" y="65"/>
                    <a:pt x="207" y="32"/>
                    <a:pt x="174" y="16"/>
                  </a:cubicBezTo>
                  <a:cubicBezTo>
                    <a:pt x="157" y="5"/>
                    <a:pt x="14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9" name="Google Shape;20989;p60"/>
            <p:cNvSpPr/>
            <p:nvPr/>
          </p:nvSpPr>
          <p:spPr>
            <a:xfrm>
              <a:off x="4007600" y="2335600"/>
              <a:ext cx="6100" cy="6525"/>
            </a:xfrm>
            <a:custGeom>
              <a:avLst/>
              <a:gdLst/>
              <a:ahLst/>
              <a:cxnLst/>
              <a:rect l="l" t="t" r="r" b="b"/>
              <a:pathLst>
                <a:path w="244" h="261" extrusionOk="0">
                  <a:moveTo>
                    <a:pt x="104" y="1"/>
                  </a:moveTo>
                  <a:cubicBezTo>
                    <a:pt x="54" y="17"/>
                    <a:pt x="0" y="88"/>
                    <a:pt x="17" y="158"/>
                  </a:cubicBezTo>
                  <a:cubicBezTo>
                    <a:pt x="17" y="191"/>
                    <a:pt x="38" y="224"/>
                    <a:pt x="54" y="240"/>
                  </a:cubicBezTo>
                  <a:cubicBezTo>
                    <a:pt x="87" y="261"/>
                    <a:pt x="104" y="261"/>
                    <a:pt x="141" y="261"/>
                  </a:cubicBezTo>
                  <a:cubicBezTo>
                    <a:pt x="207" y="240"/>
                    <a:pt x="244" y="191"/>
                    <a:pt x="223" y="104"/>
                  </a:cubicBezTo>
                  <a:cubicBezTo>
                    <a:pt x="223" y="71"/>
                    <a:pt x="207" y="55"/>
                    <a:pt x="190" y="17"/>
                  </a:cubicBezTo>
                  <a:lnTo>
                    <a:pt x="157" y="17"/>
                  </a:ln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0" name="Google Shape;20990;p60"/>
            <p:cNvSpPr/>
            <p:nvPr/>
          </p:nvSpPr>
          <p:spPr>
            <a:xfrm>
              <a:off x="4003375" y="2382075"/>
              <a:ext cx="6000" cy="6525"/>
            </a:xfrm>
            <a:custGeom>
              <a:avLst/>
              <a:gdLst/>
              <a:ahLst/>
              <a:cxnLst/>
              <a:rect l="l" t="t" r="r" b="b"/>
              <a:pathLst>
                <a:path w="240" h="261" extrusionOk="0">
                  <a:moveTo>
                    <a:pt x="111" y="1"/>
                  </a:moveTo>
                  <a:cubicBezTo>
                    <a:pt x="70" y="1"/>
                    <a:pt x="29" y="32"/>
                    <a:pt x="17" y="84"/>
                  </a:cubicBezTo>
                  <a:cubicBezTo>
                    <a:pt x="0" y="154"/>
                    <a:pt x="17" y="220"/>
                    <a:pt x="66" y="257"/>
                  </a:cubicBezTo>
                  <a:cubicBezTo>
                    <a:pt x="78" y="260"/>
                    <a:pt x="89" y="261"/>
                    <a:pt x="100" y="261"/>
                  </a:cubicBezTo>
                  <a:cubicBezTo>
                    <a:pt x="157" y="261"/>
                    <a:pt x="209" y="226"/>
                    <a:pt x="223" y="170"/>
                  </a:cubicBezTo>
                  <a:cubicBezTo>
                    <a:pt x="240" y="100"/>
                    <a:pt x="207" y="30"/>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1" name="Google Shape;20991;p60"/>
            <p:cNvSpPr/>
            <p:nvPr/>
          </p:nvSpPr>
          <p:spPr>
            <a:xfrm>
              <a:off x="3999450" y="2320975"/>
              <a:ext cx="6000" cy="6700"/>
            </a:xfrm>
            <a:custGeom>
              <a:avLst/>
              <a:gdLst/>
              <a:ahLst/>
              <a:cxnLst/>
              <a:rect l="l" t="t" r="r" b="b"/>
              <a:pathLst>
                <a:path w="240" h="268" extrusionOk="0">
                  <a:moveTo>
                    <a:pt x="137" y="1"/>
                  </a:moveTo>
                  <a:cubicBezTo>
                    <a:pt x="104" y="1"/>
                    <a:pt x="87" y="21"/>
                    <a:pt x="54" y="38"/>
                  </a:cubicBezTo>
                  <a:cubicBezTo>
                    <a:pt x="17" y="87"/>
                    <a:pt x="1" y="157"/>
                    <a:pt x="34" y="227"/>
                  </a:cubicBezTo>
                  <a:cubicBezTo>
                    <a:pt x="54" y="244"/>
                    <a:pt x="87" y="260"/>
                    <a:pt x="120" y="260"/>
                  </a:cubicBezTo>
                  <a:cubicBezTo>
                    <a:pt x="125" y="265"/>
                    <a:pt x="132" y="267"/>
                    <a:pt x="139" y="267"/>
                  </a:cubicBezTo>
                  <a:cubicBezTo>
                    <a:pt x="157" y="267"/>
                    <a:pt x="179" y="255"/>
                    <a:pt x="190" y="244"/>
                  </a:cubicBezTo>
                  <a:cubicBezTo>
                    <a:pt x="223" y="207"/>
                    <a:pt x="240" y="190"/>
                    <a:pt x="240" y="157"/>
                  </a:cubicBezTo>
                  <a:cubicBezTo>
                    <a:pt x="240" y="124"/>
                    <a:pt x="223" y="87"/>
                    <a:pt x="207" y="54"/>
                  </a:cubicBezTo>
                  <a:cubicBezTo>
                    <a:pt x="207" y="38"/>
                    <a:pt x="190" y="21"/>
                    <a:pt x="174" y="21"/>
                  </a:cubicBezTo>
                  <a:cubicBezTo>
                    <a:pt x="157" y="21"/>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2" name="Google Shape;20992;p60"/>
            <p:cNvSpPr/>
            <p:nvPr/>
          </p:nvSpPr>
          <p:spPr>
            <a:xfrm>
              <a:off x="4005950" y="2255825"/>
              <a:ext cx="6425" cy="6750"/>
            </a:xfrm>
            <a:custGeom>
              <a:avLst/>
              <a:gdLst/>
              <a:ahLst/>
              <a:cxnLst/>
              <a:rect l="l" t="t" r="r" b="b"/>
              <a:pathLst>
                <a:path w="257" h="270" extrusionOk="0">
                  <a:moveTo>
                    <a:pt x="127" y="0"/>
                  </a:moveTo>
                  <a:cubicBezTo>
                    <a:pt x="87" y="0"/>
                    <a:pt x="46" y="32"/>
                    <a:pt x="33" y="83"/>
                  </a:cubicBezTo>
                  <a:cubicBezTo>
                    <a:pt x="0" y="153"/>
                    <a:pt x="33" y="236"/>
                    <a:pt x="83" y="256"/>
                  </a:cubicBezTo>
                  <a:cubicBezTo>
                    <a:pt x="102" y="265"/>
                    <a:pt x="119" y="269"/>
                    <a:pt x="135" y="269"/>
                  </a:cubicBezTo>
                  <a:cubicBezTo>
                    <a:pt x="180" y="269"/>
                    <a:pt x="215" y="238"/>
                    <a:pt x="240" y="186"/>
                  </a:cubicBezTo>
                  <a:cubicBezTo>
                    <a:pt x="256" y="116"/>
                    <a:pt x="223" y="30"/>
                    <a:pt x="170" y="13"/>
                  </a:cubicBezTo>
                  <a:cubicBezTo>
                    <a:pt x="156" y="4"/>
                    <a:pt x="14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3" name="Google Shape;20993;p60"/>
            <p:cNvSpPr/>
            <p:nvPr/>
          </p:nvSpPr>
          <p:spPr>
            <a:xfrm>
              <a:off x="4001200" y="2275925"/>
              <a:ext cx="6000" cy="6650"/>
            </a:xfrm>
            <a:custGeom>
              <a:avLst/>
              <a:gdLst/>
              <a:ahLst/>
              <a:cxnLst/>
              <a:rect l="l" t="t" r="r" b="b"/>
              <a:pathLst>
                <a:path w="240" h="266" extrusionOk="0">
                  <a:moveTo>
                    <a:pt x="104" y="1"/>
                  </a:moveTo>
                  <a:cubicBezTo>
                    <a:pt x="50" y="17"/>
                    <a:pt x="1" y="87"/>
                    <a:pt x="17" y="153"/>
                  </a:cubicBezTo>
                  <a:cubicBezTo>
                    <a:pt x="17" y="190"/>
                    <a:pt x="34" y="223"/>
                    <a:pt x="50" y="240"/>
                  </a:cubicBezTo>
                  <a:cubicBezTo>
                    <a:pt x="76" y="252"/>
                    <a:pt x="100" y="265"/>
                    <a:pt x="118" y="265"/>
                  </a:cubicBezTo>
                  <a:cubicBezTo>
                    <a:pt x="126" y="265"/>
                    <a:pt x="132" y="263"/>
                    <a:pt x="137" y="256"/>
                  </a:cubicBezTo>
                  <a:cubicBezTo>
                    <a:pt x="207" y="256"/>
                    <a:pt x="240" y="190"/>
                    <a:pt x="240" y="120"/>
                  </a:cubicBezTo>
                  <a:cubicBezTo>
                    <a:pt x="223" y="87"/>
                    <a:pt x="207" y="50"/>
                    <a:pt x="190" y="34"/>
                  </a:cubicBezTo>
                  <a:cubicBezTo>
                    <a:pt x="190" y="17"/>
                    <a:pt x="170" y="17"/>
                    <a:pt x="170"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4" name="Google Shape;20994;p60"/>
            <p:cNvSpPr/>
            <p:nvPr/>
          </p:nvSpPr>
          <p:spPr>
            <a:xfrm>
              <a:off x="3988725" y="2354150"/>
              <a:ext cx="6025" cy="6575"/>
            </a:xfrm>
            <a:custGeom>
              <a:avLst/>
              <a:gdLst/>
              <a:ahLst/>
              <a:cxnLst/>
              <a:rect l="l" t="t" r="r" b="b"/>
              <a:pathLst>
                <a:path w="241" h="263" extrusionOk="0">
                  <a:moveTo>
                    <a:pt x="111" y="1"/>
                  </a:moveTo>
                  <a:cubicBezTo>
                    <a:pt x="71" y="1"/>
                    <a:pt x="30" y="32"/>
                    <a:pt x="17" y="84"/>
                  </a:cubicBezTo>
                  <a:cubicBezTo>
                    <a:pt x="1" y="154"/>
                    <a:pt x="17" y="220"/>
                    <a:pt x="88" y="257"/>
                  </a:cubicBezTo>
                  <a:cubicBezTo>
                    <a:pt x="99" y="261"/>
                    <a:pt x="112" y="263"/>
                    <a:pt x="125" y="263"/>
                  </a:cubicBezTo>
                  <a:cubicBezTo>
                    <a:pt x="167" y="263"/>
                    <a:pt x="211" y="240"/>
                    <a:pt x="224" y="187"/>
                  </a:cubicBezTo>
                  <a:cubicBezTo>
                    <a:pt x="240" y="117"/>
                    <a:pt x="224" y="34"/>
                    <a:pt x="153" y="13"/>
                  </a:cubicBezTo>
                  <a:cubicBezTo>
                    <a:pt x="140" y="5"/>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5" name="Google Shape;20995;p60"/>
            <p:cNvSpPr/>
            <p:nvPr/>
          </p:nvSpPr>
          <p:spPr>
            <a:xfrm>
              <a:off x="3827225" y="233860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1" y="260"/>
                  </a:cubicBezTo>
                  <a:cubicBezTo>
                    <a:pt x="174" y="260"/>
                    <a:pt x="190" y="244"/>
                    <a:pt x="207" y="207"/>
                  </a:cubicBezTo>
                  <a:cubicBezTo>
                    <a:pt x="223" y="174"/>
                    <a:pt x="244" y="141"/>
                    <a:pt x="244" y="104"/>
                  </a:cubicBezTo>
                  <a:cubicBezTo>
                    <a:pt x="223" y="71"/>
                    <a:pt x="207" y="54"/>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6" name="Google Shape;20996;p60"/>
            <p:cNvSpPr/>
            <p:nvPr/>
          </p:nvSpPr>
          <p:spPr>
            <a:xfrm>
              <a:off x="3947925" y="2268200"/>
              <a:ext cx="6525" cy="6625"/>
            </a:xfrm>
            <a:custGeom>
              <a:avLst/>
              <a:gdLst/>
              <a:ahLst/>
              <a:cxnLst/>
              <a:rect l="l" t="t" r="r" b="b"/>
              <a:pathLst>
                <a:path w="261" h="265" extrusionOk="0">
                  <a:moveTo>
                    <a:pt x="136" y="1"/>
                  </a:moveTo>
                  <a:cubicBezTo>
                    <a:pt x="120" y="1"/>
                    <a:pt x="87" y="17"/>
                    <a:pt x="70" y="34"/>
                  </a:cubicBezTo>
                  <a:cubicBezTo>
                    <a:pt x="17" y="87"/>
                    <a:pt x="0" y="153"/>
                    <a:pt x="54" y="223"/>
                  </a:cubicBezTo>
                  <a:cubicBezTo>
                    <a:pt x="70" y="240"/>
                    <a:pt x="87" y="256"/>
                    <a:pt x="120" y="256"/>
                  </a:cubicBezTo>
                  <a:cubicBezTo>
                    <a:pt x="131" y="262"/>
                    <a:pt x="140" y="265"/>
                    <a:pt x="149" y="265"/>
                  </a:cubicBezTo>
                  <a:cubicBezTo>
                    <a:pt x="168" y="265"/>
                    <a:pt x="183" y="251"/>
                    <a:pt x="206" y="240"/>
                  </a:cubicBezTo>
                  <a:cubicBezTo>
                    <a:pt x="239" y="190"/>
                    <a:pt x="260" y="104"/>
                    <a:pt x="223" y="50"/>
                  </a:cubicBezTo>
                  <a:cubicBezTo>
                    <a:pt x="206" y="34"/>
                    <a:pt x="190" y="17"/>
                    <a:pt x="173" y="17"/>
                  </a:cubicBezTo>
                  <a:cubicBezTo>
                    <a:pt x="157" y="17"/>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7" name="Google Shape;20997;p60"/>
            <p:cNvSpPr/>
            <p:nvPr/>
          </p:nvSpPr>
          <p:spPr>
            <a:xfrm>
              <a:off x="3823400" y="2384000"/>
              <a:ext cx="6425" cy="6575"/>
            </a:xfrm>
            <a:custGeom>
              <a:avLst/>
              <a:gdLst/>
              <a:ahLst/>
              <a:cxnLst/>
              <a:rect l="l" t="t" r="r" b="b"/>
              <a:pathLst>
                <a:path w="257" h="263" extrusionOk="0">
                  <a:moveTo>
                    <a:pt x="119" y="0"/>
                  </a:moveTo>
                  <a:cubicBezTo>
                    <a:pt x="102" y="0"/>
                    <a:pt x="81" y="12"/>
                    <a:pt x="67" y="23"/>
                  </a:cubicBezTo>
                  <a:cubicBezTo>
                    <a:pt x="17" y="77"/>
                    <a:pt x="1" y="159"/>
                    <a:pt x="50" y="213"/>
                  </a:cubicBezTo>
                  <a:cubicBezTo>
                    <a:pt x="67" y="230"/>
                    <a:pt x="87" y="246"/>
                    <a:pt x="120" y="262"/>
                  </a:cubicBezTo>
                  <a:cubicBezTo>
                    <a:pt x="153" y="262"/>
                    <a:pt x="170" y="246"/>
                    <a:pt x="207" y="230"/>
                  </a:cubicBezTo>
                  <a:cubicBezTo>
                    <a:pt x="240" y="180"/>
                    <a:pt x="256" y="110"/>
                    <a:pt x="223" y="40"/>
                  </a:cubicBezTo>
                  <a:cubicBezTo>
                    <a:pt x="207" y="23"/>
                    <a:pt x="190" y="23"/>
                    <a:pt x="170"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8" name="Google Shape;20998;p60"/>
            <p:cNvSpPr/>
            <p:nvPr/>
          </p:nvSpPr>
          <p:spPr>
            <a:xfrm>
              <a:off x="3824225" y="2414575"/>
              <a:ext cx="6525" cy="6425"/>
            </a:xfrm>
            <a:custGeom>
              <a:avLst/>
              <a:gdLst/>
              <a:ahLst/>
              <a:cxnLst/>
              <a:rect l="l" t="t" r="r" b="b"/>
              <a:pathLst>
                <a:path w="261" h="257" extrusionOk="0">
                  <a:moveTo>
                    <a:pt x="140" y="0"/>
                  </a:moveTo>
                  <a:cubicBezTo>
                    <a:pt x="87" y="0"/>
                    <a:pt x="48" y="33"/>
                    <a:pt x="17" y="91"/>
                  </a:cubicBezTo>
                  <a:cubicBezTo>
                    <a:pt x="1" y="157"/>
                    <a:pt x="34" y="227"/>
                    <a:pt x="87" y="243"/>
                  </a:cubicBezTo>
                  <a:cubicBezTo>
                    <a:pt x="101" y="252"/>
                    <a:pt x="115" y="256"/>
                    <a:pt x="130" y="256"/>
                  </a:cubicBezTo>
                  <a:cubicBezTo>
                    <a:pt x="170" y="256"/>
                    <a:pt x="211" y="225"/>
                    <a:pt x="223" y="173"/>
                  </a:cubicBezTo>
                  <a:cubicBezTo>
                    <a:pt x="261" y="107"/>
                    <a:pt x="223" y="37"/>
                    <a:pt x="174" y="4"/>
                  </a:cubicBez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9" name="Google Shape;20999;p60"/>
            <p:cNvSpPr/>
            <p:nvPr/>
          </p:nvSpPr>
          <p:spPr>
            <a:xfrm>
              <a:off x="3832375" y="2401425"/>
              <a:ext cx="6525" cy="6475"/>
            </a:xfrm>
            <a:custGeom>
              <a:avLst/>
              <a:gdLst/>
              <a:ahLst/>
              <a:cxnLst/>
              <a:rect l="l" t="t" r="r" b="b"/>
              <a:pathLst>
                <a:path w="261" h="259" extrusionOk="0">
                  <a:moveTo>
                    <a:pt x="121" y="0"/>
                  </a:moveTo>
                  <a:cubicBezTo>
                    <a:pt x="78" y="0"/>
                    <a:pt x="44" y="33"/>
                    <a:pt x="17" y="81"/>
                  </a:cubicBezTo>
                  <a:cubicBezTo>
                    <a:pt x="1" y="151"/>
                    <a:pt x="38" y="221"/>
                    <a:pt x="87" y="254"/>
                  </a:cubicBezTo>
                  <a:cubicBezTo>
                    <a:pt x="97" y="257"/>
                    <a:pt x="106" y="258"/>
                    <a:pt x="116" y="258"/>
                  </a:cubicBezTo>
                  <a:cubicBezTo>
                    <a:pt x="162" y="258"/>
                    <a:pt x="210" y="228"/>
                    <a:pt x="223" y="184"/>
                  </a:cubicBezTo>
                  <a:cubicBezTo>
                    <a:pt x="260" y="118"/>
                    <a:pt x="223" y="31"/>
                    <a:pt x="174" y="15"/>
                  </a:cubicBezTo>
                  <a:cubicBezTo>
                    <a:pt x="155" y="5"/>
                    <a:pt x="137"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0" name="Google Shape;21000;p60"/>
            <p:cNvSpPr/>
            <p:nvPr/>
          </p:nvSpPr>
          <p:spPr>
            <a:xfrm>
              <a:off x="3827225" y="2288500"/>
              <a:ext cx="6100" cy="6425"/>
            </a:xfrm>
            <a:custGeom>
              <a:avLst/>
              <a:gdLst/>
              <a:ahLst/>
              <a:cxnLst/>
              <a:rect l="l" t="t" r="r" b="b"/>
              <a:pathLst>
                <a:path w="244" h="257" extrusionOk="0">
                  <a:moveTo>
                    <a:pt x="113" y="0"/>
                  </a:moveTo>
                  <a:cubicBezTo>
                    <a:pt x="72" y="0"/>
                    <a:pt x="32" y="32"/>
                    <a:pt x="17" y="83"/>
                  </a:cubicBezTo>
                  <a:cubicBezTo>
                    <a:pt x="0" y="149"/>
                    <a:pt x="17" y="219"/>
                    <a:pt x="87" y="252"/>
                  </a:cubicBezTo>
                  <a:cubicBezTo>
                    <a:pt x="96" y="255"/>
                    <a:pt x="106" y="257"/>
                    <a:pt x="116" y="257"/>
                  </a:cubicBezTo>
                  <a:cubicBezTo>
                    <a:pt x="162" y="257"/>
                    <a:pt x="209" y="227"/>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1" name="Google Shape;21001;p60"/>
            <p:cNvSpPr/>
            <p:nvPr/>
          </p:nvSpPr>
          <p:spPr>
            <a:xfrm>
              <a:off x="3833300" y="2443950"/>
              <a:ext cx="5600" cy="6575"/>
            </a:xfrm>
            <a:custGeom>
              <a:avLst/>
              <a:gdLst/>
              <a:ahLst/>
              <a:cxnLst/>
              <a:rect l="l" t="t" r="r" b="b"/>
              <a:pathLst>
                <a:path w="224" h="263" extrusionOk="0">
                  <a:moveTo>
                    <a:pt x="120" y="0"/>
                  </a:moveTo>
                  <a:cubicBezTo>
                    <a:pt x="107" y="0"/>
                    <a:pt x="93" y="4"/>
                    <a:pt x="83" y="13"/>
                  </a:cubicBezTo>
                  <a:cubicBezTo>
                    <a:pt x="67" y="13"/>
                    <a:pt x="34" y="29"/>
                    <a:pt x="17" y="66"/>
                  </a:cubicBezTo>
                  <a:cubicBezTo>
                    <a:pt x="1" y="83"/>
                    <a:pt x="1" y="116"/>
                    <a:pt x="1" y="153"/>
                  </a:cubicBezTo>
                  <a:cubicBezTo>
                    <a:pt x="1" y="186"/>
                    <a:pt x="17" y="219"/>
                    <a:pt x="34" y="235"/>
                  </a:cubicBezTo>
                  <a:cubicBezTo>
                    <a:pt x="57" y="250"/>
                    <a:pt x="83" y="262"/>
                    <a:pt x="102" y="262"/>
                  </a:cubicBezTo>
                  <a:cubicBezTo>
                    <a:pt x="109" y="262"/>
                    <a:pt x="115" y="260"/>
                    <a:pt x="120" y="256"/>
                  </a:cubicBezTo>
                  <a:cubicBezTo>
                    <a:pt x="186" y="256"/>
                    <a:pt x="223" y="186"/>
                    <a:pt x="223" y="116"/>
                  </a:cubicBezTo>
                  <a:cubicBezTo>
                    <a:pt x="207" y="83"/>
                    <a:pt x="186" y="50"/>
                    <a:pt x="170" y="29"/>
                  </a:cubicBezTo>
                  <a:cubicBezTo>
                    <a:pt x="170" y="13"/>
                    <a:pt x="153" y="13"/>
                    <a:pt x="153" y="13"/>
                  </a:cubicBezTo>
                  <a:cubicBezTo>
                    <a:pt x="145" y="4"/>
                    <a:pt x="13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2" name="Google Shape;21002;p60"/>
            <p:cNvSpPr/>
            <p:nvPr/>
          </p:nvSpPr>
          <p:spPr>
            <a:xfrm>
              <a:off x="3828975" y="2368275"/>
              <a:ext cx="5600" cy="6425"/>
            </a:xfrm>
            <a:custGeom>
              <a:avLst/>
              <a:gdLst/>
              <a:ahLst/>
              <a:cxnLst/>
              <a:rect l="l" t="t" r="r" b="b"/>
              <a:pathLst>
                <a:path w="224" h="257" extrusionOk="0">
                  <a:moveTo>
                    <a:pt x="104" y="1"/>
                  </a:moveTo>
                  <a:cubicBezTo>
                    <a:pt x="33" y="17"/>
                    <a:pt x="0" y="67"/>
                    <a:pt x="0" y="153"/>
                  </a:cubicBezTo>
                  <a:cubicBezTo>
                    <a:pt x="0" y="191"/>
                    <a:pt x="17" y="207"/>
                    <a:pt x="50" y="240"/>
                  </a:cubicBezTo>
                  <a:cubicBezTo>
                    <a:pt x="71" y="257"/>
                    <a:pt x="104" y="257"/>
                    <a:pt x="120" y="257"/>
                  </a:cubicBezTo>
                  <a:cubicBezTo>
                    <a:pt x="190" y="240"/>
                    <a:pt x="223" y="170"/>
                    <a:pt x="223" y="104"/>
                  </a:cubicBezTo>
                  <a:cubicBezTo>
                    <a:pt x="223" y="67"/>
                    <a:pt x="207" y="50"/>
                    <a:pt x="174" y="17"/>
                  </a:cubicBezTo>
                  <a:cubicBezTo>
                    <a:pt x="174"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3" name="Google Shape;21003;p60"/>
            <p:cNvSpPr/>
            <p:nvPr/>
          </p:nvSpPr>
          <p:spPr>
            <a:xfrm>
              <a:off x="3842275" y="2334375"/>
              <a:ext cx="6000" cy="6425"/>
            </a:xfrm>
            <a:custGeom>
              <a:avLst/>
              <a:gdLst/>
              <a:ahLst/>
              <a:cxnLst/>
              <a:rect l="l" t="t" r="r" b="b"/>
              <a:pathLst>
                <a:path w="240" h="257" extrusionOk="0">
                  <a:moveTo>
                    <a:pt x="136" y="1"/>
                  </a:moveTo>
                  <a:cubicBezTo>
                    <a:pt x="103" y="1"/>
                    <a:pt x="87" y="1"/>
                    <a:pt x="54" y="17"/>
                  </a:cubicBezTo>
                  <a:cubicBezTo>
                    <a:pt x="0" y="66"/>
                    <a:pt x="0" y="153"/>
                    <a:pt x="33" y="207"/>
                  </a:cubicBezTo>
                  <a:cubicBezTo>
                    <a:pt x="54" y="240"/>
                    <a:pt x="87" y="256"/>
                    <a:pt x="120" y="256"/>
                  </a:cubicBezTo>
                  <a:cubicBezTo>
                    <a:pt x="136" y="256"/>
                    <a:pt x="173" y="256"/>
                    <a:pt x="190" y="223"/>
                  </a:cubicBezTo>
                  <a:cubicBezTo>
                    <a:pt x="239" y="186"/>
                    <a:pt x="239" y="104"/>
                    <a:pt x="206" y="50"/>
                  </a:cubicBezTo>
                  <a:cubicBezTo>
                    <a:pt x="206" y="33"/>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4" name="Google Shape;21004;p60"/>
            <p:cNvSpPr/>
            <p:nvPr/>
          </p:nvSpPr>
          <p:spPr>
            <a:xfrm>
              <a:off x="3842275" y="2287625"/>
              <a:ext cx="6525" cy="6475"/>
            </a:xfrm>
            <a:custGeom>
              <a:avLst/>
              <a:gdLst/>
              <a:ahLst/>
              <a:cxnLst/>
              <a:rect l="l" t="t" r="r" b="b"/>
              <a:pathLst>
                <a:path w="261" h="259" extrusionOk="0">
                  <a:moveTo>
                    <a:pt x="128" y="0"/>
                  </a:moveTo>
                  <a:cubicBezTo>
                    <a:pt x="87" y="0"/>
                    <a:pt x="48" y="33"/>
                    <a:pt x="33" y="81"/>
                  </a:cubicBezTo>
                  <a:cubicBezTo>
                    <a:pt x="0" y="151"/>
                    <a:pt x="33" y="221"/>
                    <a:pt x="87" y="254"/>
                  </a:cubicBezTo>
                  <a:cubicBezTo>
                    <a:pt x="99" y="257"/>
                    <a:pt x="110" y="259"/>
                    <a:pt x="121" y="259"/>
                  </a:cubicBezTo>
                  <a:cubicBezTo>
                    <a:pt x="173" y="259"/>
                    <a:pt x="212" y="226"/>
                    <a:pt x="239" y="168"/>
                  </a:cubicBezTo>
                  <a:cubicBezTo>
                    <a:pt x="260" y="98"/>
                    <a:pt x="223" y="32"/>
                    <a:pt x="173" y="15"/>
                  </a:cubicBezTo>
                  <a:cubicBezTo>
                    <a:pt x="159" y="5"/>
                    <a:pt x="14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5" name="Google Shape;21005;p60"/>
            <p:cNvSpPr/>
            <p:nvPr/>
          </p:nvSpPr>
          <p:spPr>
            <a:xfrm>
              <a:off x="3820425" y="2450325"/>
              <a:ext cx="6000" cy="6575"/>
            </a:xfrm>
            <a:custGeom>
              <a:avLst/>
              <a:gdLst/>
              <a:ahLst/>
              <a:cxnLst/>
              <a:rect l="l" t="t" r="r" b="b"/>
              <a:pathLst>
                <a:path w="240" h="263" extrusionOk="0">
                  <a:moveTo>
                    <a:pt x="120" y="1"/>
                  </a:moveTo>
                  <a:cubicBezTo>
                    <a:pt x="103" y="1"/>
                    <a:pt x="66" y="17"/>
                    <a:pt x="50" y="34"/>
                  </a:cubicBezTo>
                  <a:cubicBezTo>
                    <a:pt x="17" y="50"/>
                    <a:pt x="0" y="83"/>
                    <a:pt x="0" y="120"/>
                  </a:cubicBezTo>
                  <a:cubicBezTo>
                    <a:pt x="0" y="153"/>
                    <a:pt x="17" y="186"/>
                    <a:pt x="33" y="223"/>
                  </a:cubicBezTo>
                  <a:cubicBezTo>
                    <a:pt x="51" y="251"/>
                    <a:pt x="81" y="263"/>
                    <a:pt x="112" y="263"/>
                  </a:cubicBezTo>
                  <a:cubicBezTo>
                    <a:pt x="137" y="263"/>
                    <a:pt x="164" y="255"/>
                    <a:pt x="186" y="240"/>
                  </a:cubicBezTo>
                  <a:cubicBezTo>
                    <a:pt x="239" y="186"/>
                    <a:pt x="239" y="104"/>
                    <a:pt x="206" y="50"/>
                  </a:cubicBezTo>
                  <a:cubicBezTo>
                    <a:pt x="186" y="34"/>
                    <a:pt x="169" y="17"/>
                    <a:pt x="153"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6" name="Google Shape;21006;p60"/>
            <p:cNvSpPr/>
            <p:nvPr/>
          </p:nvSpPr>
          <p:spPr>
            <a:xfrm>
              <a:off x="3844425" y="2270775"/>
              <a:ext cx="5600" cy="6425"/>
            </a:xfrm>
            <a:custGeom>
              <a:avLst/>
              <a:gdLst/>
              <a:ahLst/>
              <a:cxnLst/>
              <a:rect l="l" t="t" r="r" b="b"/>
              <a:pathLst>
                <a:path w="224" h="257" extrusionOk="0">
                  <a:moveTo>
                    <a:pt x="104" y="1"/>
                  </a:moveTo>
                  <a:cubicBezTo>
                    <a:pt x="71" y="1"/>
                    <a:pt x="50" y="17"/>
                    <a:pt x="34" y="34"/>
                  </a:cubicBezTo>
                  <a:cubicBezTo>
                    <a:pt x="17" y="71"/>
                    <a:pt x="1" y="104"/>
                    <a:pt x="1" y="153"/>
                  </a:cubicBezTo>
                  <a:cubicBezTo>
                    <a:pt x="17" y="190"/>
                    <a:pt x="34" y="207"/>
                    <a:pt x="50" y="240"/>
                  </a:cubicBezTo>
                  <a:cubicBezTo>
                    <a:pt x="71" y="256"/>
                    <a:pt x="104" y="256"/>
                    <a:pt x="137" y="256"/>
                  </a:cubicBezTo>
                  <a:cubicBezTo>
                    <a:pt x="191" y="240"/>
                    <a:pt x="224" y="190"/>
                    <a:pt x="224" y="120"/>
                  </a:cubicBezTo>
                  <a:lnTo>
                    <a:pt x="224" y="104"/>
                  </a:lnTo>
                  <a:cubicBezTo>
                    <a:pt x="224" y="71"/>
                    <a:pt x="191"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7" name="Google Shape;21007;p60"/>
            <p:cNvSpPr/>
            <p:nvPr/>
          </p:nvSpPr>
          <p:spPr>
            <a:xfrm>
              <a:off x="3839275" y="2383750"/>
              <a:ext cx="5600" cy="6400"/>
            </a:xfrm>
            <a:custGeom>
              <a:avLst/>
              <a:gdLst/>
              <a:ahLst/>
              <a:cxnLst/>
              <a:rect l="l" t="t" r="r" b="b"/>
              <a:pathLst>
                <a:path w="224" h="256" extrusionOk="0">
                  <a:moveTo>
                    <a:pt x="71" y="0"/>
                  </a:moveTo>
                  <a:cubicBezTo>
                    <a:pt x="17" y="33"/>
                    <a:pt x="1" y="87"/>
                    <a:pt x="1" y="136"/>
                  </a:cubicBezTo>
                  <a:cubicBezTo>
                    <a:pt x="1" y="169"/>
                    <a:pt x="17" y="207"/>
                    <a:pt x="50" y="223"/>
                  </a:cubicBezTo>
                  <a:cubicBezTo>
                    <a:pt x="71" y="256"/>
                    <a:pt x="104" y="256"/>
                    <a:pt x="120" y="256"/>
                  </a:cubicBezTo>
                  <a:cubicBezTo>
                    <a:pt x="190" y="240"/>
                    <a:pt x="223" y="169"/>
                    <a:pt x="223" y="103"/>
                  </a:cubicBezTo>
                  <a:cubicBezTo>
                    <a:pt x="223" y="87"/>
                    <a:pt x="223" y="87"/>
                    <a:pt x="207" y="66"/>
                  </a:cubicBezTo>
                  <a:cubicBezTo>
                    <a:pt x="207" y="33"/>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8" name="Google Shape;21008;p60"/>
            <p:cNvSpPr/>
            <p:nvPr/>
          </p:nvSpPr>
          <p:spPr>
            <a:xfrm>
              <a:off x="3822475" y="2430550"/>
              <a:ext cx="6100" cy="6400"/>
            </a:xfrm>
            <a:custGeom>
              <a:avLst/>
              <a:gdLst/>
              <a:ahLst/>
              <a:cxnLst/>
              <a:rect l="l" t="t" r="r" b="b"/>
              <a:pathLst>
                <a:path w="244" h="256" extrusionOk="0">
                  <a:moveTo>
                    <a:pt x="104" y="0"/>
                  </a:moveTo>
                  <a:cubicBezTo>
                    <a:pt x="54" y="17"/>
                    <a:pt x="1" y="87"/>
                    <a:pt x="21" y="153"/>
                  </a:cubicBezTo>
                  <a:cubicBezTo>
                    <a:pt x="21" y="190"/>
                    <a:pt x="38" y="223"/>
                    <a:pt x="71" y="239"/>
                  </a:cubicBezTo>
                  <a:cubicBezTo>
                    <a:pt x="87" y="256"/>
                    <a:pt x="124" y="256"/>
                    <a:pt x="141" y="256"/>
                  </a:cubicBezTo>
                  <a:cubicBezTo>
                    <a:pt x="207" y="239"/>
                    <a:pt x="244" y="190"/>
                    <a:pt x="244" y="103"/>
                  </a:cubicBezTo>
                  <a:cubicBezTo>
                    <a:pt x="227" y="70"/>
                    <a:pt x="207" y="50"/>
                    <a:pt x="190" y="33"/>
                  </a:cubicBezTo>
                  <a:cubicBezTo>
                    <a:pt x="190" y="17"/>
                    <a:pt x="174" y="17"/>
                    <a:pt x="174" y="17"/>
                  </a:cubicBezTo>
                  <a:cubicBezTo>
                    <a:pt x="157"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9" name="Google Shape;21009;p60"/>
            <p:cNvSpPr/>
            <p:nvPr/>
          </p:nvSpPr>
          <p:spPr>
            <a:xfrm>
              <a:off x="3828975" y="2323150"/>
              <a:ext cx="5600" cy="6575"/>
            </a:xfrm>
            <a:custGeom>
              <a:avLst/>
              <a:gdLst/>
              <a:ahLst/>
              <a:cxnLst/>
              <a:rect l="l" t="t" r="r" b="b"/>
              <a:pathLst>
                <a:path w="224" h="263" extrusionOk="0">
                  <a:moveTo>
                    <a:pt x="104" y="0"/>
                  </a:moveTo>
                  <a:cubicBezTo>
                    <a:pt x="33" y="17"/>
                    <a:pt x="0" y="87"/>
                    <a:pt x="0" y="157"/>
                  </a:cubicBezTo>
                  <a:cubicBezTo>
                    <a:pt x="15" y="215"/>
                    <a:pt x="58" y="263"/>
                    <a:pt x="113" y="263"/>
                  </a:cubicBezTo>
                  <a:cubicBezTo>
                    <a:pt x="120" y="263"/>
                    <a:pt x="128" y="262"/>
                    <a:pt x="137" y="260"/>
                  </a:cubicBezTo>
                  <a:cubicBezTo>
                    <a:pt x="153" y="260"/>
                    <a:pt x="190" y="243"/>
                    <a:pt x="207" y="206"/>
                  </a:cubicBezTo>
                  <a:cubicBezTo>
                    <a:pt x="223" y="173"/>
                    <a:pt x="223" y="140"/>
                    <a:pt x="223" y="103"/>
                  </a:cubicBezTo>
                  <a:cubicBezTo>
                    <a:pt x="223" y="70"/>
                    <a:pt x="207" y="54"/>
                    <a:pt x="190" y="17"/>
                  </a:cubicBezTo>
                  <a:lnTo>
                    <a:pt x="153"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0" name="Google Shape;21010;p60"/>
            <p:cNvSpPr/>
            <p:nvPr/>
          </p:nvSpPr>
          <p:spPr>
            <a:xfrm>
              <a:off x="3898550" y="2245425"/>
              <a:ext cx="6000" cy="6675"/>
            </a:xfrm>
            <a:custGeom>
              <a:avLst/>
              <a:gdLst/>
              <a:ahLst/>
              <a:cxnLst/>
              <a:rect l="l" t="t" r="r" b="b"/>
              <a:pathLst>
                <a:path w="240" h="267" extrusionOk="0">
                  <a:moveTo>
                    <a:pt x="103" y="0"/>
                  </a:moveTo>
                  <a:cubicBezTo>
                    <a:pt x="70" y="17"/>
                    <a:pt x="50" y="33"/>
                    <a:pt x="17" y="54"/>
                  </a:cubicBezTo>
                  <a:cubicBezTo>
                    <a:pt x="0" y="87"/>
                    <a:pt x="0" y="120"/>
                    <a:pt x="0" y="157"/>
                  </a:cubicBezTo>
                  <a:cubicBezTo>
                    <a:pt x="17" y="190"/>
                    <a:pt x="17" y="223"/>
                    <a:pt x="50" y="240"/>
                  </a:cubicBezTo>
                  <a:cubicBezTo>
                    <a:pt x="65" y="254"/>
                    <a:pt x="86" y="267"/>
                    <a:pt x="108" y="267"/>
                  </a:cubicBezTo>
                  <a:cubicBezTo>
                    <a:pt x="118" y="267"/>
                    <a:pt x="127" y="265"/>
                    <a:pt x="136" y="260"/>
                  </a:cubicBezTo>
                  <a:cubicBezTo>
                    <a:pt x="190" y="260"/>
                    <a:pt x="240" y="190"/>
                    <a:pt x="223" y="120"/>
                  </a:cubicBezTo>
                  <a:cubicBezTo>
                    <a:pt x="223" y="87"/>
                    <a:pt x="207" y="54"/>
                    <a:pt x="174"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1" name="Google Shape;21011;p60"/>
            <p:cNvSpPr/>
            <p:nvPr/>
          </p:nvSpPr>
          <p:spPr>
            <a:xfrm>
              <a:off x="3828550" y="2462700"/>
              <a:ext cx="5600" cy="6525"/>
            </a:xfrm>
            <a:custGeom>
              <a:avLst/>
              <a:gdLst/>
              <a:ahLst/>
              <a:cxnLst/>
              <a:rect l="l" t="t" r="r" b="b"/>
              <a:pathLst>
                <a:path w="224" h="261" extrusionOk="0">
                  <a:moveTo>
                    <a:pt x="104" y="1"/>
                  </a:moveTo>
                  <a:cubicBezTo>
                    <a:pt x="50" y="21"/>
                    <a:pt x="1" y="87"/>
                    <a:pt x="17" y="157"/>
                  </a:cubicBezTo>
                  <a:cubicBezTo>
                    <a:pt x="17" y="190"/>
                    <a:pt x="34" y="227"/>
                    <a:pt x="50" y="244"/>
                  </a:cubicBezTo>
                  <a:cubicBezTo>
                    <a:pt x="88" y="260"/>
                    <a:pt x="104" y="260"/>
                    <a:pt x="121" y="260"/>
                  </a:cubicBezTo>
                  <a:cubicBezTo>
                    <a:pt x="154" y="207"/>
                    <a:pt x="191" y="157"/>
                    <a:pt x="224" y="87"/>
                  </a:cubicBezTo>
                  <a:cubicBezTo>
                    <a:pt x="224" y="71"/>
                    <a:pt x="207" y="54"/>
                    <a:pt x="191" y="38"/>
                  </a:cubicBezTo>
                  <a:cubicBezTo>
                    <a:pt x="191" y="21"/>
                    <a:pt x="170" y="21"/>
                    <a:pt x="170" y="21"/>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2" name="Google Shape;21012;p60"/>
            <p:cNvSpPr/>
            <p:nvPr/>
          </p:nvSpPr>
          <p:spPr>
            <a:xfrm>
              <a:off x="3837525" y="2426925"/>
              <a:ext cx="6100" cy="6550"/>
            </a:xfrm>
            <a:custGeom>
              <a:avLst/>
              <a:gdLst/>
              <a:ahLst/>
              <a:cxnLst/>
              <a:rect l="l" t="t" r="r" b="b"/>
              <a:pathLst>
                <a:path w="244" h="262" extrusionOk="0">
                  <a:moveTo>
                    <a:pt x="102" y="0"/>
                  </a:moveTo>
                  <a:cubicBezTo>
                    <a:pt x="85" y="0"/>
                    <a:pt x="66" y="14"/>
                    <a:pt x="54" y="26"/>
                  </a:cubicBezTo>
                  <a:cubicBezTo>
                    <a:pt x="1" y="75"/>
                    <a:pt x="1" y="162"/>
                    <a:pt x="38" y="215"/>
                  </a:cubicBezTo>
                  <a:cubicBezTo>
                    <a:pt x="57" y="244"/>
                    <a:pt x="89" y="262"/>
                    <a:pt x="122" y="262"/>
                  </a:cubicBezTo>
                  <a:cubicBezTo>
                    <a:pt x="145" y="262"/>
                    <a:pt x="170" y="252"/>
                    <a:pt x="190" y="232"/>
                  </a:cubicBezTo>
                  <a:cubicBezTo>
                    <a:pt x="244" y="178"/>
                    <a:pt x="244" y="112"/>
                    <a:pt x="207" y="42"/>
                  </a:cubicBezTo>
                  <a:cubicBezTo>
                    <a:pt x="190" y="26"/>
                    <a:pt x="174" y="26"/>
                    <a:pt x="157" y="9"/>
                  </a:cubicBezTo>
                  <a:lnTo>
                    <a:pt x="120" y="9"/>
                  </a:lnTo>
                  <a:cubicBezTo>
                    <a:pt x="115" y="3"/>
                    <a:pt x="109"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3" name="Google Shape;21013;p60"/>
            <p:cNvSpPr/>
            <p:nvPr/>
          </p:nvSpPr>
          <p:spPr>
            <a:xfrm>
              <a:off x="3948325" y="2252325"/>
              <a:ext cx="6125" cy="6425"/>
            </a:xfrm>
            <a:custGeom>
              <a:avLst/>
              <a:gdLst/>
              <a:ahLst/>
              <a:cxnLst/>
              <a:rect l="l" t="t" r="r" b="b"/>
              <a:pathLst>
                <a:path w="245" h="257" extrusionOk="0">
                  <a:moveTo>
                    <a:pt x="104" y="1"/>
                  </a:moveTo>
                  <a:cubicBezTo>
                    <a:pt x="54" y="1"/>
                    <a:pt x="1" y="67"/>
                    <a:pt x="17" y="137"/>
                  </a:cubicBezTo>
                  <a:cubicBezTo>
                    <a:pt x="17" y="170"/>
                    <a:pt x="38" y="207"/>
                    <a:pt x="54" y="223"/>
                  </a:cubicBezTo>
                  <a:cubicBezTo>
                    <a:pt x="87" y="256"/>
                    <a:pt x="120" y="256"/>
                    <a:pt x="141" y="256"/>
                  </a:cubicBezTo>
                  <a:cubicBezTo>
                    <a:pt x="207" y="240"/>
                    <a:pt x="244" y="170"/>
                    <a:pt x="244" y="104"/>
                  </a:cubicBezTo>
                  <a:cubicBezTo>
                    <a:pt x="223" y="67"/>
                    <a:pt x="207" y="34"/>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4" name="Google Shape;21014;p60"/>
            <p:cNvSpPr/>
            <p:nvPr/>
          </p:nvSpPr>
          <p:spPr>
            <a:xfrm>
              <a:off x="3949675" y="2300350"/>
              <a:ext cx="6000" cy="6525"/>
            </a:xfrm>
            <a:custGeom>
              <a:avLst/>
              <a:gdLst/>
              <a:ahLst/>
              <a:cxnLst/>
              <a:rect l="l" t="t" r="r" b="b"/>
              <a:pathLst>
                <a:path w="240" h="261" extrusionOk="0">
                  <a:moveTo>
                    <a:pt x="103" y="1"/>
                  </a:moveTo>
                  <a:cubicBezTo>
                    <a:pt x="66" y="1"/>
                    <a:pt x="50" y="22"/>
                    <a:pt x="33" y="55"/>
                  </a:cubicBezTo>
                  <a:cubicBezTo>
                    <a:pt x="0" y="88"/>
                    <a:pt x="0" y="125"/>
                    <a:pt x="0" y="158"/>
                  </a:cubicBezTo>
                  <a:cubicBezTo>
                    <a:pt x="17" y="191"/>
                    <a:pt x="33" y="207"/>
                    <a:pt x="50" y="244"/>
                  </a:cubicBezTo>
                  <a:cubicBezTo>
                    <a:pt x="66" y="261"/>
                    <a:pt x="103" y="261"/>
                    <a:pt x="136" y="261"/>
                  </a:cubicBezTo>
                  <a:cubicBezTo>
                    <a:pt x="190" y="244"/>
                    <a:pt x="239" y="191"/>
                    <a:pt x="223" y="104"/>
                  </a:cubicBezTo>
                  <a:cubicBezTo>
                    <a:pt x="223" y="71"/>
                    <a:pt x="207" y="55"/>
                    <a:pt x="190" y="22"/>
                  </a:cubicBezTo>
                  <a:cubicBezTo>
                    <a:pt x="169" y="22"/>
                    <a:pt x="169"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5" name="Google Shape;21015;p60"/>
            <p:cNvSpPr/>
            <p:nvPr/>
          </p:nvSpPr>
          <p:spPr>
            <a:xfrm>
              <a:off x="3820825" y="2353650"/>
              <a:ext cx="5600" cy="6525"/>
            </a:xfrm>
            <a:custGeom>
              <a:avLst/>
              <a:gdLst/>
              <a:ahLst/>
              <a:cxnLst/>
              <a:rect l="l" t="t" r="r" b="b"/>
              <a:pathLst>
                <a:path w="224" h="261" extrusionOk="0">
                  <a:moveTo>
                    <a:pt x="137" y="0"/>
                  </a:moveTo>
                  <a:cubicBezTo>
                    <a:pt x="104" y="0"/>
                    <a:pt x="67" y="17"/>
                    <a:pt x="50" y="33"/>
                  </a:cubicBezTo>
                  <a:cubicBezTo>
                    <a:pt x="1" y="71"/>
                    <a:pt x="1" y="157"/>
                    <a:pt x="34" y="207"/>
                  </a:cubicBezTo>
                  <a:cubicBezTo>
                    <a:pt x="50" y="240"/>
                    <a:pt x="67" y="260"/>
                    <a:pt x="104" y="260"/>
                  </a:cubicBezTo>
                  <a:cubicBezTo>
                    <a:pt x="137" y="260"/>
                    <a:pt x="170" y="260"/>
                    <a:pt x="190" y="240"/>
                  </a:cubicBezTo>
                  <a:cubicBezTo>
                    <a:pt x="207" y="207"/>
                    <a:pt x="223" y="190"/>
                    <a:pt x="223" y="157"/>
                  </a:cubicBezTo>
                  <a:cubicBezTo>
                    <a:pt x="223" y="120"/>
                    <a:pt x="223" y="87"/>
                    <a:pt x="207" y="54"/>
                  </a:cubicBezTo>
                  <a:cubicBezTo>
                    <a:pt x="190" y="33"/>
                    <a:pt x="170" y="17"/>
                    <a:pt x="153" y="17"/>
                  </a:cubicBezTo>
                  <a:cubicBezTo>
                    <a:pt x="153"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6" name="Google Shape;21016;p60"/>
            <p:cNvSpPr/>
            <p:nvPr/>
          </p:nvSpPr>
          <p:spPr>
            <a:xfrm>
              <a:off x="3864625" y="2391100"/>
              <a:ext cx="6025" cy="6550"/>
            </a:xfrm>
            <a:custGeom>
              <a:avLst/>
              <a:gdLst/>
              <a:ahLst/>
              <a:cxnLst/>
              <a:rect l="l" t="t" r="r" b="b"/>
              <a:pathLst>
                <a:path w="241" h="262" extrusionOk="0">
                  <a:moveTo>
                    <a:pt x="110" y="1"/>
                  </a:moveTo>
                  <a:cubicBezTo>
                    <a:pt x="70" y="1"/>
                    <a:pt x="29" y="34"/>
                    <a:pt x="17" y="82"/>
                  </a:cubicBezTo>
                  <a:cubicBezTo>
                    <a:pt x="1" y="102"/>
                    <a:pt x="1" y="119"/>
                    <a:pt x="1" y="152"/>
                  </a:cubicBezTo>
                  <a:cubicBezTo>
                    <a:pt x="17" y="185"/>
                    <a:pt x="34" y="238"/>
                    <a:pt x="67" y="255"/>
                  </a:cubicBezTo>
                  <a:cubicBezTo>
                    <a:pt x="81" y="259"/>
                    <a:pt x="94" y="261"/>
                    <a:pt x="106" y="261"/>
                  </a:cubicBezTo>
                  <a:cubicBezTo>
                    <a:pt x="139" y="261"/>
                    <a:pt x="163" y="246"/>
                    <a:pt x="191" y="222"/>
                  </a:cubicBezTo>
                  <a:cubicBezTo>
                    <a:pt x="207" y="222"/>
                    <a:pt x="207" y="205"/>
                    <a:pt x="224" y="185"/>
                  </a:cubicBezTo>
                  <a:cubicBezTo>
                    <a:pt x="240" y="119"/>
                    <a:pt x="207" y="32"/>
                    <a:pt x="154" y="16"/>
                  </a:cubicBezTo>
                  <a:cubicBezTo>
                    <a:pt x="140" y="5"/>
                    <a:pt x="125"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7" name="Google Shape;21017;p60"/>
            <p:cNvSpPr/>
            <p:nvPr/>
          </p:nvSpPr>
          <p:spPr>
            <a:xfrm>
              <a:off x="3834950" y="2303075"/>
              <a:ext cx="6525" cy="6700"/>
            </a:xfrm>
            <a:custGeom>
              <a:avLst/>
              <a:gdLst/>
              <a:ahLst/>
              <a:cxnLst/>
              <a:rect l="l" t="t" r="r" b="b"/>
              <a:pathLst>
                <a:path w="261" h="268" extrusionOk="0">
                  <a:moveTo>
                    <a:pt x="121" y="1"/>
                  </a:moveTo>
                  <a:cubicBezTo>
                    <a:pt x="78" y="1"/>
                    <a:pt x="44" y="34"/>
                    <a:pt x="17" y="82"/>
                  </a:cubicBezTo>
                  <a:cubicBezTo>
                    <a:pt x="1" y="152"/>
                    <a:pt x="38" y="238"/>
                    <a:pt x="87" y="255"/>
                  </a:cubicBezTo>
                  <a:cubicBezTo>
                    <a:pt x="101" y="264"/>
                    <a:pt x="116" y="268"/>
                    <a:pt x="131" y="268"/>
                  </a:cubicBezTo>
                  <a:cubicBezTo>
                    <a:pt x="172" y="268"/>
                    <a:pt x="211" y="236"/>
                    <a:pt x="223" y="185"/>
                  </a:cubicBezTo>
                  <a:cubicBezTo>
                    <a:pt x="260" y="119"/>
                    <a:pt x="223" y="49"/>
                    <a:pt x="174" y="16"/>
                  </a:cubicBezTo>
                  <a:cubicBezTo>
                    <a:pt x="155" y="6"/>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8" name="Google Shape;21018;p60"/>
            <p:cNvSpPr/>
            <p:nvPr/>
          </p:nvSpPr>
          <p:spPr>
            <a:xfrm>
              <a:off x="3835875" y="2351075"/>
              <a:ext cx="6000" cy="6525"/>
            </a:xfrm>
            <a:custGeom>
              <a:avLst/>
              <a:gdLst/>
              <a:ahLst/>
              <a:cxnLst/>
              <a:rect l="l" t="t" r="r" b="b"/>
              <a:pathLst>
                <a:path w="240" h="261" extrusionOk="0">
                  <a:moveTo>
                    <a:pt x="104" y="0"/>
                  </a:moveTo>
                  <a:cubicBezTo>
                    <a:pt x="50" y="0"/>
                    <a:pt x="1" y="71"/>
                    <a:pt x="17" y="136"/>
                  </a:cubicBezTo>
                  <a:cubicBezTo>
                    <a:pt x="17" y="174"/>
                    <a:pt x="34" y="207"/>
                    <a:pt x="50" y="223"/>
                  </a:cubicBezTo>
                  <a:cubicBezTo>
                    <a:pt x="83" y="260"/>
                    <a:pt x="104" y="260"/>
                    <a:pt x="137" y="260"/>
                  </a:cubicBezTo>
                  <a:cubicBezTo>
                    <a:pt x="170" y="240"/>
                    <a:pt x="186" y="223"/>
                    <a:pt x="207" y="207"/>
                  </a:cubicBezTo>
                  <a:cubicBezTo>
                    <a:pt x="223" y="174"/>
                    <a:pt x="240" y="136"/>
                    <a:pt x="223" y="103"/>
                  </a:cubicBezTo>
                  <a:cubicBezTo>
                    <a:pt x="223" y="71"/>
                    <a:pt x="207" y="33"/>
                    <a:pt x="186" y="17"/>
                  </a:cubicBezTo>
                  <a:cubicBezTo>
                    <a:pt x="170"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9" name="Google Shape;21019;p60"/>
            <p:cNvSpPr/>
            <p:nvPr/>
          </p:nvSpPr>
          <p:spPr>
            <a:xfrm>
              <a:off x="3831550" y="2273600"/>
              <a:ext cx="6000" cy="6675"/>
            </a:xfrm>
            <a:custGeom>
              <a:avLst/>
              <a:gdLst/>
              <a:ahLst/>
              <a:cxnLst/>
              <a:rect l="l" t="t" r="r" b="b"/>
              <a:pathLst>
                <a:path w="240" h="267" extrusionOk="0">
                  <a:moveTo>
                    <a:pt x="119" y="0"/>
                  </a:moveTo>
                  <a:cubicBezTo>
                    <a:pt x="102" y="0"/>
                    <a:pt x="82" y="12"/>
                    <a:pt x="71" y="24"/>
                  </a:cubicBezTo>
                  <a:cubicBezTo>
                    <a:pt x="17" y="77"/>
                    <a:pt x="1" y="164"/>
                    <a:pt x="50" y="213"/>
                  </a:cubicBezTo>
                  <a:cubicBezTo>
                    <a:pt x="71" y="246"/>
                    <a:pt x="87" y="267"/>
                    <a:pt x="120" y="267"/>
                  </a:cubicBezTo>
                  <a:cubicBezTo>
                    <a:pt x="153" y="267"/>
                    <a:pt x="174" y="246"/>
                    <a:pt x="207" y="230"/>
                  </a:cubicBezTo>
                  <a:cubicBezTo>
                    <a:pt x="223" y="213"/>
                    <a:pt x="240" y="180"/>
                    <a:pt x="240" y="143"/>
                  </a:cubicBezTo>
                  <a:cubicBezTo>
                    <a:pt x="240" y="110"/>
                    <a:pt x="240" y="77"/>
                    <a:pt x="223" y="40"/>
                  </a:cubicBezTo>
                  <a:cubicBezTo>
                    <a:pt x="207" y="24"/>
                    <a:pt x="190" y="24"/>
                    <a:pt x="174" y="7"/>
                  </a:cubicBezTo>
                  <a:lnTo>
                    <a:pt x="137" y="7"/>
                  </a:lnTo>
                  <a:cubicBezTo>
                    <a:pt x="132" y="2"/>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0" name="Google Shape;21020;p60"/>
            <p:cNvSpPr/>
            <p:nvPr/>
          </p:nvSpPr>
          <p:spPr>
            <a:xfrm>
              <a:off x="3824225" y="2258400"/>
              <a:ext cx="6000" cy="6600"/>
            </a:xfrm>
            <a:custGeom>
              <a:avLst/>
              <a:gdLst/>
              <a:ahLst/>
              <a:cxnLst/>
              <a:rect l="l" t="t" r="r" b="b"/>
              <a:pathLst>
                <a:path w="240" h="264" extrusionOk="0">
                  <a:moveTo>
                    <a:pt x="113" y="0"/>
                  </a:moveTo>
                  <a:cubicBezTo>
                    <a:pt x="70" y="0"/>
                    <a:pt x="29" y="32"/>
                    <a:pt x="17" y="83"/>
                  </a:cubicBezTo>
                  <a:cubicBezTo>
                    <a:pt x="1" y="100"/>
                    <a:pt x="1" y="133"/>
                    <a:pt x="1" y="153"/>
                  </a:cubicBezTo>
                  <a:cubicBezTo>
                    <a:pt x="17" y="203"/>
                    <a:pt x="34" y="236"/>
                    <a:pt x="71" y="257"/>
                  </a:cubicBezTo>
                  <a:cubicBezTo>
                    <a:pt x="85" y="261"/>
                    <a:pt x="98" y="263"/>
                    <a:pt x="110" y="263"/>
                  </a:cubicBezTo>
                  <a:cubicBezTo>
                    <a:pt x="141" y="263"/>
                    <a:pt x="167" y="251"/>
                    <a:pt x="190" y="236"/>
                  </a:cubicBezTo>
                  <a:cubicBezTo>
                    <a:pt x="207" y="219"/>
                    <a:pt x="207" y="203"/>
                    <a:pt x="223" y="186"/>
                  </a:cubicBezTo>
                  <a:cubicBezTo>
                    <a:pt x="240" y="116"/>
                    <a:pt x="207" y="30"/>
                    <a:pt x="157" y="13"/>
                  </a:cubicBezTo>
                  <a:cubicBezTo>
                    <a:pt x="143" y="5"/>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1" name="Google Shape;21021;p60"/>
            <p:cNvSpPr/>
            <p:nvPr/>
          </p:nvSpPr>
          <p:spPr>
            <a:xfrm>
              <a:off x="3822475" y="2308600"/>
              <a:ext cx="6100" cy="6600"/>
            </a:xfrm>
            <a:custGeom>
              <a:avLst/>
              <a:gdLst/>
              <a:ahLst/>
              <a:cxnLst/>
              <a:rect l="l" t="t" r="r" b="b"/>
              <a:pathLst>
                <a:path w="244" h="264" extrusionOk="0">
                  <a:moveTo>
                    <a:pt x="104" y="1"/>
                  </a:moveTo>
                  <a:cubicBezTo>
                    <a:pt x="38" y="17"/>
                    <a:pt x="1" y="83"/>
                    <a:pt x="1" y="153"/>
                  </a:cubicBezTo>
                  <a:cubicBezTo>
                    <a:pt x="21" y="186"/>
                    <a:pt x="38" y="223"/>
                    <a:pt x="54" y="240"/>
                  </a:cubicBezTo>
                  <a:cubicBezTo>
                    <a:pt x="66" y="252"/>
                    <a:pt x="86" y="263"/>
                    <a:pt x="110" y="263"/>
                  </a:cubicBezTo>
                  <a:cubicBezTo>
                    <a:pt x="120" y="263"/>
                    <a:pt x="130" y="261"/>
                    <a:pt x="141" y="256"/>
                  </a:cubicBezTo>
                  <a:cubicBezTo>
                    <a:pt x="190" y="256"/>
                    <a:pt x="244" y="186"/>
                    <a:pt x="227" y="120"/>
                  </a:cubicBezTo>
                  <a:cubicBezTo>
                    <a:pt x="227" y="83"/>
                    <a:pt x="207" y="50"/>
                    <a:pt x="190" y="34"/>
                  </a:cubicBezTo>
                  <a:cubicBezTo>
                    <a:pt x="174" y="17"/>
                    <a:pt x="174" y="17"/>
                    <a:pt x="157" y="17"/>
                  </a:cubicBezTo>
                  <a:cubicBezTo>
                    <a:pt x="141" y="1"/>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2" name="Google Shape;21022;p60"/>
            <p:cNvSpPr/>
            <p:nvPr/>
          </p:nvSpPr>
          <p:spPr>
            <a:xfrm>
              <a:off x="3827225" y="2244700"/>
              <a:ext cx="6100" cy="6325"/>
            </a:xfrm>
            <a:custGeom>
              <a:avLst/>
              <a:gdLst/>
              <a:ahLst/>
              <a:cxnLst/>
              <a:rect l="l" t="t" r="r" b="b"/>
              <a:pathLst>
                <a:path w="244" h="253" extrusionOk="0">
                  <a:moveTo>
                    <a:pt x="122" y="0"/>
                  </a:moveTo>
                  <a:cubicBezTo>
                    <a:pt x="78" y="0"/>
                    <a:pt x="44" y="32"/>
                    <a:pt x="17" y="83"/>
                  </a:cubicBezTo>
                  <a:cubicBezTo>
                    <a:pt x="0" y="149"/>
                    <a:pt x="37" y="219"/>
                    <a:pt x="87" y="252"/>
                  </a:cubicBezTo>
                  <a:lnTo>
                    <a:pt x="141" y="252"/>
                  </a:lnTo>
                  <a:cubicBezTo>
                    <a:pt x="174" y="252"/>
                    <a:pt x="207" y="219"/>
                    <a:pt x="223" y="186"/>
                  </a:cubicBezTo>
                  <a:cubicBezTo>
                    <a:pt x="244" y="133"/>
                    <a:pt x="244" y="83"/>
                    <a:pt x="207" y="46"/>
                  </a:cubicBezTo>
                  <a:cubicBezTo>
                    <a:pt x="190" y="29"/>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3" name="Google Shape;21023;p60"/>
            <p:cNvSpPr/>
            <p:nvPr/>
          </p:nvSpPr>
          <p:spPr>
            <a:xfrm>
              <a:off x="3973275" y="2355250"/>
              <a:ext cx="6425" cy="6475"/>
            </a:xfrm>
            <a:custGeom>
              <a:avLst/>
              <a:gdLst/>
              <a:ahLst/>
              <a:cxnLst/>
              <a:rect l="l" t="t" r="r" b="b"/>
              <a:pathLst>
                <a:path w="257" h="259" extrusionOk="0">
                  <a:moveTo>
                    <a:pt x="127" y="1"/>
                  </a:moveTo>
                  <a:cubicBezTo>
                    <a:pt x="79" y="1"/>
                    <a:pt x="42" y="22"/>
                    <a:pt x="17" y="73"/>
                  </a:cubicBezTo>
                  <a:cubicBezTo>
                    <a:pt x="1" y="143"/>
                    <a:pt x="33" y="229"/>
                    <a:pt x="87" y="246"/>
                  </a:cubicBezTo>
                  <a:cubicBezTo>
                    <a:pt x="100" y="254"/>
                    <a:pt x="115" y="259"/>
                    <a:pt x="129" y="259"/>
                  </a:cubicBezTo>
                  <a:cubicBezTo>
                    <a:pt x="170" y="259"/>
                    <a:pt x="211" y="227"/>
                    <a:pt x="223" y="176"/>
                  </a:cubicBezTo>
                  <a:cubicBezTo>
                    <a:pt x="256" y="110"/>
                    <a:pt x="223" y="40"/>
                    <a:pt x="174" y="7"/>
                  </a:cubicBezTo>
                  <a:cubicBezTo>
                    <a:pt x="157" y="3"/>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4" name="Google Shape;21024;p60"/>
            <p:cNvSpPr/>
            <p:nvPr/>
          </p:nvSpPr>
          <p:spPr>
            <a:xfrm>
              <a:off x="3908025" y="2336575"/>
              <a:ext cx="6425" cy="6475"/>
            </a:xfrm>
            <a:custGeom>
              <a:avLst/>
              <a:gdLst/>
              <a:ahLst/>
              <a:cxnLst/>
              <a:rect l="l" t="t" r="r" b="b"/>
              <a:pathLst>
                <a:path w="257" h="259" extrusionOk="0">
                  <a:moveTo>
                    <a:pt x="126" y="1"/>
                  </a:moveTo>
                  <a:cubicBezTo>
                    <a:pt x="86" y="1"/>
                    <a:pt x="46" y="34"/>
                    <a:pt x="34" y="82"/>
                  </a:cubicBezTo>
                  <a:cubicBezTo>
                    <a:pt x="1" y="152"/>
                    <a:pt x="34" y="222"/>
                    <a:pt x="83" y="255"/>
                  </a:cubicBezTo>
                  <a:cubicBezTo>
                    <a:pt x="95" y="258"/>
                    <a:pt x="107" y="259"/>
                    <a:pt x="118" y="259"/>
                  </a:cubicBezTo>
                  <a:cubicBezTo>
                    <a:pt x="171" y="259"/>
                    <a:pt x="212" y="226"/>
                    <a:pt x="240" y="168"/>
                  </a:cubicBezTo>
                  <a:cubicBezTo>
                    <a:pt x="256" y="119"/>
                    <a:pt x="223" y="32"/>
                    <a:pt x="170" y="16"/>
                  </a:cubicBezTo>
                  <a:cubicBezTo>
                    <a:pt x="156" y="5"/>
                    <a:pt x="141"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5" name="Google Shape;21025;p60"/>
            <p:cNvSpPr/>
            <p:nvPr/>
          </p:nvSpPr>
          <p:spPr>
            <a:xfrm>
              <a:off x="3908850" y="2384150"/>
              <a:ext cx="6000" cy="6650"/>
            </a:xfrm>
            <a:custGeom>
              <a:avLst/>
              <a:gdLst/>
              <a:ahLst/>
              <a:cxnLst/>
              <a:rect l="l" t="t" r="r" b="b"/>
              <a:pathLst>
                <a:path w="240" h="266" extrusionOk="0">
                  <a:moveTo>
                    <a:pt x="104" y="1"/>
                  </a:moveTo>
                  <a:cubicBezTo>
                    <a:pt x="50" y="17"/>
                    <a:pt x="1" y="87"/>
                    <a:pt x="17" y="153"/>
                  </a:cubicBezTo>
                  <a:cubicBezTo>
                    <a:pt x="17" y="191"/>
                    <a:pt x="34" y="224"/>
                    <a:pt x="50" y="240"/>
                  </a:cubicBezTo>
                  <a:cubicBezTo>
                    <a:pt x="76" y="252"/>
                    <a:pt x="100" y="265"/>
                    <a:pt x="118" y="265"/>
                  </a:cubicBezTo>
                  <a:cubicBezTo>
                    <a:pt x="125" y="265"/>
                    <a:pt x="132" y="263"/>
                    <a:pt x="137" y="256"/>
                  </a:cubicBezTo>
                  <a:cubicBezTo>
                    <a:pt x="174" y="256"/>
                    <a:pt x="190" y="240"/>
                    <a:pt x="207" y="207"/>
                  </a:cubicBezTo>
                  <a:cubicBezTo>
                    <a:pt x="223" y="191"/>
                    <a:pt x="240" y="153"/>
                    <a:pt x="240" y="120"/>
                  </a:cubicBezTo>
                  <a:cubicBezTo>
                    <a:pt x="223" y="87"/>
                    <a:pt x="207" y="50"/>
                    <a:pt x="190" y="34"/>
                  </a:cubicBezTo>
                  <a:cubicBezTo>
                    <a:pt x="190" y="17"/>
                    <a:pt x="174" y="17"/>
                    <a:pt x="174" y="17"/>
                  </a:cubicBez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6" name="Google Shape;21026;p60"/>
            <p:cNvSpPr/>
            <p:nvPr/>
          </p:nvSpPr>
          <p:spPr>
            <a:xfrm>
              <a:off x="3917000" y="2275100"/>
              <a:ext cx="6000" cy="6425"/>
            </a:xfrm>
            <a:custGeom>
              <a:avLst/>
              <a:gdLst/>
              <a:ahLst/>
              <a:cxnLst/>
              <a:rect l="l" t="t" r="r" b="b"/>
              <a:pathLst>
                <a:path w="240" h="257" extrusionOk="0">
                  <a:moveTo>
                    <a:pt x="103" y="1"/>
                  </a:moveTo>
                  <a:cubicBezTo>
                    <a:pt x="54" y="17"/>
                    <a:pt x="0" y="67"/>
                    <a:pt x="17" y="153"/>
                  </a:cubicBezTo>
                  <a:cubicBezTo>
                    <a:pt x="17" y="186"/>
                    <a:pt x="33" y="207"/>
                    <a:pt x="54" y="240"/>
                  </a:cubicBezTo>
                  <a:cubicBezTo>
                    <a:pt x="87" y="256"/>
                    <a:pt x="103" y="256"/>
                    <a:pt x="136" y="256"/>
                  </a:cubicBezTo>
                  <a:cubicBezTo>
                    <a:pt x="207" y="240"/>
                    <a:pt x="240" y="170"/>
                    <a:pt x="223" y="104"/>
                  </a:cubicBezTo>
                  <a:cubicBezTo>
                    <a:pt x="223" y="50"/>
                    <a:pt x="190"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7" name="Google Shape;21027;p60"/>
            <p:cNvSpPr/>
            <p:nvPr/>
          </p:nvSpPr>
          <p:spPr>
            <a:xfrm>
              <a:off x="3911850" y="2290575"/>
              <a:ext cx="5575" cy="6400"/>
            </a:xfrm>
            <a:custGeom>
              <a:avLst/>
              <a:gdLst/>
              <a:ahLst/>
              <a:cxnLst/>
              <a:rect l="l" t="t" r="r" b="b"/>
              <a:pathLst>
                <a:path w="223" h="256" extrusionOk="0">
                  <a:moveTo>
                    <a:pt x="103" y="0"/>
                  </a:moveTo>
                  <a:cubicBezTo>
                    <a:pt x="70" y="0"/>
                    <a:pt x="33" y="17"/>
                    <a:pt x="17" y="50"/>
                  </a:cubicBezTo>
                  <a:cubicBezTo>
                    <a:pt x="0" y="83"/>
                    <a:pt x="0" y="120"/>
                    <a:pt x="0" y="153"/>
                  </a:cubicBezTo>
                  <a:cubicBezTo>
                    <a:pt x="0" y="186"/>
                    <a:pt x="17" y="206"/>
                    <a:pt x="54" y="239"/>
                  </a:cubicBezTo>
                  <a:cubicBezTo>
                    <a:pt x="70" y="256"/>
                    <a:pt x="103" y="256"/>
                    <a:pt x="120" y="256"/>
                  </a:cubicBezTo>
                  <a:cubicBezTo>
                    <a:pt x="190" y="239"/>
                    <a:pt x="223" y="169"/>
                    <a:pt x="223" y="103"/>
                  </a:cubicBezTo>
                  <a:cubicBezTo>
                    <a:pt x="223" y="66"/>
                    <a:pt x="206" y="50"/>
                    <a:pt x="173" y="17"/>
                  </a:cubicBezTo>
                  <a:cubicBezTo>
                    <a:pt x="173"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8" name="Google Shape;21028;p60"/>
            <p:cNvSpPr/>
            <p:nvPr/>
          </p:nvSpPr>
          <p:spPr>
            <a:xfrm>
              <a:off x="3901950" y="2356650"/>
              <a:ext cx="6100" cy="6500"/>
            </a:xfrm>
            <a:custGeom>
              <a:avLst/>
              <a:gdLst/>
              <a:ahLst/>
              <a:cxnLst/>
              <a:rect l="l" t="t" r="r" b="b"/>
              <a:pathLst>
                <a:path w="244" h="260" extrusionOk="0">
                  <a:moveTo>
                    <a:pt x="104" y="0"/>
                  </a:moveTo>
                  <a:cubicBezTo>
                    <a:pt x="38" y="0"/>
                    <a:pt x="0" y="70"/>
                    <a:pt x="17" y="140"/>
                  </a:cubicBezTo>
                  <a:cubicBezTo>
                    <a:pt x="17" y="206"/>
                    <a:pt x="71" y="260"/>
                    <a:pt x="141" y="260"/>
                  </a:cubicBezTo>
                  <a:cubicBezTo>
                    <a:pt x="174" y="243"/>
                    <a:pt x="190" y="223"/>
                    <a:pt x="207" y="206"/>
                  </a:cubicBezTo>
                  <a:cubicBezTo>
                    <a:pt x="223" y="173"/>
                    <a:pt x="244" y="140"/>
                    <a:pt x="223" y="103"/>
                  </a:cubicBezTo>
                  <a:cubicBezTo>
                    <a:pt x="223" y="70"/>
                    <a:pt x="207" y="37"/>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9" name="Google Shape;21029;p60"/>
            <p:cNvSpPr/>
            <p:nvPr/>
          </p:nvSpPr>
          <p:spPr>
            <a:xfrm>
              <a:off x="3904525" y="2306850"/>
              <a:ext cx="6100" cy="6625"/>
            </a:xfrm>
            <a:custGeom>
              <a:avLst/>
              <a:gdLst/>
              <a:ahLst/>
              <a:cxnLst/>
              <a:rect l="l" t="t" r="r" b="b"/>
              <a:pathLst>
                <a:path w="244" h="265" extrusionOk="0">
                  <a:moveTo>
                    <a:pt x="141" y="1"/>
                  </a:moveTo>
                  <a:cubicBezTo>
                    <a:pt x="120" y="1"/>
                    <a:pt x="87" y="17"/>
                    <a:pt x="71" y="34"/>
                  </a:cubicBezTo>
                  <a:cubicBezTo>
                    <a:pt x="17" y="87"/>
                    <a:pt x="1" y="153"/>
                    <a:pt x="54" y="223"/>
                  </a:cubicBezTo>
                  <a:cubicBezTo>
                    <a:pt x="71" y="240"/>
                    <a:pt x="87" y="256"/>
                    <a:pt x="120" y="256"/>
                  </a:cubicBezTo>
                  <a:cubicBezTo>
                    <a:pt x="131" y="262"/>
                    <a:pt x="140" y="265"/>
                    <a:pt x="149" y="265"/>
                  </a:cubicBezTo>
                  <a:cubicBezTo>
                    <a:pt x="169" y="265"/>
                    <a:pt x="184" y="251"/>
                    <a:pt x="207" y="240"/>
                  </a:cubicBezTo>
                  <a:cubicBezTo>
                    <a:pt x="223" y="223"/>
                    <a:pt x="244" y="190"/>
                    <a:pt x="244" y="153"/>
                  </a:cubicBezTo>
                  <a:cubicBezTo>
                    <a:pt x="244" y="120"/>
                    <a:pt x="244" y="87"/>
                    <a:pt x="223" y="50"/>
                  </a:cubicBezTo>
                  <a:cubicBezTo>
                    <a:pt x="207" y="34"/>
                    <a:pt x="190" y="17"/>
                    <a:pt x="174" y="17"/>
                  </a:cubicBezTo>
                  <a:cubicBezTo>
                    <a:pt x="174" y="17"/>
                    <a:pt x="15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0" name="Google Shape;21030;p60"/>
            <p:cNvSpPr/>
            <p:nvPr/>
          </p:nvSpPr>
          <p:spPr>
            <a:xfrm>
              <a:off x="3900700" y="2371925"/>
              <a:ext cx="5600" cy="6700"/>
            </a:xfrm>
            <a:custGeom>
              <a:avLst/>
              <a:gdLst/>
              <a:ahLst/>
              <a:cxnLst/>
              <a:rect l="l" t="t" r="r" b="b"/>
              <a:pathLst>
                <a:path w="224" h="268" extrusionOk="0">
                  <a:moveTo>
                    <a:pt x="116" y="0"/>
                  </a:moveTo>
                  <a:cubicBezTo>
                    <a:pt x="108" y="0"/>
                    <a:pt x="99" y="2"/>
                    <a:pt x="88" y="7"/>
                  </a:cubicBezTo>
                  <a:cubicBezTo>
                    <a:pt x="34" y="7"/>
                    <a:pt x="1" y="78"/>
                    <a:pt x="1" y="148"/>
                  </a:cubicBezTo>
                  <a:cubicBezTo>
                    <a:pt x="1" y="181"/>
                    <a:pt x="17" y="214"/>
                    <a:pt x="50" y="230"/>
                  </a:cubicBezTo>
                  <a:cubicBezTo>
                    <a:pt x="67" y="251"/>
                    <a:pt x="104" y="267"/>
                    <a:pt x="121" y="267"/>
                  </a:cubicBezTo>
                  <a:cubicBezTo>
                    <a:pt x="154" y="251"/>
                    <a:pt x="191" y="230"/>
                    <a:pt x="207" y="214"/>
                  </a:cubicBezTo>
                  <a:cubicBezTo>
                    <a:pt x="224" y="181"/>
                    <a:pt x="224" y="148"/>
                    <a:pt x="224" y="111"/>
                  </a:cubicBezTo>
                  <a:cubicBezTo>
                    <a:pt x="224" y="78"/>
                    <a:pt x="207" y="45"/>
                    <a:pt x="170" y="24"/>
                  </a:cubicBezTo>
                  <a:lnTo>
                    <a:pt x="154" y="7"/>
                  </a:lnTo>
                  <a:cubicBezTo>
                    <a:pt x="143" y="7"/>
                    <a:pt x="132"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1" name="Google Shape;21031;p60"/>
            <p:cNvSpPr/>
            <p:nvPr/>
          </p:nvSpPr>
          <p:spPr>
            <a:xfrm>
              <a:off x="3900300" y="2321800"/>
              <a:ext cx="6425" cy="6625"/>
            </a:xfrm>
            <a:custGeom>
              <a:avLst/>
              <a:gdLst/>
              <a:ahLst/>
              <a:cxnLst/>
              <a:rect l="l" t="t" r="r" b="b"/>
              <a:pathLst>
                <a:path w="257" h="265" extrusionOk="0">
                  <a:moveTo>
                    <a:pt x="137" y="0"/>
                  </a:moveTo>
                  <a:cubicBezTo>
                    <a:pt x="86" y="0"/>
                    <a:pt x="44" y="33"/>
                    <a:pt x="17" y="91"/>
                  </a:cubicBezTo>
                  <a:cubicBezTo>
                    <a:pt x="0" y="157"/>
                    <a:pt x="33" y="227"/>
                    <a:pt x="83" y="260"/>
                  </a:cubicBezTo>
                  <a:cubicBezTo>
                    <a:pt x="92" y="263"/>
                    <a:pt x="102" y="264"/>
                    <a:pt x="111" y="264"/>
                  </a:cubicBezTo>
                  <a:cubicBezTo>
                    <a:pt x="159" y="264"/>
                    <a:pt x="209" y="232"/>
                    <a:pt x="223" y="174"/>
                  </a:cubicBezTo>
                  <a:cubicBezTo>
                    <a:pt x="256" y="108"/>
                    <a:pt x="223" y="38"/>
                    <a:pt x="170" y="5"/>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2" name="Google Shape;21032;p60"/>
            <p:cNvSpPr/>
            <p:nvPr/>
          </p:nvSpPr>
          <p:spPr>
            <a:xfrm>
              <a:off x="3917400" y="2304100"/>
              <a:ext cx="6125" cy="6600"/>
            </a:xfrm>
            <a:custGeom>
              <a:avLst/>
              <a:gdLst/>
              <a:ahLst/>
              <a:cxnLst/>
              <a:rect l="l" t="t" r="r" b="b"/>
              <a:pathLst>
                <a:path w="245" h="264" extrusionOk="0">
                  <a:moveTo>
                    <a:pt x="122" y="0"/>
                  </a:moveTo>
                  <a:cubicBezTo>
                    <a:pt x="115" y="0"/>
                    <a:pt x="109" y="2"/>
                    <a:pt x="104" y="8"/>
                  </a:cubicBezTo>
                  <a:cubicBezTo>
                    <a:pt x="87" y="8"/>
                    <a:pt x="54" y="24"/>
                    <a:pt x="38" y="41"/>
                  </a:cubicBezTo>
                  <a:cubicBezTo>
                    <a:pt x="17" y="57"/>
                    <a:pt x="1" y="111"/>
                    <a:pt x="17" y="144"/>
                  </a:cubicBezTo>
                  <a:cubicBezTo>
                    <a:pt x="17" y="181"/>
                    <a:pt x="38" y="214"/>
                    <a:pt x="54" y="230"/>
                  </a:cubicBezTo>
                  <a:cubicBezTo>
                    <a:pt x="87" y="247"/>
                    <a:pt x="104" y="263"/>
                    <a:pt x="141" y="263"/>
                  </a:cubicBezTo>
                  <a:cubicBezTo>
                    <a:pt x="191" y="247"/>
                    <a:pt x="244" y="197"/>
                    <a:pt x="224" y="127"/>
                  </a:cubicBezTo>
                  <a:lnTo>
                    <a:pt x="224" y="111"/>
                  </a:lnTo>
                  <a:cubicBezTo>
                    <a:pt x="224" y="57"/>
                    <a:pt x="191" y="24"/>
                    <a:pt x="158" y="8"/>
                  </a:cubicBezTo>
                  <a:cubicBezTo>
                    <a:pt x="147" y="8"/>
                    <a:pt x="134"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3" name="Google Shape;21033;p60"/>
            <p:cNvSpPr/>
            <p:nvPr/>
          </p:nvSpPr>
          <p:spPr>
            <a:xfrm>
              <a:off x="3920400" y="2260050"/>
              <a:ext cx="6100" cy="6425"/>
            </a:xfrm>
            <a:custGeom>
              <a:avLst/>
              <a:gdLst/>
              <a:ahLst/>
              <a:cxnLst/>
              <a:rect l="l" t="t" r="r" b="b"/>
              <a:pathLst>
                <a:path w="244" h="257" extrusionOk="0">
                  <a:moveTo>
                    <a:pt x="124" y="1"/>
                  </a:moveTo>
                  <a:cubicBezTo>
                    <a:pt x="104" y="1"/>
                    <a:pt x="71" y="1"/>
                    <a:pt x="54" y="17"/>
                  </a:cubicBezTo>
                  <a:cubicBezTo>
                    <a:pt x="21" y="50"/>
                    <a:pt x="0" y="87"/>
                    <a:pt x="0" y="120"/>
                  </a:cubicBezTo>
                  <a:cubicBezTo>
                    <a:pt x="0" y="153"/>
                    <a:pt x="21" y="191"/>
                    <a:pt x="38" y="207"/>
                  </a:cubicBezTo>
                  <a:cubicBezTo>
                    <a:pt x="54" y="240"/>
                    <a:pt x="71" y="257"/>
                    <a:pt x="104" y="257"/>
                  </a:cubicBezTo>
                  <a:cubicBezTo>
                    <a:pt x="141" y="257"/>
                    <a:pt x="157" y="257"/>
                    <a:pt x="190" y="224"/>
                  </a:cubicBezTo>
                  <a:cubicBezTo>
                    <a:pt x="227" y="191"/>
                    <a:pt x="244" y="104"/>
                    <a:pt x="207" y="50"/>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4" name="Google Shape;21034;p60"/>
            <p:cNvSpPr/>
            <p:nvPr/>
          </p:nvSpPr>
          <p:spPr>
            <a:xfrm>
              <a:off x="3922975" y="2334800"/>
              <a:ext cx="6100" cy="6400"/>
            </a:xfrm>
            <a:custGeom>
              <a:avLst/>
              <a:gdLst/>
              <a:ahLst/>
              <a:cxnLst/>
              <a:rect l="l" t="t" r="r" b="b"/>
              <a:pathLst>
                <a:path w="244" h="256" extrusionOk="0">
                  <a:moveTo>
                    <a:pt x="104" y="0"/>
                  </a:moveTo>
                  <a:cubicBezTo>
                    <a:pt x="54" y="16"/>
                    <a:pt x="1" y="66"/>
                    <a:pt x="21" y="153"/>
                  </a:cubicBezTo>
                  <a:cubicBezTo>
                    <a:pt x="21" y="190"/>
                    <a:pt x="38" y="206"/>
                    <a:pt x="54" y="239"/>
                  </a:cubicBezTo>
                  <a:cubicBezTo>
                    <a:pt x="87" y="256"/>
                    <a:pt x="104" y="256"/>
                    <a:pt x="141" y="256"/>
                  </a:cubicBezTo>
                  <a:cubicBezTo>
                    <a:pt x="207" y="239"/>
                    <a:pt x="244" y="169"/>
                    <a:pt x="227" y="103"/>
                  </a:cubicBezTo>
                  <a:cubicBezTo>
                    <a:pt x="227" y="66"/>
                    <a:pt x="207" y="33"/>
                    <a:pt x="190" y="16"/>
                  </a:cubicBezTo>
                  <a:cubicBezTo>
                    <a:pt x="174" y="16"/>
                    <a:pt x="174" y="16"/>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5" name="Google Shape;21035;p60"/>
            <p:cNvSpPr/>
            <p:nvPr/>
          </p:nvSpPr>
          <p:spPr>
            <a:xfrm>
              <a:off x="3915750" y="2351475"/>
              <a:ext cx="6025" cy="6525"/>
            </a:xfrm>
            <a:custGeom>
              <a:avLst/>
              <a:gdLst/>
              <a:ahLst/>
              <a:cxnLst/>
              <a:rect l="l" t="t" r="r" b="b"/>
              <a:pathLst>
                <a:path w="241" h="261" extrusionOk="0">
                  <a:moveTo>
                    <a:pt x="104" y="1"/>
                  </a:moveTo>
                  <a:cubicBezTo>
                    <a:pt x="50" y="17"/>
                    <a:pt x="1" y="71"/>
                    <a:pt x="17" y="158"/>
                  </a:cubicBezTo>
                  <a:cubicBezTo>
                    <a:pt x="17" y="191"/>
                    <a:pt x="34" y="207"/>
                    <a:pt x="50" y="244"/>
                  </a:cubicBezTo>
                  <a:cubicBezTo>
                    <a:pt x="83" y="261"/>
                    <a:pt x="104" y="261"/>
                    <a:pt x="137" y="261"/>
                  </a:cubicBezTo>
                  <a:cubicBezTo>
                    <a:pt x="207" y="244"/>
                    <a:pt x="240" y="174"/>
                    <a:pt x="224" y="104"/>
                  </a:cubicBezTo>
                  <a:cubicBezTo>
                    <a:pt x="224" y="71"/>
                    <a:pt x="207" y="38"/>
                    <a:pt x="186"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6" name="Google Shape;21036;p60"/>
            <p:cNvSpPr/>
            <p:nvPr/>
          </p:nvSpPr>
          <p:spPr>
            <a:xfrm>
              <a:off x="3915250" y="2367350"/>
              <a:ext cx="6525" cy="6950"/>
            </a:xfrm>
            <a:custGeom>
              <a:avLst/>
              <a:gdLst/>
              <a:ahLst/>
              <a:cxnLst/>
              <a:rect l="l" t="t" r="r" b="b"/>
              <a:pathLst>
                <a:path w="261" h="278" extrusionOk="0">
                  <a:moveTo>
                    <a:pt x="140" y="1"/>
                  </a:moveTo>
                  <a:cubicBezTo>
                    <a:pt x="103" y="1"/>
                    <a:pt x="87" y="21"/>
                    <a:pt x="54" y="38"/>
                  </a:cubicBezTo>
                  <a:cubicBezTo>
                    <a:pt x="21" y="87"/>
                    <a:pt x="0" y="158"/>
                    <a:pt x="37" y="228"/>
                  </a:cubicBezTo>
                  <a:cubicBezTo>
                    <a:pt x="54" y="244"/>
                    <a:pt x="87" y="261"/>
                    <a:pt x="124" y="277"/>
                  </a:cubicBezTo>
                  <a:cubicBezTo>
                    <a:pt x="140" y="277"/>
                    <a:pt x="173" y="261"/>
                    <a:pt x="190" y="244"/>
                  </a:cubicBezTo>
                  <a:cubicBezTo>
                    <a:pt x="244" y="190"/>
                    <a:pt x="260" y="104"/>
                    <a:pt x="206" y="54"/>
                  </a:cubicBezTo>
                  <a:cubicBezTo>
                    <a:pt x="206" y="38"/>
                    <a:pt x="190" y="21"/>
                    <a:pt x="173" y="21"/>
                  </a:cubicBezTo>
                  <a:cubicBezTo>
                    <a:pt x="157" y="21"/>
                    <a:pt x="157" y="2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7" name="Google Shape;21037;p60"/>
            <p:cNvSpPr/>
            <p:nvPr/>
          </p:nvSpPr>
          <p:spPr>
            <a:xfrm>
              <a:off x="3915750" y="2320875"/>
              <a:ext cx="6025" cy="6525"/>
            </a:xfrm>
            <a:custGeom>
              <a:avLst/>
              <a:gdLst/>
              <a:ahLst/>
              <a:cxnLst/>
              <a:rect l="l" t="t" r="r" b="b"/>
              <a:pathLst>
                <a:path w="241" h="261" extrusionOk="0">
                  <a:moveTo>
                    <a:pt x="128" y="1"/>
                  </a:moveTo>
                  <a:cubicBezTo>
                    <a:pt x="83" y="1"/>
                    <a:pt x="31" y="36"/>
                    <a:pt x="17" y="91"/>
                  </a:cubicBezTo>
                  <a:cubicBezTo>
                    <a:pt x="1" y="145"/>
                    <a:pt x="17" y="231"/>
                    <a:pt x="67" y="248"/>
                  </a:cubicBezTo>
                  <a:cubicBezTo>
                    <a:pt x="86" y="257"/>
                    <a:pt x="104" y="261"/>
                    <a:pt x="122" y="261"/>
                  </a:cubicBezTo>
                  <a:cubicBezTo>
                    <a:pt x="170" y="261"/>
                    <a:pt x="211" y="229"/>
                    <a:pt x="224" y="178"/>
                  </a:cubicBezTo>
                  <a:cubicBezTo>
                    <a:pt x="240" y="108"/>
                    <a:pt x="207" y="42"/>
                    <a:pt x="153" y="5"/>
                  </a:cubicBezTo>
                  <a:cubicBezTo>
                    <a:pt x="146"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8" name="Google Shape;21038;p60"/>
            <p:cNvSpPr/>
            <p:nvPr/>
          </p:nvSpPr>
          <p:spPr>
            <a:xfrm>
              <a:off x="3900300" y="2278000"/>
              <a:ext cx="6000" cy="6525"/>
            </a:xfrm>
            <a:custGeom>
              <a:avLst/>
              <a:gdLst/>
              <a:ahLst/>
              <a:cxnLst/>
              <a:rect l="l" t="t" r="r" b="b"/>
              <a:pathLst>
                <a:path w="240" h="261" extrusionOk="0">
                  <a:moveTo>
                    <a:pt x="137" y="0"/>
                  </a:moveTo>
                  <a:cubicBezTo>
                    <a:pt x="86" y="0"/>
                    <a:pt x="44" y="33"/>
                    <a:pt x="17" y="91"/>
                  </a:cubicBezTo>
                  <a:cubicBezTo>
                    <a:pt x="0" y="157"/>
                    <a:pt x="33" y="227"/>
                    <a:pt x="83" y="244"/>
                  </a:cubicBezTo>
                  <a:cubicBezTo>
                    <a:pt x="104" y="260"/>
                    <a:pt x="120" y="260"/>
                    <a:pt x="137" y="260"/>
                  </a:cubicBezTo>
                  <a:cubicBezTo>
                    <a:pt x="170" y="260"/>
                    <a:pt x="223" y="227"/>
                    <a:pt x="223" y="173"/>
                  </a:cubicBezTo>
                  <a:cubicBezTo>
                    <a:pt x="240" y="124"/>
                    <a:pt x="240" y="70"/>
                    <a:pt x="207" y="37"/>
                  </a:cubicBezTo>
                  <a:cubicBezTo>
                    <a:pt x="207" y="21"/>
                    <a:pt x="186" y="21"/>
                    <a:pt x="170" y="4"/>
                  </a:cubicBezTo>
                  <a:cubicBezTo>
                    <a:pt x="158" y="2"/>
                    <a:pt x="14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9" name="Google Shape;21039;p60"/>
            <p:cNvSpPr/>
            <p:nvPr/>
          </p:nvSpPr>
          <p:spPr>
            <a:xfrm>
              <a:off x="3886075" y="2251925"/>
              <a:ext cx="5600" cy="6475"/>
            </a:xfrm>
            <a:custGeom>
              <a:avLst/>
              <a:gdLst/>
              <a:ahLst/>
              <a:cxnLst/>
              <a:rect l="l" t="t" r="r" b="b"/>
              <a:pathLst>
                <a:path w="224" h="259" extrusionOk="0">
                  <a:moveTo>
                    <a:pt x="120" y="0"/>
                  </a:moveTo>
                  <a:cubicBezTo>
                    <a:pt x="87" y="0"/>
                    <a:pt x="54" y="0"/>
                    <a:pt x="34" y="33"/>
                  </a:cubicBezTo>
                  <a:cubicBezTo>
                    <a:pt x="17" y="50"/>
                    <a:pt x="1" y="83"/>
                    <a:pt x="1" y="120"/>
                  </a:cubicBezTo>
                  <a:cubicBezTo>
                    <a:pt x="1" y="153"/>
                    <a:pt x="1" y="186"/>
                    <a:pt x="17" y="206"/>
                  </a:cubicBezTo>
                  <a:cubicBezTo>
                    <a:pt x="37" y="242"/>
                    <a:pt x="65" y="258"/>
                    <a:pt x="95" y="258"/>
                  </a:cubicBezTo>
                  <a:cubicBezTo>
                    <a:pt x="121" y="258"/>
                    <a:pt x="149" y="246"/>
                    <a:pt x="174" y="223"/>
                  </a:cubicBezTo>
                  <a:cubicBezTo>
                    <a:pt x="223" y="186"/>
                    <a:pt x="223" y="103"/>
                    <a:pt x="190" y="50"/>
                  </a:cubicBezTo>
                  <a:cubicBezTo>
                    <a:pt x="174" y="33"/>
                    <a:pt x="174" y="17"/>
                    <a:pt x="137" y="17"/>
                  </a:cubicBezTo>
                  <a:cubicBezTo>
                    <a:pt x="137" y="0"/>
                    <a:pt x="120"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0" name="Google Shape;21040;p60"/>
            <p:cNvSpPr/>
            <p:nvPr/>
          </p:nvSpPr>
          <p:spPr>
            <a:xfrm>
              <a:off x="3883075" y="2296125"/>
              <a:ext cx="6025" cy="6600"/>
            </a:xfrm>
            <a:custGeom>
              <a:avLst/>
              <a:gdLst/>
              <a:ahLst/>
              <a:cxnLst/>
              <a:rect l="l" t="t" r="r" b="b"/>
              <a:pathLst>
                <a:path w="241" h="264" extrusionOk="0">
                  <a:moveTo>
                    <a:pt x="104" y="1"/>
                  </a:moveTo>
                  <a:cubicBezTo>
                    <a:pt x="71" y="17"/>
                    <a:pt x="50" y="34"/>
                    <a:pt x="34" y="50"/>
                  </a:cubicBezTo>
                  <a:cubicBezTo>
                    <a:pt x="17" y="87"/>
                    <a:pt x="1" y="120"/>
                    <a:pt x="17" y="153"/>
                  </a:cubicBezTo>
                  <a:cubicBezTo>
                    <a:pt x="17" y="191"/>
                    <a:pt x="34" y="224"/>
                    <a:pt x="50" y="240"/>
                  </a:cubicBezTo>
                  <a:cubicBezTo>
                    <a:pt x="65" y="252"/>
                    <a:pt x="86" y="263"/>
                    <a:pt x="108" y="263"/>
                  </a:cubicBezTo>
                  <a:cubicBezTo>
                    <a:pt x="118" y="263"/>
                    <a:pt x="127" y="261"/>
                    <a:pt x="137" y="257"/>
                  </a:cubicBezTo>
                  <a:cubicBezTo>
                    <a:pt x="191" y="257"/>
                    <a:pt x="240" y="191"/>
                    <a:pt x="224" y="120"/>
                  </a:cubicBezTo>
                  <a:cubicBezTo>
                    <a:pt x="224" y="87"/>
                    <a:pt x="207" y="50"/>
                    <a:pt x="191" y="34"/>
                  </a:cubicBezTo>
                  <a:cubicBezTo>
                    <a:pt x="174" y="17"/>
                    <a:pt x="174" y="17"/>
                    <a:pt x="154" y="17"/>
                  </a:cubicBezTo>
                  <a:cubicBezTo>
                    <a:pt x="137" y="1"/>
                    <a:pt x="121"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1" name="Google Shape;21041;p60"/>
            <p:cNvSpPr/>
            <p:nvPr/>
          </p:nvSpPr>
          <p:spPr>
            <a:xfrm>
              <a:off x="3887425" y="2279325"/>
              <a:ext cx="5575" cy="6525"/>
            </a:xfrm>
            <a:custGeom>
              <a:avLst/>
              <a:gdLst/>
              <a:ahLst/>
              <a:cxnLst/>
              <a:rect l="l" t="t" r="r" b="b"/>
              <a:pathLst>
                <a:path w="223" h="261" extrusionOk="0">
                  <a:moveTo>
                    <a:pt x="120" y="1"/>
                  </a:moveTo>
                  <a:cubicBezTo>
                    <a:pt x="103" y="1"/>
                    <a:pt x="66" y="1"/>
                    <a:pt x="50" y="38"/>
                  </a:cubicBezTo>
                  <a:cubicBezTo>
                    <a:pt x="0" y="71"/>
                    <a:pt x="0" y="158"/>
                    <a:pt x="33" y="207"/>
                  </a:cubicBezTo>
                  <a:cubicBezTo>
                    <a:pt x="50" y="244"/>
                    <a:pt x="66" y="261"/>
                    <a:pt x="103" y="261"/>
                  </a:cubicBezTo>
                  <a:cubicBezTo>
                    <a:pt x="136" y="261"/>
                    <a:pt x="153" y="261"/>
                    <a:pt x="186" y="244"/>
                  </a:cubicBezTo>
                  <a:cubicBezTo>
                    <a:pt x="206" y="207"/>
                    <a:pt x="223" y="174"/>
                    <a:pt x="223" y="141"/>
                  </a:cubicBezTo>
                  <a:cubicBezTo>
                    <a:pt x="223" y="104"/>
                    <a:pt x="223" y="71"/>
                    <a:pt x="206" y="54"/>
                  </a:cubicBezTo>
                  <a:cubicBezTo>
                    <a:pt x="186" y="38"/>
                    <a:pt x="169" y="17"/>
                    <a:pt x="153" y="17"/>
                  </a:cubicBezTo>
                  <a:cubicBezTo>
                    <a:pt x="153" y="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2" name="Google Shape;21042;p60"/>
            <p:cNvSpPr/>
            <p:nvPr/>
          </p:nvSpPr>
          <p:spPr>
            <a:xfrm>
              <a:off x="3873200" y="2359775"/>
              <a:ext cx="6000" cy="6375"/>
            </a:xfrm>
            <a:custGeom>
              <a:avLst/>
              <a:gdLst/>
              <a:ahLst/>
              <a:cxnLst/>
              <a:rect l="l" t="t" r="r" b="b"/>
              <a:pathLst>
                <a:path w="240" h="255" extrusionOk="0">
                  <a:moveTo>
                    <a:pt x="128" y="1"/>
                  </a:moveTo>
                  <a:cubicBezTo>
                    <a:pt x="87" y="1"/>
                    <a:pt x="48" y="33"/>
                    <a:pt x="33" y="81"/>
                  </a:cubicBezTo>
                  <a:cubicBezTo>
                    <a:pt x="0" y="151"/>
                    <a:pt x="33" y="221"/>
                    <a:pt x="87" y="254"/>
                  </a:cubicBezTo>
                  <a:lnTo>
                    <a:pt x="136" y="254"/>
                  </a:lnTo>
                  <a:cubicBezTo>
                    <a:pt x="190" y="254"/>
                    <a:pt x="223" y="221"/>
                    <a:pt x="239" y="184"/>
                  </a:cubicBezTo>
                  <a:cubicBezTo>
                    <a:pt x="239" y="135"/>
                    <a:pt x="239" y="81"/>
                    <a:pt x="206" y="48"/>
                  </a:cubicBezTo>
                  <a:cubicBezTo>
                    <a:pt x="206" y="32"/>
                    <a:pt x="190" y="15"/>
                    <a:pt x="173"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3" name="Google Shape;21043;p60"/>
            <p:cNvSpPr/>
            <p:nvPr/>
          </p:nvSpPr>
          <p:spPr>
            <a:xfrm>
              <a:off x="3888250" y="2326750"/>
              <a:ext cx="6000" cy="6625"/>
            </a:xfrm>
            <a:custGeom>
              <a:avLst/>
              <a:gdLst/>
              <a:ahLst/>
              <a:cxnLst/>
              <a:rect l="l" t="t" r="r" b="b"/>
              <a:pathLst>
                <a:path w="240" h="265" extrusionOk="0">
                  <a:moveTo>
                    <a:pt x="103" y="0"/>
                  </a:moveTo>
                  <a:cubicBezTo>
                    <a:pt x="86" y="0"/>
                    <a:pt x="68" y="5"/>
                    <a:pt x="50" y="13"/>
                  </a:cubicBezTo>
                  <a:cubicBezTo>
                    <a:pt x="33" y="29"/>
                    <a:pt x="17" y="62"/>
                    <a:pt x="0" y="79"/>
                  </a:cubicBezTo>
                  <a:lnTo>
                    <a:pt x="0" y="165"/>
                  </a:lnTo>
                  <a:cubicBezTo>
                    <a:pt x="17" y="202"/>
                    <a:pt x="33" y="235"/>
                    <a:pt x="70" y="252"/>
                  </a:cubicBezTo>
                  <a:cubicBezTo>
                    <a:pt x="83" y="261"/>
                    <a:pt x="98" y="265"/>
                    <a:pt x="113" y="265"/>
                  </a:cubicBezTo>
                  <a:cubicBezTo>
                    <a:pt x="153" y="265"/>
                    <a:pt x="194" y="233"/>
                    <a:pt x="206" y="182"/>
                  </a:cubicBezTo>
                  <a:cubicBezTo>
                    <a:pt x="239" y="116"/>
                    <a:pt x="206" y="29"/>
                    <a:pt x="153" y="13"/>
                  </a:cubicBezTo>
                  <a:cubicBezTo>
                    <a:pt x="136" y="5"/>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4" name="Google Shape;21044;p60"/>
            <p:cNvSpPr/>
            <p:nvPr/>
          </p:nvSpPr>
          <p:spPr>
            <a:xfrm>
              <a:off x="3880925" y="2343150"/>
              <a:ext cx="5600" cy="6700"/>
            </a:xfrm>
            <a:custGeom>
              <a:avLst/>
              <a:gdLst/>
              <a:ahLst/>
              <a:cxnLst/>
              <a:rect l="l" t="t" r="r" b="b"/>
              <a:pathLst>
                <a:path w="224" h="268" extrusionOk="0">
                  <a:moveTo>
                    <a:pt x="108" y="1"/>
                  </a:moveTo>
                  <a:cubicBezTo>
                    <a:pt x="105" y="1"/>
                    <a:pt x="103" y="3"/>
                    <a:pt x="103" y="8"/>
                  </a:cubicBezTo>
                  <a:cubicBezTo>
                    <a:pt x="33" y="8"/>
                    <a:pt x="0" y="78"/>
                    <a:pt x="0" y="144"/>
                  </a:cubicBezTo>
                  <a:cubicBezTo>
                    <a:pt x="17" y="198"/>
                    <a:pt x="33" y="214"/>
                    <a:pt x="54" y="247"/>
                  </a:cubicBezTo>
                  <a:cubicBezTo>
                    <a:pt x="87" y="247"/>
                    <a:pt x="103" y="268"/>
                    <a:pt x="136" y="268"/>
                  </a:cubicBezTo>
                  <a:cubicBezTo>
                    <a:pt x="157" y="247"/>
                    <a:pt x="190" y="231"/>
                    <a:pt x="207" y="214"/>
                  </a:cubicBezTo>
                  <a:cubicBezTo>
                    <a:pt x="223" y="181"/>
                    <a:pt x="223" y="144"/>
                    <a:pt x="223" y="111"/>
                  </a:cubicBezTo>
                  <a:cubicBezTo>
                    <a:pt x="223" y="78"/>
                    <a:pt x="207" y="41"/>
                    <a:pt x="174" y="25"/>
                  </a:cubicBezTo>
                  <a:lnTo>
                    <a:pt x="157" y="8"/>
                  </a:lnTo>
                  <a:lnTo>
                    <a:pt x="136" y="8"/>
                  </a:lnTo>
                  <a:cubicBezTo>
                    <a:pt x="125" y="8"/>
                    <a:pt x="114"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5" name="Google Shape;21045;p60"/>
            <p:cNvSpPr/>
            <p:nvPr/>
          </p:nvSpPr>
          <p:spPr>
            <a:xfrm>
              <a:off x="3879175" y="2389725"/>
              <a:ext cx="5700" cy="6525"/>
            </a:xfrm>
            <a:custGeom>
              <a:avLst/>
              <a:gdLst/>
              <a:ahLst/>
              <a:cxnLst/>
              <a:rect l="l" t="t" r="r" b="b"/>
              <a:pathLst>
                <a:path w="228" h="261" extrusionOk="0">
                  <a:moveTo>
                    <a:pt x="87" y="1"/>
                  </a:moveTo>
                  <a:cubicBezTo>
                    <a:pt x="70" y="1"/>
                    <a:pt x="37" y="33"/>
                    <a:pt x="21" y="54"/>
                  </a:cubicBezTo>
                  <a:cubicBezTo>
                    <a:pt x="0" y="87"/>
                    <a:pt x="0" y="120"/>
                    <a:pt x="0" y="157"/>
                  </a:cubicBezTo>
                  <a:cubicBezTo>
                    <a:pt x="0" y="190"/>
                    <a:pt x="21" y="223"/>
                    <a:pt x="37" y="240"/>
                  </a:cubicBezTo>
                  <a:cubicBezTo>
                    <a:pt x="70" y="260"/>
                    <a:pt x="103" y="260"/>
                    <a:pt x="124" y="260"/>
                  </a:cubicBezTo>
                  <a:cubicBezTo>
                    <a:pt x="190" y="260"/>
                    <a:pt x="227" y="190"/>
                    <a:pt x="227" y="120"/>
                  </a:cubicBezTo>
                  <a:cubicBezTo>
                    <a:pt x="206" y="71"/>
                    <a:pt x="190" y="54"/>
                    <a:pt x="173" y="33"/>
                  </a:cubicBezTo>
                  <a:cubicBezTo>
                    <a:pt x="173" y="17"/>
                    <a:pt x="157" y="17"/>
                    <a:pt x="157" y="17"/>
                  </a:cubicBezTo>
                  <a:cubicBezTo>
                    <a:pt x="14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6" name="Google Shape;21046;p60"/>
            <p:cNvSpPr/>
            <p:nvPr/>
          </p:nvSpPr>
          <p:spPr>
            <a:xfrm>
              <a:off x="3897200" y="2291900"/>
              <a:ext cx="6125" cy="6575"/>
            </a:xfrm>
            <a:custGeom>
              <a:avLst/>
              <a:gdLst/>
              <a:ahLst/>
              <a:cxnLst/>
              <a:rect l="l" t="t" r="r" b="b"/>
              <a:pathLst>
                <a:path w="245" h="263" extrusionOk="0">
                  <a:moveTo>
                    <a:pt x="113" y="0"/>
                  </a:moveTo>
                  <a:cubicBezTo>
                    <a:pt x="72" y="0"/>
                    <a:pt x="34" y="32"/>
                    <a:pt x="21" y="83"/>
                  </a:cubicBezTo>
                  <a:cubicBezTo>
                    <a:pt x="1" y="100"/>
                    <a:pt x="1" y="116"/>
                    <a:pt x="1" y="133"/>
                  </a:cubicBezTo>
                  <a:cubicBezTo>
                    <a:pt x="21" y="186"/>
                    <a:pt x="38" y="236"/>
                    <a:pt x="87" y="256"/>
                  </a:cubicBezTo>
                  <a:cubicBezTo>
                    <a:pt x="97" y="261"/>
                    <a:pt x="107" y="263"/>
                    <a:pt x="116" y="263"/>
                  </a:cubicBezTo>
                  <a:cubicBezTo>
                    <a:pt x="142" y="263"/>
                    <a:pt x="166" y="247"/>
                    <a:pt x="190" y="219"/>
                  </a:cubicBezTo>
                  <a:cubicBezTo>
                    <a:pt x="207" y="219"/>
                    <a:pt x="207" y="203"/>
                    <a:pt x="228" y="170"/>
                  </a:cubicBezTo>
                  <a:cubicBezTo>
                    <a:pt x="244" y="100"/>
                    <a:pt x="207"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7" name="Google Shape;21047;p60"/>
            <p:cNvSpPr/>
            <p:nvPr/>
          </p:nvSpPr>
          <p:spPr>
            <a:xfrm>
              <a:off x="3893800" y="2387150"/>
              <a:ext cx="6000" cy="6525"/>
            </a:xfrm>
            <a:custGeom>
              <a:avLst/>
              <a:gdLst/>
              <a:ahLst/>
              <a:cxnLst/>
              <a:rect l="l" t="t" r="r" b="b"/>
              <a:pathLst>
                <a:path w="240" h="261" extrusionOk="0">
                  <a:moveTo>
                    <a:pt x="137" y="0"/>
                  </a:moveTo>
                  <a:cubicBezTo>
                    <a:pt x="104" y="0"/>
                    <a:pt x="71" y="0"/>
                    <a:pt x="54" y="17"/>
                  </a:cubicBezTo>
                  <a:cubicBezTo>
                    <a:pt x="1" y="71"/>
                    <a:pt x="1" y="157"/>
                    <a:pt x="34" y="207"/>
                  </a:cubicBezTo>
                  <a:cubicBezTo>
                    <a:pt x="54" y="240"/>
                    <a:pt x="87" y="260"/>
                    <a:pt x="104" y="260"/>
                  </a:cubicBezTo>
                  <a:cubicBezTo>
                    <a:pt x="137" y="260"/>
                    <a:pt x="174" y="260"/>
                    <a:pt x="190" y="223"/>
                  </a:cubicBezTo>
                  <a:cubicBezTo>
                    <a:pt x="207" y="207"/>
                    <a:pt x="223" y="174"/>
                    <a:pt x="223" y="136"/>
                  </a:cubicBezTo>
                  <a:cubicBezTo>
                    <a:pt x="240" y="104"/>
                    <a:pt x="223" y="71"/>
                    <a:pt x="207" y="54"/>
                  </a:cubicBezTo>
                  <a:cubicBezTo>
                    <a:pt x="190" y="33"/>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8" name="Google Shape;21048;p60"/>
            <p:cNvSpPr/>
            <p:nvPr/>
          </p:nvSpPr>
          <p:spPr>
            <a:xfrm>
              <a:off x="3895550" y="2342100"/>
              <a:ext cx="6000" cy="6425"/>
            </a:xfrm>
            <a:custGeom>
              <a:avLst/>
              <a:gdLst/>
              <a:ahLst/>
              <a:cxnLst/>
              <a:rect l="l" t="t" r="r" b="b"/>
              <a:pathLst>
                <a:path w="240" h="257" extrusionOk="0">
                  <a:moveTo>
                    <a:pt x="104" y="1"/>
                  </a:moveTo>
                  <a:cubicBezTo>
                    <a:pt x="34" y="17"/>
                    <a:pt x="1" y="67"/>
                    <a:pt x="17" y="153"/>
                  </a:cubicBezTo>
                  <a:cubicBezTo>
                    <a:pt x="17" y="186"/>
                    <a:pt x="34" y="207"/>
                    <a:pt x="50" y="240"/>
                  </a:cubicBezTo>
                  <a:cubicBezTo>
                    <a:pt x="67" y="256"/>
                    <a:pt x="104" y="256"/>
                    <a:pt x="137" y="256"/>
                  </a:cubicBezTo>
                  <a:cubicBezTo>
                    <a:pt x="190" y="240"/>
                    <a:pt x="240" y="170"/>
                    <a:pt x="223" y="104"/>
                  </a:cubicBezTo>
                  <a:cubicBezTo>
                    <a:pt x="223" y="67"/>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9" name="Google Shape;21049;p60"/>
            <p:cNvSpPr/>
            <p:nvPr/>
          </p:nvSpPr>
          <p:spPr>
            <a:xfrm>
              <a:off x="3926475" y="2287775"/>
              <a:ext cx="6000" cy="6625"/>
            </a:xfrm>
            <a:custGeom>
              <a:avLst/>
              <a:gdLst/>
              <a:ahLst/>
              <a:cxnLst/>
              <a:rect l="l" t="t" r="r" b="b"/>
              <a:pathLst>
                <a:path w="240" h="265" extrusionOk="0">
                  <a:moveTo>
                    <a:pt x="111" y="1"/>
                  </a:moveTo>
                  <a:cubicBezTo>
                    <a:pt x="92" y="1"/>
                    <a:pt x="76" y="14"/>
                    <a:pt x="50" y="26"/>
                  </a:cubicBezTo>
                  <a:cubicBezTo>
                    <a:pt x="1" y="75"/>
                    <a:pt x="1" y="162"/>
                    <a:pt x="34" y="215"/>
                  </a:cubicBezTo>
                  <a:cubicBezTo>
                    <a:pt x="50" y="248"/>
                    <a:pt x="87" y="265"/>
                    <a:pt x="120" y="265"/>
                  </a:cubicBezTo>
                  <a:cubicBezTo>
                    <a:pt x="137" y="265"/>
                    <a:pt x="170" y="248"/>
                    <a:pt x="190" y="232"/>
                  </a:cubicBezTo>
                  <a:cubicBezTo>
                    <a:pt x="223" y="215"/>
                    <a:pt x="223" y="178"/>
                    <a:pt x="240" y="145"/>
                  </a:cubicBezTo>
                  <a:cubicBezTo>
                    <a:pt x="240" y="112"/>
                    <a:pt x="223" y="75"/>
                    <a:pt x="207" y="42"/>
                  </a:cubicBezTo>
                  <a:cubicBezTo>
                    <a:pt x="207" y="26"/>
                    <a:pt x="190" y="26"/>
                    <a:pt x="170" y="9"/>
                  </a:cubicBezTo>
                  <a:lnTo>
                    <a:pt x="137" y="9"/>
                  </a:ln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0" name="Google Shape;21050;p60"/>
            <p:cNvSpPr/>
            <p:nvPr/>
          </p:nvSpPr>
          <p:spPr>
            <a:xfrm>
              <a:off x="3890000" y="2309325"/>
              <a:ext cx="6000" cy="6525"/>
            </a:xfrm>
            <a:custGeom>
              <a:avLst/>
              <a:gdLst/>
              <a:ahLst/>
              <a:cxnLst/>
              <a:rect l="l" t="t" r="r" b="b"/>
              <a:pathLst>
                <a:path w="240" h="261" extrusionOk="0">
                  <a:moveTo>
                    <a:pt x="136" y="1"/>
                  </a:moveTo>
                  <a:cubicBezTo>
                    <a:pt x="85" y="1"/>
                    <a:pt x="44" y="31"/>
                    <a:pt x="17" y="75"/>
                  </a:cubicBezTo>
                  <a:cubicBezTo>
                    <a:pt x="0" y="141"/>
                    <a:pt x="33" y="227"/>
                    <a:pt x="83" y="244"/>
                  </a:cubicBezTo>
                  <a:cubicBezTo>
                    <a:pt x="103" y="260"/>
                    <a:pt x="120" y="260"/>
                    <a:pt x="136" y="260"/>
                  </a:cubicBezTo>
                  <a:cubicBezTo>
                    <a:pt x="169" y="244"/>
                    <a:pt x="223" y="227"/>
                    <a:pt x="223" y="178"/>
                  </a:cubicBezTo>
                  <a:cubicBezTo>
                    <a:pt x="239" y="124"/>
                    <a:pt x="239" y="75"/>
                    <a:pt x="206" y="38"/>
                  </a:cubicBezTo>
                  <a:cubicBezTo>
                    <a:pt x="206" y="21"/>
                    <a:pt x="186" y="21"/>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1" name="Google Shape;21051;p60"/>
            <p:cNvSpPr/>
            <p:nvPr/>
          </p:nvSpPr>
          <p:spPr>
            <a:xfrm>
              <a:off x="3884325" y="2374275"/>
              <a:ext cx="6100" cy="6500"/>
            </a:xfrm>
            <a:custGeom>
              <a:avLst/>
              <a:gdLst/>
              <a:ahLst/>
              <a:cxnLst/>
              <a:rect l="l" t="t" r="r" b="b"/>
              <a:pathLst>
                <a:path w="244" h="260" extrusionOk="0">
                  <a:moveTo>
                    <a:pt x="104" y="0"/>
                  </a:moveTo>
                  <a:cubicBezTo>
                    <a:pt x="38" y="17"/>
                    <a:pt x="0" y="87"/>
                    <a:pt x="0" y="157"/>
                  </a:cubicBezTo>
                  <a:cubicBezTo>
                    <a:pt x="21" y="190"/>
                    <a:pt x="38" y="206"/>
                    <a:pt x="54" y="239"/>
                  </a:cubicBezTo>
                  <a:cubicBezTo>
                    <a:pt x="71" y="260"/>
                    <a:pt x="104" y="260"/>
                    <a:pt x="141" y="260"/>
                  </a:cubicBezTo>
                  <a:cubicBezTo>
                    <a:pt x="190" y="239"/>
                    <a:pt x="244" y="173"/>
                    <a:pt x="227" y="103"/>
                  </a:cubicBezTo>
                  <a:cubicBezTo>
                    <a:pt x="227" y="70"/>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2" name="Google Shape;21052;p60"/>
            <p:cNvSpPr/>
            <p:nvPr/>
          </p:nvSpPr>
          <p:spPr>
            <a:xfrm>
              <a:off x="3887825" y="2359225"/>
              <a:ext cx="6000" cy="6500"/>
            </a:xfrm>
            <a:custGeom>
              <a:avLst/>
              <a:gdLst/>
              <a:ahLst/>
              <a:cxnLst/>
              <a:rect l="l" t="t" r="r" b="b"/>
              <a:pathLst>
                <a:path w="240" h="260" extrusionOk="0">
                  <a:moveTo>
                    <a:pt x="120" y="0"/>
                  </a:moveTo>
                  <a:cubicBezTo>
                    <a:pt x="87" y="0"/>
                    <a:pt x="67" y="0"/>
                    <a:pt x="34" y="37"/>
                  </a:cubicBezTo>
                  <a:cubicBezTo>
                    <a:pt x="17" y="54"/>
                    <a:pt x="1" y="87"/>
                    <a:pt x="1" y="120"/>
                  </a:cubicBezTo>
                  <a:cubicBezTo>
                    <a:pt x="1" y="157"/>
                    <a:pt x="1" y="190"/>
                    <a:pt x="17" y="206"/>
                  </a:cubicBezTo>
                  <a:cubicBezTo>
                    <a:pt x="34" y="243"/>
                    <a:pt x="67" y="260"/>
                    <a:pt x="104" y="260"/>
                  </a:cubicBezTo>
                  <a:cubicBezTo>
                    <a:pt x="120" y="260"/>
                    <a:pt x="153" y="260"/>
                    <a:pt x="170" y="223"/>
                  </a:cubicBezTo>
                  <a:cubicBezTo>
                    <a:pt x="223" y="190"/>
                    <a:pt x="240" y="103"/>
                    <a:pt x="190" y="54"/>
                  </a:cubicBezTo>
                  <a:cubicBezTo>
                    <a:pt x="190" y="3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3" name="Google Shape;21053;p60"/>
            <p:cNvSpPr/>
            <p:nvPr/>
          </p:nvSpPr>
          <p:spPr>
            <a:xfrm>
              <a:off x="3943175" y="2360975"/>
              <a:ext cx="6100" cy="6625"/>
            </a:xfrm>
            <a:custGeom>
              <a:avLst/>
              <a:gdLst/>
              <a:ahLst/>
              <a:cxnLst/>
              <a:rect l="l" t="t" r="r" b="b"/>
              <a:pathLst>
                <a:path w="244" h="265" extrusionOk="0">
                  <a:moveTo>
                    <a:pt x="141" y="0"/>
                  </a:moveTo>
                  <a:cubicBezTo>
                    <a:pt x="104" y="0"/>
                    <a:pt x="71" y="0"/>
                    <a:pt x="54" y="33"/>
                  </a:cubicBezTo>
                  <a:cubicBezTo>
                    <a:pt x="1" y="70"/>
                    <a:pt x="1" y="153"/>
                    <a:pt x="38" y="206"/>
                  </a:cubicBezTo>
                  <a:cubicBezTo>
                    <a:pt x="57" y="247"/>
                    <a:pt x="88" y="264"/>
                    <a:pt x="121" y="264"/>
                  </a:cubicBezTo>
                  <a:cubicBezTo>
                    <a:pt x="145" y="264"/>
                    <a:pt x="169" y="255"/>
                    <a:pt x="190" y="239"/>
                  </a:cubicBezTo>
                  <a:cubicBezTo>
                    <a:pt x="244" y="190"/>
                    <a:pt x="244" y="103"/>
                    <a:pt x="207" y="50"/>
                  </a:cubicBezTo>
                  <a:cubicBezTo>
                    <a:pt x="190" y="33"/>
                    <a:pt x="190"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4" name="Google Shape;21054;p60"/>
            <p:cNvSpPr/>
            <p:nvPr/>
          </p:nvSpPr>
          <p:spPr>
            <a:xfrm>
              <a:off x="3979250" y="2293875"/>
              <a:ext cx="6100" cy="6500"/>
            </a:xfrm>
            <a:custGeom>
              <a:avLst/>
              <a:gdLst/>
              <a:ahLst/>
              <a:cxnLst/>
              <a:rect l="l" t="t" r="r" b="b"/>
              <a:pathLst>
                <a:path w="244" h="260" extrusionOk="0">
                  <a:moveTo>
                    <a:pt x="129" y="0"/>
                  </a:moveTo>
                  <a:cubicBezTo>
                    <a:pt x="83" y="0"/>
                    <a:pt x="34" y="33"/>
                    <a:pt x="17" y="91"/>
                  </a:cubicBezTo>
                  <a:cubicBezTo>
                    <a:pt x="1" y="140"/>
                    <a:pt x="17" y="227"/>
                    <a:pt x="87" y="243"/>
                  </a:cubicBezTo>
                  <a:cubicBezTo>
                    <a:pt x="104" y="260"/>
                    <a:pt x="120" y="260"/>
                    <a:pt x="141" y="260"/>
                  </a:cubicBezTo>
                  <a:cubicBezTo>
                    <a:pt x="174" y="260"/>
                    <a:pt x="207" y="227"/>
                    <a:pt x="223" y="177"/>
                  </a:cubicBezTo>
                  <a:cubicBezTo>
                    <a:pt x="244" y="124"/>
                    <a:pt x="223" y="74"/>
                    <a:pt x="207" y="37"/>
                  </a:cubicBezTo>
                  <a:cubicBezTo>
                    <a:pt x="190" y="21"/>
                    <a:pt x="174" y="21"/>
                    <a:pt x="157" y="4"/>
                  </a:cubicBezTo>
                  <a:cubicBezTo>
                    <a:pt x="148"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5" name="Google Shape;21055;p60"/>
            <p:cNvSpPr/>
            <p:nvPr/>
          </p:nvSpPr>
          <p:spPr>
            <a:xfrm>
              <a:off x="3981000" y="2369850"/>
              <a:ext cx="6425" cy="6525"/>
            </a:xfrm>
            <a:custGeom>
              <a:avLst/>
              <a:gdLst/>
              <a:ahLst/>
              <a:cxnLst/>
              <a:rect l="l" t="t" r="r" b="b"/>
              <a:pathLst>
                <a:path w="257" h="261" extrusionOk="0">
                  <a:moveTo>
                    <a:pt x="147" y="0"/>
                  </a:moveTo>
                  <a:cubicBezTo>
                    <a:pt x="99" y="0"/>
                    <a:pt x="48" y="35"/>
                    <a:pt x="34" y="90"/>
                  </a:cubicBezTo>
                  <a:cubicBezTo>
                    <a:pt x="1" y="144"/>
                    <a:pt x="34" y="231"/>
                    <a:pt x="87" y="247"/>
                  </a:cubicBezTo>
                  <a:cubicBezTo>
                    <a:pt x="105" y="256"/>
                    <a:pt x="121" y="260"/>
                    <a:pt x="137" y="260"/>
                  </a:cubicBezTo>
                  <a:cubicBezTo>
                    <a:pt x="180" y="260"/>
                    <a:pt x="216" y="229"/>
                    <a:pt x="240" y="177"/>
                  </a:cubicBezTo>
                  <a:cubicBezTo>
                    <a:pt x="256" y="107"/>
                    <a:pt x="223" y="41"/>
                    <a:pt x="174" y="4"/>
                  </a:cubicBezTo>
                  <a:cubicBezTo>
                    <a:pt x="165" y="1"/>
                    <a:pt x="15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6" name="Google Shape;21056;p60"/>
            <p:cNvSpPr/>
            <p:nvPr/>
          </p:nvSpPr>
          <p:spPr>
            <a:xfrm>
              <a:off x="3978025" y="2340350"/>
              <a:ext cx="5575" cy="6425"/>
            </a:xfrm>
            <a:custGeom>
              <a:avLst/>
              <a:gdLst/>
              <a:ahLst/>
              <a:cxnLst/>
              <a:rect l="l" t="t" r="r" b="b"/>
              <a:pathLst>
                <a:path w="223" h="257" extrusionOk="0">
                  <a:moveTo>
                    <a:pt x="136" y="1"/>
                  </a:moveTo>
                  <a:cubicBezTo>
                    <a:pt x="103" y="1"/>
                    <a:pt x="66" y="1"/>
                    <a:pt x="50" y="34"/>
                  </a:cubicBezTo>
                  <a:cubicBezTo>
                    <a:pt x="0" y="71"/>
                    <a:pt x="0" y="153"/>
                    <a:pt x="33" y="207"/>
                  </a:cubicBezTo>
                  <a:cubicBezTo>
                    <a:pt x="50" y="240"/>
                    <a:pt x="66" y="256"/>
                    <a:pt x="103" y="256"/>
                  </a:cubicBezTo>
                  <a:cubicBezTo>
                    <a:pt x="136" y="256"/>
                    <a:pt x="169" y="256"/>
                    <a:pt x="190" y="223"/>
                  </a:cubicBezTo>
                  <a:cubicBezTo>
                    <a:pt x="206" y="207"/>
                    <a:pt x="223" y="174"/>
                    <a:pt x="223" y="137"/>
                  </a:cubicBezTo>
                  <a:cubicBezTo>
                    <a:pt x="223" y="104"/>
                    <a:pt x="223" y="71"/>
                    <a:pt x="206" y="50"/>
                  </a:cubicBezTo>
                  <a:cubicBezTo>
                    <a:pt x="190" y="34"/>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7" name="Google Shape;21057;p60"/>
            <p:cNvSpPr/>
            <p:nvPr/>
          </p:nvSpPr>
          <p:spPr>
            <a:xfrm>
              <a:off x="3975850" y="2261700"/>
              <a:ext cx="6425" cy="6575"/>
            </a:xfrm>
            <a:custGeom>
              <a:avLst/>
              <a:gdLst/>
              <a:ahLst/>
              <a:cxnLst/>
              <a:rect l="l" t="t" r="r" b="b"/>
              <a:pathLst>
                <a:path w="257" h="263" extrusionOk="0">
                  <a:moveTo>
                    <a:pt x="137" y="1"/>
                  </a:moveTo>
                  <a:cubicBezTo>
                    <a:pt x="104" y="1"/>
                    <a:pt x="87" y="1"/>
                    <a:pt x="50" y="38"/>
                  </a:cubicBezTo>
                  <a:cubicBezTo>
                    <a:pt x="17" y="71"/>
                    <a:pt x="1" y="158"/>
                    <a:pt x="34" y="207"/>
                  </a:cubicBezTo>
                  <a:cubicBezTo>
                    <a:pt x="63" y="245"/>
                    <a:pt x="95" y="262"/>
                    <a:pt x="125" y="262"/>
                  </a:cubicBezTo>
                  <a:cubicBezTo>
                    <a:pt x="150" y="262"/>
                    <a:pt x="173" y="250"/>
                    <a:pt x="190" y="228"/>
                  </a:cubicBezTo>
                  <a:cubicBezTo>
                    <a:pt x="240" y="191"/>
                    <a:pt x="256" y="104"/>
                    <a:pt x="207" y="54"/>
                  </a:cubicBezTo>
                  <a:cubicBezTo>
                    <a:pt x="207" y="38"/>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8" name="Google Shape;21058;p60"/>
            <p:cNvSpPr/>
            <p:nvPr/>
          </p:nvSpPr>
          <p:spPr>
            <a:xfrm>
              <a:off x="3967300" y="2297775"/>
              <a:ext cx="5600" cy="6525"/>
            </a:xfrm>
            <a:custGeom>
              <a:avLst/>
              <a:gdLst/>
              <a:ahLst/>
              <a:cxnLst/>
              <a:rect l="l" t="t" r="r" b="b"/>
              <a:pathLst>
                <a:path w="224" h="261" extrusionOk="0">
                  <a:moveTo>
                    <a:pt x="103" y="1"/>
                  </a:moveTo>
                  <a:cubicBezTo>
                    <a:pt x="33" y="1"/>
                    <a:pt x="0" y="71"/>
                    <a:pt x="0" y="141"/>
                  </a:cubicBezTo>
                  <a:cubicBezTo>
                    <a:pt x="17" y="174"/>
                    <a:pt x="33" y="207"/>
                    <a:pt x="50" y="228"/>
                  </a:cubicBezTo>
                  <a:cubicBezTo>
                    <a:pt x="66" y="261"/>
                    <a:pt x="103" y="261"/>
                    <a:pt x="136" y="261"/>
                  </a:cubicBezTo>
                  <a:cubicBezTo>
                    <a:pt x="153" y="244"/>
                    <a:pt x="186" y="228"/>
                    <a:pt x="207" y="207"/>
                  </a:cubicBezTo>
                  <a:cubicBezTo>
                    <a:pt x="223" y="174"/>
                    <a:pt x="223" y="141"/>
                    <a:pt x="223" y="104"/>
                  </a:cubicBezTo>
                  <a:cubicBezTo>
                    <a:pt x="223" y="71"/>
                    <a:pt x="207" y="38"/>
                    <a:pt x="186" y="21"/>
                  </a:cubicBezTo>
                  <a:cubicBezTo>
                    <a:pt x="169" y="21"/>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9" name="Google Shape;21059;p60"/>
            <p:cNvSpPr/>
            <p:nvPr/>
          </p:nvSpPr>
          <p:spPr>
            <a:xfrm>
              <a:off x="3971525" y="2278925"/>
              <a:ext cx="6100" cy="6525"/>
            </a:xfrm>
            <a:custGeom>
              <a:avLst/>
              <a:gdLst/>
              <a:ahLst/>
              <a:cxnLst/>
              <a:rect l="l" t="t" r="r" b="b"/>
              <a:pathLst>
                <a:path w="244" h="261" extrusionOk="0">
                  <a:moveTo>
                    <a:pt x="103" y="0"/>
                  </a:moveTo>
                  <a:cubicBezTo>
                    <a:pt x="71" y="0"/>
                    <a:pt x="54" y="17"/>
                    <a:pt x="38" y="54"/>
                  </a:cubicBezTo>
                  <a:cubicBezTo>
                    <a:pt x="17" y="87"/>
                    <a:pt x="0" y="120"/>
                    <a:pt x="0" y="157"/>
                  </a:cubicBezTo>
                  <a:cubicBezTo>
                    <a:pt x="17" y="190"/>
                    <a:pt x="38" y="207"/>
                    <a:pt x="54" y="223"/>
                  </a:cubicBezTo>
                  <a:cubicBezTo>
                    <a:pt x="71" y="260"/>
                    <a:pt x="103" y="260"/>
                    <a:pt x="141" y="260"/>
                  </a:cubicBezTo>
                  <a:cubicBezTo>
                    <a:pt x="190" y="240"/>
                    <a:pt x="244" y="174"/>
                    <a:pt x="223" y="103"/>
                  </a:cubicBezTo>
                  <a:cubicBezTo>
                    <a:pt x="223" y="70"/>
                    <a:pt x="207" y="33"/>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0" name="Google Shape;21060;p60"/>
            <p:cNvSpPr/>
            <p:nvPr/>
          </p:nvSpPr>
          <p:spPr>
            <a:xfrm>
              <a:off x="3975025" y="2389725"/>
              <a:ext cx="6000" cy="6600"/>
            </a:xfrm>
            <a:custGeom>
              <a:avLst/>
              <a:gdLst/>
              <a:ahLst/>
              <a:cxnLst/>
              <a:rect l="l" t="t" r="r" b="b"/>
              <a:pathLst>
                <a:path w="240" h="264" extrusionOk="0">
                  <a:moveTo>
                    <a:pt x="104" y="1"/>
                  </a:moveTo>
                  <a:cubicBezTo>
                    <a:pt x="50" y="17"/>
                    <a:pt x="1" y="87"/>
                    <a:pt x="17" y="157"/>
                  </a:cubicBezTo>
                  <a:cubicBezTo>
                    <a:pt x="17" y="215"/>
                    <a:pt x="68" y="263"/>
                    <a:pt x="116" y="263"/>
                  </a:cubicBezTo>
                  <a:cubicBezTo>
                    <a:pt x="123" y="263"/>
                    <a:pt x="130" y="262"/>
                    <a:pt x="137" y="260"/>
                  </a:cubicBezTo>
                  <a:cubicBezTo>
                    <a:pt x="170" y="260"/>
                    <a:pt x="186" y="240"/>
                    <a:pt x="207" y="207"/>
                  </a:cubicBezTo>
                  <a:cubicBezTo>
                    <a:pt x="223" y="190"/>
                    <a:pt x="240" y="157"/>
                    <a:pt x="223" y="120"/>
                  </a:cubicBezTo>
                  <a:cubicBezTo>
                    <a:pt x="223" y="87"/>
                    <a:pt x="207" y="54"/>
                    <a:pt x="186" y="33"/>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1" name="Google Shape;21061;p60"/>
            <p:cNvSpPr/>
            <p:nvPr/>
          </p:nvSpPr>
          <p:spPr>
            <a:xfrm>
              <a:off x="3960400" y="2312825"/>
              <a:ext cx="6000" cy="6525"/>
            </a:xfrm>
            <a:custGeom>
              <a:avLst/>
              <a:gdLst/>
              <a:ahLst/>
              <a:cxnLst/>
              <a:rect l="l" t="t" r="r" b="b"/>
              <a:pathLst>
                <a:path w="240" h="261" extrusionOk="0">
                  <a:moveTo>
                    <a:pt x="136" y="1"/>
                  </a:moveTo>
                  <a:cubicBezTo>
                    <a:pt x="103" y="1"/>
                    <a:pt x="70" y="1"/>
                    <a:pt x="50" y="17"/>
                  </a:cubicBezTo>
                  <a:cubicBezTo>
                    <a:pt x="0" y="71"/>
                    <a:pt x="0" y="157"/>
                    <a:pt x="33" y="207"/>
                  </a:cubicBezTo>
                  <a:cubicBezTo>
                    <a:pt x="50" y="244"/>
                    <a:pt x="87" y="261"/>
                    <a:pt x="103" y="261"/>
                  </a:cubicBezTo>
                  <a:cubicBezTo>
                    <a:pt x="136" y="261"/>
                    <a:pt x="173" y="244"/>
                    <a:pt x="190" y="223"/>
                  </a:cubicBezTo>
                  <a:cubicBezTo>
                    <a:pt x="206" y="207"/>
                    <a:pt x="223" y="174"/>
                    <a:pt x="223" y="141"/>
                  </a:cubicBezTo>
                  <a:cubicBezTo>
                    <a:pt x="239" y="104"/>
                    <a:pt x="223" y="71"/>
                    <a:pt x="206" y="54"/>
                  </a:cubicBezTo>
                  <a:cubicBezTo>
                    <a:pt x="190"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2" name="Google Shape;21062;p60"/>
            <p:cNvSpPr/>
            <p:nvPr/>
          </p:nvSpPr>
          <p:spPr>
            <a:xfrm>
              <a:off x="3929475" y="2317975"/>
              <a:ext cx="6000" cy="6525"/>
            </a:xfrm>
            <a:custGeom>
              <a:avLst/>
              <a:gdLst/>
              <a:ahLst/>
              <a:cxnLst/>
              <a:rect l="l" t="t" r="r" b="b"/>
              <a:pathLst>
                <a:path w="240" h="261" extrusionOk="0">
                  <a:moveTo>
                    <a:pt x="136" y="1"/>
                  </a:moveTo>
                  <a:cubicBezTo>
                    <a:pt x="103" y="1"/>
                    <a:pt x="70" y="1"/>
                    <a:pt x="50" y="38"/>
                  </a:cubicBezTo>
                  <a:cubicBezTo>
                    <a:pt x="0" y="71"/>
                    <a:pt x="0" y="158"/>
                    <a:pt x="33" y="207"/>
                  </a:cubicBezTo>
                  <a:cubicBezTo>
                    <a:pt x="50" y="244"/>
                    <a:pt x="87" y="261"/>
                    <a:pt x="103" y="261"/>
                  </a:cubicBezTo>
                  <a:cubicBezTo>
                    <a:pt x="136" y="261"/>
                    <a:pt x="173" y="261"/>
                    <a:pt x="190" y="244"/>
                  </a:cubicBezTo>
                  <a:cubicBezTo>
                    <a:pt x="239" y="191"/>
                    <a:pt x="239" y="104"/>
                    <a:pt x="206" y="55"/>
                  </a:cubicBezTo>
                  <a:cubicBezTo>
                    <a:pt x="190" y="38"/>
                    <a:pt x="173" y="17"/>
                    <a:pt x="153" y="17"/>
                  </a:cubicBezTo>
                  <a:cubicBezTo>
                    <a:pt x="153" y="1"/>
                    <a:pt x="13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3" name="Google Shape;21063;p60"/>
            <p:cNvSpPr/>
            <p:nvPr/>
          </p:nvSpPr>
          <p:spPr>
            <a:xfrm>
              <a:off x="3962975" y="2342600"/>
              <a:ext cx="6000" cy="6325"/>
            </a:xfrm>
            <a:custGeom>
              <a:avLst/>
              <a:gdLst/>
              <a:ahLst/>
              <a:cxnLst/>
              <a:rect l="l" t="t" r="r" b="b"/>
              <a:pathLst>
                <a:path w="240" h="253" extrusionOk="0">
                  <a:moveTo>
                    <a:pt x="129" y="1"/>
                  </a:moveTo>
                  <a:cubicBezTo>
                    <a:pt x="86" y="1"/>
                    <a:pt x="45" y="32"/>
                    <a:pt x="33" y="84"/>
                  </a:cubicBezTo>
                  <a:cubicBezTo>
                    <a:pt x="0" y="150"/>
                    <a:pt x="33" y="220"/>
                    <a:pt x="87" y="253"/>
                  </a:cubicBezTo>
                  <a:lnTo>
                    <a:pt x="136" y="253"/>
                  </a:lnTo>
                  <a:cubicBezTo>
                    <a:pt x="190" y="253"/>
                    <a:pt x="223" y="220"/>
                    <a:pt x="239" y="187"/>
                  </a:cubicBezTo>
                  <a:cubicBezTo>
                    <a:pt x="239" y="133"/>
                    <a:pt x="239" y="84"/>
                    <a:pt x="206" y="47"/>
                  </a:cubicBezTo>
                  <a:cubicBezTo>
                    <a:pt x="206" y="30"/>
                    <a:pt x="190" y="14"/>
                    <a:pt x="173"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4" name="Google Shape;21064;p60"/>
            <p:cNvSpPr/>
            <p:nvPr/>
          </p:nvSpPr>
          <p:spPr>
            <a:xfrm>
              <a:off x="3961225" y="2360250"/>
              <a:ext cx="6100" cy="6425"/>
            </a:xfrm>
            <a:custGeom>
              <a:avLst/>
              <a:gdLst/>
              <a:ahLst/>
              <a:cxnLst/>
              <a:rect l="l" t="t" r="r" b="b"/>
              <a:pathLst>
                <a:path w="244" h="257" extrusionOk="0">
                  <a:moveTo>
                    <a:pt x="104" y="0"/>
                  </a:moveTo>
                  <a:cubicBezTo>
                    <a:pt x="87" y="0"/>
                    <a:pt x="70" y="4"/>
                    <a:pt x="54" y="13"/>
                  </a:cubicBezTo>
                  <a:cubicBezTo>
                    <a:pt x="37" y="29"/>
                    <a:pt x="17" y="46"/>
                    <a:pt x="17" y="79"/>
                  </a:cubicBezTo>
                  <a:cubicBezTo>
                    <a:pt x="0" y="116"/>
                    <a:pt x="0" y="132"/>
                    <a:pt x="0" y="165"/>
                  </a:cubicBezTo>
                  <a:cubicBezTo>
                    <a:pt x="17" y="202"/>
                    <a:pt x="37" y="235"/>
                    <a:pt x="70" y="252"/>
                  </a:cubicBezTo>
                  <a:cubicBezTo>
                    <a:pt x="82" y="255"/>
                    <a:pt x="93" y="256"/>
                    <a:pt x="104" y="256"/>
                  </a:cubicBezTo>
                  <a:cubicBezTo>
                    <a:pt x="157" y="256"/>
                    <a:pt x="195" y="223"/>
                    <a:pt x="223" y="165"/>
                  </a:cubicBezTo>
                  <a:cubicBezTo>
                    <a:pt x="243" y="99"/>
                    <a:pt x="206" y="29"/>
                    <a:pt x="157" y="13"/>
                  </a:cubicBezTo>
                  <a:cubicBezTo>
                    <a:pt x="138" y="4"/>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5" name="Google Shape;21065;p60"/>
            <p:cNvSpPr/>
            <p:nvPr/>
          </p:nvSpPr>
          <p:spPr>
            <a:xfrm>
              <a:off x="3970700" y="2325200"/>
              <a:ext cx="5600" cy="6450"/>
            </a:xfrm>
            <a:custGeom>
              <a:avLst/>
              <a:gdLst/>
              <a:ahLst/>
              <a:cxnLst/>
              <a:rect l="l" t="t" r="r" b="b"/>
              <a:pathLst>
                <a:path w="224" h="258" extrusionOk="0">
                  <a:moveTo>
                    <a:pt x="110" y="1"/>
                  </a:moveTo>
                  <a:cubicBezTo>
                    <a:pt x="65" y="1"/>
                    <a:pt x="14" y="33"/>
                    <a:pt x="0" y="91"/>
                  </a:cubicBezTo>
                  <a:lnTo>
                    <a:pt x="0" y="141"/>
                  </a:lnTo>
                  <a:cubicBezTo>
                    <a:pt x="0" y="194"/>
                    <a:pt x="17" y="227"/>
                    <a:pt x="71" y="244"/>
                  </a:cubicBezTo>
                  <a:cubicBezTo>
                    <a:pt x="85" y="253"/>
                    <a:pt x="102" y="258"/>
                    <a:pt x="118" y="258"/>
                  </a:cubicBezTo>
                  <a:cubicBezTo>
                    <a:pt x="141" y="258"/>
                    <a:pt x="162" y="249"/>
                    <a:pt x="174" y="227"/>
                  </a:cubicBezTo>
                  <a:cubicBezTo>
                    <a:pt x="190" y="211"/>
                    <a:pt x="207" y="194"/>
                    <a:pt x="207" y="178"/>
                  </a:cubicBezTo>
                  <a:cubicBezTo>
                    <a:pt x="223" y="108"/>
                    <a:pt x="207" y="38"/>
                    <a:pt x="136" y="5"/>
                  </a:cubicBezTo>
                  <a:cubicBezTo>
                    <a:pt x="128" y="2"/>
                    <a:pt x="119"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6" name="Google Shape;21066;p60"/>
            <p:cNvSpPr/>
            <p:nvPr/>
          </p:nvSpPr>
          <p:spPr>
            <a:xfrm>
              <a:off x="3973275" y="2311225"/>
              <a:ext cx="6425" cy="6775"/>
            </a:xfrm>
            <a:custGeom>
              <a:avLst/>
              <a:gdLst/>
              <a:ahLst/>
              <a:cxnLst/>
              <a:rect l="l" t="t" r="r" b="b"/>
              <a:pathLst>
                <a:path w="257" h="271" extrusionOk="0">
                  <a:moveTo>
                    <a:pt x="128" y="1"/>
                  </a:moveTo>
                  <a:cubicBezTo>
                    <a:pt x="86" y="1"/>
                    <a:pt x="45" y="33"/>
                    <a:pt x="33" y="81"/>
                  </a:cubicBezTo>
                  <a:cubicBezTo>
                    <a:pt x="1" y="151"/>
                    <a:pt x="33" y="238"/>
                    <a:pt x="87" y="254"/>
                  </a:cubicBezTo>
                  <a:cubicBezTo>
                    <a:pt x="104" y="271"/>
                    <a:pt x="120" y="271"/>
                    <a:pt x="137" y="271"/>
                  </a:cubicBezTo>
                  <a:cubicBezTo>
                    <a:pt x="190" y="254"/>
                    <a:pt x="223" y="238"/>
                    <a:pt x="240" y="184"/>
                  </a:cubicBezTo>
                  <a:cubicBezTo>
                    <a:pt x="256" y="135"/>
                    <a:pt x="240" y="81"/>
                    <a:pt x="207" y="48"/>
                  </a:cubicBezTo>
                  <a:cubicBezTo>
                    <a:pt x="207" y="32"/>
                    <a:pt x="190" y="15"/>
                    <a:pt x="174" y="15"/>
                  </a:cubicBezTo>
                  <a:cubicBezTo>
                    <a:pt x="159" y="5"/>
                    <a:pt x="143"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7" name="Google Shape;21067;p60"/>
            <p:cNvSpPr/>
            <p:nvPr/>
          </p:nvSpPr>
          <p:spPr>
            <a:xfrm>
              <a:off x="3844025" y="2366225"/>
              <a:ext cx="5600" cy="6825"/>
            </a:xfrm>
            <a:custGeom>
              <a:avLst/>
              <a:gdLst/>
              <a:ahLst/>
              <a:cxnLst/>
              <a:rect l="l" t="t" r="r" b="b"/>
              <a:pathLst>
                <a:path w="224" h="273" extrusionOk="0">
                  <a:moveTo>
                    <a:pt x="120" y="0"/>
                  </a:moveTo>
                  <a:cubicBezTo>
                    <a:pt x="108" y="0"/>
                    <a:pt x="95" y="5"/>
                    <a:pt x="87" y="13"/>
                  </a:cubicBezTo>
                  <a:cubicBezTo>
                    <a:pt x="66" y="13"/>
                    <a:pt x="33" y="29"/>
                    <a:pt x="17" y="66"/>
                  </a:cubicBezTo>
                  <a:cubicBezTo>
                    <a:pt x="0" y="83"/>
                    <a:pt x="0" y="116"/>
                    <a:pt x="0" y="149"/>
                  </a:cubicBezTo>
                  <a:cubicBezTo>
                    <a:pt x="0" y="186"/>
                    <a:pt x="17" y="219"/>
                    <a:pt x="50" y="235"/>
                  </a:cubicBezTo>
                  <a:cubicBezTo>
                    <a:pt x="66" y="252"/>
                    <a:pt x="103" y="273"/>
                    <a:pt x="120" y="273"/>
                  </a:cubicBezTo>
                  <a:cubicBezTo>
                    <a:pt x="190" y="252"/>
                    <a:pt x="223" y="186"/>
                    <a:pt x="223" y="116"/>
                  </a:cubicBezTo>
                  <a:cubicBezTo>
                    <a:pt x="207" y="83"/>
                    <a:pt x="207" y="46"/>
                    <a:pt x="169" y="29"/>
                  </a:cubicBezTo>
                  <a:lnTo>
                    <a:pt x="153" y="13"/>
                  </a:lnTo>
                  <a:cubicBezTo>
                    <a:pt x="145" y="5"/>
                    <a:pt x="132"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8" name="Google Shape;21068;p60"/>
            <p:cNvSpPr/>
            <p:nvPr/>
          </p:nvSpPr>
          <p:spPr>
            <a:xfrm>
              <a:off x="3962975" y="2249375"/>
              <a:ext cx="6000" cy="6475"/>
            </a:xfrm>
            <a:custGeom>
              <a:avLst/>
              <a:gdLst/>
              <a:ahLst/>
              <a:cxnLst/>
              <a:rect l="l" t="t" r="r" b="b"/>
              <a:pathLst>
                <a:path w="240" h="259" extrusionOk="0">
                  <a:moveTo>
                    <a:pt x="109" y="1"/>
                  </a:moveTo>
                  <a:cubicBezTo>
                    <a:pt x="69" y="1"/>
                    <a:pt x="29" y="34"/>
                    <a:pt x="17" y="82"/>
                  </a:cubicBezTo>
                  <a:cubicBezTo>
                    <a:pt x="0" y="152"/>
                    <a:pt x="17" y="222"/>
                    <a:pt x="87" y="255"/>
                  </a:cubicBezTo>
                  <a:cubicBezTo>
                    <a:pt x="95" y="258"/>
                    <a:pt x="105" y="259"/>
                    <a:pt x="114" y="259"/>
                  </a:cubicBezTo>
                  <a:cubicBezTo>
                    <a:pt x="159" y="259"/>
                    <a:pt x="209" y="229"/>
                    <a:pt x="223" y="185"/>
                  </a:cubicBezTo>
                  <a:cubicBezTo>
                    <a:pt x="239" y="119"/>
                    <a:pt x="206" y="32"/>
                    <a:pt x="153" y="16"/>
                  </a:cubicBezTo>
                  <a:cubicBezTo>
                    <a:pt x="139" y="5"/>
                    <a:pt x="124"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9" name="Google Shape;21069;p60"/>
            <p:cNvSpPr/>
            <p:nvPr/>
          </p:nvSpPr>
          <p:spPr>
            <a:xfrm>
              <a:off x="3941950" y="2284900"/>
              <a:ext cx="5575" cy="6700"/>
            </a:xfrm>
            <a:custGeom>
              <a:avLst/>
              <a:gdLst/>
              <a:ahLst/>
              <a:cxnLst/>
              <a:rect l="l" t="t" r="r" b="b"/>
              <a:pathLst>
                <a:path w="223" h="268" extrusionOk="0">
                  <a:moveTo>
                    <a:pt x="87" y="1"/>
                  </a:moveTo>
                  <a:cubicBezTo>
                    <a:pt x="33" y="21"/>
                    <a:pt x="0" y="87"/>
                    <a:pt x="0" y="157"/>
                  </a:cubicBezTo>
                  <a:cubicBezTo>
                    <a:pt x="0" y="190"/>
                    <a:pt x="17" y="227"/>
                    <a:pt x="50" y="244"/>
                  </a:cubicBezTo>
                  <a:cubicBezTo>
                    <a:pt x="61" y="255"/>
                    <a:pt x="83" y="267"/>
                    <a:pt x="101" y="267"/>
                  </a:cubicBezTo>
                  <a:cubicBezTo>
                    <a:pt x="108" y="267"/>
                    <a:pt x="115" y="265"/>
                    <a:pt x="120" y="260"/>
                  </a:cubicBezTo>
                  <a:cubicBezTo>
                    <a:pt x="153" y="260"/>
                    <a:pt x="190" y="244"/>
                    <a:pt x="206" y="207"/>
                  </a:cubicBezTo>
                  <a:cubicBezTo>
                    <a:pt x="223" y="190"/>
                    <a:pt x="223" y="157"/>
                    <a:pt x="223" y="124"/>
                  </a:cubicBezTo>
                  <a:cubicBezTo>
                    <a:pt x="223" y="87"/>
                    <a:pt x="206" y="54"/>
                    <a:pt x="169" y="38"/>
                  </a:cubicBezTo>
                  <a:cubicBezTo>
                    <a:pt x="169" y="21"/>
                    <a:pt x="153" y="21"/>
                    <a:pt x="153" y="21"/>
                  </a:cubicBezTo>
                  <a:cubicBezTo>
                    <a:pt x="136"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0" name="Google Shape;21070;p60"/>
            <p:cNvSpPr/>
            <p:nvPr/>
          </p:nvSpPr>
          <p:spPr>
            <a:xfrm>
              <a:off x="3968525" y="2375225"/>
              <a:ext cx="6000" cy="6800"/>
            </a:xfrm>
            <a:custGeom>
              <a:avLst/>
              <a:gdLst/>
              <a:ahLst/>
              <a:cxnLst/>
              <a:rect l="l" t="t" r="r" b="b"/>
              <a:pathLst>
                <a:path w="240" h="272" extrusionOk="0">
                  <a:moveTo>
                    <a:pt x="129" y="0"/>
                  </a:moveTo>
                  <a:cubicBezTo>
                    <a:pt x="120" y="0"/>
                    <a:pt x="112" y="5"/>
                    <a:pt x="104" y="16"/>
                  </a:cubicBezTo>
                  <a:cubicBezTo>
                    <a:pt x="54" y="16"/>
                    <a:pt x="1" y="82"/>
                    <a:pt x="17" y="152"/>
                  </a:cubicBezTo>
                  <a:cubicBezTo>
                    <a:pt x="17" y="185"/>
                    <a:pt x="34" y="222"/>
                    <a:pt x="54" y="238"/>
                  </a:cubicBezTo>
                  <a:cubicBezTo>
                    <a:pt x="87" y="255"/>
                    <a:pt x="104" y="271"/>
                    <a:pt x="137" y="271"/>
                  </a:cubicBezTo>
                  <a:cubicBezTo>
                    <a:pt x="207" y="255"/>
                    <a:pt x="240" y="185"/>
                    <a:pt x="223" y="119"/>
                  </a:cubicBezTo>
                  <a:cubicBezTo>
                    <a:pt x="223" y="82"/>
                    <a:pt x="207" y="49"/>
                    <a:pt x="191" y="32"/>
                  </a:cubicBezTo>
                  <a:cubicBezTo>
                    <a:pt x="174" y="32"/>
                    <a:pt x="174" y="16"/>
                    <a:pt x="158" y="16"/>
                  </a:cubicBezTo>
                  <a:cubicBezTo>
                    <a:pt x="147" y="5"/>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1" name="Google Shape;21071;p60"/>
            <p:cNvSpPr/>
            <p:nvPr/>
          </p:nvSpPr>
          <p:spPr>
            <a:xfrm>
              <a:off x="3938425" y="2335500"/>
              <a:ext cx="6125" cy="6475"/>
            </a:xfrm>
            <a:custGeom>
              <a:avLst/>
              <a:gdLst/>
              <a:ahLst/>
              <a:cxnLst/>
              <a:rect l="l" t="t" r="r" b="b"/>
              <a:pathLst>
                <a:path w="245" h="259" extrusionOk="0">
                  <a:moveTo>
                    <a:pt x="129" y="1"/>
                  </a:moveTo>
                  <a:cubicBezTo>
                    <a:pt x="83" y="1"/>
                    <a:pt x="35" y="33"/>
                    <a:pt x="22" y="92"/>
                  </a:cubicBezTo>
                  <a:cubicBezTo>
                    <a:pt x="1" y="141"/>
                    <a:pt x="22" y="228"/>
                    <a:pt x="71" y="244"/>
                  </a:cubicBezTo>
                  <a:cubicBezTo>
                    <a:pt x="90" y="254"/>
                    <a:pt x="109" y="259"/>
                    <a:pt x="127" y="259"/>
                  </a:cubicBezTo>
                  <a:cubicBezTo>
                    <a:pt x="174" y="259"/>
                    <a:pt x="213" y="226"/>
                    <a:pt x="228" y="178"/>
                  </a:cubicBezTo>
                  <a:cubicBezTo>
                    <a:pt x="244" y="108"/>
                    <a:pt x="207" y="38"/>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2" name="Google Shape;21072;p60"/>
            <p:cNvSpPr/>
            <p:nvPr/>
          </p:nvSpPr>
          <p:spPr>
            <a:xfrm>
              <a:off x="3938950" y="2378175"/>
              <a:ext cx="6000" cy="6425"/>
            </a:xfrm>
            <a:custGeom>
              <a:avLst/>
              <a:gdLst/>
              <a:ahLst/>
              <a:cxnLst/>
              <a:rect l="l" t="t" r="r" b="b"/>
              <a:pathLst>
                <a:path w="240" h="257" extrusionOk="0">
                  <a:moveTo>
                    <a:pt x="104" y="1"/>
                  </a:moveTo>
                  <a:cubicBezTo>
                    <a:pt x="67" y="1"/>
                    <a:pt x="34" y="17"/>
                    <a:pt x="17" y="50"/>
                  </a:cubicBezTo>
                  <a:cubicBezTo>
                    <a:pt x="1" y="83"/>
                    <a:pt x="1" y="120"/>
                    <a:pt x="1" y="153"/>
                  </a:cubicBezTo>
                  <a:cubicBezTo>
                    <a:pt x="17" y="186"/>
                    <a:pt x="17" y="207"/>
                    <a:pt x="50" y="240"/>
                  </a:cubicBezTo>
                  <a:cubicBezTo>
                    <a:pt x="67" y="256"/>
                    <a:pt x="104" y="256"/>
                    <a:pt x="137" y="256"/>
                  </a:cubicBezTo>
                  <a:cubicBezTo>
                    <a:pt x="186" y="240"/>
                    <a:pt x="240" y="170"/>
                    <a:pt x="223" y="104"/>
                  </a:cubicBezTo>
                  <a:cubicBezTo>
                    <a:pt x="223" y="67"/>
                    <a:pt x="207" y="50"/>
                    <a:pt x="170" y="17"/>
                  </a:cubicBezTo>
                  <a:cubicBezTo>
                    <a:pt x="170"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3" name="Google Shape;21073;p60"/>
            <p:cNvSpPr/>
            <p:nvPr/>
          </p:nvSpPr>
          <p:spPr>
            <a:xfrm>
              <a:off x="3934625" y="2257300"/>
              <a:ext cx="6000" cy="6600"/>
            </a:xfrm>
            <a:custGeom>
              <a:avLst/>
              <a:gdLst/>
              <a:ahLst/>
              <a:cxnLst/>
              <a:rect l="l" t="t" r="r" b="b"/>
              <a:pathLst>
                <a:path w="240" h="264" extrusionOk="0">
                  <a:moveTo>
                    <a:pt x="120" y="1"/>
                  </a:moveTo>
                  <a:cubicBezTo>
                    <a:pt x="114" y="1"/>
                    <a:pt x="109" y="2"/>
                    <a:pt x="103" y="8"/>
                  </a:cubicBezTo>
                  <a:cubicBezTo>
                    <a:pt x="50" y="8"/>
                    <a:pt x="0" y="74"/>
                    <a:pt x="17" y="144"/>
                  </a:cubicBezTo>
                  <a:cubicBezTo>
                    <a:pt x="17" y="214"/>
                    <a:pt x="87" y="263"/>
                    <a:pt x="136" y="263"/>
                  </a:cubicBezTo>
                  <a:cubicBezTo>
                    <a:pt x="174" y="247"/>
                    <a:pt x="190" y="230"/>
                    <a:pt x="207" y="214"/>
                  </a:cubicBezTo>
                  <a:cubicBezTo>
                    <a:pt x="223" y="177"/>
                    <a:pt x="240" y="144"/>
                    <a:pt x="240" y="111"/>
                  </a:cubicBezTo>
                  <a:cubicBezTo>
                    <a:pt x="223" y="74"/>
                    <a:pt x="207" y="41"/>
                    <a:pt x="190" y="24"/>
                  </a:cubicBezTo>
                  <a:cubicBezTo>
                    <a:pt x="190" y="24"/>
                    <a:pt x="174"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4" name="Google Shape;21074;p60"/>
            <p:cNvSpPr/>
            <p:nvPr/>
          </p:nvSpPr>
          <p:spPr>
            <a:xfrm>
              <a:off x="3933275" y="2272625"/>
              <a:ext cx="5700" cy="6500"/>
            </a:xfrm>
            <a:custGeom>
              <a:avLst/>
              <a:gdLst/>
              <a:ahLst/>
              <a:cxnLst/>
              <a:rect l="l" t="t" r="r" b="b"/>
              <a:pathLst>
                <a:path w="228" h="260" extrusionOk="0">
                  <a:moveTo>
                    <a:pt x="132" y="1"/>
                  </a:moveTo>
                  <a:cubicBezTo>
                    <a:pt x="123" y="1"/>
                    <a:pt x="114" y="5"/>
                    <a:pt x="104" y="13"/>
                  </a:cubicBezTo>
                  <a:cubicBezTo>
                    <a:pt x="38" y="13"/>
                    <a:pt x="1" y="79"/>
                    <a:pt x="1" y="149"/>
                  </a:cubicBezTo>
                  <a:cubicBezTo>
                    <a:pt x="21" y="182"/>
                    <a:pt x="21" y="219"/>
                    <a:pt x="54" y="236"/>
                  </a:cubicBezTo>
                  <a:cubicBezTo>
                    <a:pt x="66" y="248"/>
                    <a:pt x="86" y="259"/>
                    <a:pt x="110" y="259"/>
                  </a:cubicBezTo>
                  <a:cubicBezTo>
                    <a:pt x="120" y="259"/>
                    <a:pt x="130" y="257"/>
                    <a:pt x="141" y="252"/>
                  </a:cubicBezTo>
                  <a:cubicBezTo>
                    <a:pt x="157" y="252"/>
                    <a:pt x="190" y="236"/>
                    <a:pt x="207" y="203"/>
                  </a:cubicBezTo>
                  <a:cubicBezTo>
                    <a:pt x="228" y="182"/>
                    <a:pt x="228" y="149"/>
                    <a:pt x="228" y="116"/>
                  </a:cubicBezTo>
                  <a:cubicBezTo>
                    <a:pt x="228" y="79"/>
                    <a:pt x="207" y="46"/>
                    <a:pt x="174" y="30"/>
                  </a:cubicBezTo>
                  <a:cubicBezTo>
                    <a:pt x="174" y="13"/>
                    <a:pt x="157" y="13"/>
                    <a:pt x="157" y="13"/>
                  </a:cubicBezTo>
                  <a:cubicBezTo>
                    <a:pt x="149" y="5"/>
                    <a:pt x="141"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5" name="Google Shape;21075;p60"/>
            <p:cNvSpPr/>
            <p:nvPr/>
          </p:nvSpPr>
          <p:spPr>
            <a:xfrm>
              <a:off x="3934625" y="2302125"/>
              <a:ext cx="6000" cy="6675"/>
            </a:xfrm>
            <a:custGeom>
              <a:avLst/>
              <a:gdLst/>
              <a:ahLst/>
              <a:cxnLst/>
              <a:rect l="l" t="t" r="r" b="b"/>
              <a:pathLst>
                <a:path w="240" h="267" extrusionOk="0">
                  <a:moveTo>
                    <a:pt x="103" y="0"/>
                  </a:moveTo>
                  <a:cubicBezTo>
                    <a:pt x="33" y="17"/>
                    <a:pt x="0" y="87"/>
                    <a:pt x="0" y="157"/>
                  </a:cubicBezTo>
                  <a:cubicBezTo>
                    <a:pt x="17" y="190"/>
                    <a:pt x="33" y="223"/>
                    <a:pt x="50" y="239"/>
                  </a:cubicBezTo>
                  <a:cubicBezTo>
                    <a:pt x="65" y="254"/>
                    <a:pt x="86" y="267"/>
                    <a:pt x="108" y="267"/>
                  </a:cubicBezTo>
                  <a:cubicBezTo>
                    <a:pt x="118" y="267"/>
                    <a:pt x="127" y="265"/>
                    <a:pt x="136" y="260"/>
                  </a:cubicBezTo>
                  <a:cubicBezTo>
                    <a:pt x="190" y="260"/>
                    <a:pt x="240" y="190"/>
                    <a:pt x="223" y="120"/>
                  </a:cubicBezTo>
                  <a:cubicBezTo>
                    <a:pt x="223" y="87"/>
                    <a:pt x="207" y="54"/>
                    <a:pt x="190" y="33"/>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6" name="Google Shape;21076;p60"/>
            <p:cNvSpPr/>
            <p:nvPr/>
          </p:nvSpPr>
          <p:spPr>
            <a:xfrm>
              <a:off x="3956050" y="2329625"/>
              <a:ext cx="6125" cy="6425"/>
            </a:xfrm>
            <a:custGeom>
              <a:avLst/>
              <a:gdLst/>
              <a:ahLst/>
              <a:cxnLst/>
              <a:rect l="l" t="t" r="r" b="b"/>
              <a:pathLst>
                <a:path w="245" h="257" extrusionOk="0">
                  <a:moveTo>
                    <a:pt x="104" y="1"/>
                  </a:moveTo>
                  <a:cubicBezTo>
                    <a:pt x="71" y="1"/>
                    <a:pt x="55" y="17"/>
                    <a:pt x="38" y="50"/>
                  </a:cubicBezTo>
                  <a:cubicBezTo>
                    <a:pt x="17" y="87"/>
                    <a:pt x="1" y="120"/>
                    <a:pt x="17" y="153"/>
                  </a:cubicBezTo>
                  <a:cubicBezTo>
                    <a:pt x="17" y="191"/>
                    <a:pt x="38" y="207"/>
                    <a:pt x="55" y="240"/>
                  </a:cubicBezTo>
                  <a:cubicBezTo>
                    <a:pt x="88" y="256"/>
                    <a:pt x="104" y="256"/>
                    <a:pt x="141" y="256"/>
                  </a:cubicBezTo>
                  <a:cubicBezTo>
                    <a:pt x="207" y="240"/>
                    <a:pt x="244" y="170"/>
                    <a:pt x="224" y="104"/>
                  </a:cubicBezTo>
                  <a:cubicBezTo>
                    <a:pt x="224" y="67"/>
                    <a:pt x="207" y="50"/>
                    <a:pt x="191" y="17"/>
                  </a:cubicBezTo>
                  <a:cubicBezTo>
                    <a:pt x="174"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7" name="Google Shape;21077;p60"/>
            <p:cNvSpPr/>
            <p:nvPr/>
          </p:nvSpPr>
          <p:spPr>
            <a:xfrm>
              <a:off x="3953900" y="2376425"/>
              <a:ext cx="5700" cy="6425"/>
            </a:xfrm>
            <a:custGeom>
              <a:avLst/>
              <a:gdLst/>
              <a:ahLst/>
              <a:cxnLst/>
              <a:rect l="l" t="t" r="r" b="b"/>
              <a:pathLst>
                <a:path w="228" h="257" extrusionOk="0">
                  <a:moveTo>
                    <a:pt x="103" y="1"/>
                  </a:moveTo>
                  <a:cubicBezTo>
                    <a:pt x="38" y="17"/>
                    <a:pt x="0" y="87"/>
                    <a:pt x="0" y="153"/>
                  </a:cubicBezTo>
                  <a:cubicBezTo>
                    <a:pt x="21" y="190"/>
                    <a:pt x="38" y="223"/>
                    <a:pt x="54" y="240"/>
                  </a:cubicBezTo>
                  <a:cubicBezTo>
                    <a:pt x="87" y="256"/>
                    <a:pt x="103" y="256"/>
                    <a:pt x="141" y="256"/>
                  </a:cubicBezTo>
                  <a:cubicBezTo>
                    <a:pt x="157" y="256"/>
                    <a:pt x="190" y="240"/>
                    <a:pt x="207" y="207"/>
                  </a:cubicBezTo>
                  <a:cubicBezTo>
                    <a:pt x="227" y="190"/>
                    <a:pt x="227" y="153"/>
                    <a:pt x="227" y="120"/>
                  </a:cubicBezTo>
                  <a:cubicBezTo>
                    <a:pt x="227" y="87"/>
                    <a:pt x="207" y="50"/>
                    <a:pt x="190" y="34"/>
                  </a:cubicBezTo>
                  <a:cubicBezTo>
                    <a:pt x="174" y="17"/>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8" name="Google Shape;21078;p60"/>
            <p:cNvSpPr/>
            <p:nvPr/>
          </p:nvSpPr>
          <p:spPr>
            <a:xfrm>
              <a:off x="3959050" y="2285200"/>
              <a:ext cx="6100" cy="6550"/>
            </a:xfrm>
            <a:custGeom>
              <a:avLst/>
              <a:gdLst/>
              <a:ahLst/>
              <a:cxnLst/>
              <a:rect l="l" t="t" r="r" b="b"/>
              <a:pathLst>
                <a:path w="244" h="262" extrusionOk="0">
                  <a:moveTo>
                    <a:pt x="95" y="0"/>
                  </a:moveTo>
                  <a:cubicBezTo>
                    <a:pt x="76" y="0"/>
                    <a:pt x="61" y="14"/>
                    <a:pt x="38" y="26"/>
                  </a:cubicBezTo>
                  <a:cubicBezTo>
                    <a:pt x="21" y="59"/>
                    <a:pt x="1" y="75"/>
                    <a:pt x="1" y="112"/>
                  </a:cubicBezTo>
                  <a:cubicBezTo>
                    <a:pt x="1" y="145"/>
                    <a:pt x="1" y="178"/>
                    <a:pt x="21" y="215"/>
                  </a:cubicBezTo>
                  <a:cubicBezTo>
                    <a:pt x="40" y="244"/>
                    <a:pt x="78" y="262"/>
                    <a:pt x="112" y="262"/>
                  </a:cubicBezTo>
                  <a:cubicBezTo>
                    <a:pt x="137" y="262"/>
                    <a:pt x="160" y="252"/>
                    <a:pt x="174" y="232"/>
                  </a:cubicBezTo>
                  <a:cubicBezTo>
                    <a:pt x="227" y="178"/>
                    <a:pt x="244" y="112"/>
                    <a:pt x="190" y="42"/>
                  </a:cubicBezTo>
                  <a:cubicBezTo>
                    <a:pt x="190" y="26"/>
                    <a:pt x="174" y="26"/>
                    <a:pt x="157" y="9"/>
                  </a:cubicBezTo>
                  <a:lnTo>
                    <a:pt x="124" y="9"/>
                  </a:lnTo>
                  <a:cubicBezTo>
                    <a:pt x="113" y="3"/>
                    <a:pt x="10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9" name="Google Shape;21079;p60"/>
            <p:cNvSpPr/>
            <p:nvPr/>
          </p:nvSpPr>
          <p:spPr>
            <a:xfrm>
              <a:off x="3929875" y="2348575"/>
              <a:ext cx="6525" cy="6750"/>
            </a:xfrm>
            <a:custGeom>
              <a:avLst/>
              <a:gdLst/>
              <a:ahLst/>
              <a:cxnLst/>
              <a:rect l="l" t="t" r="r" b="b"/>
              <a:pathLst>
                <a:path w="261" h="270" extrusionOk="0">
                  <a:moveTo>
                    <a:pt x="130" y="1"/>
                  </a:moveTo>
                  <a:cubicBezTo>
                    <a:pt x="89" y="1"/>
                    <a:pt x="49" y="32"/>
                    <a:pt x="34" y="84"/>
                  </a:cubicBezTo>
                  <a:cubicBezTo>
                    <a:pt x="1" y="154"/>
                    <a:pt x="34" y="220"/>
                    <a:pt x="87" y="257"/>
                  </a:cubicBezTo>
                  <a:cubicBezTo>
                    <a:pt x="106" y="266"/>
                    <a:pt x="123" y="270"/>
                    <a:pt x="139" y="270"/>
                  </a:cubicBezTo>
                  <a:cubicBezTo>
                    <a:pt x="183" y="270"/>
                    <a:pt x="216" y="238"/>
                    <a:pt x="240" y="187"/>
                  </a:cubicBezTo>
                  <a:cubicBezTo>
                    <a:pt x="261" y="117"/>
                    <a:pt x="223" y="30"/>
                    <a:pt x="174" y="14"/>
                  </a:cubicBezTo>
                  <a:cubicBezTo>
                    <a:pt x="160" y="5"/>
                    <a:pt x="14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0" name="Google Shape;21080;p60"/>
            <p:cNvSpPr/>
            <p:nvPr/>
          </p:nvSpPr>
          <p:spPr>
            <a:xfrm>
              <a:off x="3961225" y="2265325"/>
              <a:ext cx="6100" cy="6475"/>
            </a:xfrm>
            <a:custGeom>
              <a:avLst/>
              <a:gdLst/>
              <a:ahLst/>
              <a:cxnLst/>
              <a:rect l="l" t="t" r="r" b="b"/>
              <a:pathLst>
                <a:path w="244" h="259" extrusionOk="0">
                  <a:moveTo>
                    <a:pt x="130" y="0"/>
                  </a:moveTo>
                  <a:cubicBezTo>
                    <a:pt x="121" y="0"/>
                    <a:pt x="111" y="4"/>
                    <a:pt x="103" y="13"/>
                  </a:cubicBezTo>
                  <a:cubicBezTo>
                    <a:pt x="37" y="13"/>
                    <a:pt x="0" y="83"/>
                    <a:pt x="17" y="149"/>
                  </a:cubicBezTo>
                  <a:cubicBezTo>
                    <a:pt x="17" y="186"/>
                    <a:pt x="37" y="219"/>
                    <a:pt x="54" y="235"/>
                  </a:cubicBezTo>
                  <a:cubicBezTo>
                    <a:pt x="65" y="247"/>
                    <a:pt x="85" y="259"/>
                    <a:pt x="109" y="259"/>
                  </a:cubicBezTo>
                  <a:cubicBezTo>
                    <a:pt x="119" y="259"/>
                    <a:pt x="129" y="256"/>
                    <a:pt x="140" y="252"/>
                  </a:cubicBezTo>
                  <a:cubicBezTo>
                    <a:pt x="190" y="252"/>
                    <a:pt x="243" y="186"/>
                    <a:pt x="223" y="116"/>
                  </a:cubicBezTo>
                  <a:cubicBezTo>
                    <a:pt x="223" y="83"/>
                    <a:pt x="206" y="46"/>
                    <a:pt x="190" y="29"/>
                  </a:cubicBezTo>
                  <a:cubicBezTo>
                    <a:pt x="173" y="13"/>
                    <a:pt x="173" y="13"/>
                    <a:pt x="157" y="13"/>
                  </a:cubicBezTo>
                  <a:cubicBezTo>
                    <a:pt x="149"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1" name="Google Shape;21081;p60"/>
            <p:cNvSpPr/>
            <p:nvPr/>
          </p:nvSpPr>
          <p:spPr>
            <a:xfrm>
              <a:off x="3928650" y="2364600"/>
              <a:ext cx="6000" cy="6700"/>
            </a:xfrm>
            <a:custGeom>
              <a:avLst/>
              <a:gdLst/>
              <a:ahLst/>
              <a:cxnLst/>
              <a:rect l="l" t="t" r="r" b="b"/>
              <a:pathLst>
                <a:path w="240" h="268" extrusionOk="0">
                  <a:moveTo>
                    <a:pt x="120" y="0"/>
                  </a:moveTo>
                  <a:cubicBezTo>
                    <a:pt x="114" y="0"/>
                    <a:pt x="109" y="2"/>
                    <a:pt x="103" y="8"/>
                  </a:cubicBezTo>
                  <a:cubicBezTo>
                    <a:pt x="33" y="8"/>
                    <a:pt x="0" y="78"/>
                    <a:pt x="0" y="148"/>
                  </a:cubicBezTo>
                  <a:cubicBezTo>
                    <a:pt x="17" y="181"/>
                    <a:pt x="17" y="214"/>
                    <a:pt x="50" y="235"/>
                  </a:cubicBezTo>
                  <a:cubicBezTo>
                    <a:pt x="66" y="251"/>
                    <a:pt x="103" y="268"/>
                    <a:pt x="136" y="268"/>
                  </a:cubicBezTo>
                  <a:cubicBezTo>
                    <a:pt x="186" y="251"/>
                    <a:pt x="239" y="181"/>
                    <a:pt x="223" y="111"/>
                  </a:cubicBezTo>
                  <a:cubicBezTo>
                    <a:pt x="223" y="78"/>
                    <a:pt x="206" y="45"/>
                    <a:pt x="169" y="28"/>
                  </a:cubicBezTo>
                  <a:cubicBezTo>
                    <a:pt x="169" y="28"/>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2" name="Google Shape;21082;p60"/>
            <p:cNvSpPr/>
            <p:nvPr/>
          </p:nvSpPr>
          <p:spPr>
            <a:xfrm>
              <a:off x="3821650" y="2477750"/>
              <a:ext cx="5175" cy="6525"/>
            </a:xfrm>
            <a:custGeom>
              <a:avLst/>
              <a:gdLst/>
              <a:ahLst/>
              <a:cxnLst/>
              <a:rect l="l" t="t" r="r" b="b"/>
              <a:pathLst>
                <a:path w="207" h="261" extrusionOk="0">
                  <a:moveTo>
                    <a:pt x="137" y="0"/>
                  </a:moveTo>
                  <a:cubicBezTo>
                    <a:pt x="104" y="0"/>
                    <a:pt x="87" y="17"/>
                    <a:pt x="54" y="38"/>
                  </a:cubicBezTo>
                  <a:cubicBezTo>
                    <a:pt x="17" y="87"/>
                    <a:pt x="1" y="157"/>
                    <a:pt x="34" y="223"/>
                  </a:cubicBezTo>
                  <a:cubicBezTo>
                    <a:pt x="54" y="244"/>
                    <a:pt x="71" y="260"/>
                    <a:pt x="87" y="260"/>
                  </a:cubicBezTo>
                  <a:cubicBezTo>
                    <a:pt x="137" y="190"/>
                    <a:pt x="174" y="120"/>
                    <a:pt x="207" y="38"/>
                  </a:cubicBezTo>
                  <a:cubicBezTo>
                    <a:pt x="190" y="38"/>
                    <a:pt x="174" y="17"/>
                    <a:pt x="174" y="17"/>
                  </a:cubicBezTo>
                  <a:cubicBezTo>
                    <a:pt x="157" y="17"/>
                    <a:pt x="15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3" name="Google Shape;21083;p60"/>
            <p:cNvSpPr/>
            <p:nvPr/>
          </p:nvSpPr>
          <p:spPr>
            <a:xfrm>
              <a:off x="4137775" y="2252750"/>
              <a:ext cx="6000" cy="6375"/>
            </a:xfrm>
            <a:custGeom>
              <a:avLst/>
              <a:gdLst/>
              <a:ahLst/>
              <a:cxnLst/>
              <a:rect l="l" t="t" r="r" b="b"/>
              <a:pathLst>
                <a:path w="240" h="255" extrusionOk="0">
                  <a:moveTo>
                    <a:pt x="137" y="0"/>
                  </a:moveTo>
                  <a:cubicBezTo>
                    <a:pt x="104" y="0"/>
                    <a:pt x="67" y="0"/>
                    <a:pt x="50" y="17"/>
                  </a:cubicBezTo>
                  <a:cubicBezTo>
                    <a:pt x="17" y="50"/>
                    <a:pt x="17" y="87"/>
                    <a:pt x="1" y="120"/>
                  </a:cubicBezTo>
                  <a:cubicBezTo>
                    <a:pt x="1" y="153"/>
                    <a:pt x="17" y="190"/>
                    <a:pt x="34" y="206"/>
                  </a:cubicBezTo>
                  <a:cubicBezTo>
                    <a:pt x="53" y="235"/>
                    <a:pt x="85" y="254"/>
                    <a:pt x="119" y="254"/>
                  </a:cubicBezTo>
                  <a:cubicBezTo>
                    <a:pt x="143" y="254"/>
                    <a:pt x="168" y="245"/>
                    <a:pt x="190" y="223"/>
                  </a:cubicBezTo>
                  <a:cubicBezTo>
                    <a:pt x="240" y="190"/>
                    <a:pt x="240" y="103"/>
                    <a:pt x="207" y="50"/>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4" name="Google Shape;21084;p60"/>
            <p:cNvSpPr/>
            <p:nvPr/>
          </p:nvSpPr>
          <p:spPr>
            <a:xfrm>
              <a:off x="4139025" y="2280250"/>
              <a:ext cx="6100" cy="6425"/>
            </a:xfrm>
            <a:custGeom>
              <a:avLst/>
              <a:gdLst/>
              <a:ahLst/>
              <a:cxnLst/>
              <a:rect l="l" t="t" r="r" b="b"/>
              <a:pathLst>
                <a:path w="244" h="257" extrusionOk="0">
                  <a:moveTo>
                    <a:pt x="140" y="1"/>
                  </a:moveTo>
                  <a:cubicBezTo>
                    <a:pt x="103" y="1"/>
                    <a:pt x="87" y="1"/>
                    <a:pt x="54" y="34"/>
                  </a:cubicBezTo>
                  <a:cubicBezTo>
                    <a:pt x="17" y="67"/>
                    <a:pt x="0" y="154"/>
                    <a:pt x="37" y="207"/>
                  </a:cubicBezTo>
                  <a:cubicBezTo>
                    <a:pt x="70" y="240"/>
                    <a:pt x="87" y="257"/>
                    <a:pt x="120" y="257"/>
                  </a:cubicBezTo>
                  <a:cubicBezTo>
                    <a:pt x="140" y="257"/>
                    <a:pt x="173" y="257"/>
                    <a:pt x="206" y="224"/>
                  </a:cubicBezTo>
                  <a:cubicBezTo>
                    <a:pt x="223" y="207"/>
                    <a:pt x="243" y="170"/>
                    <a:pt x="243" y="137"/>
                  </a:cubicBezTo>
                  <a:cubicBezTo>
                    <a:pt x="243" y="104"/>
                    <a:pt x="243" y="67"/>
                    <a:pt x="206" y="50"/>
                  </a:cubicBezTo>
                  <a:cubicBezTo>
                    <a:pt x="206" y="34"/>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5" name="Google Shape;21085;p60"/>
            <p:cNvSpPr/>
            <p:nvPr/>
          </p:nvSpPr>
          <p:spPr>
            <a:xfrm>
              <a:off x="4135200" y="2296950"/>
              <a:ext cx="6000" cy="6525"/>
            </a:xfrm>
            <a:custGeom>
              <a:avLst/>
              <a:gdLst/>
              <a:ahLst/>
              <a:cxnLst/>
              <a:rect l="l" t="t" r="r" b="b"/>
              <a:pathLst>
                <a:path w="240" h="261" extrusionOk="0">
                  <a:moveTo>
                    <a:pt x="104" y="1"/>
                  </a:moveTo>
                  <a:cubicBezTo>
                    <a:pt x="67" y="1"/>
                    <a:pt x="34" y="34"/>
                    <a:pt x="17" y="54"/>
                  </a:cubicBezTo>
                  <a:cubicBezTo>
                    <a:pt x="1" y="87"/>
                    <a:pt x="1" y="120"/>
                    <a:pt x="1" y="158"/>
                  </a:cubicBezTo>
                  <a:cubicBezTo>
                    <a:pt x="17" y="191"/>
                    <a:pt x="17" y="224"/>
                    <a:pt x="50" y="240"/>
                  </a:cubicBezTo>
                  <a:cubicBezTo>
                    <a:pt x="67" y="261"/>
                    <a:pt x="104" y="261"/>
                    <a:pt x="137" y="261"/>
                  </a:cubicBezTo>
                  <a:cubicBezTo>
                    <a:pt x="190" y="240"/>
                    <a:pt x="240" y="191"/>
                    <a:pt x="223" y="104"/>
                  </a:cubicBezTo>
                  <a:cubicBezTo>
                    <a:pt x="223" y="71"/>
                    <a:pt x="207" y="54"/>
                    <a:pt x="170" y="34"/>
                  </a:cubicBezTo>
                  <a:cubicBezTo>
                    <a:pt x="170" y="17"/>
                    <a:pt x="153"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6" name="Google Shape;21086;p60"/>
            <p:cNvSpPr/>
            <p:nvPr/>
          </p:nvSpPr>
          <p:spPr>
            <a:xfrm>
              <a:off x="4136450" y="2375100"/>
              <a:ext cx="5575" cy="6500"/>
            </a:xfrm>
            <a:custGeom>
              <a:avLst/>
              <a:gdLst/>
              <a:ahLst/>
              <a:cxnLst/>
              <a:rect l="l" t="t" r="r" b="b"/>
              <a:pathLst>
                <a:path w="223" h="260" extrusionOk="0">
                  <a:moveTo>
                    <a:pt x="103" y="0"/>
                  </a:moveTo>
                  <a:cubicBezTo>
                    <a:pt x="37" y="0"/>
                    <a:pt x="0" y="70"/>
                    <a:pt x="0" y="140"/>
                  </a:cubicBezTo>
                  <a:cubicBezTo>
                    <a:pt x="0" y="173"/>
                    <a:pt x="17" y="206"/>
                    <a:pt x="54" y="227"/>
                  </a:cubicBezTo>
                  <a:cubicBezTo>
                    <a:pt x="70" y="260"/>
                    <a:pt x="103" y="260"/>
                    <a:pt x="120" y="260"/>
                  </a:cubicBezTo>
                  <a:cubicBezTo>
                    <a:pt x="190" y="243"/>
                    <a:pt x="223" y="173"/>
                    <a:pt x="223" y="103"/>
                  </a:cubicBezTo>
                  <a:cubicBezTo>
                    <a:pt x="223" y="54"/>
                    <a:pt x="190"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7" name="Google Shape;21087;p60"/>
            <p:cNvSpPr/>
            <p:nvPr/>
          </p:nvSpPr>
          <p:spPr>
            <a:xfrm>
              <a:off x="4152300" y="2278825"/>
              <a:ext cx="6125" cy="6625"/>
            </a:xfrm>
            <a:custGeom>
              <a:avLst/>
              <a:gdLst/>
              <a:ahLst/>
              <a:cxnLst/>
              <a:rect l="l" t="t" r="r" b="b"/>
              <a:pathLst>
                <a:path w="245" h="265" extrusionOk="0">
                  <a:moveTo>
                    <a:pt x="129" y="0"/>
                  </a:moveTo>
                  <a:cubicBezTo>
                    <a:pt x="82" y="0"/>
                    <a:pt x="35" y="30"/>
                    <a:pt x="22" y="74"/>
                  </a:cubicBezTo>
                  <a:cubicBezTo>
                    <a:pt x="1" y="140"/>
                    <a:pt x="38" y="227"/>
                    <a:pt x="88" y="244"/>
                  </a:cubicBezTo>
                  <a:cubicBezTo>
                    <a:pt x="104" y="264"/>
                    <a:pt x="125" y="264"/>
                    <a:pt x="141" y="264"/>
                  </a:cubicBezTo>
                  <a:cubicBezTo>
                    <a:pt x="174" y="244"/>
                    <a:pt x="207" y="227"/>
                    <a:pt x="228" y="178"/>
                  </a:cubicBezTo>
                  <a:cubicBezTo>
                    <a:pt x="244" y="124"/>
                    <a:pt x="228" y="74"/>
                    <a:pt x="207" y="37"/>
                  </a:cubicBezTo>
                  <a:cubicBezTo>
                    <a:pt x="191" y="21"/>
                    <a:pt x="174" y="21"/>
                    <a:pt x="158" y="4"/>
                  </a:cubicBezTo>
                  <a:cubicBezTo>
                    <a:pt x="148" y="1"/>
                    <a:pt x="138"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8" name="Google Shape;21088;p60"/>
            <p:cNvSpPr/>
            <p:nvPr/>
          </p:nvSpPr>
          <p:spPr>
            <a:xfrm>
              <a:off x="4142000" y="2309925"/>
              <a:ext cx="6100" cy="6625"/>
            </a:xfrm>
            <a:custGeom>
              <a:avLst/>
              <a:gdLst/>
              <a:ahLst/>
              <a:cxnLst/>
              <a:rect l="l" t="t" r="r" b="b"/>
              <a:pathLst>
                <a:path w="244" h="265" extrusionOk="0">
                  <a:moveTo>
                    <a:pt x="113" y="1"/>
                  </a:moveTo>
                  <a:cubicBezTo>
                    <a:pt x="72" y="1"/>
                    <a:pt x="33" y="32"/>
                    <a:pt x="21" y="84"/>
                  </a:cubicBezTo>
                  <a:cubicBezTo>
                    <a:pt x="1" y="154"/>
                    <a:pt x="21" y="220"/>
                    <a:pt x="87" y="257"/>
                  </a:cubicBezTo>
                  <a:cubicBezTo>
                    <a:pt x="98" y="257"/>
                    <a:pt x="111" y="264"/>
                    <a:pt x="123" y="264"/>
                  </a:cubicBezTo>
                  <a:cubicBezTo>
                    <a:pt x="129" y="264"/>
                    <a:pt x="135" y="263"/>
                    <a:pt x="141" y="257"/>
                  </a:cubicBezTo>
                  <a:cubicBezTo>
                    <a:pt x="174" y="257"/>
                    <a:pt x="207" y="220"/>
                    <a:pt x="227" y="187"/>
                  </a:cubicBezTo>
                  <a:cubicBezTo>
                    <a:pt x="244" y="133"/>
                    <a:pt x="227" y="84"/>
                    <a:pt x="207" y="51"/>
                  </a:cubicBezTo>
                  <a:cubicBezTo>
                    <a:pt x="190" y="30"/>
                    <a:pt x="174" y="1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9" name="Google Shape;21089;p60"/>
            <p:cNvSpPr/>
            <p:nvPr/>
          </p:nvSpPr>
          <p:spPr>
            <a:xfrm>
              <a:off x="4140350" y="2327575"/>
              <a:ext cx="5600" cy="6450"/>
            </a:xfrm>
            <a:custGeom>
              <a:avLst/>
              <a:gdLst/>
              <a:ahLst/>
              <a:cxnLst/>
              <a:rect l="l" t="t" r="r" b="b"/>
              <a:pathLst>
                <a:path w="224" h="258" extrusionOk="0">
                  <a:moveTo>
                    <a:pt x="101" y="0"/>
                  </a:moveTo>
                  <a:cubicBezTo>
                    <a:pt x="86" y="0"/>
                    <a:pt x="69" y="5"/>
                    <a:pt x="50" y="13"/>
                  </a:cubicBezTo>
                  <a:cubicBezTo>
                    <a:pt x="34" y="29"/>
                    <a:pt x="17" y="46"/>
                    <a:pt x="1" y="83"/>
                  </a:cubicBezTo>
                  <a:lnTo>
                    <a:pt x="1" y="169"/>
                  </a:lnTo>
                  <a:cubicBezTo>
                    <a:pt x="17" y="202"/>
                    <a:pt x="34" y="235"/>
                    <a:pt x="67" y="252"/>
                  </a:cubicBezTo>
                  <a:cubicBezTo>
                    <a:pt x="77" y="256"/>
                    <a:pt x="87" y="258"/>
                    <a:pt x="98" y="258"/>
                  </a:cubicBezTo>
                  <a:cubicBezTo>
                    <a:pt x="145" y="258"/>
                    <a:pt x="193" y="223"/>
                    <a:pt x="207" y="169"/>
                  </a:cubicBezTo>
                  <a:cubicBezTo>
                    <a:pt x="223" y="116"/>
                    <a:pt x="207" y="29"/>
                    <a:pt x="137" y="13"/>
                  </a:cubicBezTo>
                  <a:cubicBezTo>
                    <a:pt x="129" y="5"/>
                    <a:pt x="116"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0" name="Google Shape;21090;p60"/>
            <p:cNvSpPr/>
            <p:nvPr/>
          </p:nvSpPr>
          <p:spPr>
            <a:xfrm>
              <a:off x="4132625" y="2343750"/>
              <a:ext cx="6000" cy="6700"/>
            </a:xfrm>
            <a:custGeom>
              <a:avLst/>
              <a:gdLst/>
              <a:ahLst/>
              <a:cxnLst/>
              <a:rect l="l" t="t" r="r" b="b"/>
              <a:pathLst>
                <a:path w="240" h="268" extrusionOk="0">
                  <a:moveTo>
                    <a:pt x="104" y="1"/>
                  </a:moveTo>
                  <a:cubicBezTo>
                    <a:pt x="50" y="17"/>
                    <a:pt x="1" y="87"/>
                    <a:pt x="17" y="157"/>
                  </a:cubicBezTo>
                  <a:cubicBezTo>
                    <a:pt x="17" y="190"/>
                    <a:pt x="34" y="223"/>
                    <a:pt x="66" y="244"/>
                  </a:cubicBezTo>
                  <a:cubicBezTo>
                    <a:pt x="81" y="256"/>
                    <a:pt x="102" y="267"/>
                    <a:pt x="119" y="267"/>
                  </a:cubicBezTo>
                  <a:cubicBezTo>
                    <a:pt x="125" y="267"/>
                    <a:pt x="132" y="265"/>
                    <a:pt x="137" y="260"/>
                  </a:cubicBezTo>
                  <a:cubicBezTo>
                    <a:pt x="170" y="260"/>
                    <a:pt x="190" y="244"/>
                    <a:pt x="207" y="207"/>
                  </a:cubicBezTo>
                  <a:cubicBezTo>
                    <a:pt x="223" y="190"/>
                    <a:pt x="240" y="157"/>
                    <a:pt x="240" y="120"/>
                  </a:cubicBezTo>
                  <a:cubicBezTo>
                    <a:pt x="223" y="87"/>
                    <a:pt x="207" y="54"/>
                    <a:pt x="190" y="38"/>
                  </a:cubicBezTo>
                  <a:cubicBezTo>
                    <a:pt x="190" y="17"/>
                    <a:pt x="170" y="17"/>
                    <a:pt x="170" y="17"/>
                  </a:cubicBezTo>
                  <a:cubicBezTo>
                    <a:pt x="153" y="17"/>
                    <a:pt x="15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1" name="Google Shape;21091;p60"/>
            <p:cNvSpPr/>
            <p:nvPr/>
          </p:nvSpPr>
          <p:spPr>
            <a:xfrm>
              <a:off x="4169525" y="2304700"/>
              <a:ext cx="5600" cy="6675"/>
            </a:xfrm>
            <a:custGeom>
              <a:avLst/>
              <a:gdLst/>
              <a:ahLst/>
              <a:cxnLst/>
              <a:rect l="l" t="t" r="r" b="b"/>
              <a:pathLst>
                <a:path w="224" h="267" extrusionOk="0">
                  <a:moveTo>
                    <a:pt x="104" y="0"/>
                  </a:moveTo>
                  <a:cubicBezTo>
                    <a:pt x="71" y="17"/>
                    <a:pt x="54" y="17"/>
                    <a:pt x="33" y="54"/>
                  </a:cubicBezTo>
                  <a:cubicBezTo>
                    <a:pt x="17" y="70"/>
                    <a:pt x="1" y="120"/>
                    <a:pt x="1" y="157"/>
                  </a:cubicBezTo>
                  <a:cubicBezTo>
                    <a:pt x="17" y="190"/>
                    <a:pt x="17" y="223"/>
                    <a:pt x="54" y="239"/>
                  </a:cubicBezTo>
                  <a:cubicBezTo>
                    <a:pt x="66" y="254"/>
                    <a:pt x="86" y="267"/>
                    <a:pt x="109" y="267"/>
                  </a:cubicBezTo>
                  <a:cubicBezTo>
                    <a:pt x="118" y="267"/>
                    <a:pt x="127" y="265"/>
                    <a:pt x="137" y="260"/>
                  </a:cubicBezTo>
                  <a:cubicBezTo>
                    <a:pt x="190" y="260"/>
                    <a:pt x="223" y="190"/>
                    <a:pt x="223" y="136"/>
                  </a:cubicBezTo>
                  <a:lnTo>
                    <a:pt x="223" y="120"/>
                  </a:lnTo>
                  <a:cubicBezTo>
                    <a:pt x="223" y="70"/>
                    <a:pt x="190" y="33"/>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2" name="Google Shape;21092;p60"/>
            <p:cNvSpPr/>
            <p:nvPr/>
          </p:nvSpPr>
          <p:spPr>
            <a:xfrm>
              <a:off x="4167350" y="2321525"/>
              <a:ext cx="6525" cy="6700"/>
            </a:xfrm>
            <a:custGeom>
              <a:avLst/>
              <a:gdLst/>
              <a:ahLst/>
              <a:cxnLst/>
              <a:rect l="l" t="t" r="r" b="b"/>
              <a:pathLst>
                <a:path w="261" h="268" extrusionOk="0">
                  <a:moveTo>
                    <a:pt x="128" y="1"/>
                  </a:moveTo>
                  <a:cubicBezTo>
                    <a:pt x="87" y="1"/>
                    <a:pt x="44" y="34"/>
                    <a:pt x="17" y="82"/>
                  </a:cubicBezTo>
                  <a:cubicBezTo>
                    <a:pt x="1" y="152"/>
                    <a:pt x="38" y="238"/>
                    <a:pt x="88" y="255"/>
                  </a:cubicBezTo>
                  <a:cubicBezTo>
                    <a:pt x="102" y="264"/>
                    <a:pt x="117" y="268"/>
                    <a:pt x="132" y="268"/>
                  </a:cubicBezTo>
                  <a:cubicBezTo>
                    <a:pt x="174" y="268"/>
                    <a:pt x="217" y="236"/>
                    <a:pt x="244" y="185"/>
                  </a:cubicBezTo>
                  <a:cubicBezTo>
                    <a:pt x="261" y="119"/>
                    <a:pt x="224" y="32"/>
                    <a:pt x="174" y="16"/>
                  </a:cubicBezTo>
                  <a:cubicBezTo>
                    <a:pt x="159" y="6"/>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3" name="Google Shape;21093;p60"/>
            <p:cNvSpPr/>
            <p:nvPr/>
          </p:nvSpPr>
          <p:spPr>
            <a:xfrm>
              <a:off x="4169125" y="2275750"/>
              <a:ext cx="6000" cy="6600"/>
            </a:xfrm>
            <a:custGeom>
              <a:avLst/>
              <a:gdLst/>
              <a:ahLst/>
              <a:cxnLst/>
              <a:rect l="l" t="t" r="r" b="b"/>
              <a:pathLst>
                <a:path w="240" h="264" extrusionOk="0">
                  <a:moveTo>
                    <a:pt x="120" y="1"/>
                  </a:moveTo>
                  <a:cubicBezTo>
                    <a:pt x="114" y="1"/>
                    <a:pt x="109" y="2"/>
                    <a:pt x="103" y="8"/>
                  </a:cubicBezTo>
                  <a:cubicBezTo>
                    <a:pt x="33" y="8"/>
                    <a:pt x="0" y="78"/>
                    <a:pt x="0" y="144"/>
                  </a:cubicBezTo>
                  <a:cubicBezTo>
                    <a:pt x="17" y="181"/>
                    <a:pt x="33" y="214"/>
                    <a:pt x="49" y="230"/>
                  </a:cubicBezTo>
                  <a:cubicBezTo>
                    <a:pt x="70" y="247"/>
                    <a:pt x="103" y="263"/>
                    <a:pt x="136" y="263"/>
                  </a:cubicBezTo>
                  <a:cubicBezTo>
                    <a:pt x="190" y="247"/>
                    <a:pt x="239" y="181"/>
                    <a:pt x="223" y="111"/>
                  </a:cubicBezTo>
                  <a:cubicBezTo>
                    <a:pt x="223" y="57"/>
                    <a:pt x="190" y="24"/>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4" name="Google Shape;21094;p60"/>
            <p:cNvSpPr/>
            <p:nvPr/>
          </p:nvSpPr>
          <p:spPr>
            <a:xfrm>
              <a:off x="4152300" y="2322625"/>
              <a:ext cx="6125" cy="6475"/>
            </a:xfrm>
            <a:custGeom>
              <a:avLst/>
              <a:gdLst/>
              <a:ahLst/>
              <a:cxnLst/>
              <a:rect l="l" t="t" r="r" b="b"/>
              <a:pathLst>
                <a:path w="245" h="259" extrusionOk="0">
                  <a:moveTo>
                    <a:pt x="130" y="0"/>
                  </a:moveTo>
                  <a:cubicBezTo>
                    <a:pt x="83" y="0"/>
                    <a:pt x="35" y="33"/>
                    <a:pt x="22" y="91"/>
                  </a:cubicBezTo>
                  <a:cubicBezTo>
                    <a:pt x="1" y="141"/>
                    <a:pt x="22" y="227"/>
                    <a:pt x="88" y="244"/>
                  </a:cubicBezTo>
                  <a:cubicBezTo>
                    <a:pt x="102" y="254"/>
                    <a:pt x="118" y="258"/>
                    <a:pt x="133" y="258"/>
                  </a:cubicBezTo>
                  <a:cubicBezTo>
                    <a:pt x="174" y="258"/>
                    <a:pt x="213" y="226"/>
                    <a:pt x="228" y="178"/>
                  </a:cubicBezTo>
                  <a:cubicBezTo>
                    <a:pt x="244" y="108"/>
                    <a:pt x="228" y="38"/>
                    <a:pt x="158" y="5"/>
                  </a:cubicBezTo>
                  <a:cubicBezTo>
                    <a:pt x="149" y="2"/>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5" name="Google Shape;21095;p60"/>
            <p:cNvSpPr/>
            <p:nvPr/>
          </p:nvSpPr>
          <p:spPr>
            <a:xfrm>
              <a:off x="4163950" y="2291400"/>
              <a:ext cx="5600" cy="6400"/>
            </a:xfrm>
            <a:custGeom>
              <a:avLst/>
              <a:gdLst/>
              <a:ahLst/>
              <a:cxnLst/>
              <a:rect l="l" t="t" r="r" b="b"/>
              <a:pathLst>
                <a:path w="224" h="256" extrusionOk="0">
                  <a:moveTo>
                    <a:pt x="87" y="0"/>
                  </a:moveTo>
                  <a:cubicBezTo>
                    <a:pt x="71" y="0"/>
                    <a:pt x="34" y="17"/>
                    <a:pt x="17" y="50"/>
                  </a:cubicBezTo>
                  <a:cubicBezTo>
                    <a:pt x="1" y="70"/>
                    <a:pt x="1" y="103"/>
                    <a:pt x="1" y="136"/>
                  </a:cubicBezTo>
                  <a:cubicBezTo>
                    <a:pt x="1" y="173"/>
                    <a:pt x="17" y="206"/>
                    <a:pt x="34" y="223"/>
                  </a:cubicBezTo>
                  <a:cubicBezTo>
                    <a:pt x="71" y="256"/>
                    <a:pt x="87" y="256"/>
                    <a:pt x="120" y="256"/>
                  </a:cubicBezTo>
                  <a:cubicBezTo>
                    <a:pt x="191" y="239"/>
                    <a:pt x="224" y="173"/>
                    <a:pt x="224" y="103"/>
                  </a:cubicBezTo>
                  <a:cubicBezTo>
                    <a:pt x="207" y="70"/>
                    <a:pt x="191" y="33"/>
                    <a:pt x="174"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6" name="Google Shape;21096;p60"/>
            <p:cNvSpPr/>
            <p:nvPr/>
          </p:nvSpPr>
          <p:spPr>
            <a:xfrm>
              <a:off x="4147675" y="2464675"/>
              <a:ext cx="6000" cy="6700"/>
            </a:xfrm>
            <a:custGeom>
              <a:avLst/>
              <a:gdLst/>
              <a:ahLst/>
              <a:cxnLst/>
              <a:rect l="l" t="t" r="r" b="b"/>
              <a:pathLst>
                <a:path w="240" h="268" extrusionOk="0">
                  <a:moveTo>
                    <a:pt x="120" y="1"/>
                  </a:moveTo>
                  <a:cubicBezTo>
                    <a:pt x="115" y="1"/>
                    <a:pt x="109" y="3"/>
                    <a:pt x="104" y="8"/>
                  </a:cubicBezTo>
                  <a:cubicBezTo>
                    <a:pt x="50" y="8"/>
                    <a:pt x="0" y="78"/>
                    <a:pt x="17" y="148"/>
                  </a:cubicBezTo>
                  <a:cubicBezTo>
                    <a:pt x="17" y="181"/>
                    <a:pt x="33" y="214"/>
                    <a:pt x="50" y="231"/>
                  </a:cubicBezTo>
                  <a:cubicBezTo>
                    <a:pt x="83" y="251"/>
                    <a:pt x="104" y="268"/>
                    <a:pt x="137" y="268"/>
                  </a:cubicBezTo>
                  <a:cubicBezTo>
                    <a:pt x="207" y="251"/>
                    <a:pt x="240" y="181"/>
                    <a:pt x="240" y="111"/>
                  </a:cubicBezTo>
                  <a:cubicBezTo>
                    <a:pt x="223" y="78"/>
                    <a:pt x="207" y="45"/>
                    <a:pt x="186" y="25"/>
                  </a:cubicBezTo>
                  <a:cubicBezTo>
                    <a:pt x="186" y="25"/>
                    <a:pt x="169" y="8"/>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7" name="Google Shape;21097;p60"/>
            <p:cNvSpPr/>
            <p:nvPr/>
          </p:nvSpPr>
          <p:spPr>
            <a:xfrm>
              <a:off x="4150675" y="2246250"/>
              <a:ext cx="5575" cy="6525"/>
            </a:xfrm>
            <a:custGeom>
              <a:avLst/>
              <a:gdLst/>
              <a:ahLst/>
              <a:cxnLst/>
              <a:rect l="l" t="t" r="r" b="b"/>
              <a:pathLst>
                <a:path w="223" h="261" extrusionOk="0">
                  <a:moveTo>
                    <a:pt x="87" y="0"/>
                  </a:moveTo>
                  <a:cubicBezTo>
                    <a:pt x="66" y="0"/>
                    <a:pt x="33" y="21"/>
                    <a:pt x="17" y="54"/>
                  </a:cubicBezTo>
                  <a:cubicBezTo>
                    <a:pt x="0" y="87"/>
                    <a:pt x="0" y="124"/>
                    <a:pt x="0" y="157"/>
                  </a:cubicBezTo>
                  <a:cubicBezTo>
                    <a:pt x="0" y="190"/>
                    <a:pt x="17" y="207"/>
                    <a:pt x="49" y="244"/>
                  </a:cubicBezTo>
                  <a:cubicBezTo>
                    <a:pt x="66" y="260"/>
                    <a:pt x="103" y="260"/>
                    <a:pt x="120" y="260"/>
                  </a:cubicBezTo>
                  <a:cubicBezTo>
                    <a:pt x="190" y="244"/>
                    <a:pt x="223" y="174"/>
                    <a:pt x="223" y="104"/>
                  </a:cubicBezTo>
                  <a:cubicBezTo>
                    <a:pt x="206" y="71"/>
                    <a:pt x="206" y="54"/>
                    <a:pt x="169" y="21"/>
                  </a:cubicBezTo>
                  <a:cubicBezTo>
                    <a:pt x="169"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8" name="Google Shape;21098;p60"/>
            <p:cNvSpPr/>
            <p:nvPr/>
          </p:nvSpPr>
          <p:spPr>
            <a:xfrm>
              <a:off x="4157975" y="2261200"/>
              <a:ext cx="6000" cy="6625"/>
            </a:xfrm>
            <a:custGeom>
              <a:avLst/>
              <a:gdLst/>
              <a:ahLst/>
              <a:cxnLst/>
              <a:rect l="l" t="t" r="r" b="b"/>
              <a:pathLst>
                <a:path w="240" h="265" extrusionOk="0">
                  <a:moveTo>
                    <a:pt x="137" y="0"/>
                  </a:moveTo>
                  <a:cubicBezTo>
                    <a:pt x="86" y="0"/>
                    <a:pt x="45" y="33"/>
                    <a:pt x="17" y="91"/>
                  </a:cubicBezTo>
                  <a:cubicBezTo>
                    <a:pt x="1" y="161"/>
                    <a:pt x="34" y="227"/>
                    <a:pt x="83" y="264"/>
                  </a:cubicBezTo>
                  <a:lnTo>
                    <a:pt x="137" y="264"/>
                  </a:lnTo>
                  <a:cubicBezTo>
                    <a:pt x="170" y="264"/>
                    <a:pt x="223" y="227"/>
                    <a:pt x="223" y="178"/>
                  </a:cubicBezTo>
                  <a:cubicBezTo>
                    <a:pt x="240" y="124"/>
                    <a:pt x="240" y="91"/>
                    <a:pt x="207" y="41"/>
                  </a:cubicBezTo>
                  <a:cubicBezTo>
                    <a:pt x="207" y="41"/>
                    <a:pt x="186" y="21"/>
                    <a:pt x="170" y="4"/>
                  </a:cubicBezTo>
                  <a:cubicBezTo>
                    <a:pt x="159" y="2"/>
                    <a:pt x="14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9" name="Google Shape;21099;p60"/>
            <p:cNvSpPr/>
            <p:nvPr/>
          </p:nvSpPr>
          <p:spPr>
            <a:xfrm>
              <a:off x="4160975" y="2384975"/>
              <a:ext cx="6000" cy="6525"/>
            </a:xfrm>
            <a:custGeom>
              <a:avLst/>
              <a:gdLst/>
              <a:ahLst/>
              <a:cxnLst/>
              <a:rect l="l" t="t" r="r" b="b"/>
              <a:pathLst>
                <a:path w="240" h="261" extrusionOk="0">
                  <a:moveTo>
                    <a:pt x="103" y="1"/>
                  </a:moveTo>
                  <a:cubicBezTo>
                    <a:pt x="33" y="17"/>
                    <a:pt x="0" y="87"/>
                    <a:pt x="17" y="158"/>
                  </a:cubicBezTo>
                  <a:cubicBezTo>
                    <a:pt x="17" y="191"/>
                    <a:pt x="33" y="223"/>
                    <a:pt x="50" y="244"/>
                  </a:cubicBezTo>
                  <a:cubicBezTo>
                    <a:pt x="87" y="261"/>
                    <a:pt x="103" y="261"/>
                    <a:pt x="136" y="261"/>
                  </a:cubicBezTo>
                  <a:cubicBezTo>
                    <a:pt x="169" y="261"/>
                    <a:pt x="190" y="244"/>
                    <a:pt x="206" y="207"/>
                  </a:cubicBezTo>
                  <a:cubicBezTo>
                    <a:pt x="223" y="191"/>
                    <a:pt x="239" y="158"/>
                    <a:pt x="223" y="120"/>
                  </a:cubicBezTo>
                  <a:cubicBezTo>
                    <a:pt x="223" y="87"/>
                    <a:pt x="206" y="54"/>
                    <a:pt x="190" y="38"/>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0" name="Google Shape;21100;p60"/>
            <p:cNvSpPr/>
            <p:nvPr/>
          </p:nvSpPr>
          <p:spPr>
            <a:xfrm>
              <a:off x="4160050" y="2337250"/>
              <a:ext cx="6500" cy="6625"/>
            </a:xfrm>
            <a:custGeom>
              <a:avLst/>
              <a:gdLst/>
              <a:ahLst/>
              <a:cxnLst/>
              <a:rect l="l" t="t" r="r" b="b"/>
              <a:pathLst>
                <a:path w="260" h="265" extrusionOk="0">
                  <a:moveTo>
                    <a:pt x="139" y="1"/>
                  </a:moveTo>
                  <a:cubicBezTo>
                    <a:pt x="87" y="1"/>
                    <a:pt x="48" y="34"/>
                    <a:pt x="21" y="92"/>
                  </a:cubicBezTo>
                  <a:cubicBezTo>
                    <a:pt x="0" y="158"/>
                    <a:pt x="37" y="228"/>
                    <a:pt x="87" y="261"/>
                  </a:cubicBezTo>
                  <a:cubicBezTo>
                    <a:pt x="96" y="264"/>
                    <a:pt x="105" y="265"/>
                    <a:pt x="115" y="265"/>
                  </a:cubicBezTo>
                  <a:cubicBezTo>
                    <a:pt x="162" y="265"/>
                    <a:pt x="210" y="232"/>
                    <a:pt x="227" y="174"/>
                  </a:cubicBezTo>
                  <a:cubicBezTo>
                    <a:pt x="260" y="108"/>
                    <a:pt x="227" y="38"/>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1" name="Google Shape;21101;p60"/>
            <p:cNvSpPr/>
            <p:nvPr/>
          </p:nvSpPr>
          <p:spPr>
            <a:xfrm>
              <a:off x="4167350" y="2368275"/>
              <a:ext cx="6125" cy="6600"/>
            </a:xfrm>
            <a:custGeom>
              <a:avLst/>
              <a:gdLst/>
              <a:ahLst/>
              <a:cxnLst/>
              <a:rect l="l" t="t" r="r" b="b"/>
              <a:pathLst>
                <a:path w="245" h="264" extrusionOk="0">
                  <a:moveTo>
                    <a:pt x="141" y="1"/>
                  </a:moveTo>
                  <a:cubicBezTo>
                    <a:pt x="104" y="1"/>
                    <a:pt x="71" y="17"/>
                    <a:pt x="55" y="34"/>
                  </a:cubicBezTo>
                  <a:cubicBezTo>
                    <a:pt x="1" y="67"/>
                    <a:pt x="1" y="153"/>
                    <a:pt x="38" y="224"/>
                  </a:cubicBezTo>
                  <a:cubicBezTo>
                    <a:pt x="55" y="240"/>
                    <a:pt x="88" y="257"/>
                    <a:pt x="104" y="257"/>
                  </a:cubicBezTo>
                  <a:cubicBezTo>
                    <a:pt x="115" y="261"/>
                    <a:pt x="125" y="263"/>
                    <a:pt x="135" y="263"/>
                  </a:cubicBezTo>
                  <a:cubicBezTo>
                    <a:pt x="159" y="263"/>
                    <a:pt x="179" y="252"/>
                    <a:pt x="191" y="240"/>
                  </a:cubicBezTo>
                  <a:cubicBezTo>
                    <a:pt x="244" y="191"/>
                    <a:pt x="244" y="104"/>
                    <a:pt x="207" y="50"/>
                  </a:cubicBezTo>
                  <a:cubicBezTo>
                    <a:pt x="191" y="34"/>
                    <a:pt x="174" y="17"/>
                    <a:pt x="158" y="17"/>
                  </a:cubicBezTo>
                  <a:cubicBezTo>
                    <a:pt x="158"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2" name="Google Shape;21102;p60"/>
            <p:cNvSpPr/>
            <p:nvPr/>
          </p:nvSpPr>
          <p:spPr>
            <a:xfrm>
              <a:off x="4149325" y="2292525"/>
              <a:ext cx="6100" cy="6650"/>
            </a:xfrm>
            <a:custGeom>
              <a:avLst/>
              <a:gdLst/>
              <a:ahLst/>
              <a:cxnLst/>
              <a:rect l="l" t="t" r="r" b="b"/>
              <a:pathLst>
                <a:path w="244" h="266" extrusionOk="0">
                  <a:moveTo>
                    <a:pt x="131" y="1"/>
                  </a:moveTo>
                  <a:cubicBezTo>
                    <a:pt x="84" y="1"/>
                    <a:pt x="34" y="36"/>
                    <a:pt x="17" y="91"/>
                  </a:cubicBezTo>
                  <a:cubicBezTo>
                    <a:pt x="0" y="108"/>
                    <a:pt x="0" y="128"/>
                    <a:pt x="0" y="145"/>
                  </a:cubicBezTo>
                  <a:cubicBezTo>
                    <a:pt x="0" y="194"/>
                    <a:pt x="38" y="231"/>
                    <a:pt x="71" y="248"/>
                  </a:cubicBezTo>
                  <a:cubicBezTo>
                    <a:pt x="89" y="261"/>
                    <a:pt x="107" y="266"/>
                    <a:pt x="122" y="266"/>
                  </a:cubicBezTo>
                  <a:cubicBezTo>
                    <a:pt x="148" y="266"/>
                    <a:pt x="170" y="252"/>
                    <a:pt x="190" y="231"/>
                  </a:cubicBezTo>
                  <a:cubicBezTo>
                    <a:pt x="207" y="211"/>
                    <a:pt x="207" y="194"/>
                    <a:pt x="223" y="178"/>
                  </a:cubicBezTo>
                  <a:cubicBezTo>
                    <a:pt x="244" y="108"/>
                    <a:pt x="207" y="42"/>
                    <a:pt x="157" y="5"/>
                  </a:cubicBezTo>
                  <a:cubicBezTo>
                    <a:pt x="149" y="2"/>
                    <a:pt x="140"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3" name="Google Shape;21103;p60"/>
            <p:cNvSpPr/>
            <p:nvPr/>
          </p:nvSpPr>
          <p:spPr>
            <a:xfrm>
              <a:off x="4156650" y="2307675"/>
              <a:ext cx="6000" cy="6525"/>
            </a:xfrm>
            <a:custGeom>
              <a:avLst/>
              <a:gdLst/>
              <a:ahLst/>
              <a:cxnLst/>
              <a:rect l="l" t="t" r="r" b="b"/>
              <a:pathLst>
                <a:path w="240" h="261" extrusionOk="0">
                  <a:moveTo>
                    <a:pt x="136" y="1"/>
                  </a:moveTo>
                  <a:cubicBezTo>
                    <a:pt x="103" y="1"/>
                    <a:pt x="87" y="1"/>
                    <a:pt x="54" y="38"/>
                  </a:cubicBezTo>
                  <a:cubicBezTo>
                    <a:pt x="17" y="71"/>
                    <a:pt x="0" y="157"/>
                    <a:pt x="33" y="207"/>
                  </a:cubicBezTo>
                  <a:cubicBezTo>
                    <a:pt x="54" y="244"/>
                    <a:pt x="87" y="260"/>
                    <a:pt x="120" y="260"/>
                  </a:cubicBezTo>
                  <a:cubicBezTo>
                    <a:pt x="136" y="260"/>
                    <a:pt x="173" y="260"/>
                    <a:pt x="190" y="244"/>
                  </a:cubicBezTo>
                  <a:cubicBezTo>
                    <a:pt x="223" y="207"/>
                    <a:pt x="239" y="174"/>
                    <a:pt x="239" y="141"/>
                  </a:cubicBezTo>
                  <a:cubicBezTo>
                    <a:pt x="239" y="104"/>
                    <a:pt x="239" y="71"/>
                    <a:pt x="206" y="54"/>
                  </a:cubicBezTo>
                  <a:cubicBezTo>
                    <a:pt x="206" y="38"/>
                    <a:pt x="190" y="17"/>
                    <a:pt x="173" y="17"/>
                  </a:cubicBezTo>
                  <a:cubicBezTo>
                    <a:pt x="157" y="1"/>
                    <a:pt x="15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4" name="Google Shape;21104;p60"/>
            <p:cNvSpPr/>
            <p:nvPr/>
          </p:nvSpPr>
          <p:spPr>
            <a:xfrm>
              <a:off x="4154900" y="2229150"/>
              <a:ext cx="6100" cy="6525"/>
            </a:xfrm>
            <a:custGeom>
              <a:avLst/>
              <a:gdLst/>
              <a:ahLst/>
              <a:cxnLst/>
              <a:rect l="l" t="t" r="r" b="b"/>
              <a:pathLst>
                <a:path w="244" h="261" extrusionOk="0">
                  <a:moveTo>
                    <a:pt x="140" y="0"/>
                  </a:moveTo>
                  <a:cubicBezTo>
                    <a:pt x="103" y="0"/>
                    <a:pt x="70" y="0"/>
                    <a:pt x="54" y="33"/>
                  </a:cubicBezTo>
                  <a:cubicBezTo>
                    <a:pt x="0" y="66"/>
                    <a:pt x="0" y="153"/>
                    <a:pt x="37" y="206"/>
                  </a:cubicBezTo>
                  <a:cubicBezTo>
                    <a:pt x="56" y="245"/>
                    <a:pt x="89" y="261"/>
                    <a:pt x="122" y="261"/>
                  </a:cubicBezTo>
                  <a:cubicBezTo>
                    <a:pt x="145" y="261"/>
                    <a:pt x="169" y="253"/>
                    <a:pt x="190" y="239"/>
                  </a:cubicBezTo>
                  <a:cubicBezTo>
                    <a:pt x="243" y="190"/>
                    <a:pt x="243" y="103"/>
                    <a:pt x="206" y="50"/>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5" name="Google Shape;21105;p60"/>
            <p:cNvSpPr/>
            <p:nvPr/>
          </p:nvSpPr>
          <p:spPr>
            <a:xfrm>
              <a:off x="4145500" y="2387800"/>
              <a:ext cx="6025" cy="6700"/>
            </a:xfrm>
            <a:custGeom>
              <a:avLst/>
              <a:gdLst/>
              <a:ahLst/>
              <a:cxnLst/>
              <a:rect l="l" t="t" r="r" b="b"/>
              <a:pathLst>
                <a:path w="241" h="268" extrusionOk="0">
                  <a:moveTo>
                    <a:pt x="119" y="1"/>
                  </a:moveTo>
                  <a:cubicBezTo>
                    <a:pt x="103" y="1"/>
                    <a:pt x="82" y="13"/>
                    <a:pt x="67" y="28"/>
                  </a:cubicBezTo>
                  <a:cubicBezTo>
                    <a:pt x="17" y="78"/>
                    <a:pt x="1" y="164"/>
                    <a:pt x="50" y="214"/>
                  </a:cubicBezTo>
                  <a:cubicBezTo>
                    <a:pt x="67" y="234"/>
                    <a:pt x="87" y="251"/>
                    <a:pt x="120" y="267"/>
                  </a:cubicBezTo>
                  <a:cubicBezTo>
                    <a:pt x="153" y="267"/>
                    <a:pt x="170" y="251"/>
                    <a:pt x="207" y="234"/>
                  </a:cubicBezTo>
                  <a:cubicBezTo>
                    <a:pt x="224" y="214"/>
                    <a:pt x="240" y="181"/>
                    <a:pt x="240" y="148"/>
                  </a:cubicBezTo>
                  <a:cubicBezTo>
                    <a:pt x="240" y="110"/>
                    <a:pt x="240" y="78"/>
                    <a:pt x="224" y="45"/>
                  </a:cubicBezTo>
                  <a:cubicBezTo>
                    <a:pt x="207" y="28"/>
                    <a:pt x="191" y="28"/>
                    <a:pt x="170" y="7"/>
                  </a:cubicBezTo>
                  <a:lnTo>
                    <a:pt x="137" y="7"/>
                  </a:lnTo>
                  <a:cubicBezTo>
                    <a:pt x="132" y="3"/>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6" name="Google Shape;21106;p60"/>
            <p:cNvSpPr/>
            <p:nvPr/>
          </p:nvSpPr>
          <p:spPr>
            <a:xfrm>
              <a:off x="4149325" y="2448675"/>
              <a:ext cx="6100" cy="6475"/>
            </a:xfrm>
            <a:custGeom>
              <a:avLst/>
              <a:gdLst/>
              <a:ahLst/>
              <a:cxnLst/>
              <a:rect l="l" t="t" r="r" b="b"/>
              <a:pathLst>
                <a:path w="244" h="259" extrusionOk="0">
                  <a:moveTo>
                    <a:pt x="113" y="0"/>
                  </a:moveTo>
                  <a:cubicBezTo>
                    <a:pt x="72" y="0"/>
                    <a:pt x="32" y="32"/>
                    <a:pt x="17" y="83"/>
                  </a:cubicBezTo>
                  <a:cubicBezTo>
                    <a:pt x="0" y="149"/>
                    <a:pt x="17" y="219"/>
                    <a:pt x="87" y="252"/>
                  </a:cubicBezTo>
                  <a:cubicBezTo>
                    <a:pt x="97" y="256"/>
                    <a:pt x="108" y="258"/>
                    <a:pt x="119" y="258"/>
                  </a:cubicBezTo>
                  <a:cubicBezTo>
                    <a:pt x="164" y="258"/>
                    <a:pt x="210" y="226"/>
                    <a:pt x="223" y="186"/>
                  </a:cubicBezTo>
                  <a:cubicBezTo>
                    <a:pt x="244" y="116"/>
                    <a:pt x="223" y="30"/>
                    <a:pt x="157" y="13"/>
                  </a:cubicBezTo>
                  <a:cubicBezTo>
                    <a:pt x="143" y="4"/>
                    <a:pt x="128"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7" name="Google Shape;21107;p60"/>
            <p:cNvSpPr/>
            <p:nvPr/>
          </p:nvSpPr>
          <p:spPr>
            <a:xfrm>
              <a:off x="4147675" y="2342750"/>
              <a:ext cx="5600" cy="6600"/>
            </a:xfrm>
            <a:custGeom>
              <a:avLst/>
              <a:gdLst/>
              <a:ahLst/>
              <a:cxnLst/>
              <a:rect l="l" t="t" r="r" b="b"/>
              <a:pathLst>
                <a:path w="224" h="264" extrusionOk="0">
                  <a:moveTo>
                    <a:pt x="120" y="0"/>
                  </a:moveTo>
                  <a:cubicBezTo>
                    <a:pt x="115" y="0"/>
                    <a:pt x="109" y="2"/>
                    <a:pt x="104" y="8"/>
                  </a:cubicBezTo>
                  <a:cubicBezTo>
                    <a:pt x="33" y="8"/>
                    <a:pt x="0" y="78"/>
                    <a:pt x="0" y="144"/>
                  </a:cubicBezTo>
                  <a:cubicBezTo>
                    <a:pt x="0" y="181"/>
                    <a:pt x="17" y="214"/>
                    <a:pt x="50" y="230"/>
                  </a:cubicBezTo>
                  <a:cubicBezTo>
                    <a:pt x="66" y="247"/>
                    <a:pt x="104" y="263"/>
                    <a:pt x="137" y="263"/>
                  </a:cubicBezTo>
                  <a:cubicBezTo>
                    <a:pt x="186" y="247"/>
                    <a:pt x="223" y="181"/>
                    <a:pt x="223" y="111"/>
                  </a:cubicBezTo>
                  <a:cubicBezTo>
                    <a:pt x="223" y="78"/>
                    <a:pt x="207" y="41"/>
                    <a:pt x="169" y="24"/>
                  </a:cubicBezTo>
                  <a:lnTo>
                    <a:pt x="153" y="8"/>
                  </a:ln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8" name="Google Shape;21108;p60"/>
            <p:cNvSpPr/>
            <p:nvPr/>
          </p:nvSpPr>
          <p:spPr>
            <a:xfrm>
              <a:off x="4154075" y="2357175"/>
              <a:ext cx="5575" cy="6475"/>
            </a:xfrm>
            <a:custGeom>
              <a:avLst/>
              <a:gdLst/>
              <a:ahLst/>
              <a:cxnLst/>
              <a:rect l="l" t="t" r="r" b="b"/>
              <a:pathLst>
                <a:path w="223" h="259" extrusionOk="0">
                  <a:moveTo>
                    <a:pt x="128" y="1"/>
                  </a:moveTo>
                  <a:cubicBezTo>
                    <a:pt x="120" y="1"/>
                    <a:pt x="111" y="6"/>
                    <a:pt x="103" y="16"/>
                  </a:cubicBezTo>
                  <a:cubicBezTo>
                    <a:pt x="33" y="16"/>
                    <a:pt x="0" y="82"/>
                    <a:pt x="0" y="152"/>
                  </a:cubicBezTo>
                  <a:cubicBezTo>
                    <a:pt x="14" y="213"/>
                    <a:pt x="57" y="258"/>
                    <a:pt x="111" y="258"/>
                  </a:cubicBezTo>
                  <a:cubicBezTo>
                    <a:pt x="119" y="258"/>
                    <a:pt x="128" y="257"/>
                    <a:pt x="136" y="255"/>
                  </a:cubicBezTo>
                  <a:cubicBezTo>
                    <a:pt x="157" y="255"/>
                    <a:pt x="190" y="239"/>
                    <a:pt x="206" y="202"/>
                  </a:cubicBezTo>
                  <a:cubicBezTo>
                    <a:pt x="223" y="185"/>
                    <a:pt x="223" y="152"/>
                    <a:pt x="223" y="119"/>
                  </a:cubicBezTo>
                  <a:cubicBezTo>
                    <a:pt x="223" y="82"/>
                    <a:pt x="206" y="49"/>
                    <a:pt x="173" y="33"/>
                  </a:cubicBezTo>
                  <a:cubicBezTo>
                    <a:pt x="173" y="16"/>
                    <a:pt x="157" y="16"/>
                    <a:pt x="157" y="16"/>
                  </a:cubicBezTo>
                  <a:cubicBezTo>
                    <a:pt x="146" y="6"/>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9" name="Google Shape;21109;p60"/>
            <p:cNvSpPr/>
            <p:nvPr/>
          </p:nvSpPr>
          <p:spPr>
            <a:xfrm>
              <a:off x="4152300" y="2372500"/>
              <a:ext cx="6125" cy="6700"/>
            </a:xfrm>
            <a:custGeom>
              <a:avLst/>
              <a:gdLst/>
              <a:ahLst/>
              <a:cxnLst/>
              <a:rect l="l" t="t" r="r" b="b"/>
              <a:pathLst>
                <a:path w="245" h="268" extrusionOk="0">
                  <a:moveTo>
                    <a:pt x="104" y="1"/>
                  </a:moveTo>
                  <a:cubicBezTo>
                    <a:pt x="55" y="22"/>
                    <a:pt x="1" y="88"/>
                    <a:pt x="22" y="158"/>
                  </a:cubicBezTo>
                  <a:cubicBezTo>
                    <a:pt x="22" y="191"/>
                    <a:pt x="38" y="228"/>
                    <a:pt x="55" y="244"/>
                  </a:cubicBezTo>
                  <a:cubicBezTo>
                    <a:pt x="78" y="256"/>
                    <a:pt x="93" y="268"/>
                    <a:pt x="113" y="268"/>
                  </a:cubicBezTo>
                  <a:cubicBezTo>
                    <a:pt x="121" y="268"/>
                    <a:pt x="130" y="266"/>
                    <a:pt x="141" y="261"/>
                  </a:cubicBezTo>
                  <a:cubicBezTo>
                    <a:pt x="174" y="261"/>
                    <a:pt x="191" y="244"/>
                    <a:pt x="207" y="207"/>
                  </a:cubicBezTo>
                  <a:cubicBezTo>
                    <a:pt x="228" y="191"/>
                    <a:pt x="244" y="158"/>
                    <a:pt x="228" y="125"/>
                  </a:cubicBezTo>
                  <a:cubicBezTo>
                    <a:pt x="228" y="88"/>
                    <a:pt x="207" y="55"/>
                    <a:pt x="191" y="38"/>
                  </a:cubicBezTo>
                  <a:cubicBezTo>
                    <a:pt x="174" y="22"/>
                    <a:pt x="174" y="22"/>
                    <a:pt x="158"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0" name="Google Shape;21110;p60"/>
            <p:cNvSpPr/>
            <p:nvPr/>
          </p:nvSpPr>
          <p:spPr>
            <a:xfrm>
              <a:off x="4148500" y="2418075"/>
              <a:ext cx="6425" cy="6525"/>
            </a:xfrm>
            <a:custGeom>
              <a:avLst/>
              <a:gdLst/>
              <a:ahLst/>
              <a:cxnLst/>
              <a:rect l="l" t="t" r="r" b="b"/>
              <a:pathLst>
                <a:path w="257" h="261" extrusionOk="0">
                  <a:moveTo>
                    <a:pt x="136" y="0"/>
                  </a:moveTo>
                  <a:cubicBezTo>
                    <a:pt x="104" y="0"/>
                    <a:pt x="87" y="0"/>
                    <a:pt x="50" y="33"/>
                  </a:cubicBezTo>
                  <a:cubicBezTo>
                    <a:pt x="17" y="70"/>
                    <a:pt x="0" y="157"/>
                    <a:pt x="33" y="206"/>
                  </a:cubicBezTo>
                  <a:cubicBezTo>
                    <a:pt x="71" y="239"/>
                    <a:pt x="87" y="260"/>
                    <a:pt x="120" y="260"/>
                  </a:cubicBezTo>
                  <a:cubicBezTo>
                    <a:pt x="136" y="260"/>
                    <a:pt x="174" y="260"/>
                    <a:pt x="190" y="223"/>
                  </a:cubicBezTo>
                  <a:cubicBezTo>
                    <a:pt x="240" y="190"/>
                    <a:pt x="256" y="103"/>
                    <a:pt x="207" y="54"/>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1" name="Google Shape;21111;p60"/>
            <p:cNvSpPr/>
            <p:nvPr/>
          </p:nvSpPr>
          <p:spPr>
            <a:xfrm>
              <a:off x="4209925" y="2437450"/>
              <a:ext cx="5600" cy="6425"/>
            </a:xfrm>
            <a:custGeom>
              <a:avLst/>
              <a:gdLst/>
              <a:ahLst/>
              <a:cxnLst/>
              <a:rect l="l" t="t" r="r" b="b"/>
              <a:pathLst>
                <a:path w="224" h="257" extrusionOk="0">
                  <a:moveTo>
                    <a:pt x="104" y="0"/>
                  </a:moveTo>
                  <a:cubicBezTo>
                    <a:pt x="67" y="0"/>
                    <a:pt x="50" y="17"/>
                    <a:pt x="34" y="33"/>
                  </a:cubicBezTo>
                  <a:cubicBezTo>
                    <a:pt x="17" y="66"/>
                    <a:pt x="1" y="103"/>
                    <a:pt x="1" y="153"/>
                  </a:cubicBezTo>
                  <a:cubicBezTo>
                    <a:pt x="17" y="186"/>
                    <a:pt x="17" y="223"/>
                    <a:pt x="50" y="240"/>
                  </a:cubicBezTo>
                  <a:cubicBezTo>
                    <a:pt x="67" y="256"/>
                    <a:pt x="104" y="256"/>
                    <a:pt x="137" y="256"/>
                  </a:cubicBezTo>
                  <a:cubicBezTo>
                    <a:pt x="190" y="256"/>
                    <a:pt x="223" y="186"/>
                    <a:pt x="223" y="120"/>
                  </a:cubicBezTo>
                  <a:cubicBezTo>
                    <a:pt x="223" y="66"/>
                    <a:pt x="190" y="33"/>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2" name="Google Shape;21112;p60"/>
            <p:cNvSpPr/>
            <p:nvPr/>
          </p:nvSpPr>
          <p:spPr>
            <a:xfrm>
              <a:off x="4114600" y="2442075"/>
              <a:ext cx="6000" cy="6525"/>
            </a:xfrm>
            <a:custGeom>
              <a:avLst/>
              <a:gdLst/>
              <a:ahLst/>
              <a:cxnLst/>
              <a:rect l="l" t="t" r="r" b="b"/>
              <a:pathLst>
                <a:path w="240" h="261" extrusionOk="0">
                  <a:moveTo>
                    <a:pt x="103" y="1"/>
                  </a:moveTo>
                  <a:cubicBezTo>
                    <a:pt x="49" y="1"/>
                    <a:pt x="0" y="71"/>
                    <a:pt x="17" y="141"/>
                  </a:cubicBezTo>
                  <a:cubicBezTo>
                    <a:pt x="17" y="174"/>
                    <a:pt x="33" y="207"/>
                    <a:pt x="66" y="228"/>
                  </a:cubicBezTo>
                  <a:cubicBezTo>
                    <a:pt x="87" y="261"/>
                    <a:pt x="120" y="261"/>
                    <a:pt x="136" y="261"/>
                  </a:cubicBezTo>
                  <a:cubicBezTo>
                    <a:pt x="206" y="244"/>
                    <a:pt x="239" y="174"/>
                    <a:pt x="239" y="104"/>
                  </a:cubicBezTo>
                  <a:cubicBezTo>
                    <a:pt x="223" y="71"/>
                    <a:pt x="223" y="38"/>
                    <a:pt x="190" y="22"/>
                  </a:cubicBezTo>
                  <a:lnTo>
                    <a:pt x="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3" name="Google Shape;21113;p60"/>
            <p:cNvSpPr/>
            <p:nvPr/>
          </p:nvSpPr>
          <p:spPr>
            <a:xfrm>
              <a:off x="3876600" y="2266875"/>
              <a:ext cx="5675" cy="6675"/>
            </a:xfrm>
            <a:custGeom>
              <a:avLst/>
              <a:gdLst/>
              <a:ahLst/>
              <a:cxnLst/>
              <a:rect l="l" t="t" r="r" b="b"/>
              <a:pathLst>
                <a:path w="227" h="267" extrusionOk="0">
                  <a:moveTo>
                    <a:pt x="103" y="0"/>
                  </a:moveTo>
                  <a:cubicBezTo>
                    <a:pt x="70" y="21"/>
                    <a:pt x="37" y="37"/>
                    <a:pt x="21" y="54"/>
                  </a:cubicBezTo>
                  <a:cubicBezTo>
                    <a:pt x="0" y="87"/>
                    <a:pt x="0" y="124"/>
                    <a:pt x="0" y="157"/>
                  </a:cubicBezTo>
                  <a:cubicBezTo>
                    <a:pt x="0" y="190"/>
                    <a:pt x="21" y="227"/>
                    <a:pt x="54" y="243"/>
                  </a:cubicBezTo>
                  <a:cubicBezTo>
                    <a:pt x="65" y="255"/>
                    <a:pt x="85" y="267"/>
                    <a:pt x="109" y="267"/>
                  </a:cubicBezTo>
                  <a:cubicBezTo>
                    <a:pt x="119" y="267"/>
                    <a:pt x="130" y="265"/>
                    <a:pt x="140" y="260"/>
                  </a:cubicBezTo>
                  <a:cubicBezTo>
                    <a:pt x="190" y="260"/>
                    <a:pt x="227" y="190"/>
                    <a:pt x="227" y="124"/>
                  </a:cubicBezTo>
                  <a:cubicBezTo>
                    <a:pt x="227" y="87"/>
                    <a:pt x="206" y="54"/>
                    <a:pt x="173" y="37"/>
                  </a:cubicBezTo>
                  <a:cubicBezTo>
                    <a:pt x="173" y="21"/>
                    <a:pt x="157" y="21"/>
                    <a:pt x="157" y="21"/>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4" name="Google Shape;21114;p60"/>
            <p:cNvSpPr/>
            <p:nvPr/>
          </p:nvSpPr>
          <p:spPr>
            <a:xfrm>
              <a:off x="3803625" y="2233875"/>
              <a:ext cx="5575" cy="6425"/>
            </a:xfrm>
            <a:custGeom>
              <a:avLst/>
              <a:gdLst/>
              <a:ahLst/>
              <a:cxnLst/>
              <a:rect l="l" t="t" r="r" b="b"/>
              <a:pathLst>
                <a:path w="223" h="257" extrusionOk="0">
                  <a:moveTo>
                    <a:pt x="87" y="1"/>
                  </a:moveTo>
                  <a:cubicBezTo>
                    <a:pt x="70" y="1"/>
                    <a:pt x="33" y="17"/>
                    <a:pt x="17" y="50"/>
                  </a:cubicBezTo>
                  <a:cubicBezTo>
                    <a:pt x="0" y="67"/>
                    <a:pt x="0" y="104"/>
                    <a:pt x="0" y="137"/>
                  </a:cubicBezTo>
                  <a:cubicBezTo>
                    <a:pt x="0" y="170"/>
                    <a:pt x="17" y="207"/>
                    <a:pt x="54" y="223"/>
                  </a:cubicBezTo>
                  <a:cubicBezTo>
                    <a:pt x="70" y="256"/>
                    <a:pt x="103" y="256"/>
                    <a:pt x="120" y="256"/>
                  </a:cubicBezTo>
                  <a:cubicBezTo>
                    <a:pt x="190" y="240"/>
                    <a:pt x="223" y="170"/>
                    <a:pt x="223" y="104"/>
                  </a:cubicBezTo>
                  <a:cubicBezTo>
                    <a:pt x="206" y="67"/>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5" name="Google Shape;21115;p60"/>
            <p:cNvSpPr/>
            <p:nvPr/>
          </p:nvSpPr>
          <p:spPr>
            <a:xfrm>
              <a:off x="3915750" y="2196875"/>
              <a:ext cx="6025" cy="6700"/>
            </a:xfrm>
            <a:custGeom>
              <a:avLst/>
              <a:gdLst/>
              <a:ahLst/>
              <a:cxnLst/>
              <a:rect l="l" t="t" r="r" b="b"/>
              <a:pathLst>
                <a:path w="241" h="268" extrusionOk="0">
                  <a:moveTo>
                    <a:pt x="104" y="1"/>
                  </a:moveTo>
                  <a:cubicBezTo>
                    <a:pt x="67" y="17"/>
                    <a:pt x="50" y="38"/>
                    <a:pt x="34" y="54"/>
                  </a:cubicBezTo>
                  <a:cubicBezTo>
                    <a:pt x="17" y="87"/>
                    <a:pt x="1" y="120"/>
                    <a:pt x="17" y="157"/>
                  </a:cubicBezTo>
                  <a:cubicBezTo>
                    <a:pt x="17" y="190"/>
                    <a:pt x="34" y="223"/>
                    <a:pt x="50" y="244"/>
                  </a:cubicBezTo>
                  <a:cubicBezTo>
                    <a:pt x="74" y="255"/>
                    <a:pt x="91" y="267"/>
                    <a:pt x="111" y="267"/>
                  </a:cubicBezTo>
                  <a:cubicBezTo>
                    <a:pt x="119" y="267"/>
                    <a:pt x="127" y="265"/>
                    <a:pt x="137" y="260"/>
                  </a:cubicBezTo>
                  <a:cubicBezTo>
                    <a:pt x="207" y="260"/>
                    <a:pt x="240" y="190"/>
                    <a:pt x="224" y="120"/>
                  </a:cubicBezTo>
                  <a:cubicBezTo>
                    <a:pt x="224" y="87"/>
                    <a:pt x="207" y="54"/>
                    <a:pt x="186"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6" name="Google Shape;21116;p60"/>
            <p:cNvSpPr/>
            <p:nvPr/>
          </p:nvSpPr>
          <p:spPr>
            <a:xfrm>
              <a:off x="3842675" y="2317975"/>
              <a:ext cx="6125" cy="6700"/>
            </a:xfrm>
            <a:custGeom>
              <a:avLst/>
              <a:gdLst/>
              <a:ahLst/>
              <a:cxnLst/>
              <a:rect l="l" t="t" r="r" b="b"/>
              <a:pathLst>
                <a:path w="245" h="268" extrusionOk="0">
                  <a:moveTo>
                    <a:pt x="104" y="1"/>
                  </a:moveTo>
                  <a:cubicBezTo>
                    <a:pt x="38" y="17"/>
                    <a:pt x="1" y="88"/>
                    <a:pt x="17" y="158"/>
                  </a:cubicBezTo>
                  <a:cubicBezTo>
                    <a:pt x="17" y="191"/>
                    <a:pt x="38" y="224"/>
                    <a:pt x="54" y="244"/>
                  </a:cubicBezTo>
                  <a:cubicBezTo>
                    <a:pt x="66" y="256"/>
                    <a:pt x="86" y="268"/>
                    <a:pt x="110" y="268"/>
                  </a:cubicBezTo>
                  <a:cubicBezTo>
                    <a:pt x="120" y="268"/>
                    <a:pt x="130" y="266"/>
                    <a:pt x="141" y="261"/>
                  </a:cubicBezTo>
                  <a:cubicBezTo>
                    <a:pt x="190" y="261"/>
                    <a:pt x="244" y="191"/>
                    <a:pt x="223" y="121"/>
                  </a:cubicBezTo>
                  <a:cubicBezTo>
                    <a:pt x="223" y="88"/>
                    <a:pt x="207" y="55"/>
                    <a:pt x="190" y="38"/>
                  </a:cubicBezTo>
                  <a:cubicBezTo>
                    <a:pt x="174" y="17"/>
                    <a:pt x="174" y="17"/>
                    <a:pt x="157" y="17"/>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7" name="Google Shape;21117;p60"/>
            <p:cNvSpPr/>
            <p:nvPr/>
          </p:nvSpPr>
          <p:spPr>
            <a:xfrm>
              <a:off x="4055325" y="2234400"/>
              <a:ext cx="6000" cy="6725"/>
            </a:xfrm>
            <a:custGeom>
              <a:avLst/>
              <a:gdLst/>
              <a:ahLst/>
              <a:cxnLst/>
              <a:rect l="l" t="t" r="r" b="b"/>
              <a:pathLst>
                <a:path w="240" h="269" extrusionOk="0">
                  <a:moveTo>
                    <a:pt x="128" y="0"/>
                  </a:moveTo>
                  <a:cubicBezTo>
                    <a:pt x="120" y="0"/>
                    <a:pt x="112" y="4"/>
                    <a:pt x="103" y="13"/>
                  </a:cubicBezTo>
                  <a:cubicBezTo>
                    <a:pt x="66" y="13"/>
                    <a:pt x="50" y="29"/>
                    <a:pt x="33" y="62"/>
                  </a:cubicBezTo>
                  <a:cubicBezTo>
                    <a:pt x="17" y="83"/>
                    <a:pt x="0" y="116"/>
                    <a:pt x="17" y="149"/>
                  </a:cubicBezTo>
                  <a:cubicBezTo>
                    <a:pt x="17" y="186"/>
                    <a:pt x="33" y="219"/>
                    <a:pt x="50" y="235"/>
                  </a:cubicBezTo>
                  <a:cubicBezTo>
                    <a:pt x="87" y="252"/>
                    <a:pt x="103" y="268"/>
                    <a:pt x="136" y="268"/>
                  </a:cubicBezTo>
                  <a:cubicBezTo>
                    <a:pt x="206" y="252"/>
                    <a:pt x="239" y="186"/>
                    <a:pt x="223" y="116"/>
                  </a:cubicBezTo>
                  <a:cubicBezTo>
                    <a:pt x="223" y="83"/>
                    <a:pt x="206" y="46"/>
                    <a:pt x="190" y="29"/>
                  </a:cubicBezTo>
                  <a:cubicBezTo>
                    <a:pt x="169" y="29"/>
                    <a:pt x="169" y="13"/>
                    <a:pt x="153" y="13"/>
                  </a:cubicBezTo>
                  <a:cubicBezTo>
                    <a:pt x="145" y="4"/>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8" name="Google Shape;21118;p60"/>
            <p:cNvSpPr/>
            <p:nvPr/>
          </p:nvSpPr>
          <p:spPr>
            <a:xfrm>
              <a:off x="3982250" y="2201200"/>
              <a:ext cx="6100" cy="6425"/>
            </a:xfrm>
            <a:custGeom>
              <a:avLst/>
              <a:gdLst/>
              <a:ahLst/>
              <a:cxnLst/>
              <a:rect l="l" t="t" r="r" b="b"/>
              <a:pathLst>
                <a:path w="244" h="257" extrusionOk="0">
                  <a:moveTo>
                    <a:pt x="103" y="1"/>
                  </a:moveTo>
                  <a:cubicBezTo>
                    <a:pt x="70" y="1"/>
                    <a:pt x="54" y="17"/>
                    <a:pt x="37" y="50"/>
                  </a:cubicBezTo>
                  <a:cubicBezTo>
                    <a:pt x="21" y="87"/>
                    <a:pt x="0" y="120"/>
                    <a:pt x="21" y="153"/>
                  </a:cubicBezTo>
                  <a:cubicBezTo>
                    <a:pt x="21" y="190"/>
                    <a:pt x="37" y="207"/>
                    <a:pt x="54" y="240"/>
                  </a:cubicBezTo>
                  <a:cubicBezTo>
                    <a:pt x="70" y="256"/>
                    <a:pt x="103" y="256"/>
                    <a:pt x="140" y="256"/>
                  </a:cubicBezTo>
                  <a:cubicBezTo>
                    <a:pt x="190" y="240"/>
                    <a:pt x="243" y="174"/>
                    <a:pt x="227" y="104"/>
                  </a:cubicBezTo>
                  <a:cubicBezTo>
                    <a:pt x="227" y="71"/>
                    <a:pt x="206" y="34"/>
                    <a:pt x="190" y="17"/>
                  </a:cubicBezTo>
                  <a:cubicBezTo>
                    <a:pt x="173" y="17"/>
                    <a:pt x="173"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9" name="Google Shape;21119;p60"/>
            <p:cNvSpPr/>
            <p:nvPr/>
          </p:nvSpPr>
          <p:spPr>
            <a:xfrm>
              <a:off x="4142525" y="2434875"/>
              <a:ext cx="5575" cy="6400"/>
            </a:xfrm>
            <a:custGeom>
              <a:avLst/>
              <a:gdLst/>
              <a:ahLst/>
              <a:cxnLst/>
              <a:rect l="l" t="t" r="r" b="b"/>
              <a:pathLst>
                <a:path w="223" h="256" extrusionOk="0">
                  <a:moveTo>
                    <a:pt x="103" y="0"/>
                  </a:moveTo>
                  <a:cubicBezTo>
                    <a:pt x="33" y="0"/>
                    <a:pt x="0" y="66"/>
                    <a:pt x="0" y="136"/>
                  </a:cubicBezTo>
                  <a:cubicBezTo>
                    <a:pt x="0" y="169"/>
                    <a:pt x="17" y="206"/>
                    <a:pt x="50" y="223"/>
                  </a:cubicBezTo>
                  <a:cubicBezTo>
                    <a:pt x="66" y="256"/>
                    <a:pt x="103" y="256"/>
                    <a:pt x="136" y="256"/>
                  </a:cubicBezTo>
                  <a:cubicBezTo>
                    <a:pt x="186" y="239"/>
                    <a:pt x="223" y="169"/>
                    <a:pt x="223" y="103"/>
                  </a:cubicBezTo>
                  <a:cubicBezTo>
                    <a:pt x="223" y="66"/>
                    <a:pt x="206" y="33"/>
                    <a:pt x="169"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0" name="Google Shape;21120;p60"/>
            <p:cNvSpPr/>
            <p:nvPr/>
          </p:nvSpPr>
          <p:spPr>
            <a:xfrm>
              <a:off x="4190975" y="2379000"/>
              <a:ext cx="5675" cy="6425"/>
            </a:xfrm>
            <a:custGeom>
              <a:avLst/>
              <a:gdLst/>
              <a:ahLst/>
              <a:cxnLst/>
              <a:rect l="l" t="t" r="r" b="b"/>
              <a:pathLst>
                <a:path w="227" h="257" extrusionOk="0">
                  <a:moveTo>
                    <a:pt x="87" y="1"/>
                  </a:moveTo>
                  <a:cubicBezTo>
                    <a:pt x="70" y="1"/>
                    <a:pt x="37" y="17"/>
                    <a:pt x="21" y="50"/>
                  </a:cubicBezTo>
                  <a:cubicBezTo>
                    <a:pt x="0" y="71"/>
                    <a:pt x="0" y="104"/>
                    <a:pt x="0" y="137"/>
                  </a:cubicBezTo>
                  <a:cubicBezTo>
                    <a:pt x="0" y="174"/>
                    <a:pt x="21" y="207"/>
                    <a:pt x="54" y="223"/>
                  </a:cubicBezTo>
                  <a:cubicBezTo>
                    <a:pt x="70" y="256"/>
                    <a:pt x="103" y="256"/>
                    <a:pt x="124" y="256"/>
                  </a:cubicBezTo>
                  <a:cubicBezTo>
                    <a:pt x="190" y="240"/>
                    <a:pt x="227" y="174"/>
                    <a:pt x="227" y="104"/>
                  </a:cubicBezTo>
                  <a:cubicBezTo>
                    <a:pt x="206" y="71"/>
                    <a:pt x="206" y="34"/>
                    <a:pt x="173"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1" name="Google Shape;21121;p60"/>
            <p:cNvSpPr/>
            <p:nvPr/>
          </p:nvSpPr>
          <p:spPr>
            <a:xfrm>
              <a:off x="4200850" y="2469900"/>
              <a:ext cx="3550" cy="3125"/>
            </a:xfrm>
            <a:custGeom>
              <a:avLst/>
              <a:gdLst/>
              <a:ahLst/>
              <a:cxnLst/>
              <a:rect l="l" t="t" r="r" b="b"/>
              <a:pathLst>
                <a:path w="142" h="125" extrusionOk="0">
                  <a:moveTo>
                    <a:pt x="112" y="1"/>
                  </a:moveTo>
                  <a:cubicBezTo>
                    <a:pt x="64" y="1"/>
                    <a:pt x="14" y="31"/>
                    <a:pt x="1" y="75"/>
                  </a:cubicBezTo>
                  <a:lnTo>
                    <a:pt x="1" y="125"/>
                  </a:lnTo>
                  <a:cubicBezTo>
                    <a:pt x="54" y="92"/>
                    <a:pt x="87" y="59"/>
                    <a:pt x="141" y="5"/>
                  </a:cubicBezTo>
                  <a:cubicBezTo>
                    <a:pt x="132" y="2"/>
                    <a:pt x="122"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2" name="Google Shape;21122;p60"/>
            <p:cNvSpPr/>
            <p:nvPr/>
          </p:nvSpPr>
          <p:spPr>
            <a:xfrm>
              <a:off x="4145925" y="2265225"/>
              <a:ext cx="6000" cy="6400"/>
            </a:xfrm>
            <a:custGeom>
              <a:avLst/>
              <a:gdLst/>
              <a:ahLst/>
              <a:cxnLst/>
              <a:rect l="l" t="t" r="r" b="b"/>
              <a:pathLst>
                <a:path w="240" h="256" extrusionOk="0">
                  <a:moveTo>
                    <a:pt x="103" y="0"/>
                  </a:moveTo>
                  <a:cubicBezTo>
                    <a:pt x="50" y="17"/>
                    <a:pt x="0" y="66"/>
                    <a:pt x="17" y="153"/>
                  </a:cubicBezTo>
                  <a:cubicBezTo>
                    <a:pt x="17" y="190"/>
                    <a:pt x="33" y="206"/>
                    <a:pt x="70" y="239"/>
                  </a:cubicBezTo>
                  <a:cubicBezTo>
                    <a:pt x="87" y="256"/>
                    <a:pt x="120" y="256"/>
                    <a:pt x="136" y="256"/>
                  </a:cubicBezTo>
                  <a:cubicBezTo>
                    <a:pt x="174" y="256"/>
                    <a:pt x="207" y="239"/>
                    <a:pt x="223" y="206"/>
                  </a:cubicBezTo>
                  <a:cubicBezTo>
                    <a:pt x="239" y="169"/>
                    <a:pt x="239" y="136"/>
                    <a:pt x="239" y="103"/>
                  </a:cubicBezTo>
                  <a:cubicBezTo>
                    <a:pt x="223" y="66"/>
                    <a:pt x="223" y="50"/>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3" name="Google Shape;21123;p60"/>
            <p:cNvSpPr/>
            <p:nvPr/>
          </p:nvSpPr>
          <p:spPr>
            <a:xfrm>
              <a:off x="4172925" y="2476500"/>
              <a:ext cx="6100" cy="6425"/>
            </a:xfrm>
            <a:custGeom>
              <a:avLst/>
              <a:gdLst/>
              <a:ahLst/>
              <a:cxnLst/>
              <a:rect l="l" t="t" r="r" b="b"/>
              <a:pathLst>
                <a:path w="244" h="257" extrusionOk="0">
                  <a:moveTo>
                    <a:pt x="104" y="1"/>
                  </a:moveTo>
                  <a:cubicBezTo>
                    <a:pt x="54" y="17"/>
                    <a:pt x="1" y="88"/>
                    <a:pt x="21" y="154"/>
                  </a:cubicBezTo>
                  <a:cubicBezTo>
                    <a:pt x="21" y="191"/>
                    <a:pt x="38" y="224"/>
                    <a:pt x="71" y="240"/>
                  </a:cubicBezTo>
                  <a:cubicBezTo>
                    <a:pt x="87" y="257"/>
                    <a:pt x="124" y="257"/>
                    <a:pt x="141" y="257"/>
                  </a:cubicBezTo>
                  <a:cubicBezTo>
                    <a:pt x="174" y="257"/>
                    <a:pt x="190" y="240"/>
                    <a:pt x="207" y="207"/>
                  </a:cubicBezTo>
                  <a:cubicBezTo>
                    <a:pt x="227" y="170"/>
                    <a:pt x="244" y="137"/>
                    <a:pt x="244" y="104"/>
                  </a:cubicBezTo>
                  <a:cubicBezTo>
                    <a:pt x="227" y="67"/>
                    <a:pt x="207" y="50"/>
                    <a:pt x="190" y="34"/>
                  </a:cubicBezTo>
                  <a:cubicBezTo>
                    <a:pt x="190" y="17"/>
                    <a:pt x="174" y="17"/>
                    <a:pt x="174" y="17"/>
                  </a:cubicBez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4" name="Google Shape;21124;p60"/>
            <p:cNvSpPr/>
            <p:nvPr/>
          </p:nvSpPr>
          <p:spPr>
            <a:xfrm>
              <a:off x="4169525" y="2447250"/>
              <a:ext cx="6000" cy="6500"/>
            </a:xfrm>
            <a:custGeom>
              <a:avLst/>
              <a:gdLst/>
              <a:ahLst/>
              <a:cxnLst/>
              <a:rect l="l" t="t" r="r" b="b"/>
              <a:pathLst>
                <a:path w="240" h="260" extrusionOk="0">
                  <a:moveTo>
                    <a:pt x="104" y="0"/>
                  </a:moveTo>
                  <a:cubicBezTo>
                    <a:pt x="54" y="21"/>
                    <a:pt x="1" y="70"/>
                    <a:pt x="17" y="157"/>
                  </a:cubicBezTo>
                  <a:cubicBezTo>
                    <a:pt x="17" y="190"/>
                    <a:pt x="33" y="206"/>
                    <a:pt x="54" y="227"/>
                  </a:cubicBezTo>
                  <a:cubicBezTo>
                    <a:pt x="87" y="260"/>
                    <a:pt x="120" y="260"/>
                    <a:pt x="137" y="260"/>
                  </a:cubicBezTo>
                  <a:cubicBezTo>
                    <a:pt x="207" y="243"/>
                    <a:pt x="240" y="173"/>
                    <a:pt x="240" y="103"/>
                  </a:cubicBezTo>
                  <a:cubicBezTo>
                    <a:pt x="223" y="70"/>
                    <a:pt x="207" y="37"/>
                    <a:pt x="190" y="21"/>
                  </a:cubicBezTo>
                  <a:cubicBezTo>
                    <a:pt x="190" y="21"/>
                    <a:pt x="174"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5" name="Google Shape;21125;p60"/>
            <p:cNvSpPr/>
            <p:nvPr/>
          </p:nvSpPr>
          <p:spPr>
            <a:xfrm>
              <a:off x="4167775" y="2352175"/>
              <a:ext cx="6100" cy="6650"/>
            </a:xfrm>
            <a:custGeom>
              <a:avLst/>
              <a:gdLst/>
              <a:ahLst/>
              <a:cxnLst/>
              <a:rect l="l" t="t" r="r" b="b"/>
              <a:pathLst>
                <a:path w="244" h="266" extrusionOk="0">
                  <a:moveTo>
                    <a:pt x="123" y="1"/>
                  </a:moveTo>
                  <a:cubicBezTo>
                    <a:pt x="117" y="1"/>
                    <a:pt x="110" y="3"/>
                    <a:pt x="103" y="10"/>
                  </a:cubicBezTo>
                  <a:cubicBezTo>
                    <a:pt x="38" y="10"/>
                    <a:pt x="0" y="76"/>
                    <a:pt x="0" y="146"/>
                  </a:cubicBezTo>
                  <a:cubicBezTo>
                    <a:pt x="21" y="179"/>
                    <a:pt x="38" y="216"/>
                    <a:pt x="54" y="233"/>
                  </a:cubicBezTo>
                  <a:cubicBezTo>
                    <a:pt x="71" y="249"/>
                    <a:pt x="103" y="266"/>
                    <a:pt x="141" y="266"/>
                  </a:cubicBezTo>
                  <a:cubicBezTo>
                    <a:pt x="190" y="249"/>
                    <a:pt x="244" y="179"/>
                    <a:pt x="227" y="113"/>
                  </a:cubicBezTo>
                  <a:cubicBezTo>
                    <a:pt x="227" y="76"/>
                    <a:pt x="207" y="43"/>
                    <a:pt x="190" y="27"/>
                  </a:cubicBezTo>
                  <a:cubicBezTo>
                    <a:pt x="174" y="27"/>
                    <a:pt x="174" y="10"/>
                    <a:pt x="157" y="10"/>
                  </a:cubicBezTo>
                  <a:cubicBezTo>
                    <a:pt x="146" y="10"/>
                    <a:pt x="135"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6" name="Google Shape;21126;p60"/>
            <p:cNvSpPr/>
            <p:nvPr/>
          </p:nvSpPr>
          <p:spPr>
            <a:xfrm>
              <a:off x="4179425" y="2412750"/>
              <a:ext cx="6000" cy="6675"/>
            </a:xfrm>
            <a:custGeom>
              <a:avLst/>
              <a:gdLst/>
              <a:ahLst/>
              <a:cxnLst/>
              <a:rect l="l" t="t" r="r" b="b"/>
              <a:pathLst>
                <a:path w="240" h="267" extrusionOk="0">
                  <a:moveTo>
                    <a:pt x="111" y="0"/>
                  </a:moveTo>
                  <a:cubicBezTo>
                    <a:pt x="92" y="0"/>
                    <a:pt x="76" y="12"/>
                    <a:pt x="50" y="24"/>
                  </a:cubicBezTo>
                  <a:cubicBezTo>
                    <a:pt x="17" y="77"/>
                    <a:pt x="0" y="164"/>
                    <a:pt x="33" y="213"/>
                  </a:cubicBezTo>
                  <a:cubicBezTo>
                    <a:pt x="50" y="246"/>
                    <a:pt x="87" y="267"/>
                    <a:pt x="120" y="267"/>
                  </a:cubicBezTo>
                  <a:cubicBezTo>
                    <a:pt x="136" y="267"/>
                    <a:pt x="173" y="246"/>
                    <a:pt x="190" y="230"/>
                  </a:cubicBezTo>
                  <a:cubicBezTo>
                    <a:pt x="223" y="213"/>
                    <a:pt x="239" y="180"/>
                    <a:pt x="239" y="143"/>
                  </a:cubicBezTo>
                  <a:cubicBezTo>
                    <a:pt x="239" y="110"/>
                    <a:pt x="239" y="77"/>
                    <a:pt x="206" y="40"/>
                  </a:cubicBezTo>
                  <a:cubicBezTo>
                    <a:pt x="206" y="24"/>
                    <a:pt x="190" y="24"/>
                    <a:pt x="173"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7" name="Google Shape;21127;p60"/>
            <p:cNvSpPr/>
            <p:nvPr/>
          </p:nvSpPr>
          <p:spPr>
            <a:xfrm>
              <a:off x="4178075" y="2385225"/>
              <a:ext cx="6100" cy="6600"/>
            </a:xfrm>
            <a:custGeom>
              <a:avLst/>
              <a:gdLst/>
              <a:ahLst/>
              <a:cxnLst/>
              <a:rect l="l" t="t" r="r" b="b"/>
              <a:pathLst>
                <a:path w="244" h="264" extrusionOk="0">
                  <a:moveTo>
                    <a:pt x="104" y="1"/>
                  </a:moveTo>
                  <a:cubicBezTo>
                    <a:pt x="86" y="1"/>
                    <a:pt x="66" y="13"/>
                    <a:pt x="54" y="28"/>
                  </a:cubicBezTo>
                  <a:cubicBezTo>
                    <a:pt x="21" y="44"/>
                    <a:pt x="21" y="77"/>
                    <a:pt x="1" y="110"/>
                  </a:cubicBezTo>
                  <a:cubicBezTo>
                    <a:pt x="1" y="148"/>
                    <a:pt x="21" y="181"/>
                    <a:pt x="38" y="213"/>
                  </a:cubicBezTo>
                  <a:cubicBezTo>
                    <a:pt x="57" y="245"/>
                    <a:pt x="89" y="264"/>
                    <a:pt x="123" y="264"/>
                  </a:cubicBezTo>
                  <a:cubicBezTo>
                    <a:pt x="146" y="264"/>
                    <a:pt x="170" y="254"/>
                    <a:pt x="190" y="234"/>
                  </a:cubicBezTo>
                  <a:cubicBezTo>
                    <a:pt x="244" y="181"/>
                    <a:pt x="244" y="110"/>
                    <a:pt x="207" y="44"/>
                  </a:cubicBezTo>
                  <a:cubicBezTo>
                    <a:pt x="190" y="28"/>
                    <a:pt x="174" y="28"/>
                    <a:pt x="157" y="7"/>
                  </a:cubicBezTo>
                  <a:lnTo>
                    <a:pt x="124" y="7"/>
                  </a:lnTo>
                  <a:cubicBezTo>
                    <a:pt x="119" y="3"/>
                    <a:pt x="112"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8" name="Google Shape;21128;p60"/>
            <p:cNvSpPr/>
            <p:nvPr/>
          </p:nvSpPr>
          <p:spPr>
            <a:xfrm>
              <a:off x="4181175" y="2318925"/>
              <a:ext cx="6425" cy="6400"/>
            </a:xfrm>
            <a:custGeom>
              <a:avLst/>
              <a:gdLst/>
              <a:ahLst/>
              <a:cxnLst/>
              <a:rect l="l" t="t" r="r" b="b"/>
              <a:pathLst>
                <a:path w="257" h="256" extrusionOk="0">
                  <a:moveTo>
                    <a:pt x="136" y="0"/>
                  </a:moveTo>
                  <a:cubicBezTo>
                    <a:pt x="120" y="0"/>
                    <a:pt x="83" y="0"/>
                    <a:pt x="66" y="33"/>
                  </a:cubicBezTo>
                  <a:cubicBezTo>
                    <a:pt x="17" y="66"/>
                    <a:pt x="0" y="153"/>
                    <a:pt x="50" y="206"/>
                  </a:cubicBezTo>
                  <a:cubicBezTo>
                    <a:pt x="66" y="239"/>
                    <a:pt x="83" y="256"/>
                    <a:pt x="120" y="256"/>
                  </a:cubicBezTo>
                  <a:cubicBezTo>
                    <a:pt x="153" y="256"/>
                    <a:pt x="169" y="256"/>
                    <a:pt x="207" y="223"/>
                  </a:cubicBezTo>
                  <a:cubicBezTo>
                    <a:pt x="240" y="186"/>
                    <a:pt x="256" y="103"/>
                    <a:pt x="223" y="50"/>
                  </a:cubicBezTo>
                  <a:cubicBezTo>
                    <a:pt x="207"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9" name="Google Shape;21129;p60"/>
            <p:cNvSpPr/>
            <p:nvPr/>
          </p:nvSpPr>
          <p:spPr>
            <a:xfrm>
              <a:off x="4180250" y="2365300"/>
              <a:ext cx="6100" cy="6575"/>
            </a:xfrm>
            <a:custGeom>
              <a:avLst/>
              <a:gdLst/>
              <a:ahLst/>
              <a:cxnLst/>
              <a:rect l="l" t="t" r="r" b="b"/>
              <a:pathLst>
                <a:path w="244" h="263" extrusionOk="0">
                  <a:moveTo>
                    <a:pt x="103" y="0"/>
                  </a:moveTo>
                  <a:cubicBezTo>
                    <a:pt x="54" y="17"/>
                    <a:pt x="0" y="83"/>
                    <a:pt x="17" y="153"/>
                  </a:cubicBezTo>
                  <a:cubicBezTo>
                    <a:pt x="17" y="186"/>
                    <a:pt x="37" y="223"/>
                    <a:pt x="70" y="240"/>
                  </a:cubicBezTo>
                  <a:cubicBezTo>
                    <a:pt x="82" y="251"/>
                    <a:pt x="102" y="263"/>
                    <a:pt x="120" y="263"/>
                  </a:cubicBezTo>
                  <a:cubicBezTo>
                    <a:pt x="127" y="263"/>
                    <a:pt x="134" y="261"/>
                    <a:pt x="140" y="256"/>
                  </a:cubicBezTo>
                  <a:cubicBezTo>
                    <a:pt x="206" y="256"/>
                    <a:pt x="244" y="186"/>
                    <a:pt x="244" y="120"/>
                  </a:cubicBezTo>
                  <a:cubicBezTo>
                    <a:pt x="223" y="83"/>
                    <a:pt x="223" y="50"/>
                    <a:pt x="190" y="33"/>
                  </a:cubicBezTo>
                  <a:cubicBezTo>
                    <a:pt x="190" y="17"/>
                    <a:pt x="173" y="17"/>
                    <a:pt x="173" y="17"/>
                  </a:cubicBezTo>
                  <a:cubicBezTo>
                    <a:pt x="157" y="0"/>
                    <a:pt x="14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0" name="Google Shape;21130;p60"/>
            <p:cNvSpPr/>
            <p:nvPr/>
          </p:nvSpPr>
          <p:spPr>
            <a:xfrm>
              <a:off x="4172525" y="2261300"/>
              <a:ext cx="3000" cy="6100"/>
            </a:xfrm>
            <a:custGeom>
              <a:avLst/>
              <a:gdLst/>
              <a:ahLst/>
              <a:cxnLst/>
              <a:rect l="l" t="t" r="r" b="b"/>
              <a:pathLst>
                <a:path w="120" h="244" extrusionOk="0">
                  <a:moveTo>
                    <a:pt x="37" y="0"/>
                  </a:moveTo>
                  <a:cubicBezTo>
                    <a:pt x="17" y="37"/>
                    <a:pt x="0" y="54"/>
                    <a:pt x="0" y="87"/>
                  </a:cubicBezTo>
                  <a:cubicBezTo>
                    <a:pt x="0" y="120"/>
                    <a:pt x="0" y="157"/>
                    <a:pt x="17" y="190"/>
                  </a:cubicBezTo>
                  <a:cubicBezTo>
                    <a:pt x="37" y="207"/>
                    <a:pt x="70" y="223"/>
                    <a:pt x="103" y="244"/>
                  </a:cubicBezTo>
                  <a:lnTo>
                    <a:pt x="120" y="244"/>
                  </a:lnTo>
                  <a:cubicBezTo>
                    <a:pt x="87" y="157"/>
                    <a:pt x="70" y="87"/>
                    <a:pt x="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1" name="Google Shape;21131;p60"/>
            <p:cNvSpPr/>
            <p:nvPr/>
          </p:nvSpPr>
          <p:spPr>
            <a:xfrm>
              <a:off x="4182000" y="2349475"/>
              <a:ext cx="6425" cy="6475"/>
            </a:xfrm>
            <a:custGeom>
              <a:avLst/>
              <a:gdLst/>
              <a:ahLst/>
              <a:cxnLst/>
              <a:rect l="l" t="t" r="r" b="b"/>
              <a:pathLst>
                <a:path w="257" h="259" extrusionOk="0">
                  <a:moveTo>
                    <a:pt x="120" y="0"/>
                  </a:moveTo>
                  <a:cubicBezTo>
                    <a:pt x="76" y="0"/>
                    <a:pt x="41" y="33"/>
                    <a:pt x="17" y="81"/>
                  </a:cubicBezTo>
                  <a:cubicBezTo>
                    <a:pt x="0" y="151"/>
                    <a:pt x="33" y="221"/>
                    <a:pt x="87" y="254"/>
                  </a:cubicBezTo>
                  <a:cubicBezTo>
                    <a:pt x="95" y="257"/>
                    <a:pt x="104" y="258"/>
                    <a:pt x="114" y="258"/>
                  </a:cubicBezTo>
                  <a:cubicBezTo>
                    <a:pt x="159" y="258"/>
                    <a:pt x="209" y="226"/>
                    <a:pt x="223" y="167"/>
                  </a:cubicBezTo>
                  <a:cubicBezTo>
                    <a:pt x="256" y="118"/>
                    <a:pt x="223" y="31"/>
                    <a:pt x="174" y="15"/>
                  </a:cubicBezTo>
                  <a:cubicBezTo>
                    <a:pt x="154" y="5"/>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2" name="Google Shape;21132;p60"/>
            <p:cNvSpPr/>
            <p:nvPr/>
          </p:nvSpPr>
          <p:spPr>
            <a:xfrm>
              <a:off x="4192725" y="2411300"/>
              <a:ext cx="6000" cy="6575"/>
            </a:xfrm>
            <a:custGeom>
              <a:avLst/>
              <a:gdLst/>
              <a:ahLst/>
              <a:cxnLst/>
              <a:rect l="l" t="t" r="r" b="b"/>
              <a:pathLst>
                <a:path w="240" h="263" extrusionOk="0">
                  <a:moveTo>
                    <a:pt x="111" y="1"/>
                  </a:moveTo>
                  <a:cubicBezTo>
                    <a:pt x="69" y="1"/>
                    <a:pt x="29" y="34"/>
                    <a:pt x="17" y="82"/>
                  </a:cubicBezTo>
                  <a:cubicBezTo>
                    <a:pt x="0" y="152"/>
                    <a:pt x="17" y="238"/>
                    <a:pt x="87" y="255"/>
                  </a:cubicBezTo>
                  <a:cubicBezTo>
                    <a:pt x="98" y="255"/>
                    <a:pt x="109" y="262"/>
                    <a:pt x="120" y="262"/>
                  </a:cubicBezTo>
                  <a:cubicBezTo>
                    <a:pt x="125" y="262"/>
                    <a:pt x="131" y="260"/>
                    <a:pt x="136" y="255"/>
                  </a:cubicBezTo>
                  <a:cubicBezTo>
                    <a:pt x="173" y="255"/>
                    <a:pt x="206" y="222"/>
                    <a:pt x="223" y="185"/>
                  </a:cubicBezTo>
                  <a:cubicBezTo>
                    <a:pt x="239" y="135"/>
                    <a:pt x="223" y="82"/>
                    <a:pt x="206" y="49"/>
                  </a:cubicBezTo>
                  <a:cubicBezTo>
                    <a:pt x="190" y="32"/>
                    <a:pt x="173" y="16"/>
                    <a:pt x="157" y="16"/>
                  </a:cubicBezTo>
                  <a:cubicBezTo>
                    <a:pt x="142" y="6"/>
                    <a:pt x="126"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3" name="Google Shape;21133;p60"/>
            <p:cNvSpPr/>
            <p:nvPr/>
          </p:nvSpPr>
          <p:spPr>
            <a:xfrm>
              <a:off x="4197050" y="2321900"/>
              <a:ext cx="850" cy="2200"/>
            </a:xfrm>
            <a:custGeom>
              <a:avLst/>
              <a:gdLst/>
              <a:ahLst/>
              <a:cxnLst/>
              <a:rect l="l" t="t" r="r" b="b"/>
              <a:pathLst>
                <a:path w="34" h="88" extrusionOk="0">
                  <a:moveTo>
                    <a:pt x="0" y="1"/>
                  </a:moveTo>
                  <a:lnTo>
                    <a:pt x="0" y="17"/>
                  </a:lnTo>
                  <a:cubicBezTo>
                    <a:pt x="0" y="34"/>
                    <a:pt x="17" y="67"/>
                    <a:pt x="33" y="87"/>
                  </a:cubicBezTo>
                  <a:cubicBezTo>
                    <a:pt x="17" y="67"/>
                    <a:pt x="1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4" name="Google Shape;21134;p60"/>
            <p:cNvSpPr/>
            <p:nvPr/>
          </p:nvSpPr>
          <p:spPr>
            <a:xfrm>
              <a:off x="4195300" y="2361800"/>
              <a:ext cx="6000" cy="6400"/>
            </a:xfrm>
            <a:custGeom>
              <a:avLst/>
              <a:gdLst/>
              <a:ahLst/>
              <a:cxnLst/>
              <a:rect l="l" t="t" r="r" b="b"/>
              <a:pathLst>
                <a:path w="240" h="256" extrusionOk="0">
                  <a:moveTo>
                    <a:pt x="136" y="0"/>
                  </a:moveTo>
                  <a:cubicBezTo>
                    <a:pt x="103" y="0"/>
                    <a:pt x="70" y="0"/>
                    <a:pt x="54" y="17"/>
                  </a:cubicBezTo>
                  <a:cubicBezTo>
                    <a:pt x="0" y="70"/>
                    <a:pt x="0" y="157"/>
                    <a:pt x="33" y="206"/>
                  </a:cubicBezTo>
                  <a:cubicBezTo>
                    <a:pt x="55" y="237"/>
                    <a:pt x="85" y="256"/>
                    <a:pt x="118" y="256"/>
                  </a:cubicBezTo>
                  <a:cubicBezTo>
                    <a:pt x="142" y="256"/>
                    <a:pt x="167" y="246"/>
                    <a:pt x="190" y="223"/>
                  </a:cubicBezTo>
                  <a:cubicBezTo>
                    <a:pt x="239" y="190"/>
                    <a:pt x="239" y="103"/>
                    <a:pt x="206" y="54"/>
                  </a:cubicBezTo>
                  <a:cubicBezTo>
                    <a:pt x="190" y="3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5" name="Google Shape;21135;p60"/>
            <p:cNvSpPr/>
            <p:nvPr/>
          </p:nvSpPr>
          <p:spPr>
            <a:xfrm>
              <a:off x="4190150" y="2336125"/>
              <a:ext cx="6500" cy="6750"/>
            </a:xfrm>
            <a:custGeom>
              <a:avLst/>
              <a:gdLst/>
              <a:ahLst/>
              <a:cxnLst/>
              <a:rect l="l" t="t" r="r" b="b"/>
              <a:pathLst>
                <a:path w="260" h="270" extrusionOk="0">
                  <a:moveTo>
                    <a:pt x="129" y="0"/>
                  </a:moveTo>
                  <a:cubicBezTo>
                    <a:pt x="87" y="0"/>
                    <a:pt x="44" y="32"/>
                    <a:pt x="17" y="83"/>
                  </a:cubicBezTo>
                  <a:cubicBezTo>
                    <a:pt x="0" y="153"/>
                    <a:pt x="33" y="240"/>
                    <a:pt x="87" y="256"/>
                  </a:cubicBezTo>
                  <a:cubicBezTo>
                    <a:pt x="100" y="265"/>
                    <a:pt x="114" y="269"/>
                    <a:pt x="129" y="269"/>
                  </a:cubicBezTo>
                  <a:cubicBezTo>
                    <a:pt x="170" y="269"/>
                    <a:pt x="211" y="238"/>
                    <a:pt x="223" y="186"/>
                  </a:cubicBezTo>
                  <a:cubicBezTo>
                    <a:pt x="260" y="116"/>
                    <a:pt x="223" y="34"/>
                    <a:pt x="173"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6" name="Google Shape;21136;p60"/>
            <p:cNvSpPr/>
            <p:nvPr/>
          </p:nvSpPr>
          <p:spPr>
            <a:xfrm>
              <a:off x="4178600" y="2288400"/>
              <a:ext cx="5575" cy="6825"/>
            </a:xfrm>
            <a:custGeom>
              <a:avLst/>
              <a:gdLst/>
              <a:ahLst/>
              <a:cxnLst/>
              <a:rect l="l" t="t" r="r" b="b"/>
              <a:pathLst>
                <a:path w="223" h="273" extrusionOk="0">
                  <a:moveTo>
                    <a:pt x="136" y="1"/>
                  </a:moveTo>
                  <a:cubicBezTo>
                    <a:pt x="103" y="1"/>
                    <a:pt x="66" y="17"/>
                    <a:pt x="50" y="34"/>
                  </a:cubicBezTo>
                  <a:cubicBezTo>
                    <a:pt x="0" y="87"/>
                    <a:pt x="0" y="153"/>
                    <a:pt x="33" y="223"/>
                  </a:cubicBezTo>
                  <a:cubicBezTo>
                    <a:pt x="50" y="240"/>
                    <a:pt x="83" y="256"/>
                    <a:pt x="103" y="273"/>
                  </a:cubicBezTo>
                  <a:cubicBezTo>
                    <a:pt x="136" y="273"/>
                    <a:pt x="169" y="256"/>
                    <a:pt x="186" y="240"/>
                  </a:cubicBezTo>
                  <a:cubicBezTo>
                    <a:pt x="206" y="223"/>
                    <a:pt x="223" y="190"/>
                    <a:pt x="223" y="153"/>
                  </a:cubicBezTo>
                  <a:cubicBezTo>
                    <a:pt x="223" y="120"/>
                    <a:pt x="223" y="87"/>
                    <a:pt x="206" y="50"/>
                  </a:cubicBezTo>
                  <a:cubicBezTo>
                    <a:pt x="186" y="34"/>
                    <a:pt x="169" y="17"/>
                    <a:pt x="153" y="17"/>
                  </a:cubicBezTo>
                  <a:cubicBezTo>
                    <a:pt x="153" y="17"/>
                    <a:pt x="136"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7" name="Google Shape;21137;p60"/>
            <p:cNvSpPr/>
            <p:nvPr/>
          </p:nvSpPr>
          <p:spPr>
            <a:xfrm>
              <a:off x="4175100" y="2335425"/>
              <a:ext cx="6100" cy="6700"/>
            </a:xfrm>
            <a:custGeom>
              <a:avLst/>
              <a:gdLst/>
              <a:ahLst/>
              <a:cxnLst/>
              <a:rect l="l" t="t" r="r" b="b"/>
              <a:pathLst>
                <a:path w="244" h="268" extrusionOk="0">
                  <a:moveTo>
                    <a:pt x="121" y="1"/>
                  </a:moveTo>
                  <a:cubicBezTo>
                    <a:pt x="115" y="1"/>
                    <a:pt x="109" y="2"/>
                    <a:pt x="103" y="8"/>
                  </a:cubicBezTo>
                  <a:cubicBezTo>
                    <a:pt x="37" y="8"/>
                    <a:pt x="0" y="78"/>
                    <a:pt x="0" y="144"/>
                  </a:cubicBezTo>
                  <a:cubicBezTo>
                    <a:pt x="17" y="181"/>
                    <a:pt x="37" y="214"/>
                    <a:pt x="54" y="231"/>
                  </a:cubicBezTo>
                  <a:cubicBezTo>
                    <a:pt x="70" y="247"/>
                    <a:pt x="103" y="268"/>
                    <a:pt x="140" y="268"/>
                  </a:cubicBezTo>
                  <a:cubicBezTo>
                    <a:pt x="190" y="247"/>
                    <a:pt x="243" y="181"/>
                    <a:pt x="223" y="111"/>
                  </a:cubicBezTo>
                  <a:cubicBezTo>
                    <a:pt x="223" y="78"/>
                    <a:pt x="206" y="41"/>
                    <a:pt x="190" y="24"/>
                  </a:cubicBezTo>
                  <a:cubicBezTo>
                    <a:pt x="173" y="24"/>
                    <a:pt x="173" y="8"/>
                    <a:pt x="157" y="8"/>
                  </a:cubicBezTo>
                  <a:cubicBezTo>
                    <a:pt x="146" y="8"/>
                    <a:pt x="133"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8" name="Google Shape;21138;p60"/>
            <p:cNvSpPr/>
            <p:nvPr/>
          </p:nvSpPr>
          <p:spPr>
            <a:xfrm>
              <a:off x="4186750" y="2302950"/>
              <a:ext cx="4750" cy="6675"/>
            </a:xfrm>
            <a:custGeom>
              <a:avLst/>
              <a:gdLst/>
              <a:ahLst/>
              <a:cxnLst/>
              <a:rect l="l" t="t" r="r" b="b"/>
              <a:pathLst>
                <a:path w="190" h="267" extrusionOk="0">
                  <a:moveTo>
                    <a:pt x="103" y="0"/>
                  </a:moveTo>
                  <a:cubicBezTo>
                    <a:pt x="33" y="21"/>
                    <a:pt x="0" y="87"/>
                    <a:pt x="0" y="157"/>
                  </a:cubicBezTo>
                  <a:cubicBezTo>
                    <a:pt x="0" y="190"/>
                    <a:pt x="17" y="227"/>
                    <a:pt x="50" y="243"/>
                  </a:cubicBezTo>
                  <a:cubicBezTo>
                    <a:pt x="61" y="255"/>
                    <a:pt x="83" y="267"/>
                    <a:pt x="107" y="267"/>
                  </a:cubicBezTo>
                  <a:cubicBezTo>
                    <a:pt x="116" y="267"/>
                    <a:pt x="126" y="265"/>
                    <a:pt x="136" y="260"/>
                  </a:cubicBezTo>
                  <a:cubicBezTo>
                    <a:pt x="153" y="260"/>
                    <a:pt x="169" y="243"/>
                    <a:pt x="190" y="227"/>
                  </a:cubicBezTo>
                  <a:cubicBezTo>
                    <a:pt x="169" y="157"/>
                    <a:pt x="136" y="87"/>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9" name="Google Shape;21139;p60"/>
            <p:cNvSpPr/>
            <p:nvPr/>
          </p:nvSpPr>
          <p:spPr>
            <a:xfrm>
              <a:off x="4128700" y="2267800"/>
              <a:ext cx="5600" cy="6400"/>
            </a:xfrm>
            <a:custGeom>
              <a:avLst/>
              <a:gdLst/>
              <a:ahLst/>
              <a:cxnLst/>
              <a:rect l="l" t="t" r="r" b="b"/>
              <a:pathLst>
                <a:path w="224" h="256" extrusionOk="0">
                  <a:moveTo>
                    <a:pt x="87" y="0"/>
                  </a:moveTo>
                  <a:cubicBezTo>
                    <a:pt x="71" y="17"/>
                    <a:pt x="38" y="33"/>
                    <a:pt x="17" y="50"/>
                  </a:cubicBezTo>
                  <a:cubicBezTo>
                    <a:pt x="1" y="87"/>
                    <a:pt x="1" y="120"/>
                    <a:pt x="1" y="153"/>
                  </a:cubicBezTo>
                  <a:cubicBezTo>
                    <a:pt x="1" y="190"/>
                    <a:pt x="17" y="223"/>
                    <a:pt x="38" y="239"/>
                  </a:cubicBezTo>
                  <a:cubicBezTo>
                    <a:pt x="71" y="256"/>
                    <a:pt x="104" y="256"/>
                    <a:pt x="120" y="256"/>
                  </a:cubicBezTo>
                  <a:cubicBezTo>
                    <a:pt x="191" y="256"/>
                    <a:pt x="223" y="190"/>
                    <a:pt x="223" y="120"/>
                  </a:cubicBezTo>
                  <a:cubicBezTo>
                    <a:pt x="207" y="87"/>
                    <a:pt x="191" y="50"/>
                    <a:pt x="174" y="33"/>
                  </a:cubicBezTo>
                  <a:cubicBezTo>
                    <a:pt x="174" y="17"/>
                    <a:pt x="158" y="17"/>
                    <a:pt x="158" y="17"/>
                  </a:cubicBez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0" name="Google Shape;21140;p60"/>
            <p:cNvSpPr/>
            <p:nvPr/>
          </p:nvSpPr>
          <p:spPr>
            <a:xfrm>
              <a:off x="3796300" y="2343850"/>
              <a:ext cx="4350" cy="6600"/>
            </a:xfrm>
            <a:custGeom>
              <a:avLst/>
              <a:gdLst/>
              <a:ahLst/>
              <a:cxnLst/>
              <a:rect l="l" t="t" r="r" b="b"/>
              <a:pathLst>
                <a:path w="174" h="264" extrusionOk="0">
                  <a:moveTo>
                    <a:pt x="52" y="1"/>
                  </a:moveTo>
                  <a:cubicBezTo>
                    <a:pt x="37" y="1"/>
                    <a:pt x="19" y="5"/>
                    <a:pt x="0" y="13"/>
                  </a:cubicBezTo>
                  <a:lnTo>
                    <a:pt x="0" y="256"/>
                  </a:lnTo>
                  <a:lnTo>
                    <a:pt x="17" y="256"/>
                  </a:lnTo>
                  <a:cubicBezTo>
                    <a:pt x="31" y="256"/>
                    <a:pt x="43" y="264"/>
                    <a:pt x="54" y="264"/>
                  </a:cubicBezTo>
                  <a:cubicBezTo>
                    <a:pt x="60" y="264"/>
                    <a:pt x="65" y="262"/>
                    <a:pt x="71" y="256"/>
                  </a:cubicBezTo>
                  <a:cubicBezTo>
                    <a:pt x="104" y="256"/>
                    <a:pt x="141" y="219"/>
                    <a:pt x="157" y="186"/>
                  </a:cubicBezTo>
                  <a:cubicBezTo>
                    <a:pt x="174" y="137"/>
                    <a:pt x="157" y="83"/>
                    <a:pt x="141" y="50"/>
                  </a:cubicBezTo>
                  <a:cubicBezTo>
                    <a:pt x="120" y="34"/>
                    <a:pt x="104" y="13"/>
                    <a:pt x="87" y="13"/>
                  </a:cubicBezTo>
                  <a:cubicBezTo>
                    <a:pt x="79" y="5"/>
                    <a:pt x="66"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1" name="Google Shape;21141;p60"/>
            <p:cNvSpPr/>
            <p:nvPr/>
          </p:nvSpPr>
          <p:spPr>
            <a:xfrm>
              <a:off x="3796300" y="2437850"/>
              <a:ext cx="4350" cy="6425"/>
            </a:xfrm>
            <a:custGeom>
              <a:avLst/>
              <a:gdLst/>
              <a:ahLst/>
              <a:cxnLst/>
              <a:rect l="l" t="t" r="r" b="b"/>
              <a:pathLst>
                <a:path w="174" h="257" extrusionOk="0">
                  <a:moveTo>
                    <a:pt x="38" y="1"/>
                  </a:moveTo>
                  <a:cubicBezTo>
                    <a:pt x="17" y="1"/>
                    <a:pt x="17" y="1"/>
                    <a:pt x="0" y="17"/>
                  </a:cubicBezTo>
                  <a:lnTo>
                    <a:pt x="0" y="257"/>
                  </a:lnTo>
                  <a:lnTo>
                    <a:pt x="71" y="257"/>
                  </a:lnTo>
                  <a:cubicBezTo>
                    <a:pt x="104" y="257"/>
                    <a:pt x="120" y="240"/>
                    <a:pt x="141" y="207"/>
                  </a:cubicBezTo>
                  <a:cubicBezTo>
                    <a:pt x="157" y="170"/>
                    <a:pt x="174" y="137"/>
                    <a:pt x="157" y="104"/>
                  </a:cubicBezTo>
                  <a:cubicBezTo>
                    <a:pt x="157" y="67"/>
                    <a:pt x="141" y="50"/>
                    <a:pt x="120" y="34"/>
                  </a:cubicBezTo>
                  <a:cubicBezTo>
                    <a:pt x="104" y="17"/>
                    <a:pt x="104" y="17"/>
                    <a:pt x="87" y="17"/>
                  </a:cubicBezTo>
                  <a:cubicBezTo>
                    <a:pt x="71" y="1"/>
                    <a:pt x="54"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2" name="Google Shape;21142;p60"/>
            <p:cNvSpPr/>
            <p:nvPr/>
          </p:nvSpPr>
          <p:spPr>
            <a:xfrm>
              <a:off x="3796300" y="2387675"/>
              <a:ext cx="4350" cy="6725"/>
            </a:xfrm>
            <a:custGeom>
              <a:avLst/>
              <a:gdLst/>
              <a:ahLst/>
              <a:cxnLst/>
              <a:rect l="l" t="t" r="r" b="b"/>
              <a:pathLst>
                <a:path w="174" h="269" extrusionOk="0">
                  <a:moveTo>
                    <a:pt x="52" y="0"/>
                  </a:moveTo>
                  <a:cubicBezTo>
                    <a:pt x="37" y="0"/>
                    <a:pt x="19" y="4"/>
                    <a:pt x="0" y="12"/>
                  </a:cubicBezTo>
                  <a:lnTo>
                    <a:pt x="0" y="256"/>
                  </a:lnTo>
                  <a:lnTo>
                    <a:pt x="17" y="256"/>
                  </a:lnTo>
                  <a:cubicBezTo>
                    <a:pt x="31" y="264"/>
                    <a:pt x="47" y="269"/>
                    <a:pt x="62" y="269"/>
                  </a:cubicBezTo>
                  <a:cubicBezTo>
                    <a:pt x="104" y="269"/>
                    <a:pt x="145" y="237"/>
                    <a:pt x="157" y="186"/>
                  </a:cubicBezTo>
                  <a:cubicBezTo>
                    <a:pt x="174" y="115"/>
                    <a:pt x="157" y="33"/>
                    <a:pt x="87" y="12"/>
                  </a:cubicBezTo>
                  <a:cubicBezTo>
                    <a:pt x="79" y="4"/>
                    <a:pt x="66"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3" name="Google Shape;21143;p60"/>
            <p:cNvSpPr/>
            <p:nvPr/>
          </p:nvSpPr>
          <p:spPr>
            <a:xfrm>
              <a:off x="4141600" y="2216750"/>
              <a:ext cx="6500" cy="6700"/>
            </a:xfrm>
            <a:custGeom>
              <a:avLst/>
              <a:gdLst/>
              <a:ahLst/>
              <a:cxnLst/>
              <a:rect l="l" t="t" r="r" b="b"/>
              <a:pathLst>
                <a:path w="260" h="268" extrusionOk="0">
                  <a:moveTo>
                    <a:pt x="122" y="1"/>
                  </a:moveTo>
                  <a:cubicBezTo>
                    <a:pt x="78" y="1"/>
                    <a:pt x="44" y="32"/>
                    <a:pt x="17" y="84"/>
                  </a:cubicBezTo>
                  <a:cubicBezTo>
                    <a:pt x="0" y="150"/>
                    <a:pt x="37" y="220"/>
                    <a:pt x="87" y="253"/>
                  </a:cubicBezTo>
                  <a:cubicBezTo>
                    <a:pt x="101" y="263"/>
                    <a:pt x="117" y="268"/>
                    <a:pt x="132" y="268"/>
                  </a:cubicBezTo>
                  <a:cubicBezTo>
                    <a:pt x="173" y="268"/>
                    <a:pt x="211" y="235"/>
                    <a:pt x="223" y="187"/>
                  </a:cubicBezTo>
                  <a:cubicBezTo>
                    <a:pt x="260" y="117"/>
                    <a:pt x="223" y="30"/>
                    <a:pt x="173" y="14"/>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4" name="Google Shape;21144;p60"/>
            <p:cNvSpPr/>
            <p:nvPr/>
          </p:nvSpPr>
          <p:spPr>
            <a:xfrm>
              <a:off x="3806200" y="2356325"/>
              <a:ext cx="5575" cy="6825"/>
            </a:xfrm>
            <a:custGeom>
              <a:avLst/>
              <a:gdLst/>
              <a:ahLst/>
              <a:cxnLst/>
              <a:rect l="l" t="t" r="r" b="b"/>
              <a:pathLst>
                <a:path w="223" h="273" extrusionOk="0">
                  <a:moveTo>
                    <a:pt x="112" y="1"/>
                  </a:moveTo>
                  <a:cubicBezTo>
                    <a:pt x="103" y="1"/>
                    <a:pt x="95" y="5"/>
                    <a:pt x="87" y="13"/>
                  </a:cubicBezTo>
                  <a:cubicBezTo>
                    <a:pt x="54" y="13"/>
                    <a:pt x="33" y="30"/>
                    <a:pt x="17" y="67"/>
                  </a:cubicBezTo>
                  <a:cubicBezTo>
                    <a:pt x="0" y="83"/>
                    <a:pt x="0" y="116"/>
                    <a:pt x="0" y="153"/>
                  </a:cubicBezTo>
                  <a:cubicBezTo>
                    <a:pt x="0" y="186"/>
                    <a:pt x="17" y="219"/>
                    <a:pt x="33" y="236"/>
                  </a:cubicBezTo>
                  <a:cubicBezTo>
                    <a:pt x="70" y="256"/>
                    <a:pt x="87" y="273"/>
                    <a:pt x="120" y="273"/>
                  </a:cubicBezTo>
                  <a:cubicBezTo>
                    <a:pt x="190" y="256"/>
                    <a:pt x="223" y="186"/>
                    <a:pt x="206" y="116"/>
                  </a:cubicBezTo>
                  <a:cubicBezTo>
                    <a:pt x="206" y="83"/>
                    <a:pt x="190" y="50"/>
                    <a:pt x="173" y="30"/>
                  </a:cubicBezTo>
                  <a:cubicBezTo>
                    <a:pt x="157" y="30"/>
                    <a:pt x="157" y="13"/>
                    <a:pt x="136" y="13"/>
                  </a:cubicBezTo>
                  <a:cubicBezTo>
                    <a:pt x="128" y="5"/>
                    <a:pt x="120"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5" name="Google Shape;21145;p60"/>
            <p:cNvSpPr/>
            <p:nvPr/>
          </p:nvSpPr>
          <p:spPr>
            <a:xfrm>
              <a:off x="3798875" y="2373025"/>
              <a:ext cx="6100" cy="6425"/>
            </a:xfrm>
            <a:custGeom>
              <a:avLst/>
              <a:gdLst/>
              <a:ahLst/>
              <a:cxnLst/>
              <a:rect l="l" t="t" r="r" b="b"/>
              <a:pathLst>
                <a:path w="244" h="257" extrusionOk="0">
                  <a:moveTo>
                    <a:pt x="141" y="1"/>
                  </a:moveTo>
                  <a:cubicBezTo>
                    <a:pt x="104" y="1"/>
                    <a:pt x="87" y="1"/>
                    <a:pt x="54" y="17"/>
                  </a:cubicBezTo>
                  <a:cubicBezTo>
                    <a:pt x="17" y="67"/>
                    <a:pt x="1" y="153"/>
                    <a:pt x="38" y="207"/>
                  </a:cubicBezTo>
                  <a:cubicBezTo>
                    <a:pt x="54" y="240"/>
                    <a:pt x="87" y="256"/>
                    <a:pt x="120" y="256"/>
                  </a:cubicBezTo>
                  <a:cubicBezTo>
                    <a:pt x="141" y="256"/>
                    <a:pt x="174" y="256"/>
                    <a:pt x="190" y="223"/>
                  </a:cubicBezTo>
                  <a:cubicBezTo>
                    <a:pt x="223" y="207"/>
                    <a:pt x="244" y="170"/>
                    <a:pt x="244" y="137"/>
                  </a:cubicBezTo>
                  <a:cubicBezTo>
                    <a:pt x="244" y="104"/>
                    <a:pt x="223" y="67"/>
                    <a:pt x="207"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6" name="Google Shape;21146;p60"/>
            <p:cNvSpPr/>
            <p:nvPr/>
          </p:nvSpPr>
          <p:spPr>
            <a:xfrm>
              <a:off x="3796300" y="2358800"/>
              <a:ext cx="950" cy="4350"/>
            </a:xfrm>
            <a:custGeom>
              <a:avLst/>
              <a:gdLst/>
              <a:ahLst/>
              <a:cxnLst/>
              <a:rect l="l" t="t" r="r" b="b"/>
              <a:pathLst>
                <a:path w="38" h="174" extrusionOk="0">
                  <a:moveTo>
                    <a:pt x="0" y="1"/>
                  </a:moveTo>
                  <a:lnTo>
                    <a:pt x="0" y="174"/>
                  </a:lnTo>
                  <a:cubicBezTo>
                    <a:pt x="17" y="157"/>
                    <a:pt x="17" y="157"/>
                    <a:pt x="17" y="137"/>
                  </a:cubicBezTo>
                  <a:cubicBezTo>
                    <a:pt x="38" y="87"/>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7" name="Google Shape;21147;p60"/>
            <p:cNvSpPr/>
            <p:nvPr/>
          </p:nvSpPr>
          <p:spPr>
            <a:xfrm>
              <a:off x="3796300" y="2422400"/>
              <a:ext cx="5600" cy="6500"/>
            </a:xfrm>
            <a:custGeom>
              <a:avLst/>
              <a:gdLst/>
              <a:ahLst/>
              <a:cxnLst/>
              <a:rect l="l" t="t" r="r" b="b"/>
              <a:pathLst>
                <a:path w="224" h="260" extrusionOk="0">
                  <a:moveTo>
                    <a:pt x="104" y="0"/>
                  </a:moveTo>
                  <a:cubicBezTo>
                    <a:pt x="54" y="17"/>
                    <a:pt x="17" y="50"/>
                    <a:pt x="0" y="104"/>
                  </a:cubicBezTo>
                  <a:lnTo>
                    <a:pt x="0" y="170"/>
                  </a:lnTo>
                  <a:cubicBezTo>
                    <a:pt x="15" y="216"/>
                    <a:pt x="57" y="259"/>
                    <a:pt x="114" y="259"/>
                  </a:cubicBezTo>
                  <a:cubicBezTo>
                    <a:pt x="122" y="259"/>
                    <a:pt x="131" y="258"/>
                    <a:pt x="141" y="256"/>
                  </a:cubicBezTo>
                  <a:cubicBezTo>
                    <a:pt x="157" y="256"/>
                    <a:pt x="190" y="240"/>
                    <a:pt x="207" y="207"/>
                  </a:cubicBezTo>
                  <a:cubicBezTo>
                    <a:pt x="223" y="190"/>
                    <a:pt x="223" y="153"/>
                    <a:pt x="223" y="120"/>
                  </a:cubicBezTo>
                  <a:cubicBezTo>
                    <a:pt x="223" y="87"/>
                    <a:pt x="207" y="50"/>
                    <a:pt x="174" y="33"/>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8" name="Google Shape;21148;p60"/>
            <p:cNvSpPr/>
            <p:nvPr/>
          </p:nvSpPr>
          <p:spPr>
            <a:xfrm>
              <a:off x="3796300" y="2311600"/>
              <a:ext cx="2200" cy="6000"/>
            </a:xfrm>
            <a:custGeom>
              <a:avLst/>
              <a:gdLst/>
              <a:ahLst/>
              <a:cxnLst/>
              <a:rect l="l" t="t" r="r" b="b"/>
              <a:pathLst>
                <a:path w="88" h="240" extrusionOk="0">
                  <a:moveTo>
                    <a:pt x="0" y="0"/>
                  </a:moveTo>
                  <a:lnTo>
                    <a:pt x="0" y="239"/>
                  </a:lnTo>
                  <a:cubicBezTo>
                    <a:pt x="54" y="223"/>
                    <a:pt x="87" y="169"/>
                    <a:pt x="87" y="103"/>
                  </a:cubicBezTo>
                  <a:cubicBezTo>
                    <a:pt x="71" y="66"/>
                    <a:pt x="71" y="33"/>
                    <a:pt x="38" y="17"/>
                  </a:cubicBezTo>
                  <a:lnTo>
                    <a:pt x="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9" name="Google Shape;21149;p60"/>
            <p:cNvSpPr/>
            <p:nvPr/>
          </p:nvSpPr>
          <p:spPr>
            <a:xfrm>
              <a:off x="4074600" y="2431375"/>
              <a:ext cx="6100" cy="6500"/>
            </a:xfrm>
            <a:custGeom>
              <a:avLst/>
              <a:gdLst/>
              <a:ahLst/>
              <a:cxnLst/>
              <a:rect l="l" t="t" r="r" b="b"/>
              <a:pathLst>
                <a:path w="244" h="260" extrusionOk="0">
                  <a:moveTo>
                    <a:pt x="103" y="0"/>
                  </a:moveTo>
                  <a:cubicBezTo>
                    <a:pt x="54" y="17"/>
                    <a:pt x="0" y="70"/>
                    <a:pt x="17" y="157"/>
                  </a:cubicBezTo>
                  <a:cubicBezTo>
                    <a:pt x="17" y="190"/>
                    <a:pt x="37" y="206"/>
                    <a:pt x="54" y="243"/>
                  </a:cubicBezTo>
                  <a:cubicBezTo>
                    <a:pt x="87" y="260"/>
                    <a:pt x="103" y="260"/>
                    <a:pt x="141" y="260"/>
                  </a:cubicBezTo>
                  <a:cubicBezTo>
                    <a:pt x="190" y="243"/>
                    <a:pt x="244" y="173"/>
                    <a:pt x="223" y="103"/>
                  </a:cubicBezTo>
                  <a:cubicBezTo>
                    <a:pt x="223" y="70"/>
                    <a:pt x="206" y="37"/>
                    <a:pt x="190" y="17"/>
                  </a:cubicBezTo>
                  <a:cubicBezTo>
                    <a:pt x="173"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0" name="Google Shape;21150;p60"/>
            <p:cNvSpPr/>
            <p:nvPr/>
          </p:nvSpPr>
          <p:spPr>
            <a:xfrm>
              <a:off x="4102125" y="2302125"/>
              <a:ext cx="6000" cy="6500"/>
            </a:xfrm>
            <a:custGeom>
              <a:avLst/>
              <a:gdLst/>
              <a:ahLst/>
              <a:cxnLst/>
              <a:rect l="l" t="t" r="r" b="b"/>
              <a:pathLst>
                <a:path w="240" h="260" extrusionOk="0">
                  <a:moveTo>
                    <a:pt x="103" y="0"/>
                  </a:moveTo>
                  <a:cubicBezTo>
                    <a:pt x="33" y="17"/>
                    <a:pt x="0" y="87"/>
                    <a:pt x="0" y="157"/>
                  </a:cubicBezTo>
                  <a:cubicBezTo>
                    <a:pt x="17" y="190"/>
                    <a:pt x="17" y="206"/>
                    <a:pt x="50" y="239"/>
                  </a:cubicBezTo>
                  <a:cubicBezTo>
                    <a:pt x="70" y="260"/>
                    <a:pt x="103" y="260"/>
                    <a:pt x="136" y="260"/>
                  </a:cubicBezTo>
                  <a:cubicBezTo>
                    <a:pt x="190" y="239"/>
                    <a:pt x="239" y="173"/>
                    <a:pt x="223" y="103"/>
                  </a:cubicBezTo>
                  <a:cubicBezTo>
                    <a:pt x="223" y="70"/>
                    <a:pt x="206"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1" name="Google Shape;21151;p60"/>
            <p:cNvSpPr/>
            <p:nvPr/>
          </p:nvSpPr>
          <p:spPr>
            <a:xfrm>
              <a:off x="4041500" y="2408575"/>
              <a:ext cx="6125" cy="6525"/>
            </a:xfrm>
            <a:custGeom>
              <a:avLst/>
              <a:gdLst/>
              <a:ahLst/>
              <a:cxnLst/>
              <a:rect l="l" t="t" r="r" b="b"/>
              <a:pathLst>
                <a:path w="245" h="261" extrusionOk="0">
                  <a:moveTo>
                    <a:pt x="104" y="1"/>
                  </a:moveTo>
                  <a:cubicBezTo>
                    <a:pt x="54" y="22"/>
                    <a:pt x="1" y="88"/>
                    <a:pt x="21" y="158"/>
                  </a:cubicBezTo>
                  <a:cubicBezTo>
                    <a:pt x="21" y="191"/>
                    <a:pt x="38" y="228"/>
                    <a:pt x="54" y="244"/>
                  </a:cubicBezTo>
                  <a:cubicBezTo>
                    <a:pt x="87" y="261"/>
                    <a:pt x="125" y="261"/>
                    <a:pt x="141" y="261"/>
                  </a:cubicBezTo>
                  <a:cubicBezTo>
                    <a:pt x="207" y="261"/>
                    <a:pt x="244" y="191"/>
                    <a:pt x="244" y="125"/>
                  </a:cubicBezTo>
                  <a:cubicBezTo>
                    <a:pt x="228" y="71"/>
                    <a:pt x="207" y="55"/>
                    <a:pt x="191" y="38"/>
                  </a:cubicBezTo>
                  <a:cubicBezTo>
                    <a:pt x="191" y="22"/>
                    <a:pt x="174" y="22"/>
                    <a:pt x="174" y="22"/>
                  </a:cubicBezTo>
                  <a:cubicBezTo>
                    <a:pt x="141" y="1"/>
                    <a:pt x="125"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2" name="Google Shape;21152;p60"/>
            <p:cNvSpPr/>
            <p:nvPr/>
          </p:nvSpPr>
          <p:spPr>
            <a:xfrm>
              <a:off x="3817325" y="2400450"/>
              <a:ext cx="6100" cy="6675"/>
            </a:xfrm>
            <a:custGeom>
              <a:avLst/>
              <a:gdLst/>
              <a:ahLst/>
              <a:cxnLst/>
              <a:rect l="l" t="t" r="r" b="b"/>
              <a:pathLst>
                <a:path w="244" h="267" extrusionOk="0">
                  <a:moveTo>
                    <a:pt x="104" y="0"/>
                  </a:moveTo>
                  <a:cubicBezTo>
                    <a:pt x="38" y="17"/>
                    <a:pt x="1" y="87"/>
                    <a:pt x="1" y="157"/>
                  </a:cubicBezTo>
                  <a:cubicBezTo>
                    <a:pt x="21" y="190"/>
                    <a:pt x="38" y="223"/>
                    <a:pt x="54" y="244"/>
                  </a:cubicBezTo>
                  <a:cubicBezTo>
                    <a:pt x="66" y="255"/>
                    <a:pt x="86" y="267"/>
                    <a:pt x="110" y="267"/>
                  </a:cubicBezTo>
                  <a:cubicBezTo>
                    <a:pt x="119" y="267"/>
                    <a:pt x="130" y="265"/>
                    <a:pt x="141" y="260"/>
                  </a:cubicBezTo>
                  <a:cubicBezTo>
                    <a:pt x="190" y="260"/>
                    <a:pt x="244" y="190"/>
                    <a:pt x="227" y="120"/>
                  </a:cubicBezTo>
                  <a:cubicBezTo>
                    <a:pt x="227" y="87"/>
                    <a:pt x="207" y="54"/>
                    <a:pt x="190" y="37"/>
                  </a:cubicBezTo>
                  <a:cubicBezTo>
                    <a:pt x="174" y="17"/>
                    <a:pt x="174" y="17"/>
                    <a:pt x="157" y="17"/>
                  </a:cubicBezTo>
                  <a:cubicBezTo>
                    <a:pt x="141" y="0"/>
                    <a:pt x="124"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3" name="Google Shape;21153;p60"/>
            <p:cNvSpPr/>
            <p:nvPr/>
          </p:nvSpPr>
          <p:spPr>
            <a:xfrm>
              <a:off x="3855575" y="2425950"/>
              <a:ext cx="5175" cy="6375"/>
            </a:xfrm>
            <a:custGeom>
              <a:avLst/>
              <a:gdLst/>
              <a:ahLst/>
              <a:cxnLst/>
              <a:rect l="l" t="t" r="r" b="b"/>
              <a:pathLst>
                <a:path w="207" h="255" extrusionOk="0">
                  <a:moveTo>
                    <a:pt x="113" y="0"/>
                  </a:moveTo>
                  <a:cubicBezTo>
                    <a:pt x="92" y="0"/>
                    <a:pt x="73" y="8"/>
                    <a:pt x="54" y="28"/>
                  </a:cubicBezTo>
                  <a:cubicBezTo>
                    <a:pt x="37" y="28"/>
                    <a:pt x="17" y="65"/>
                    <a:pt x="0" y="81"/>
                  </a:cubicBezTo>
                  <a:lnTo>
                    <a:pt x="0" y="168"/>
                  </a:lnTo>
                  <a:cubicBezTo>
                    <a:pt x="17" y="201"/>
                    <a:pt x="37" y="234"/>
                    <a:pt x="70" y="254"/>
                  </a:cubicBezTo>
                  <a:cubicBezTo>
                    <a:pt x="120" y="201"/>
                    <a:pt x="157" y="151"/>
                    <a:pt x="206" y="81"/>
                  </a:cubicBezTo>
                  <a:cubicBezTo>
                    <a:pt x="206" y="48"/>
                    <a:pt x="173" y="28"/>
                    <a:pt x="157" y="11"/>
                  </a:cubicBezTo>
                  <a:cubicBezTo>
                    <a:pt x="141" y="4"/>
                    <a:pt x="127" y="0"/>
                    <a:pt x="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4" name="Google Shape;21154;p60"/>
            <p:cNvSpPr/>
            <p:nvPr/>
          </p:nvSpPr>
          <p:spPr>
            <a:xfrm>
              <a:off x="3809600" y="2433525"/>
              <a:ext cx="6100" cy="6525"/>
            </a:xfrm>
            <a:custGeom>
              <a:avLst/>
              <a:gdLst/>
              <a:ahLst/>
              <a:cxnLst/>
              <a:rect l="l" t="t" r="r" b="b"/>
              <a:pathLst>
                <a:path w="244" h="261" extrusionOk="0">
                  <a:moveTo>
                    <a:pt x="141" y="1"/>
                  </a:moveTo>
                  <a:cubicBezTo>
                    <a:pt x="103" y="1"/>
                    <a:pt x="70" y="1"/>
                    <a:pt x="54" y="34"/>
                  </a:cubicBezTo>
                  <a:cubicBezTo>
                    <a:pt x="0" y="71"/>
                    <a:pt x="0" y="157"/>
                    <a:pt x="37" y="207"/>
                  </a:cubicBezTo>
                  <a:cubicBezTo>
                    <a:pt x="54" y="240"/>
                    <a:pt x="87" y="260"/>
                    <a:pt x="103" y="260"/>
                  </a:cubicBezTo>
                  <a:cubicBezTo>
                    <a:pt x="141" y="260"/>
                    <a:pt x="174" y="260"/>
                    <a:pt x="190" y="223"/>
                  </a:cubicBezTo>
                  <a:cubicBezTo>
                    <a:pt x="244" y="190"/>
                    <a:pt x="244" y="104"/>
                    <a:pt x="206" y="54"/>
                  </a:cubicBezTo>
                  <a:cubicBezTo>
                    <a:pt x="190" y="34"/>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5" name="Google Shape;21155;p60"/>
            <p:cNvSpPr/>
            <p:nvPr/>
          </p:nvSpPr>
          <p:spPr>
            <a:xfrm>
              <a:off x="3815275" y="2293400"/>
              <a:ext cx="6000" cy="6475"/>
            </a:xfrm>
            <a:custGeom>
              <a:avLst/>
              <a:gdLst/>
              <a:ahLst/>
              <a:cxnLst/>
              <a:rect l="l" t="t" r="r" b="b"/>
              <a:pathLst>
                <a:path w="240" h="259" extrusionOk="0">
                  <a:moveTo>
                    <a:pt x="123" y="0"/>
                  </a:moveTo>
                  <a:cubicBezTo>
                    <a:pt x="98" y="0"/>
                    <a:pt x="73" y="12"/>
                    <a:pt x="50" y="23"/>
                  </a:cubicBezTo>
                  <a:cubicBezTo>
                    <a:pt x="33" y="40"/>
                    <a:pt x="17" y="56"/>
                    <a:pt x="0" y="93"/>
                  </a:cubicBezTo>
                  <a:lnTo>
                    <a:pt x="0" y="176"/>
                  </a:lnTo>
                  <a:cubicBezTo>
                    <a:pt x="17" y="213"/>
                    <a:pt x="33" y="246"/>
                    <a:pt x="66" y="246"/>
                  </a:cubicBezTo>
                  <a:cubicBezTo>
                    <a:pt x="80" y="255"/>
                    <a:pt x="95" y="259"/>
                    <a:pt x="110" y="259"/>
                  </a:cubicBezTo>
                  <a:cubicBezTo>
                    <a:pt x="151" y="259"/>
                    <a:pt x="191" y="227"/>
                    <a:pt x="206" y="176"/>
                  </a:cubicBezTo>
                  <a:cubicBezTo>
                    <a:pt x="239" y="110"/>
                    <a:pt x="206" y="40"/>
                    <a:pt x="153" y="7"/>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6" name="Google Shape;21156;p60"/>
            <p:cNvSpPr/>
            <p:nvPr/>
          </p:nvSpPr>
          <p:spPr>
            <a:xfrm>
              <a:off x="3810925" y="2465575"/>
              <a:ext cx="6025" cy="6625"/>
            </a:xfrm>
            <a:custGeom>
              <a:avLst/>
              <a:gdLst/>
              <a:ahLst/>
              <a:cxnLst/>
              <a:rect l="l" t="t" r="r" b="b"/>
              <a:pathLst>
                <a:path w="241" h="265" extrusionOk="0">
                  <a:moveTo>
                    <a:pt x="121" y="0"/>
                  </a:moveTo>
                  <a:cubicBezTo>
                    <a:pt x="115" y="0"/>
                    <a:pt x="110" y="2"/>
                    <a:pt x="104" y="9"/>
                  </a:cubicBezTo>
                  <a:cubicBezTo>
                    <a:pt x="71" y="9"/>
                    <a:pt x="50" y="26"/>
                    <a:pt x="34" y="59"/>
                  </a:cubicBezTo>
                  <a:cubicBezTo>
                    <a:pt x="17" y="75"/>
                    <a:pt x="1" y="112"/>
                    <a:pt x="17" y="145"/>
                  </a:cubicBezTo>
                  <a:cubicBezTo>
                    <a:pt x="17" y="178"/>
                    <a:pt x="34" y="215"/>
                    <a:pt x="50" y="232"/>
                  </a:cubicBezTo>
                  <a:cubicBezTo>
                    <a:pt x="88" y="248"/>
                    <a:pt x="104" y="265"/>
                    <a:pt x="137" y="265"/>
                  </a:cubicBezTo>
                  <a:cubicBezTo>
                    <a:pt x="207" y="248"/>
                    <a:pt x="240" y="178"/>
                    <a:pt x="224" y="112"/>
                  </a:cubicBezTo>
                  <a:cubicBezTo>
                    <a:pt x="224" y="75"/>
                    <a:pt x="207" y="42"/>
                    <a:pt x="191" y="26"/>
                  </a:cubicBezTo>
                  <a:cubicBezTo>
                    <a:pt x="174" y="26"/>
                    <a:pt x="174" y="9"/>
                    <a:pt x="153" y="9"/>
                  </a:cubicBezTo>
                  <a:cubicBezTo>
                    <a:pt x="142" y="9"/>
                    <a:pt x="132"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7" name="Google Shape;21157;p60"/>
            <p:cNvSpPr/>
            <p:nvPr/>
          </p:nvSpPr>
          <p:spPr>
            <a:xfrm>
              <a:off x="3811750" y="2369925"/>
              <a:ext cx="5600" cy="6525"/>
            </a:xfrm>
            <a:custGeom>
              <a:avLst/>
              <a:gdLst/>
              <a:ahLst/>
              <a:cxnLst/>
              <a:rect l="l" t="t" r="r" b="b"/>
              <a:pathLst>
                <a:path w="224" h="261" extrusionOk="0">
                  <a:moveTo>
                    <a:pt x="104" y="1"/>
                  </a:moveTo>
                  <a:cubicBezTo>
                    <a:pt x="71" y="1"/>
                    <a:pt x="55" y="22"/>
                    <a:pt x="38" y="38"/>
                  </a:cubicBezTo>
                  <a:cubicBezTo>
                    <a:pt x="17" y="71"/>
                    <a:pt x="1" y="104"/>
                    <a:pt x="1" y="158"/>
                  </a:cubicBezTo>
                  <a:cubicBezTo>
                    <a:pt x="1" y="191"/>
                    <a:pt x="17" y="228"/>
                    <a:pt x="55" y="244"/>
                  </a:cubicBezTo>
                  <a:cubicBezTo>
                    <a:pt x="71" y="261"/>
                    <a:pt x="104" y="261"/>
                    <a:pt x="141" y="261"/>
                  </a:cubicBezTo>
                  <a:cubicBezTo>
                    <a:pt x="191" y="261"/>
                    <a:pt x="224" y="191"/>
                    <a:pt x="224" y="125"/>
                  </a:cubicBezTo>
                  <a:lnTo>
                    <a:pt x="224" y="104"/>
                  </a:lnTo>
                  <a:cubicBezTo>
                    <a:pt x="224" y="71"/>
                    <a:pt x="191" y="38"/>
                    <a:pt x="158" y="22"/>
                  </a:cubicBezTo>
                  <a:cubicBezTo>
                    <a:pt x="141"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8" name="Google Shape;21158;p60"/>
            <p:cNvSpPr/>
            <p:nvPr/>
          </p:nvSpPr>
          <p:spPr>
            <a:xfrm>
              <a:off x="3814750" y="2325725"/>
              <a:ext cx="6100" cy="6675"/>
            </a:xfrm>
            <a:custGeom>
              <a:avLst/>
              <a:gdLst/>
              <a:ahLst/>
              <a:cxnLst/>
              <a:rect l="l" t="t" r="r" b="b"/>
              <a:pathLst>
                <a:path w="244" h="267" extrusionOk="0">
                  <a:moveTo>
                    <a:pt x="124" y="0"/>
                  </a:moveTo>
                  <a:cubicBezTo>
                    <a:pt x="87" y="0"/>
                    <a:pt x="71" y="17"/>
                    <a:pt x="38" y="37"/>
                  </a:cubicBezTo>
                  <a:cubicBezTo>
                    <a:pt x="21" y="54"/>
                    <a:pt x="0" y="87"/>
                    <a:pt x="0" y="120"/>
                  </a:cubicBezTo>
                  <a:cubicBezTo>
                    <a:pt x="0" y="157"/>
                    <a:pt x="0" y="190"/>
                    <a:pt x="21" y="223"/>
                  </a:cubicBezTo>
                  <a:cubicBezTo>
                    <a:pt x="38" y="243"/>
                    <a:pt x="71" y="260"/>
                    <a:pt x="104" y="260"/>
                  </a:cubicBezTo>
                  <a:cubicBezTo>
                    <a:pt x="110" y="265"/>
                    <a:pt x="117" y="267"/>
                    <a:pt x="124" y="267"/>
                  </a:cubicBezTo>
                  <a:cubicBezTo>
                    <a:pt x="142" y="267"/>
                    <a:pt x="162" y="255"/>
                    <a:pt x="174" y="243"/>
                  </a:cubicBezTo>
                  <a:cubicBezTo>
                    <a:pt x="227" y="190"/>
                    <a:pt x="244" y="103"/>
                    <a:pt x="190" y="54"/>
                  </a:cubicBezTo>
                  <a:cubicBezTo>
                    <a:pt x="190" y="37"/>
                    <a:pt x="174" y="17"/>
                    <a:pt x="157" y="17"/>
                  </a:cubicBezTo>
                  <a:cubicBezTo>
                    <a:pt x="141" y="17"/>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9" name="Google Shape;21159;p60"/>
            <p:cNvSpPr/>
            <p:nvPr/>
          </p:nvSpPr>
          <p:spPr>
            <a:xfrm>
              <a:off x="3813925" y="2245825"/>
              <a:ext cx="6000" cy="6950"/>
            </a:xfrm>
            <a:custGeom>
              <a:avLst/>
              <a:gdLst/>
              <a:ahLst/>
              <a:cxnLst/>
              <a:rect l="l" t="t" r="r" b="b"/>
              <a:pathLst>
                <a:path w="240" h="278" extrusionOk="0">
                  <a:moveTo>
                    <a:pt x="137" y="1"/>
                  </a:moveTo>
                  <a:cubicBezTo>
                    <a:pt x="120" y="1"/>
                    <a:pt x="87" y="17"/>
                    <a:pt x="71" y="38"/>
                  </a:cubicBezTo>
                  <a:cubicBezTo>
                    <a:pt x="17" y="88"/>
                    <a:pt x="1" y="174"/>
                    <a:pt x="54" y="224"/>
                  </a:cubicBezTo>
                  <a:cubicBezTo>
                    <a:pt x="71" y="244"/>
                    <a:pt x="87" y="261"/>
                    <a:pt x="120" y="277"/>
                  </a:cubicBezTo>
                  <a:cubicBezTo>
                    <a:pt x="157" y="277"/>
                    <a:pt x="174" y="261"/>
                    <a:pt x="207" y="244"/>
                  </a:cubicBezTo>
                  <a:cubicBezTo>
                    <a:pt x="223" y="224"/>
                    <a:pt x="240" y="191"/>
                    <a:pt x="240" y="158"/>
                  </a:cubicBezTo>
                  <a:cubicBezTo>
                    <a:pt x="240" y="121"/>
                    <a:pt x="240" y="88"/>
                    <a:pt x="223" y="55"/>
                  </a:cubicBezTo>
                  <a:cubicBezTo>
                    <a:pt x="207" y="38"/>
                    <a:pt x="190" y="17"/>
                    <a:pt x="174" y="17"/>
                  </a:cubicBezTo>
                  <a:cubicBezTo>
                    <a:pt x="157" y="17"/>
                    <a:pt x="15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0" name="Google Shape;21160;p60"/>
            <p:cNvSpPr/>
            <p:nvPr/>
          </p:nvSpPr>
          <p:spPr>
            <a:xfrm>
              <a:off x="3844425" y="2412925"/>
              <a:ext cx="6025" cy="6675"/>
            </a:xfrm>
            <a:custGeom>
              <a:avLst/>
              <a:gdLst/>
              <a:ahLst/>
              <a:cxnLst/>
              <a:rect l="l" t="t" r="r" b="b"/>
              <a:pathLst>
                <a:path w="241" h="267" extrusionOk="0">
                  <a:moveTo>
                    <a:pt x="104" y="0"/>
                  </a:moveTo>
                  <a:cubicBezTo>
                    <a:pt x="50" y="17"/>
                    <a:pt x="1" y="87"/>
                    <a:pt x="17" y="157"/>
                  </a:cubicBezTo>
                  <a:cubicBezTo>
                    <a:pt x="17" y="190"/>
                    <a:pt x="34" y="223"/>
                    <a:pt x="71" y="239"/>
                  </a:cubicBezTo>
                  <a:cubicBezTo>
                    <a:pt x="83" y="254"/>
                    <a:pt x="103" y="267"/>
                    <a:pt x="120" y="267"/>
                  </a:cubicBezTo>
                  <a:cubicBezTo>
                    <a:pt x="126" y="267"/>
                    <a:pt x="132" y="265"/>
                    <a:pt x="137" y="260"/>
                  </a:cubicBezTo>
                  <a:cubicBezTo>
                    <a:pt x="207" y="260"/>
                    <a:pt x="240" y="190"/>
                    <a:pt x="240" y="120"/>
                  </a:cubicBezTo>
                  <a:cubicBezTo>
                    <a:pt x="240" y="87"/>
                    <a:pt x="224" y="54"/>
                    <a:pt x="191" y="33"/>
                  </a:cubicBezTo>
                  <a:cubicBezTo>
                    <a:pt x="191" y="17"/>
                    <a:pt x="174" y="17"/>
                    <a:pt x="174" y="17"/>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1" name="Google Shape;21161;p60"/>
            <p:cNvSpPr/>
            <p:nvPr/>
          </p:nvSpPr>
          <p:spPr>
            <a:xfrm>
              <a:off x="3800225" y="2326500"/>
              <a:ext cx="6000" cy="6550"/>
            </a:xfrm>
            <a:custGeom>
              <a:avLst/>
              <a:gdLst/>
              <a:ahLst/>
              <a:cxnLst/>
              <a:rect l="l" t="t" r="r" b="b"/>
              <a:pathLst>
                <a:path w="240" h="262" extrusionOk="0">
                  <a:moveTo>
                    <a:pt x="132" y="0"/>
                  </a:moveTo>
                  <a:cubicBezTo>
                    <a:pt x="83" y="0"/>
                    <a:pt x="43" y="32"/>
                    <a:pt x="17" y="72"/>
                  </a:cubicBezTo>
                  <a:cubicBezTo>
                    <a:pt x="0" y="142"/>
                    <a:pt x="33" y="229"/>
                    <a:pt x="87" y="245"/>
                  </a:cubicBezTo>
                  <a:cubicBezTo>
                    <a:pt x="103" y="262"/>
                    <a:pt x="120" y="262"/>
                    <a:pt x="136" y="262"/>
                  </a:cubicBezTo>
                  <a:cubicBezTo>
                    <a:pt x="169" y="245"/>
                    <a:pt x="206" y="229"/>
                    <a:pt x="223" y="175"/>
                  </a:cubicBezTo>
                  <a:cubicBezTo>
                    <a:pt x="239" y="126"/>
                    <a:pt x="239" y="72"/>
                    <a:pt x="206" y="39"/>
                  </a:cubicBezTo>
                  <a:cubicBezTo>
                    <a:pt x="206" y="23"/>
                    <a:pt x="190" y="23"/>
                    <a:pt x="169" y="6"/>
                  </a:cubicBezTo>
                  <a:cubicBezTo>
                    <a:pt x="156" y="2"/>
                    <a:pt x="14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2" name="Google Shape;21162;p60"/>
            <p:cNvSpPr/>
            <p:nvPr/>
          </p:nvSpPr>
          <p:spPr>
            <a:xfrm>
              <a:off x="3810100" y="2417250"/>
              <a:ext cx="6025" cy="6575"/>
            </a:xfrm>
            <a:custGeom>
              <a:avLst/>
              <a:gdLst/>
              <a:ahLst/>
              <a:cxnLst/>
              <a:rect l="l" t="t" r="r" b="b"/>
              <a:pathLst>
                <a:path w="241" h="263" extrusionOk="0">
                  <a:moveTo>
                    <a:pt x="104" y="0"/>
                  </a:moveTo>
                  <a:cubicBezTo>
                    <a:pt x="34" y="17"/>
                    <a:pt x="1" y="87"/>
                    <a:pt x="1" y="153"/>
                  </a:cubicBezTo>
                  <a:cubicBezTo>
                    <a:pt x="17" y="190"/>
                    <a:pt x="17" y="223"/>
                    <a:pt x="50" y="239"/>
                  </a:cubicBezTo>
                  <a:cubicBezTo>
                    <a:pt x="62" y="251"/>
                    <a:pt x="84" y="263"/>
                    <a:pt x="108" y="263"/>
                  </a:cubicBezTo>
                  <a:cubicBezTo>
                    <a:pt x="117" y="263"/>
                    <a:pt x="127" y="261"/>
                    <a:pt x="137" y="256"/>
                  </a:cubicBezTo>
                  <a:cubicBezTo>
                    <a:pt x="186" y="256"/>
                    <a:pt x="240" y="190"/>
                    <a:pt x="224" y="120"/>
                  </a:cubicBezTo>
                  <a:cubicBezTo>
                    <a:pt x="224" y="87"/>
                    <a:pt x="207" y="50"/>
                    <a:pt x="170" y="33"/>
                  </a:cubicBezTo>
                  <a:cubicBezTo>
                    <a:pt x="170" y="17"/>
                    <a:pt x="170" y="17"/>
                    <a:pt x="154" y="17"/>
                  </a:cubicBezTo>
                  <a:cubicBezTo>
                    <a:pt x="137" y="0"/>
                    <a:pt x="12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3" name="Google Shape;21163;p60"/>
            <p:cNvSpPr/>
            <p:nvPr/>
          </p:nvSpPr>
          <p:spPr>
            <a:xfrm>
              <a:off x="3809600" y="2386825"/>
              <a:ext cx="6525" cy="6475"/>
            </a:xfrm>
            <a:custGeom>
              <a:avLst/>
              <a:gdLst/>
              <a:ahLst/>
              <a:cxnLst/>
              <a:rect l="l" t="t" r="r" b="b"/>
              <a:pathLst>
                <a:path w="261" h="259" extrusionOk="0">
                  <a:moveTo>
                    <a:pt x="122" y="1"/>
                  </a:moveTo>
                  <a:cubicBezTo>
                    <a:pt x="78" y="1"/>
                    <a:pt x="45" y="32"/>
                    <a:pt x="21" y="84"/>
                  </a:cubicBezTo>
                  <a:cubicBezTo>
                    <a:pt x="0" y="149"/>
                    <a:pt x="37" y="220"/>
                    <a:pt x="87" y="253"/>
                  </a:cubicBezTo>
                  <a:cubicBezTo>
                    <a:pt x="97" y="256"/>
                    <a:pt x="107" y="258"/>
                    <a:pt x="118" y="258"/>
                  </a:cubicBezTo>
                  <a:cubicBezTo>
                    <a:pt x="164" y="258"/>
                    <a:pt x="210" y="224"/>
                    <a:pt x="227" y="170"/>
                  </a:cubicBezTo>
                  <a:cubicBezTo>
                    <a:pt x="260" y="117"/>
                    <a:pt x="227" y="30"/>
                    <a:pt x="174" y="13"/>
                  </a:cubicBezTo>
                  <a:cubicBezTo>
                    <a:pt x="155" y="5"/>
                    <a:pt x="138"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4" name="Google Shape;21164;p60"/>
            <p:cNvSpPr/>
            <p:nvPr/>
          </p:nvSpPr>
          <p:spPr>
            <a:xfrm>
              <a:off x="4105100" y="2255325"/>
              <a:ext cx="6000" cy="6400"/>
            </a:xfrm>
            <a:custGeom>
              <a:avLst/>
              <a:gdLst/>
              <a:ahLst/>
              <a:cxnLst/>
              <a:rect l="l" t="t" r="r" b="b"/>
              <a:pathLst>
                <a:path w="240" h="256" extrusionOk="0">
                  <a:moveTo>
                    <a:pt x="137" y="0"/>
                  </a:moveTo>
                  <a:cubicBezTo>
                    <a:pt x="120" y="0"/>
                    <a:pt x="87" y="0"/>
                    <a:pt x="71" y="17"/>
                  </a:cubicBezTo>
                  <a:cubicBezTo>
                    <a:pt x="17" y="70"/>
                    <a:pt x="1" y="153"/>
                    <a:pt x="54" y="206"/>
                  </a:cubicBezTo>
                  <a:cubicBezTo>
                    <a:pt x="71" y="239"/>
                    <a:pt x="87" y="256"/>
                    <a:pt x="120" y="256"/>
                  </a:cubicBezTo>
                  <a:cubicBezTo>
                    <a:pt x="157" y="256"/>
                    <a:pt x="174" y="256"/>
                    <a:pt x="207" y="223"/>
                  </a:cubicBezTo>
                  <a:cubicBezTo>
                    <a:pt x="223" y="206"/>
                    <a:pt x="240" y="173"/>
                    <a:pt x="240" y="136"/>
                  </a:cubicBezTo>
                  <a:cubicBezTo>
                    <a:pt x="240" y="103"/>
                    <a:pt x="240" y="70"/>
                    <a:pt x="223" y="50"/>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5" name="Google Shape;21165;p60"/>
            <p:cNvSpPr/>
            <p:nvPr/>
          </p:nvSpPr>
          <p:spPr>
            <a:xfrm>
              <a:off x="3802375" y="2402500"/>
              <a:ext cx="6000" cy="6475"/>
            </a:xfrm>
            <a:custGeom>
              <a:avLst/>
              <a:gdLst/>
              <a:ahLst/>
              <a:cxnLst/>
              <a:rect l="l" t="t" r="r" b="b"/>
              <a:pathLst>
                <a:path w="240" h="259" extrusionOk="0">
                  <a:moveTo>
                    <a:pt x="135" y="1"/>
                  </a:moveTo>
                  <a:cubicBezTo>
                    <a:pt x="81" y="1"/>
                    <a:pt x="31" y="31"/>
                    <a:pt x="17" y="75"/>
                  </a:cubicBezTo>
                  <a:cubicBezTo>
                    <a:pt x="1" y="141"/>
                    <a:pt x="34" y="228"/>
                    <a:pt x="83" y="244"/>
                  </a:cubicBezTo>
                  <a:cubicBezTo>
                    <a:pt x="98" y="254"/>
                    <a:pt x="114" y="259"/>
                    <a:pt x="129" y="259"/>
                  </a:cubicBezTo>
                  <a:cubicBezTo>
                    <a:pt x="171" y="259"/>
                    <a:pt x="211" y="226"/>
                    <a:pt x="223" y="178"/>
                  </a:cubicBezTo>
                  <a:cubicBezTo>
                    <a:pt x="240" y="108"/>
                    <a:pt x="223" y="38"/>
                    <a:pt x="170" y="5"/>
                  </a:cubicBezTo>
                  <a:cubicBezTo>
                    <a:pt x="158" y="2"/>
                    <a:pt x="146"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6" name="Google Shape;21166;p60"/>
            <p:cNvSpPr/>
            <p:nvPr/>
          </p:nvSpPr>
          <p:spPr>
            <a:xfrm>
              <a:off x="3803200" y="2450325"/>
              <a:ext cx="6000" cy="6425"/>
            </a:xfrm>
            <a:custGeom>
              <a:avLst/>
              <a:gdLst/>
              <a:ahLst/>
              <a:cxnLst/>
              <a:rect l="l" t="t" r="r" b="b"/>
              <a:pathLst>
                <a:path w="240" h="257" extrusionOk="0">
                  <a:moveTo>
                    <a:pt x="104" y="1"/>
                  </a:moveTo>
                  <a:cubicBezTo>
                    <a:pt x="34" y="17"/>
                    <a:pt x="1" y="67"/>
                    <a:pt x="17" y="153"/>
                  </a:cubicBezTo>
                  <a:cubicBezTo>
                    <a:pt x="17" y="186"/>
                    <a:pt x="34" y="207"/>
                    <a:pt x="50" y="223"/>
                  </a:cubicBezTo>
                  <a:cubicBezTo>
                    <a:pt x="71" y="256"/>
                    <a:pt x="104" y="256"/>
                    <a:pt x="137" y="256"/>
                  </a:cubicBezTo>
                  <a:cubicBezTo>
                    <a:pt x="174" y="256"/>
                    <a:pt x="190" y="223"/>
                    <a:pt x="207" y="207"/>
                  </a:cubicBezTo>
                  <a:cubicBezTo>
                    <a:pt x="223" y="170"/>
                    <a:pt x="240" y="137"/>
                    <a:pt x="223" y="104"/>
                  </a:cubicBezTo>
                  <a:cubicBezTo>
                    <a:pt x="223" y="67"/>
                    <a:pt x="207" y="34"/>
                    <a:pt x="190" y="17"/>
                  </a:cubicBezTo>
                  <a:cubicBezTo>
                    <a:pt x="174" y="17"/>
                    <a:pt x="174"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7" name="Google Shape;21167;p60"/>
            <p:cNvSpPr/>
            <p:nvPr/>
          </p:nvSpPr>
          <p:spPr>
            <a:xfrm>
              <a:off x="3806200" y="2482900"/>
              <a:ext cx="6000" cy="6525"/>
            </a:xfrm>
            <a:custGeom>
              <a:avLst/>
              <a:gdLst/>
              <a:ahLst/>
              <a:cxnLst/>
              <a:rect l="l" t="t" r="r" b="b"/>
              <a:pathLst>
                <a:path w="240" h="261" extrusionOk="0">
                  <a:moveTo>
                    <a:pt x="87" y="1"/>
                  </a:moveTo>
                  <a:cubicBezTo>
                    <a:pt x="33" y="38"/>
                    <a:pt x="0" y="87"/>
                    <a:pt x="17" y="157"/>
                  </a:cubicBezTo>
                  <a:cubicBezTo>
                    <a:pt x="17" y="190"/>
                    <a:pt x="33" y="207"/>
                    <a:pt x="54" y="244"/>
                  </a:cubicBezTo>
                  <a:cubicBezTo>
                    <a:pt x="87" y="260"/>
                    <a:pt x="120" y="260"/>
                    <a:pt x="136" y="260"/>
                  </a:cubicBezTo>
                  <a:cubicBezTo>
                    <a:pt x="206" y="244"/>
                    <a:pt x="239" y="174"/>
                    <a:pt x="239" y="104"/>
                  </a:cubicBezTo>
                  <a:cubicBezTo>
                    <a:pt x="239" y="104"/>
                    <a:pt x="223" y="87"/>
                    <a:pt x="223" y="71"/>
                  </a:cubicBezTo>
                  <a:cubicBezTo>
                    <a:pt x="206" y="38"/>
                    <a:pt x="190"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8" name="Google Shape;21168;p60"/>
            <p:cNvSpPr/>
            <p:nvPr/>
          </p:nvSpPr>
          <p:spPr>
            <a:xfrm>
              <a:off x="3811350" y="2340775"/>
              <a:ext cx="6000" cy="6675"/>
            </a:xfrm>
            <a:custGeom>
              <a:avLst/>
              <a:gdLst/>
              <a:ahLst/>
              <a:cxnLst/>
              <a:rect l="l" t="t" r="r" b="b"/>
              <a:pathLst>
                <a:path w="240" h="267" extrusionOk="0">
                  <a:moveTo>
                    <a:pt x="104" y="0"/>
                  </a:moveTo>
                  <a:cubicBezTo>
                    <a:pt x="33" y="17"/>
                    <a:pt x="0" y="87"/>
                    <a:pt x="0" y="157"/>
                  </a:cubicBezTo>
                  <a:cubicBezTo>
                    <a:pt x="17" y="190"/>
                    <a:pt x="17" y="223"/>
                    <a:pt x="54" y="239"/>
                  </a:cubicBezTo>
                  <a:cubicBezTo>
                    <a:pt x="66" y="254"/>
                    <a:pt x="86" y="267"/>
                    <a:pt x="109" y="267"/>
                  </a:cubicBezTo>
                  <a:cubicBezTo>
                    <a:pt x="118" y="267"/>
                    <a:pt x="127" y="265"/>
                    <a:pt x="136" y="260"/>
                  </a:cubicBezTo>
                  <a:cubicBezTo>
                    <a:pt x="190" y="260"/>
                    <a:pt x="240" y="190"/>
                    <a:pt x="223" y="120"/>
                  </a:cubicBezTo>
                  <a:cubicBezTo>
                    <a:pt x="223" y="70"/>
                    <a:pt x="190" y="33"/>
                    <a:pt x="157" y="17"/>
                  </a:cubicBezTo>
                  <a:cubicBezTo>
                    <a:pt x="136"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9" name="Google Shape;21169;p60"/>
            <p:cNvSpPr/>
            <p:nvPr/>
          </p:nvSpPr>
          <p:spPr>
            <a:xfrm>
              <a:off x="4108100" y="2285425"/>
              <a:ext cx="6525" cy="6575"/>
            </a:xfrm>
            <a:custGeom>
              <a:avLst/>
              <a:gdLst/>
              <a:ahLst/>
              <a:cxnLst/>
              <a:rect l="l" t="t" r="r" b="b"/>
              <a:pathLst>
                <a:path w="261" h="263" extrusionOk="0">
                  <a:moveTo>
                    <a:pt x="140" y="0"/>
                  </a:moveTo>
                  <a:cubicBezTo>
                    <a:pt x="103" y="0"/>
                    <a:pt x="87" y="17"/>
                    <a:pt x="54" y="33"/>
                  </a:cubicBezTo>
                  <a:cubicBezTo>
                    <a:pt x="17" y="66"/>
                    <a:pt x="0" y="153"/>
                    <a:pt x="37" y="223"/>
                  </a:cubicBezTo>
                  <a:cubicBezTo>
                    <a:pt x="70" y="239"/>
                    <a:pt x="87" y="256"/>
                    <a:pt x="120" y="256"/>
                  </a:cubicBezTo>
                  <a:cubicBezTo>
                    <a:pt x="131" y="261"/>
                    <a:pt x="140" y="263"/>
                    <a:pt x="148" y="263"/>
                  </a:cubicBezTo>
                  <a:cubicBezTo>
                    <a:pt x="168" y="263"/>
                    <a:pt x="183" y="251"/>
                    <a:pt x="206" y="239"/>
                  </a:cubicBezTo>
                  <a:cubicBezTo>
                    <a:pt x="244" y="186"/>
                    <a:pt x="260" y="103"/>
                    <a:pt x="223" y="50"/>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0" name="Google Shape;21170;p60"/>
            <p:cNvSpPr/>
            <p:nvPr/>
          </p:nvSpPr>
          <p:spPr>
            <a:xfrm>
              <a:off x="4113250" y="2269725"/>
              <a:ext cx="6100" cy="6650"/>
            </a:xfrm>
            <a:custGeom>
              <a:avLst/>
              <a:gdLst/>
              <a:ahLst/>
              <a:cxnLst/>
              <a:rect l="l" t="t" r="r" b="b"/>
              <a:pathLst>
                <a:path w="244" h="266" extrusionOk="0">
                  <a:moveTo>
                    <a:pt x="134" y="1"/>
                  </a:moveTo>
                  <a:cubicBezTo>
                    <a:pt x="126" y="1"/>
                    <a:pt x="116" y="3"/>
                    <a:pt x="103" y="10"/>
                  </a:cubicBezTo>
                  <a:cubicBezTo>
                    <a:pt x="54" y="10"/>
                    <a:pt x="0" y="76"/>
                    <a:pt x="17" y="146"/>
                  </a:cubicBezTo>
                  <a:cubicBezTo>
                    <a:pt x="17" y="179"/>
                    <a:pt x="38" y="216"/>
                    <a:pt x="71" y="232"/>
                  </a:cubicBezTo>
                  <a:cubicBezTo>
                    <a:pt x="87" y="249"/>
                    <a:pt x="120" y="265"/>
                    <a:pt x="141" y="265"/>
                  </a:cubicBezTo>
                  <a:cubicBezTo>
                    <a:pt x="207" y="249"/>
                    <a:pt x="244" y="179"/>
                    <a:pt x="244" y="113"/>
                  </a:cubicBezTo>
                  <a:cubicBezTo>
                    <a:pt x="223" y="76"/>
                    <a:pt x="223" y="43"/>
                    <a:pt x="190" y="26"/>
                  </a:cubicBezTo>
                  <a:lnTo>
                    <a:pt x="174" y="10"/>
                  </a:lnTo>
                  <a:cubicBezTo>
                    <a:pt x="163" y="10"/>
                    <a:pt x="152"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1" name="Google Shape;21171;p60"/>
            <p:cNvSpPr/>
            <p:nvPr/>
          </p:nvSpPr>
          <p:spPr>
            <a:xfrm>
              <a:off x="4112000" y="2240075"/>
              <a:ext cx="6025" cy="6725"/>
            </a:xfrm>
            <a:custGeom>
              <a:avLst/>
              <a:gdLst/>
              <a:ahLst/>
              <a:cxnLst/>
              <a:rect l="l" t="t" r="r" b="b"/>
              <a:pathLst>
                <a:path w="241" h="269" extrusionOk="0">
                  <a:moveTo>
                    <a:pt x="121" y="1"/>
                  </a:moveTo>
                  <a:cubicBezTo>
                    <a:pt x="115" y="1"/>
                    <a:pt x="110" y="3"/>
                    <a:pt x="104" y="8"/>
                  </a:cubicBezTo>
                  <a:cubicBezTo>
                    <a:pt x="50" y="8"/>
                    <a:pt x="1" y="78"/>
                    <a:pt x="17" y="144"/>
                  </a:cubicBezTo>
                  <a:cubicBezTo>
                    <a:pt x="17" y="181"/>
                    <a:pt x="34" y="214"/>
                    <a:pt x="50" y="231"/>
                  </a:cubicBezTo>
                  <a:cubicBezTo>
                    <a:pt x="88" y="247"/>
                    <a:pt x="104" y="268"/>
                    <a:pt x="137" y="268"/>
                  </a:cubicBezTo>
                  <a:cubicBezTo>
                    <a:pt x="170" y="247"/>
                    <a:pt x="191" y="231"/>
                    <a:pt x="207" y="214"/>
                  </a:cubicBezTo>
                  <a:cubicBezTo>
                    <a:pt x="224" y="181"/>
                    <a:pt x="240" y="144"/>
                    <a:pt x="240" y="111"/>
                  </a:cubicBezTo>
                  <a:cubicBezTo>
                    <a:pt x="224" y="78"/>
                    <a:pt x="207" y="41"/>
                    <a:pt x="191" y="25"/>
                  </a:cubicBezTo>
                  <a:cubicBezTo>
                    <a:pt x="191" y="25"/>
                    <a:pt x="170" y="8"/>
                    <a:pt x="153" y="8"/>
                  </a:cubicBezTo>
                  <a:cubicBezTo>
                    <a:pt x="142" y="8"/>
                    <a:pt x="131"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2" name="Google Shape;21172;p60"/>
            <p:cNvSpPr/>
            <p:nvPr/>
          </p:nvSpPr>
          <p:spPr>
            <a:xfrm>
              <a:off x="4109025" y="2315975"/>
              <a:ext cx="6000" cy="6675"/>
            </a:xfrm>
            <a:custGeom>
              <a:avLst/>
              <a:gdLst/>
              <a:ahLst/>
              <a:cxnLst/>
              <a:rect l="l" t="t" r="r" b="b"/>
              <a:pathLst>
                <a:path w="240" h="267" extrusionOk="0">
                  <a:moveTo>
                    <a:pt x="116" y="0"/>
                  </a:moveTo>
                  <a:cubicBezTo>
                    <a:pt x="69" y="0"/>
                    <a:pt x="29" y="33"/>
                    <a:pt x="17" y="81"/>
                  </a:cubicBezTo>
                  <a:cubicBezTo>
                    <a:pt x="0" y="151"/>
                    <a:pt x="33" y="238"/>
                    <a:pt x="83" y="254"/>
                  </a:cubicBezTo>
                  <a:cubicBezTo>
                    <a:pt x="97" y="263"/>
                    <a:pt x="112" y="267"/>
                    <a:pt x="128" y="267"/>
                  </a:cubicBezTo>
                  <a:cubicBezTo>
                    <a:pt x="170" y="267"/>
                    <a:pt x="211" y="236"/>
                    <a:pt x="223" y="184"/>
                  </a:cubicBezTo>
                  <a:cubicBezTo>
                    <a:pt x="240" y="118"/>
                    <a:pt x="223" y="48"/>
                    <a:pt x="169" y="15"/>
                  </a:cubicBezTo>
                  <a:cubicBezTo>
                    <a:pt x="151" y="5"/>
                    <a:pt x="13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3" name="Google Shape;21173;p60"/>
            <p:cNvSpPr/>
            <p:nvPr/>
          </p:nvSpPr>
          <p:spPr>
            <a:xfrm>
              <a:off x="4116750" y="2391775"/>
              <a:ext cx="6000" cy="6725"/>
            </a:xfrm>
            <a:custGeom>
              <a:avLst/>
              <a:gdLst/>
              <a:ahLst/>
              <a:cxnLst/>
              <a:rect l="l" t="t" r="r" b="b"/>
              <a:pathLst>
                <a:path w="240" h="269" extrusionOk="0">
                  <a:moveTo>
                    <a:pt x="119" y="1"/>
                  </a:moveTo>
                  <a:cubicBezTo>
                    <a:pt x="67" y="1"/>
                    <a:pt x="28" y="34"/>
                    <a:pt x="1" y="92"/>
                  </a:cubicBezTo>
                  <a:lnTo>
                    <a:pt x="1" y="141"/>
                  </a:lnTo>
                  <a:cubicBezTo>
                    <a:pt x="1" y="195"/>
                    <a:pt x="34" y="244"/>
                    <a:pt x="67" y="261"/>
                  </a:cubicBezTo>
                  <a:cubicBezTo>
                    <a:pt x="77" y="266"/>
                    <a:pt x="88" y="269"/>
                    <a:pt x="100" y="269"/>
                  </a:cubicBezTo>
                  <a:cubicBezTo>
                    <a:pt x="130" y="269"/>
                    <a:pt x="162" y="252"/>
                    <a:pt x="186" y="228"/>
                  </a:cubicBezTo>
                  <a:cubicBezTo>
                    <a:pt x="186" y="211"/>
                    <a:pt x="207" y="195"/>
                    <a:pt x="207" y="178"/>
                  </a:cubicBezTo>
                  <a:cubicBezTo>
                    <a:pt x="240" y="108"/>
                    <a:pt x="207" y="38"/>
                    <a:pt x="153" y="5"/>
                  </a:cubicBezTo>
                  <a:cubicBezTo>
                    <a:pt x="141" y="2"/>
                    <a:pt x="130"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4" name="Google Shape;21174;p60"/>
            <p:cNvSpPr/>
            <p:nvPr/>
          </p:nvSpPr>
          <p:spPr>
            <a:xfrm>
              <a:off x="4107275" y="2332200"/>
              <a:ext cx="6000" cy="6425"/>
            </a:xfrm>
            <a:custGeom>
              <a:avLst/>
              <a:gdLst/>
              <a:ahLst/>
              <a:cxnLst/>
              <a:rect l="l" t="t" r="r" b="b"/>
              <a:pathLst>
                <a:path w="240" h="257" extrusionOk="0">
                  <a:moveTo>
                    <a:pt x="103" y="1"/>
                  </a:moveTo>
                  <a:cubicBezTo>
                    <a:pt x="50" y="1"/>
                    <a:pt x="0" y="67"/>
                    <a:pt x="17" y="137"/>
                  </a:cubicBezTo>
                  <a:cubicBezTo>
                    <a:pt x="17" y="170"/>
                    <a:pt x="33" y="207"/>
                    <a:pt x="50" y="224"/>
                  </a:cubicBezTo>
                  <a:cubicBezTo>
                    <a:pt x="87" y="257"/>
                    <a:pt x="120" y="257"/>
                    <a:pt x="136" y="257"/>
                  </a:cubicBezTo>
                  <a:cubicBezTo>
                    <a:pt x="206" y="240"/>
                    <a:pt x="239" y="170"/>
                    <a:pt x="239" y="104"/>
                  </a:cubicBezTo>
                  <a:cubicBezTo>
                    <a:pt x="223" y="67"/>
                    <a:pt x="206" y="34"/>
                    <a:pt x="190" y="17"/>
                  </a:cubicBezTo>
                  <a:lnTo>
                    <a:pt x="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5" name="Google Shape;21175;p60"/>
            <p:cNvSpPr/>
            <p:nvPr/>
          </p:nvSpPr>
          <p:spPr>
            <a:xfrm>
              <a:off x="4113250" y="2364375"/>
              <a:ext cx="6100" cy="6525"/>
            </a:xfrm>
            <a:custGeom>
              <a:avLst/>
              <a:gdLst/>
              <a:ahLst/>
              <a:cxnLst/>
              <a:rect l="l" t="t" r="r" b="b"/>
              <a:pathLst>
                <a:path w="244" h="261" extrusionOk="0">
                  <a:moveTo>
                    <a:pt x="103" y="0"/>
                  </a:moveTo>
                  <a:cubicBezTo>
                    <a:pt x="54" y="17"/>
                    <a:pt x="0" y="87"/>
                    <a:pt x="17" y="157"/>
                  </a:cubicBezTo>
                  <a:cubicBezTo>
                    <a:pt x="17" y="190"/>
                    <a:pt x="38" y="206"/>
                    <a:pt x="54" y="244"/>
                  </a:cubicBezTo>
                  <a:cubicBezTo>
                    <a:pt x="87" y="260"/>
                    <a:pt x="103" y="260"/>
                    <a:pt x="141" y="260"/>
                  </a:cubicBezTo>
                  <a:cubicBezTo>
                    <a:pt x="174" y="260"/>
                    <a:pt x="190" y="244"/>
                    <a:pt x="207" y="206"/>
                  </a:cubicBezTo>
                  <a:cubicBezTo>
                    <a:pt x="223" y="173"/>
                    <a:pt x="244" y="140"/>
                    <a:pt x="223" y="103"/>
                  </a:cubicBezTo>
                  <a:cubicBezTo>
                    <a:pt x="223"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6" name="Google Shape;21176;p60"/>
            <p:cNvSpPr/>
            <p:nvPr/>
          </p:nvSpPr>
          <p:spPr>
            <a:xfrm>
              <a:off x="4118000" y="2345500"/>
              <a:ext cx="5575" cy="6425"/>
            </a:xfrm>
            <a:custGeom>
              <a:avLst/>
              <a:gdLst/>
              <a:ahLst/>
              <a:cxnLst/>
              <a:rect l="l" t="t" r="r" b="b"/>
              <a:pathLst>
                <a:path w="223" h="257" extrusionOk="0">
                  <a:moveTo>
                    <a:pt x="87" y="1"/>
                  </a:moveTo>
                  <a:cubicBezTo>
                    <a:pt x="54" y="1"/>
                    <a:pt x="33" y="34"/>
                    <a:pt x="17" y="50"/>
                  </a:cubicBezTo>
                  <a:cubicBezTo>
                    <a:pt x="0" y="87"/>
                    <a:pt x="0" y="120"/>
                    <a:pt x="0" y="153"/>
                  </a:cubicBezTo>
                  <a:cubicBezTo>
                    <a:pt x="0" y="190"/>
                    <a:pt x="17" y="223"/>
                    <a:pt x="33" y="240"/>
                  </a:cubicBezTo>
                  <a:cubicBezTo>
                    <a:pt x="70" y="256"/>
                    <a:pt x="87" y="256"/>
                    <a:pt x="120" y="256"/>
                  </a:cubicBezTo>
                  <a:cubicBezTo>
                    <a:pt x="190" y="240"/>
                    <a:pt x="223" y="190"/>
                    <a:pt x="223" y="104"/>
                  </a:cubicBezTo>
                  <a:cubicBezTo>
                    <a:pt x="206" y="71"/>
                    <a:pt x="190" y="50"/>
                    <a:pt x="173" y="34"/>
                  </a:cubicBezTo>
                  <a:cubicBezTo>
                    <a:pt x="173" y="17"/>
                    <a:pt x="157" y="17"/>
                    <a:pt x="136" y="17"/>
                  </a:cubicBezTo>
                  <a:cubicBezTo>
                    <a:pt x="120"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7" name="Google Shape;21177;p60"/>
            <p:cNvSpPr/>
            <p:nvPr/>
          </p:nvSpPr>
          <p:spPr>
            <a:xfrm>
              <a:off x="4107275" y="2210175"/>
              <a:ext cx="6000" cy="6525"/>
            </a:xfrm>
            <a:custGeom>
              <a:avLst/>
              <a:gdLst/>
              <a:ahLst/>
              <a:cxnLst/>
              <a:rect l="l" t="t" r="r" b="b"/>
              <a:pathLst>
                <a:path w="240" h="261" extrusionOk="0">
                  <a:moveTo>
                    <a:pt x="103" y="0"/>
                  </a:moveTo>
                  <a:cubicBezTo>
                    <a:pt x="33" y="21"/>
                    <a:pt x="0" y="71"/>
                    <a:pt x="0" y="157"/>
                  </a:cubicBezTo>
                  <a:cubicBezTo>
                    <a:pt x="17" y="190"/>
                    <a:pt x="17" y="207"/>
                    <a:pt x="50" y="244"/>
                  </a:cubicBezTo>
                  <a:cubicBezTo>
                    <a:pt x="70" y="260"/>
                    <a:pt x="103" y="260"/>
                    <a:pt x="136" y="260"/>
                  </a:cubicBezTo>
                  <a:cubicBezTo>
                    <a:pt x="190" y="244"/>
                    <a:pt x="239" y="174"/>
                    <a:pt x="223" y="103"/>
                  </a:cubicBezTo>
                  <a:cubicBezTo>
                    <a:pt x="223" y="71"/>
                    <a:pt x="206" y="38"/>
                    <a:pt x="173" y="21"/>
                  </a:cubicBezTo>
                  <a:cubicBezTo>
                    <a:pt x="173" y="21"/>
                    <a:pt x="153" y="21"/>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8" name="Google Shape;21178;p60"/>
            <p:cNvSpPr/>
            <p:nvPr/>
          </p:nvSpPr>
          <p:spPr>
            <a:xfrm>
              <a:off x="4134800" y="2202950"/>
              <a:ext cx="6000" cy="6425"/>
            </a:xfrm>
            <a:custGeom>
              <a:avLst/>
              <a:gdLst/>
              <a:ahLst/>
              <a:cxnLst/>
              <a:rect l="l" t="t" r="r" b="b"/>
              <a:pathLst>
                <a:path w="240" h="257" extrusionOk="0">
                  <a:moveTo>
                    <a:pt x="103" y="1"/>
                  </a:moveTo>
                  <a:cubicBezTo>
                    <a:pt x="33" y="17"/>
                    <a:pt x="0" y="67"/>
                    <a:pt x="0" y="153"/>
                  </a:cubicBezTo>
                  <a:cubicBezTo>
                    <a:pt x="17" y="186"/>
                    <a:pt x="33" y="207"/>
                    <a:pt x="50" y="240"/>
                  </a:cubicBezTo>
                  <a:cubicBezTo>
                    <a:pt x="66" y="256"/>
                    <a:pt x="103" y="256"/>
                    <a:pt x="136" y="256"/>
                  </a:cubicBezTo>
                  <a:cubicBezTo>
                    <a:pt x="186" y="240"/>
                    <a:pt x="239" y="170"/>
                    <a:pt x="223" y="104"/>
                  </a:cubicBezTo>
                  <a:cubicBezTo>
                    <a:pt x="223" y="67"/>
                    <a:pt x="206" y="34"/>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9" name="Google Shape;21179;p60"/>
            <p:cNvSpPr/>
            <p:nvPr/>
          </p:nvSpPr>
          <p:spPr>
            <a:xfrm>
              <a:off x="4140775" y="2186150"/>
              <a:ext cx="6400" cy="6525"/>
            </a:xfrm>
            <a:custGeom>
              <a:avLst/>
              <a:gdLst/>
              <a:ahLst/>
              <a:cxnLst/>
              <a:rect l="l" t="t" r="r" b="b"/>
              <a:pathLst>
                <a:path w="256" h="261" extrusionOk="0">
                  <a:moveTo>
                    <a:pt x="136" y="1"/>
                  </a:moveTo>
                  <a:cubicBezTo>
                    <a:pt x="120" y="1"/>
                    <a:pt x="87" y="1"/>
                    <a:pt x="70" y="34"/>
                  </a:cubicBezTo>
                  <a:cubicBezTo>
                    <a:pt x="17" y="71"/>
                    <a:pt x="0" y="157"/>
                    <a:pt x="50" y="207"/>
                  </a:cubicBezTo>
                  <a:cubicBezTo>
                    <a:pt x="70" y="240"/>
                    <a:pt x="87" y="261"/>
                    <a:pt x="120" y="261"/>
                  </a:cubicBezTo>
                  <a:cubicBezTo>
                    <a:pt x="153" y="261"/>
                    <a:pt x="173" y="261"/>
                    <a:pt x="206" y="240"/>
                  </a:cubicBezTo>
                  <a:cubicBezTo>
                    <a:pt x="256" y="190"/>
                    <a:pt x="256" y="104"/>
                    <a:pt x="223" y="54"/>
                  </a:cubicBezTo>
                  <a:cubicBezTo>
                    <a:pt x="206" y="34"/>
                    <a:pt x="190" y="17"/>
                    <a:pt x="173" y="17"/>
                  </a:cubicBezTo>
                  <a:cubicBezTo>
                    <a:pt x="173" y="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0" name="Google Shape;21180;p60"/>
            <p:cNvSpPr/>
            <p:nvPr/>
          </p:nvSpPr>
          <p:spPr>
            <a:xfrm>
              <a:off x="4106450" y="2379425"/>
              <a:ext cx="6000" cy="6500"/>
            </a:xfrm>
            <a:custGeom>
              <a:avLst/>
              <a:gdLst/>
              <a:ahLst/>
              <a:cxnLst/>
              <a:rect l="l" t="t" r="r" b="b"/>
              <a:pathLst>
                <a:path w="240" h="260" extrusionOk="0">
                  <a:moveTo>
                    <a:pt x="136" y="0"/>
                  </a:moveTo>
                  <a:cubicBezTo>
                    <a:pt x="103" y="0"/>
                    <a:pt x="83" y="0"/>
                    <a:pt x="50" y="33"/>
                  </a:cubicBezTo>
                  <a:cubicBezTo>
                    <a:pt x="0" y="70"/>
                    <a:pt x="0" y="157"/>
                    <a:pt x="33" y="206"/>
                  </a:cubicBezTo>
                  <a:cubicBezTo>
                    <a:pt x="50" y="239"/>
                    <a:pt x="83" y="260"/>
                    <a:pt x="120" y="260"/>
                  </a:cubicBezTo>
                  <a:cubicBezTo>
                    <a:pt x="136" y="260"/>
                    <a:pt x="169" y="260"/>
                    <a:pt x="186" y="223"/>
                  </a:cubicBezTo>
                  <a:cubicBezTo>
                    <a:pt x="223" y="206"/>
                    <a:pt x="223" y="173"/>
                    <a:pt x="239" y="136"/>
                  </a:cubicBezTo>
                  <a:cubicBezTo>
                    <a:pt x="239" y="103"/>
                    <a:pt x="223" y="70"/>
                    <a:pt x="206" y="54"/>
                  </a:cubicBezTo>
                  <a:cubicBezTo>
                    <a:pt x="206" y="33"/>
                    <a:pt x="186" y="17"/>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1" name="Google Shape;21181;p60"/>
            <p:cNvSpPr/>
            <p:nvPr/>
          </p:nvSpPr>
          <p:spPr>
            <a:xfrm>
              <a:off x="4129125" y="2314575"/>
              <a:ext cx="6100" cy="6425"/>
            </a:xfrm>
            <a:custGeom>
              <a:avLst/>
              <a:gdLst/>
              <a:ahLst/>
              <a:cxnLst/>
              <a:rect l="l" t="t" r="r" b="b"/>
              <a:pathLst>
                <a:path w="244" h="257" extrusionOk="0">
                  <a:moveTo>
                    <a:pt x="103" y="1"/>
                  </a:moveTo>
                  <a:cubicBezTo>
                    <a:pt x="54" y="17"/>
                    <a:pt x="0" y="87"/>
                    <a:pt x="21" y="153"/>
                  </a:cubicBezTo>
                  <a:cubicBezTo>
                    <a:pt x="21" y="191"/>
                    <a:pt x="37" y="224"/>
                    <a:pt x="70" y="240"/>
                  </a:cubicBezTo>
                  <a:cubicBezTo>
                    <a:pt x="87" y="257"/>
                    <a:pt x="124" y="257"/>
                    <a:pt x="141" y="257"/>
                  </a:cubicBezTo>
                  <a:cubicBezTo>
                    <a:pt x="206" y="240"/>
                    <a:pt x="244" y="191"/>
                    <a:pt x="244" y="104"/>
                  </a:cubicBezTo>
                  <a:cubicBezTo>
                    <a:pt x="227" y="71"/>
                    <a:pt x="206" y="50"/>
                    <a:pt x="190" y="17"/>
                  </a:cubicBezTo>
                  <a:lnTo>
                    <a:pt x="174" y="17"/>
                  </a:ln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2" name="Google Shape;21182;p60"/>
            <p:cNvSpPr/>
            <p:nvPr/>
          </p:nvSpPr>
          <p:spPr>
            <a:xfrm>
              <a:off x="4105100" y="2351900"/>
              <a:ext cx="6000" cy="6425"/>
            </a:xfrm>
            <a:custGeom>
              <a:avLst/>
              <a:gdLst/>
              <a:ahLst/>
              <a:cxnLst/>
              <a:rect l="l" t="t" r="r" b="b"/>
              <a:pathLst>
                <a:path w="240" h="257" extrusionOk="0">
                  <a:moveTo>
                    <a:pt x="120" y="0"/>
                  </a:moveTo>
                  <a:cubicBezTo>
                    <a:pt x="104" y="0"/>
                    <a:pt x="71" y="0"/>
                    <a:pt x="54" y="38"/>
                  </a:cubicBezTo>
                  <a:cubicBezTo>
                    <a:pt x="17" y="54"/>
                    <a:pt x="1" y="87"/>
                    <a:pt x="1" y="124"/>
                  </a:cubicBezTo>
                  <a:cubicBezTo>
                    <a:pt x="1" y="157"/>
                    <a:pt x="17" y="190"/>
                    <a:pt x="34" y="207"/>
                  </a:cubicBezTo>
                  <a:cubicBezTo>
                    <a:pt x="55" y="238"/>
                    <a:pt x="87" y="257"/>
                    <a:pt x="121" y="257"/>
                  </a:cubicBezTo>
                  <a:cubicBezTo>
                    <a:pt x="144" y="257"/>
                    <a:pt x="168" y="248"/>
                    <a:pt x="190" y="227"/>
                  </a:cubicBezTo>
                  <a:cubicBezTo>
                    <a:pt x="223" y="190"/>
                    <a:pt x="240" y="103"/>
                    <a:pt x="207" y="54"/>
                  </a:cubicBezTo>
                  <a:cubicBezTo>
                    <a:pt x="190" y="38"/>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3" name="Google Shape;21183;p60"/>
            <p:cNvSpPr/>
            <p:nvPr/>
          </p:nvSpPr>
          <p:spPr>
            <a:xfrm>
              <a:off x="4140350" y="2232775"/>
              <a:ext cx="5600" cy="6700"/>
            </a:xfrm>
            <a:custGeom>
              <a:avLst/>
              <a:gdLst/>
              <a:ahLst/>
              <a:cxnLst/>
              <a:rect l="l" t="t" r="r" b="b"/>
              <a:pathLst>
                <a:path w="224" h="268" extrusionOk="0">
                  <a:moveTo>
                    <a:pt x="115" y="0"/>
                  </a:moveTo>
                  <a:cubicBezTo>
                    <a:pt x="107" y="0"/>
                    <a:pt x="98" y="2"/>
                    <a:pt x="87" y="8"/>
                  </a:cubicBezTo>
                  <a:cubicBezTo>
                    <a:pt x="34" y="8"/>
                    <a:pt x="1" y="78"/>
                    <a:pt x="1" y="148"/>
                  </a:cubicBezTo>
                  <a:cubicBezTo>
                    <a:pt x="1" y="181"/>
                    <a:pt x="17" y="214"/>
                    <a:pt x="50" y="230"/>
                  </a:cubicBezTo>
                  <a:cubicBezTo>
                    <a:pt x="67" y="251"/>
                    <a:pt x="104" y="267"/>
                    <a:pt x="120" y="267"/>
                  </a:cubicBezTo>
                  <a:cubicBezTo>
                    <a:pt x="190" y="251"/>
                    <a:pt x="223" y="181"/>
                    <a:pt x="223" y="111"/>
                  </a:cubicBezTo>
                  <a:cubicBezTo>
                    <a:pt x="223" y="78"/>
                    <a:pt x="207" y="45"/>
                    <a:pt x="170" y="24"/>
                  </a:cubicBezTo>
                  <a:lnTo>
                    <a:pt x="153" y="8"/>
                  </a:lnTo>
                  <a:cubicBezTo>
                    <a:pt x="142" y="8"/>
                    <a:pt x="13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4" name="Google Shape;21184;p60"/>
            <p:cNvSpPr/>
            <p:nvPr/>
          </p:nvSpPr>
          <p:spPr>
            <a:xfrm>
              <a:off x="4117175" y="2302850"/>
              <a:ext cx="6400" cy="6525"/>
            </a:xfrm>
            <a:custGeom>
              <a:avLst/>
              <a:gdLst/>
              <a:ahLst/>
              <a:cxnLst/>
              <a:rect l="l" t="t" r="r" b="b"/>
              <a:pathLst>
                <a:path w="256" h="261" extrusionOk="0">
                  <a:moveTo>
                    <a:pt x="138" y="0"/>
                  </a:moveTo>
                  <a:cubicBezTo>
                    <a:pt x="87" y="0"/>
                    <a:pt x="44" y="35"/>
                    <a:pt x="17" y="91"/>
                  </a:cubicBezTo>
                  <a:cubicBezTo>
                    <a:pt x="0" y="161"/>
                    <a:pt x="33" y="231"/>
                    <a:pt x="87" y="247"/>
                  </a:cubicBezTo>
                  <a:cubicBezTo>
                    <a:pt x="100" y="256"/>
                    <a:pt x="114" y="260"/>
                    <a:pt x="129" y="260"/>
                  </a:cubicBezTo>
                  <a:cubicBezTo>
                    <a:pt x="170" y="260"/>
                    <a:pt x="211" y="229"/>
                    <a:pt x="223" y="177"/>
                  </a:cubicBezTo>
                  <a:cubicBezTo>
                    <a:pt x="256" y="107"/>
                    <a:pt x="223" y="41"/>
                    <a:pt x="169" y="4"/>
                  </a:cubicBezTo>
                  <a:cubicBezTo>
                    <a:pt x="159" y="1"/>
                    <a:pt x="148"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5" name="Google Shape;21185;p60"/>
            <p:cNvSpPr/>
            <p:nvPr/>
          </p:nvSpPr>
          <p:spPr>
            <a:xfrm>
              <a:off x="4119325" y="2421850"/>
              <a:ext cx="6425" cy="6450"/>
            </a:xfrm>
            <a:custGeom>
              <a:avLst/>
              <a:gdLst/>
              <a:ahLst/>
              <a:cxnLst/>
              <a:rect l="l" t="t" r="r" b="b"/>
              <a:pathLst>
                <a:path w="257" h="258" extrusionOk="0">
                  <a:moveTo>
                    <a:pt x="140" y="0"/>
                  </a:moveTo>
                  <a:cubicBezTo>
                    <a:pt x="96" y="0"/>
                    <a:pt x="47" y="35"/>
                    <a:pt x="34" y="88"/>
                  </a:cubicBezTo>
                  <a:cubicBezTo>
                    <a:pt x="1" y="159"/>
                    <a:pt x="34" y="229"/>
                    <a:pt x="83" y="245"/>
                  </a:cubicBezTo>
                  <a:cubicBezTo>
                    <a:pt x="102" y="254"/>
                    <a:pt x="119" y="258"/>
                    <a:pt x="135" y="258"/>
                  </a:cubicBezTo>
                  <a:cubicBezTo>
                    <a:pt x="180" y="258"/>
                    <a:pt x="216" y="226"/>
                    <a:pt x="240" y="175"/>
                  </a:cubicBezTo>
                  <a:cubicBezTo>
                    <a:pt x="256" y="109"/>
                    <a:pt x="223" y="39"/>
                    <a:pt x="170" y="6"/>
                  </a:cubicBezTo>
                  <a:cubicBezTo>
                    <a:pt x="160" y="2"/>
                    <a:pt x="15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6" name="Google Shape;21186;p60"/>
            <p:cNvSpPr/>
            <p:nvPr/>
          </p:nvSpPr>
          <p:spPr>
            <a:xfrm>
              <a:off x="4120575" y="2252325"/>
              <a:ext cx="6000" cy="6600"/>
            </a:xfrm>
            <a:custGeom>
              <a:avLst/>
              <a:gdLst/>
              <a:ahLst/>
              <a:cxnLst/>
              <a:rect l="l" t="t" r="r" b="b"/>
              <a:pathLst>
                <a:path w="240" h="264" extrusionOk="0">
                  <a:moveTo>
                    <a:pt x="103" y="1"/>
                  </a:moveTo>
                  <a:cubicBezTo>
                    <a:pt x="33" y="17"/>
                    <a:pt x="0" y="87"/>
                    <a:pt x="17" y="153"/>
                  </a:cubicBezTo>
                  <a:cubicBezTo>
                    <a:pt x="17" y="190"/>
                    <a:pt x="33" y="223"/>
                    <a:pt x="54" y="240"/>
                  </a:cubicBezTo>
                  <a:cubicBezTo>
                    <a:pt x="77" y="251"/>
                    <a:pt x="92" y="263"/>
                    <a:pt x="111" y="263"/>
                  </a:cubicBezTo>
                  <a:cubicBezTo>
                    <a:pt x="118" y="263"/>
                    <a:pt x="127" y="261"/>
                    <a:pt x="136" y="256"/>
                  </a:cubicBezTo>
                  <a:cubicBezTo>
                    <a:pt x="173" y="256"/>
                    <a:pt x="190" y="240"/>
                    <a:pt x="206" y="207"/>
                  </a:cubicBezTo>
                  <a:cubicBezTo>
                    <a:pt x="223" y="190"/>
                    <a:pt x="239" y="153"/>
                    <a:pt x="223" y="120"/>
                  </a:cubicBezTo>
                  <a:cubicBezTo>
                    <a:pt x="223" y="87"/>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7" name="Google Shape;21187;p60"/>
            <p:cNvSpPr/>
            <p:nvPr/>
          </p:nvSpPr>
          <p:spPr>
            <a:xfrm>
              <a:off x="4119750" y="2204700"/>
              <a:ext cx="6400" cy="6525"/>
            </a:xfrm>
            <a:custGeom>
              <a:avLst/>
              <a:gdLst/>
              <a:ahLst/>
              <a:cxnLst/>
              <a:rect l="l" t="t" r="r" b="b"/>
              <a:pathLst>
                <a:path w="256" h="261" extrusionOk="0">
                  <a:moveTo>
                    <a:pt x="119" y="0"/>
                  </a:moveTo>
                  <a:cubicBezTo>
                    <a:pt x="76" y="0"/>
                    <a:pt x="41" y="32"/>
                    <a:pt x="17" y="83"/>
                  </a:cubicBezTo>
                  <a:cubicBezTo>
                    <a:pt x="0" y="153"/>
                    <a:pt x="33" y="219"/>
                    <a:pt x="87" y="257"/>
                  </a:cubicBezTo>
                  <a:cubicBezTo>
                    <a:pt x="95" y="259"/>
                    <a:pt x="104" y="261"/>
                    <a:pt x="113" y="261"/>
                  </a:cubicBezTo>
                  <a:cubicBezTo>
                    <a:pt x="159" y="261"/>
                    <a:pt x="209" y="228"/>
                    <a:pt x="223" y="170"/>
                  </a:cubicBezTo>
                  <a:cubicBezTo>
                    <a:pt x="256" y="116"/>
                    <a:pt x="223" y="34"/>
                    <a:pt x="169" y="13"/>
                  </a:cubicBezTo>
                  <a:cubicBezTo>
                    <a:pt x="152" y="5"/>
                    <a:pt x="135"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8" name="Google Shape;21188;p60"/>
            <p:cNvSpPr/>
            <p:nvPr/>
          </p:nvSpPr>
          <p:spPr>
            <a:xfrm>
              <a:off x="4112000" y="2189925"/>
              <a:ext cx="6025" cy="6675"/>
            </a:xfrm>
            <a:custGeom>
              <a:avLst/>
              <a:gdLst/>
              <a:ahLst/>
              <a:cxnLst/>
              <a:rect l="l" t="t" r="r" b="b"/>
              <a:pathLst>
                <a:path w="241" h="267" extrusionOk="0">
                  <a:moveTo>
                    <a:pt x="124" y="1"/>
                  </a:moveTo>
                  <a:cubicBezTo>
                    <a:pt x="80" y="1"/>
                    <a:pt x="31" y="35"/>
                    <a:pt x="17" y="89"/>
                  </a:cubicBezTo>
                  <a:cubicBezTo>
                    <a:pt x="1" y="159"/>
                    <a:pt x="17" y="229"/>
                    <a:pt x="88" y="262"/>
                  </a:cubicBezTo>
                  <a:cubicBezTo>
                    <a:pt x="96" y="265"/>
                    <a:pt x="105" y="266"/>
                    <a:pt x="114" y="266"/>
                  </a:cubicBezTo>
                  <a:cubicBezTo>
                    <a:pt x="159" y="266"/>
                    <a:pt x="210" y="234"/>
                    <a:pt x="224" y="175"/>
                  </a:cubicBezTo>
                  <a:cubicBezTo>
                    <a:pt x="240" y="110"/>
                    <a:pt x="224" y="39"/>
                    <a:pt x="153" y="6"/>
                  </a:cubicBezTo>
                  <a:cubicBezTo>
                    <a:pt x="144" y="3"/>
                    <a:pt x="134"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9" name="Google Shape;21189;p60"/>
            <p:cNvSpPr/>
            <p:nvPr/>
          </p:nvSpPr>
          <p:spPr>
            <a:xfrm>
              <a:off x="4113650" y="2224800"/>
              <a:ext cx="5700" cy="6525"/>
            </a:xfrm>
            <a:custGeom>
              <a:avLst/>
              <a:gdLst/>
              <a:ahLst/>
              <a:cxnLst/>
              <a:rect l="l" t="t" r="r" b="b"/>
              <a:pathLst>
                <a:path w="228" h="261" extrusionOk="0">
                  <a:moveTo>
                    <a:pt x="104" y="1"/>
                  </a:moveTo>
                  <a:cubicBezTo>
                    <a:pt x="38" y="1"/>
                    <a:pt x="1" y="71"/>
                    <a:pt x="1" y="137"/>
                  </a:cubicBezTo>
                  <a:cubicBezTo>
                    <a:pt x="22" y="207"/>
                    <a:pt x="71" y="261"/>
                    <a:pt x="141" y="261"/>
                  </a:cubicBezTo>
                  <a:cubicBezTo>
                    <a:pt x="158" y="240"/>
                    <a:pt x="191" y="224"/>
                    <a:pt x="207" y="207"/>
                  </a:cubicBezTo>
                  <a:cubicBezTo>
                    <a:pt x="228" y="174"/>
                    <a:pt x="228" y="137"/>
                    <a:pt x="228" y="104"/>
                  </a:cubicBezTo>
                  <a:cubicBezTo>
                    <a:pt x="228" y="71"/>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0" name="Google Shape;21190;p60"/>
            <p:cNvSpPr/>
            <p:nvPr/>
          </p:nvSpPr>
          <p:spPr>
            <a:xfrm>
              <a:off x="4123975" y="2284900"/>
              <a:ext cx="5675" cy="6700"/>
            </a:xfrm>
            <a:custGeom>
              <a:avLst/>
              <a:gdLst/>
              <a:ahLst/>
              <a:cxnLst/>
              <a:rect l="l" t="t" r="r" b="b"/>
              <a:pathLst>
                <a:path w="227" h="268" extrusionOk="0">
                  <a:moveTo>
                    <a:pt x="87" y="1"/>
                  </a:moveTo>
                  <a:cubicBezTo>
                    <a:pt x="87" y="21"/>
                    <a:pt x="70" y="21"/>
                    <a:pt x="70" y="21"/>
                  </a:cubicBezTo>
                  <a:cubicBezTo>
                    <a:pt x="21" y="38"/>
                    <a:pt x="0" y="104"/>
                    <a:pt x="0" y="157"/>
                  </a:cubicBezTo>
                  <a:cubicBezTo>
                    <a:pt x="0" y="190"/>
                    <a:pt x="21" y="227"/>
                    <a:pt x="54" y="244"/>
                  </a:cubicBezTo>
                  <a:cubicBezTo>
                    <a:pt x="65" y="255"/>
                    <a:pt x="85" y="267"/>
                    <a:pt x="103" y="267"/>
                  </a:cubicBezTo>
                  <a:cubicBezTo>
                    <a:pt x="111" y="267"/>
                    <a:pt x="118" y="265"/>
                    <a:pt x="124" y="260"/>
                  </a:cubicBezTo>
                  <a:cubicBezTo>
                    <a:pt x="190" y="260"/>
                    <a:pt x="227" y="190"/>
                    <a:pt x="227" y="124"/>
                  </a:cubicBezTo>
                  <a:cubicBezTo>
                    <a:pt x="227" y="104"/>
                    <a:pt x="206" y="87"/>
                    <a:pt x="206" y="87"/>
                  </a:cubicBezTo>
                  <a:cubicBezTo>
                    <a:pt x="206" y="54"/>
                    <a:pt x="173" y="38"/>
                    <a:pt x="157" y="21"/>
                  </a:cubicBezTo>
                  <a:cubicBezTo>
                    <a:pt x="140" y="1"/>
                    <a:pt x="124"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1" name="Google Shape;21191;p60"/>
            <p:cNvSpPr/>
            <p:nvPr/>
          </p:nvSpPr>
          <p:spPr>
            <a:xfrm>
              <a:off x="4125300" y="2360650"/>
              <a:ext cx="6000" cy="6325"/>
            </a:xfrm>
            <a:custGeom>
              <a:avLst/>
              <a:gdLst/>
              <a:ahLst/>
              <a:cxnLst/>
              <a:rect l="l" t="t" r="r" b="b"/>
              <a:pathLst>
                <a:path w="240" h="253" extrusionOk="0">
                  <a:moveTo>
                    <a:pt x="122" y="0"/>
                  </a:moveTo>
                  <a:cubicBezTo>
                    <a:pt x="77" y="0"/>
                    <a:pt x="42" y="32"/>
                    <a:pt x="17" y="83"/>
                  </a:cubicBezTo>
                  <a:cubicBezTo>
                    <a:pt x="1" y="149"/>
                    <a:pt x="34" y="219"/>
                    <a:pt x="87" y="252"/>
                  </a:cubicBezTo>
                  <a:lnTo>
                    <a:pt x="137" y="252"/>
                  </a:lnTo>
                  <a:cubicBezTo>
                    <a:pt x="174" y="252"/>
                    <a:pt x="207" y="219"/>
                    <a:pt x="223" y="166"/>
                  </a:cubicBezTo>
                  <a:cubicBezTo>
                    <a:pt x="240" y="133"/>
                    <a:pt x="240" y="83"/>
                    <a:pt x="207" y="46"/>
                  </a:cubicBezTo>
                  <a:cubicBezTo>
                    <a:pt x="190" y="30"/>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2" name="Google Shape;21192;p60"/>
            <p:cNvSpPr/>
            <p:nvPr/>
          </p:nvSpPr>
          <p:spPr>
            <a:xfrm>
              <a:off x="4121900" y="2328300"/>
              <a:ext cx="6425" cy="6675"/>
            </a:xfrm>
            <a:custGeom>
              <a:avLst/>
              <a:gdLst/>
              <a:ahLst/>
              <a:cxnLst/>
              <a:rect l="l" t="t" r="r" b="b"/>
              <a:pathLst>
                <a:path w="257" h="267" extrusionOk="0">
                  <a:moveTo>
                    <a:pt x="137" y="0"/>
                  </a:moveTo>
                  <a:cubicBezTo>
                    <a:pt x="120" y="0"/>
                    <a:pt x="83" y="17"/>
                    <a:pt x="67" y="37"/>
                  </a:cubicBezTo>
                  <a:cubicBezTo>
                    <a:pt x="17" y="70"/>
                    <a:pt x="1" y="157"/>
                    <a:pt x="50" y="223"/>
                  </a:cubicBezTo>
                  <a:cubicBezTo>
                    <a:pt x="69" y="253"/>
                    <a:pt x="99" y="266"/>
                    <a:pt x="131" y="266"/>
                  </a:cubicBezTo>
                  <a:cubicBezTo>
                    <a:pt x="157" y="266"/>
                    <a:pt x="183" y="258"/>
                    <a:pt x="207" y="244"/>
                  </a:cubicBezTo>
                  <a:cubicBezTo>
                    <a:pt x="240" y="190"/>
                    <a:pt x="256" y="103"/>
                    <a:pt x="223" y="54"/>
                  </a:cubicBezTo>
                  <a:cubicBezTo>
                    <a:pt x="207" y="37"/>
                    <a:pt x="186" y="17"/>
                    <a:pt x="170" y="17"/>
                  </a:cubicBezTo>
                  <a:cubicBezTo>
                    <a:pt x="170"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3" name="Google Shape;21193;p60"/>
            <p:cNvSpPr/>
            <p:nvPr/>
          </p:nvSpPr>
          <p:spPr>
            <a:xfrm>
              <a:off x="4119750" y="2378050"/>
              <a:ext cx="6000" cy="6550"/>
            </a:xfrm>
            <a:custGeom>
              <a:avLst/>
              <a:gdLst/>
              <a:ahLst/>
              <a:cxnLst/>
              <a:rect l="l" t="t" r="r" b="b"/>
              <a:pathLst>
                <a:path w="240" h="262" extrusionOk="0">
                  <a:moveTo>
                    <a:pt x="123" y="0"/>
                  </a:moveTo>
                  <a:cubicBezTo>
                    <a:pt x="79" y="0"/>
                    <a:pt x="30" y="35"/>
                    <a:pt x="17" y="88"/>
                  </a:cubicBezTo>
                  <a:cubicBezTo>
                    <a:pt x="0" y="142"/>
                    <a:pt x="17" y="228"/>
                    <a:pt x="87" y="245"/>
                  </a:cubicBezTo>
                  <a:cubicBezTo>
                    <a:pt x="103" y="261"/>
                    <a:pt x="120" y="261"/>
                    <a:pt x="120" y="261"/>
                  </a:cubicBezTo>
                  <a:cubicBezTo>
                    <a:pt x="169" y="261"/>
                    <a:pt x="206" y="228"/>
                    <a:pt x="223" y="175"/>
                  </a:cubicBezTo>
                  <a:cubicBezTo>
                    <a:pt x="239" y="125"/>
                    <a:pt x="223" y="72"/>
                    <a:pt x="206" y="39"/>
                  </a:cubicBezTo>
                  <a:cubicBezTo>
                    <a:pt x="190" y="22"/>
                    <a:pt x="169" y="22"/>
                    <a:pt x="153" y="6"/>
                  </a:cubicBezTo>
                  <a:cubicBezTo>
                    <a:pt x="143" y="2"/>
                    <a:pt x="133" y="0"/>
                    <a:pt x="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4" name="Google Shape;21194;p60"/>
            <p:cNvSpPr/>
            <p:nvPr/>
          </p:nvSpPr>
          <p:spPr>
            <a:xfrm>
              <a:off x="4127050" y="2189050"/>
              <a:ext cx="6425" cy="6525"/>
            </a:xfrm>
            <a:custGeom>
              <a:avLst/>
              <a:gdLst/>
              <a:ahLst/>
              <a:cxnLst/>
              <a:rect l="l" t="t" r="r" b="b"/>
              <a:pathLst>
                <a:path w="257" h="261" extrusionOk="0">
                  <a:moveTo>
                    <a:pt x="143" y="0"/>
                  </a:moveTo>
                  <a:cubicBezTo>
                    <a:pt x="98" y="0"/>
                    <a:pt x="48" y="33"/>
                    <a:pt x="34" y="91"/>
                  </a:cubicBezTo>
                  <a:cubicBezTo>
                    <a:pt x="1" y="145"/>
                    <a:pt x="34" y="227"/>
                    <a:pt x="83" y="248"/>
                  </a:cubicBezTo>
                  <a:cubicBezTo>
                    <a:pt x="102" y="256"/>
                    <a:pt x="119" y="260"/>
                    <a:pt x="136" y="260"/>
                  </a:cubicBezTo>
                  <a:cubicBezTo>
                    <a:pt x="180" y="260"/>
                    <a:pt x="216" y="229"/>
                    <a:pt x="240" y="178"/>
                  </a:cubicBezTo>
                  <a:cubicBezTo>
                    <a:pt x="257" y="107"/>
                    <a:pt x="224" y="41"/>
                    <a:pt x="170" y="4"/>
                  </a:cubicBezTo>
                  <a:cubicBezTo>
                    <a:pt x="161" y="2"/>
                    <a:pt x="15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5" name="Google Shape;21195;p60"/>
            <p:cNvSpPr/>
            <p:nvPr/>
          </p:nvSpPr>
          <p:spPr>
            <a:xfrm>
              <a:off x="4127050" y="2235525"/>
              <a:ext cx="6025" cy="6925"/>
            </a:xfrm>
            <a:custGeom>
              <a:avLst/>
              <a:gdLst/>
              <a:ahLst/>
              <a:cxnLst/>
              <a:rect l="l" t="t" r="r" b="b"/>
              <a:pathLst>
                <a:path w="241" h="277" extrusionOk="0">
                  <a:moveTo>
                    <a:pt x="137" y="1"/>
                  </a:moveTo>
                  <a:cubicBezTo>
                    <a:pt x="104" y="1"/>
                    <a:pt x="67" y="17"/>
                    <a:pt x="50" y="38"/>
                  </a:cubicBezTo>
                  <a:cubicBezTo>
                    <a:pt x="1" y="87"/>
                    <a:pt x="1" y="157"/>
                    <a:pt x="34" y="223"/>
                  </a:cubicBezTo>
                  <a:cubicBezTo>
                    <a:pt x="50" y="244"/>
                    <a:pt x="83" y="260"/>
                    <a:pt x="104" y="277"/>
                  </a:cubicBezTo>
                  <a:cubicBezTo>
                    <a:pt x="137" y="277"/>
                    <a:pt x="170" y="260"/>
                    <a:pt x="186" y="244"/>
                  </a:cubicBezTo>
                  <a:cubicBezTo>
                    <a:pt x="240" y="190"/>
                    <a:pt x="240" y="120"/>
                    <a:pt x="207" y="54"/>
                  </a:cubicBezTo>
                  <a:cubicBezTo>
                    <a:pt x="186" y="38"/>
                    <a:pt x="170" y="17"/>
                    <a:pt x="153" y="17"/>
                  </a:cubicBezTo>
                  <a:cubicBezTo>
                    <a:pt x="153" y="17"/>
                    <a:pt x="137"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6" name="Google Shape;21196;p60"/>
            <p:cNvSpPr/>
            <p:nvPr/>
          </p:nvSpPr>
          <p:spPr>
            <a:xfrm>
              <a:off x="4127475" y="2219650"/>
              <a:ext cx="6000" cy="6525"/>
            </a:xfrm>
            <a:custGeom>
              <a:avLst/>
              <a:gdLst/>
              <a:ahLst/>
              <a:cxnLst/>
              <a:rect l="l" t="t" r="r" b="b"/>
              <a:pathLst>
                <a:path w="240" h="261" extrusionOk="0">
                  <a:moveTo>
                    <a:pt x="103" y="1"/>
                  </a:moveTo>
                  <a:cubicBezTo>
                    <a:pt x="33" y="17"/>
                    <a:pt x="0" y="71"/>
                    <a:pt x="0" y="157"/>
                  </a:cubicBezTo>
                  <a:cubicBezTo>
                    <a:pt x="17" y="190"/>
                    <a:pt x="33" y="207"/>
                    <a:pt x="50" y="240"/>
                  </a:cubicBezTo>
                  <a:cubicBezTo>
                    <a:pt x="66" y="260"/>
                    <a:pt x="103" y="260"/>
                    <a:pt x="136" y="260"/>
                  </a:cubicBezTo>
                  <a:cubicBezTo>
                    <a:pt x="190" y="240"/>
                    <a:pt x="240" y="174"/>
                    <a:pt x="223" y="104"/>
                  </a:cubicBezTo>
                  <a:cubicBezTo>
                    <a:pt x="223" y="71"/>
                    <a:pt x="207"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7" name="Google Shape;21197;p60"/>
            <p:cNvSpPr/>
            <p:nvPr/>
          </p:nvSpPr>
          <p:spPr>
            <a:xfrm>
              <a:off x="3894225" y="2264275"/>
              <a:ext cx="5575" cy="6525"/>
            </a:xfrm>
            <a:custGeom>
              <a:avLst/>
              <a:gdLst/>
              <a:ahLst/>
              <a:cxnLst/>
              <a:rect l="l" t="t" r="r" b="b"/>
              <a:pathLst>
                <a:path w="223" h="261" extrusionOk="0">
                  <a:moveTo>
                    <a:pt x="103" y="1"/>
                  </a:moveTo>
                  <a:cubicBezTo>
                    <a:pt x="37" y="22"/>
                    <a:pt x="0" y="88"/>
                    <a:pt x="0" y="158"/>
                  </a:cubicBezTo>
                  <a:cubicBezTo>
                    <a:pt x="17" y="191"/>
                    <a:pt x="17" y="228"/>
                    <a:pt x="54" y="244"/>
                  </a:cubicBezTo>
                  <a:cubicBezTo>
                    <a:pt x="70" y="261"/>
                    <a:pt x="103" y="261"/>
                    <a:pt x="140" y="261"/>
                  </a:cubicBezTo>
                  <a:cubicBezTo>
                    <a:pt x="157" y="261"/>
                    <a:pt x="190" y="244"/>
                    <a:pt x="206" y="207"/>
                  </a:cubicBezTo>
                  <a:cubicBezTo>
                    <a:pt x="223" y="174"/>
                    <a:pt x="223" y="141"/>
                    <a:pt x="223" y="104"/>
                  </a:cubicBezTo>
                  <a:cubicBezTo>
                    <a:pt x="223" y="71"/>
                    <a:pt x="206" y="55"/>
                    <a:pt x="173" y="38"/>
                  </a:cubicBezTo>
                  <a:cubicBezTo>
                    <a:pt x="173" y="22"/>
                    <a:pt x="157" y="22"/>
                    <a:pt x="157" y="22"/>
                  </a:cubicBezTo>
                  <a:cubicBezTo>
                    <a:pt x="140"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8" name="Google Shape;21198;p60"/>
            <p:cNvSpPr/>
            <p:nvPr/>
          </p:nvSpPr>
          <p:spPr>
            <a:xfrm>
              <a:off x="3838875" y="2257075"/>
              <a:ext cx="5575" cy="6575"/>
            </a:xfrm>
            <a:custGeom>
              <a:avLst/>
              <a:gdLst/>
              <a:ahLst/>
              <a:cxnLst/>
              <a:rect l="l" t="t" r="r" b="b"/>
              <a:pathLst>
                <a:path w="223" h="263" extrusionOk="0">
                  <a:moveTo>
                    <a:pt x="87" y="0"/>
                  </a:moveTo>
                  <a:cubicBezTo>
                    <a:pt x="66" y="17"/>
                    <a:pt x="33" y="33"/>
                    <a:pt x="17" y="50"/>
                  </a:cubicBezTo>
                  <a:cubicBezTo>
                    <a:pt x="0" y="83"/>
                    <a:pt x="0" y="120"/>
                    <a:pt x="0" y="153"/>
                  </a:cubicBezTo>
                  <a:cubicBezTo>
                    <a:pt x="0" y="186"/>
                    <a:pt x="17" y="223"/>
                    <a:pt x="50" y="239"/>
                  </a:cubicBezTo>
                  <a:cubicBezTo>
                    <a:pt x="61" y="251"/>
                    <a:pt x="83" y="263"/>
                    <a:pt x="101" y="263"/>
                  </a:cubicBezTo>
                  <a:cubicBezTo>
                    <a:pt x="108" y="263"/>
                    <a:pt x="115" y="261"/>
                    <a:pt x="120" y="256"/>
                  </a:cubicBezTo>
                  <a:cubicBezTo>
                    <a:pt x="190" y="256"/>
                    <a:pt x="223" y="186"/>
                    <a:pt x="223" y="120"/>
                  </a:cubicBezTo>
                  <a:cubicBezTo>
                    <a:pt x="206" y="83"/>
                    <a:pt x="206" y="50"/>
                    <a:pt x="169" y="33"/>
                  </a:cubicBezTo>
                  <a:cubicBezTo>
                    <a:pt x="169" y="17"/>
                    <a:pt x="153" y="17"/>
                    <a:pt x="153" y="17"/>
                  </a:cubicBezTo>
                  <a:cubicBezTo>
                    <a:pt x="136" y="0"/>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9" name="Google Shape;21199;p60"/>
            <p:cNvSpPr/>
            <p:nvPr/>
          </p:nvSpPr>
          <p:spPr>
            <a:xfrm>
              <a:off x="3840525" y="2210700"/>
              <a:ext cx="5675" cy="6400"/>
            </a:xfrm>
            <a:custGeom>
              <a:avLst/>
              <a:gdLst/>
              <a:ahLst/>
              <a:cxnLst/>
              <a:rect l="l" t="t" r="r" b="b"/>
              <a:pathLst>
                <a:path w="227" h="256" extrusionOk="0">
                  <a:moveTo>
                    <a:pt x="103" y="0"/>
                  </a:moveTo>
                  <a:cubicBezTo>
                    <a:pt x="37" y="0"/>
                    <a:pt x="0" y="66"/>
                    <a:pt x="0" y="136"/>
                  </a:cubicBezTo>
                  <a:cubicBezTo>
                    <a:pt x="21" y="186"/>
                    <a:pt x="37" y="223"/>
                    <a:pt x="54" y="239"/>
                  </a:cubicBezTo>
                  <a:cubicBezTo>
                    <a:pt x="87" y="256"/>
                    <a:pt x="103" y="256"/>
                    <a:pt x="140" y="256"/>
                  </a:cubicBezTo>
                  <a:cubicBezTo>
                    <a:pt x="157" y="239"/>
                    <a:pt x="190" y="223"/>
                    <a:pt x="206" y="206"/>
                  </a:cubicBezTo>
                  <a:cubicBezTo>
                    <a:pt x="227" y="169"/>
                    <a:pt x="227" y="136"/>
                    <a:pt x="227" y="103"/>
                  </a:cubicBezTo>
                  <a:cubicBezTo>
                    <a:pt x="227" y="66"/>
                    <a:pt x="206" y="33"/>
                    <a:pt x="173" y="17"/>
                  </a:cubicBez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0" name="Google Shape;21200;p60"/>
            <p:cNvSpPr/>
            <p:nvPr/>
          </p:nvSpPr>
          <p:spPr>
            <a:xfrm>
              <a:off x="3821250" y="2230925"/>
              <a:ext cx="5575" cy="6800"/>
            </a:xfrm>
            <a:custGeom>
              <a:avLst/>
              <a:gdLst/>
              <a:ahLst/>
              <a:cxnLst/>
              <a:rect l="l" t="t" r="r" b="b"/>
              <a:pathLst>
                <a:path w="223" h="272" extrusionOk="0">
                  <a:moveTo>
                    <a:pt x="126" y="0"/>
                  </a:moveTo>
                  <a:cubicBezTo>
                    <a:pt x="116" y="0"/>
                    <a:pt x="103" y="5"/>
                    <a:pt x="87" y="16"/>
                  </a:cubicBezTo>
                  <a:cubicBezTo>
                    <a:pt x="33" y="16"/>
                    <a:pt x="0" y="82"/>
                    <a:pt x="0" y="152"/>
                  </a:cubicBezTo>
                  <a:cubicBezTo>
                    <a:pt x="0" y="185"/>
                    <a:pt x="17" y="222"/>
                    <a:pt x="50" y="238"/>
                  </a:cubicBezTo>
                  <a:cubicBezTo>
                    <a:pt x="70" y="255"/>
                    <a:pt x="103" y="271"/>
                    <a:pt x="120" y="271"/>
                  </a:cubicBezTo>
                  <a:cubicBezTo>
                    <a:pt x="153" y="255"/>
                    <a:pt x="190" y="238"/>
                    <a:pt x="206" y="201"/>
                  </a:cubicBezTo>
                  <a:cubicBezTo>
                    <a:pt x="223" y="185"/>
                    <a:pt x="223" y="152"/>
                    <a:pt x="223" y="119"/>
                  </a:cubicBezTo>
                  <a:cubicBezTo>
                    <a:pt x="223" y="82"/>
                    <a:pt x="206" y="49"/>
                    <a:pt x="173" y="32"/>
                  </a:cubicBezTo>
                  <a:lnTo>
                    <a:pt x="153" y="16"/>
                  </a:lnTo>
                  <a:cubicBezTo>
                    <a:pt x="145" y="5"/>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1" name="Google Shape;21201;p60"/>
            <p:cNvSpPr/>
            <p:nvPr/>
          </p:nvSpPr>
          <p:spPr>
            <a:xfrm>
              <a:off x="3832775" y="2227075"/>
              <a:ext cx="6525" cy="6825"/>
            </a:xfrm>
            <a:custGeom>
              <a:avLst/>
              <a:gdLst/>
              <a:ahLst/>
              <a:cxnLst/>
              <a:rect l="l" t="t" r="r" b="b"/>
              <a:pathLst>
                <a:path w="261" h="273" extrusionOk="0">
                  <a:moveTo>
                    <a:pt x="132" y="0"/>
                  </a:moveTo>
                  <a:cubicBezTo>
                    <a:pt x="91" y="0"/>
                    <a:pt x="50" y="32"/>
                    <a:pt x="38" y="83"/>
                  </a:cubicBezTo>
                  <a:cubicBezTo>
                    <a:pt x="1" y="149"/>
                    <a:pt x="38" y="236"/>
                    <a:pt x="88" y="252"/>
                  </a:cubicBezTo>
                  <a:cubicBezTo>
                    <a:pt x="104" y="273"/>
                    <a:pt x="125" y="273"/>
                    <a:pt x="141" y="273"/>
                  </a:cubicBezTo>
                  <a:cubicBezTo>
                    <a:pt x="191" y="252"/>
                    <a:pt x="228" y="236"/>
                    <a:pt x="244" y="186"/>
                  </a:cubicBezTo>
                  <a:cubicBezTo>
                    <a:pt x="261" y="133"/>
                    <a:pt x="244" y="83"/>
                    <a:pt x="207" y="46"/>
                  </a:cubicBezTo>
                  <a:cubicBezTo>
                    <a:pt x="207" y="29"/>
                    <a:pt x="191" y="13"/>
                    <a:pt x="174" y="13"/>
                  </a:cubicBezTo>
                  <a:cubicBezTo>
                    <a:pt x="161" y="4"/>
                    <a:pt x="146"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2" name="Google Shape;21202;p60"/>
            <p:cNvSpPr/>
            <p:nvPr/>
          </p:nvSpPr>
          <p:spPr>
            <a:xfrm>
              <a:off x="3847425" y="2226550"/>
              <a:ext cx="6000" cy="6425"/>
            </a:xfrm>
            <a:custGeom>
              <a:avLst/>
              <a:gdLst/>
              <a:ahLst/>
              <a:cxnLst/>
              <a:rect l="l" t="t" r="r" b="b"/>
              <a:pathLst>
                <a:path w="240" h="257" extrusionOk="0">
                  <a:moveTo>
                    <a:pt x="120" y="1"/>
                  </a:moveTo>
                  <a:cubicBezTo>
                    <a:pt x="87" y="1"/>
                    <a:pt x="71" y="17"/>
                    <a:pt x="33" y="34"/>
                  </a:cubicBezTo>
                  <a:cubicBezTo>
                    <a:pt x="17" y="50"/>
                    <a:pt x="0" y="88"/>
                    <a:pt x="0" y="121"/>
                  </a:cubicBezTo>
                  <a:cubicBezTo>
                    <a:pt x="0" y="154"/>
                    <a:pt x="0" y="191"/>
                    <a:pt x="17" y="207"/>
                  </a:cubicBezTo>
                  <a:cubicBezTo>
                    <a:pt x="54" y="240"/>
                    <a:pt x="71" y="257"/>
                    <a:pt x="104" y="257"/>
                  </a:cubicBezTo>
                  <a:cubicBezTo>
                    <a:pt x="137" y="257"/>
                    <a:pt x="157" y="257"/>
                    <a:pt x="190" y="240"/>
                  </a:cubicBezTo>
                  <a:cubicBezTo>
                    <a:pt x="223" y="191"/>
                    <a:pt x="240" y="104"/>
                    <a:pt x="207" y="50"/>
                  </a:cubicBezTo>
                  <a:cubicBezTo>
                    <a:pt x="190" y="34"/>
                    <a:pt x="174" y="17"/>
                    <a:pt x="157" y="17"/>
                  </a:cubicBezTo>
                  <a:cubicBezTo>
                    <a:pt x="137" y="1"/>
                    <a:pt x="13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3" name="Google Shape;21203;p60"/>
            <p:cNvSpPr/>
            <p:nvPr/>
          </p:nvSpPr>
          <p:spPr>
            <a:xfrm>
              <a:off x="3825575" y="2212150"/>
              <a:ext cx="5600" cy="6700"/>
            </a:xfrm>
            <a:custGeom>
              <a:avLst/>
              <a:gdLst/>
              <a:ahLst/>
              <a:cxnLst/>
              <a:rect l="l" t="t" r="r" b="b"/>
              <a:pathLst>
                <a:path w="224" h="268" extrusionOk="0">
                  <a:moveTo>
                    <a:pt x="120" y="1"/>
                  </a:moveTo>
                  <a:cubicBezTo>
                    <a:pt x="114" y="1"/>
                    <a:pt x="109" y="3"/>
                    <a:pt x="103" y="8"/>
                  </a:cubicBezTo>
                  <a:cubicBezTo>
                    <a:pt x="66" y="8"/>
                    <a:pt x="33" y="24"/>
                    <a:pt x="17" y="62"/>
                  </a:cubicBezTo>
                  <a:cubicBezTo>
                    <a:pt x="0" y="78"/>
                    <a:pt x="0" y="111"/>
                    <a:pt x="0" y="148"/>
                  </a:cubicBezTo>
                  <a:cubicBezTo>
                    <a:pt x="0" y="181"/>
                    <a:pt x="17" y="214"/>
                    <a:pt x="50" y="231"/>
                  </a:cubicBezTo>
                  <a:cubicBezTo>
                    <a:pt x="66" y="251"/>
                    <a:pt x="103" y="268"/>
                    <a:pt x="136" y="268"/>
                  </a:cubicBezTo>
                  <a:cubicBezTo>
                    <a:pt x="186" y="251"/>
                    <a:pt x="223" y="181"/>
                    <a:pt x="223" y="111"/>
                  </a:cubicBezTo>
                  <a:cubicBezTo>
                    <a:pt x="223" y="78"/>
                    <a:pt x="207" y="45"/>
                    <a:pt x="169" y="24"/>
                  </a:cubicBezTo>
                  <a:lnTo>
                    <a:pt x="153" y="8"/>
                  </a:ln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4" name="Google Shape;21204;p60"/>
            <p:cNvSpPr/>
            <p:nvPr/>
          </p:nvSpPr>
          <p:spPr>
            <a:xfrm>
              <a:off x="3829800" y="2195000"/>
              <a:ext cx="6100" cy="6575"/>
            </a:xfrm>
            <a:custGeom>
              <a:avLst/>
              <a:gdLst/>
              <a:ahLst/>
              <a:cxnLst/>
              <a:rect l="l" t="t" r="r" b="b"/>
              <a:pathLst>
                <a:path w="244" h="263" extrusionOk="0">
                  <a:moveTo>
                    <a:pt x="109" y="1"/>
                  </a:moveTo>
                  <a:cubicBezTo>
                    <a:pt x="85" y="1"/>
                    <a:pt x="66" y="15"/>
                    <a:pt x="54" y="26"/>
                  </a:cubicBezTo>
                  <a:cubicBezTo>
                    <a:pt x="0" y="76"/>
                    <a:pt x="0" y="162"/>
                    <a:pt x="38" y="216"/>
                  </a:cubicBezTo>
                  <a:cubicBezTo>
                    <a:pt x="57" y="245"/>
                    <a:pt x="88" y="262"/>
                    <a:pt x="121" y="262"/>
                  </a:cubicBezTo>
                  <a:cubicBezTo>
                    <a:pt x="145" y="262"/>
                    <a:pt x="169" y="253"/>
                    <a:pt x="190" y="232"/>
                  </a:cubicBezTo>
                  <a:cubicBezTo>
                    <a:pt x="244" y="195"/>
                    <a:pt x="244" y="113"/>
                    <a:pt x="207" y="43"/>
                  </a:cubicBezTo>
                  <a:cubicBezTo>
                    <a:pt x="190" y="26"/>
                    <a:pt x="174" y="26"/>
                    <a:pt x="157" y="10"/>
                  </a:cubicBezTo>
                  <a:lnTo>
                    <a:pt x="141" y="10"/>
                  </a:lnTo>
                  <a:cubicBezTo>
                    <a:pt x="130" y="3"/>
                    <a:pt x="119"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5" name="Google Shape;21205;p60"/>
            <p:cNvSpPr/>
            <p:nvPr/>
          </p:nvSpPr>
          <p:spPr>
            <a:xfrm>
              <a:off x="3844025" y="2241600"/>
              <a:ext cx="6000" cy="6600"/>
            </a:xfrm>
            <a:custGeom>
              <a:avLst/>
              <a:gdLst/>
              <a:ahLst/>
              <a:cxnLst/>
              <a:rect l="l" t="t" r="r" b="b"/>
              <a:pathLst>
                <a:path w="240" h="264" extrusionOk="0">
                  <a:moveTo>
                    <a:pt x="103" y="1"/>
                  </a:moveTo>
                  <a:cubicBezTo>
                    <a:pt x="33" y="17"/>
                    <a:pt x="0" y="83"/>
                    <a:pt x="17" y="153"/>
                  </a:cubicBezTo>
                  <a:cubicBezTo>
                    <a:pt x="17" y="186"/>
                    <a:pt x="33" y="224"/>
                    <a:pt x="50" y="240"/>
                  </a:cubicBezTo>
                  <a:cubicBezTo>
                    <a:pt x="62" y="252"/>
                    <a:pt x="83" y="263"/>
                    <a:pt x="107" y="263"/>
                  </a:cubicBezTo>
                  <a:cubicBezTo>
                    <a:pt x="117" y="263"/>
                    <a:pt x="127" y="261"/>
                    <a:pt x="136" y="257"/>
                  </a:cubicBezTo>
                  <a:cubicBezTo>
                    <a:pt x="190" y="257"/>
                    <a:pt x="240" y="186"/>
                    <a:pt x="223" y="120"/>
                  </a:cubicBezTo>
                  <a:cubicBezTo>
                    <a:pt x="223" y="67"/>
                    <a:pt x="190" y="34"/>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6" name="Google Shape;21206;p60"/>
            <p:cNvSpPr/>
            <p:nvPr/>
          </p:nvSpPr>
          <p:spPr>
            <a:xfrm>
              <a:off x="3859900" y="2189225"/>
              <a:ext cx="6400" cy="6550"/>
            </a:xfrm>
            <a:custGeom>
              <a:avLst/>
              <a:gdLst/>
              <a:ahLst/>
              <a:cxnLst/>
              <a:rect l="l" t="t" r="r" b="b"/>
              <a:pathLst>
                <a:path w="256" h="262" extrusionOk="0">
                  <a:moveTo>
                    <a:pt x="121" y="1"/>
                  </a:moveTo>
                  <a:cubicBezTo>
                    <a:pt x="76" y="1"/>
                    <a:pt x="41" y="32"/>
                    <a:pt x="17" y="84"/>
                  </a:cubicBezTo>
                  <a:cubicBezTo>
                    <a:pt x="0" y="154"/>
                    <a:pt x="33" y="220"/>
                    <a:pt x="87" y="257"/>
                  </a:cubicBezTo>
                  <a:cubicBezTo>
                    <a:pt x="95" y="260"/>
                    <a:pt x="104" y="261"/>
                    <a:pt x="114" y="261"/>
                  </a:cubicBezTo>
                  <a:cubicBezTo>
                    <a:pt x="159" y="261"/>
                    <a:pt x="209" y="229"/>
                    <a:pt x="223" y="171"/>
                  </a:cubicBezTo>
                  <a:cubicBezTo>
                    <a:pt x="256" y="117"/>
                    <a:pt x="223" y="34"/>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7" name="Google Shape;21207;p60"/>
            <p:cNvSpPr/>
            <p:nvPr/>
          </p:nvSpPr>
          <p:spPr>
            <a:xfrm>
              <a:off x="3865050" y="2302200"/>
              <a:ext cx="6425" cy="6525"/>
            </a:xfrm>
            <a:custGeom>
              <a:avLst/>
              <a:gdLst/>
              <a:ahLst/>
              <a:cxnLst/>
              <a:rect l="l" t="t" r="r" b="b"/>
              <a:pathLst>
                <a:path w="257" h="261" extrusionOk="0">
                  <a:moveTo>
                    <a:pt x="129" y="1"/>
                  </a:moveTo>
                  <a:cubicBezTo>
                    <a:pt x="87" y="1"/>
                    <a:pt x="46" y="32"/>
                    <a:pt x="33" y="84"/>
                  </a:cubicBezTo>
                  <a:cubicBezTo>
                    <a:pt x="0" y="154"/>
                    <a:pt x="33" y="220"/>
                    <a:pt x="87" y="257"/>
                  </a:cubicBezTo>
                  <a:cubicBezTo>
                    <a:pt x="98" y="259"/>
                    <a:pt x="108" y="261"/>
                    <a:pt x="118" y="261"/>
                  </a:cubicBezTo>
                  <a:cubicBezTo>
                    <a:pt x="170" y="261"/>
                    <a:pt x="212" y="226"/>
                    <a:pt x="240" y="170"/>
                  </a:cubicBezTo>
                  <a:cubicBezTo>
                    <a:pt x="256" y="100"/>
                    <a:pt x="223" y="30"/>
                    <a:pt x="174" y="14"/>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8" name="Google Shape;21208;p60"/>
            <p:cNvSpPr/>
            <p:nvPr/>
          </p:nvSpPr>
          <p:spPr>
            <a:xfrm>
              <a:off x="3847825" y="2194125"/>
              <a:ext cx="6125" cy="6600"/>
            </a:xfrm>
            <a:custGeom>
              <a:avLst/>
              <a:gdLst/>
              <a:ahLst/>
              <a:cxnLst/>
              <a:rect l="l" t="t" r="r" b="b"/>
              <a:pathLst>
                <a:path w="245" h="264" extrusionOk="0">
                  <a:moveTo>
                    <a:pt x="126" y="1"/>
                  </a:moveTo>
                  <a:cubicBezTo>
                    <a:pt x="101" y="1"/>
                    <a:pt x="78" y="12"/>
                    <a:pt x="55" y="24"/>
                  </a:cubicBezTo>
                  <a:cubicBezTo>
                    <a:pt x="38" y="24"/>
                    <a:pt x="17" y="61"/>
                    <a:pt x="1" y="78"/>
                  </a:cubicBezTo>
                  <a:lnTo>
                    <a:pt x="1" y="164"/>
                  </a:lnTo>
                  <a:cubicBezTo>
                    <a:pt x="17" y="214"/>
                    <a:pt x="38" y="230"/>
                    <a:pt x="71" y="251"/>
                  </a:cubicBezTo>
                  <a:cubicBezTo>
                    <a:pt x="84" y="260"/>
                    <a:pt x="99" y="264"/>
                    <a:pt x="113" y="264"/>
                  </a:cubicBezTo>
                  <a:cubicBezTo>
                    <a:pt x="154" y="264"/>
                    <a:pt x="195" y="232"/>
                    <a:pt x="207" y="181"/>
                  </a:cubicBezTo>
                  <a:cubicBezTo>
                    <a:pt x="244" y="111"/>
                    <a:pt x="207" y="45"/>
                    <a:pt x="158" y="7"/>
                  </a:cubicBezTo>
                  <a:cubicBezTo>
                    <a:pt x="147" y="3"/>
                    <a:pt x="136" y="1"/>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9" name="Google Shape;21209;p60"/>
            <p:cNvSpPr/>
            <p:nvPr/>
          </p:nvSpPr>
          <p:spPr>
            <a:xfrm>
              <a:off x="3855150" y="2209350"/>
              <a:ext cx="6000" cy="6525"/>
            </a:xfrm>
            <a:custGeom>
              <a:avLst/>
              <a:gdLst/>
              <a:ahLst/>
              <a:cxnLst/>
              <a:rect l="l" t="t" r="r" b="b"/>
              <a:pathLst>
                <a:path w="240" h="261" extrusionOk="0">
                  <a:moveTo>
                    <a:pt x="104" y="0"/>
                  </a:moveTo>
                  <a:cubicBezTo>
                    <a:pt x="34" y="17"/>
                    <a:pt x="1" y="87"/>
                    <a:pt x="17" y="157"/>
                  </a:cubicBezTo>
                  <a:cubicBezTo>
                    <a:pt x="17" y="190"/>
                    <a:pt x="34" y="223"/>
                    <a:pt x="54" y="240"/>
                  </a:cubicBezTo>
                  <a:cubicBezTo>
                    <a:pt x="87" y="260"/>
                    <a:pt x="104" y="260"/>
                    <a:pt x="137" y="260"/>
                  </a:cubicBezTo>
                  <a:cubicBezTo>
                    <a:pt x="190" y="240"/>
                    <a:pt x="240" y="190"/>
                    <a:pt x="223" y="104"/>
                  </a:cubicBezTo>
                  <a:cubicBezTo>
                    <a:pt x="223" y="71"/>
                    <a:pt x="207" y="54"/>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0" name="Google Shape;21210;p60"/>
            <p:cNvSpPr/>
            <p:nvPr/>
          </p:nvSpPr>
          <p:spPr>
            <a:xfrm>
              <a:off x="3853400" y="2254500"/>
              <a:ext cx="6100" cy="6400"/>
            </a:xfrm>
            <a:custGeom>
              <a:avLst/>
              <a:gdLst/>
              <a:ahLst/>
              <a:cxnLst/>
              <a:rect l="l" t="t" r="r" b="b"/>
              <a:pathLst>
                <a:path w="244" h="256" extrusionOk="0">
                  <a:moveTo>
                    <a:pt x="141" y="0"/>
                  </a:moveTo>
                  <a:cubicBezTo>
                    <a:pt x="104" y="0"/>
                    <a:pt x="71" y="0"/>
                    <a:pt x="54" y="33"/>
                  </a:cubicBezTo>
                  <a:cubicBezTo>
                    <a:pt x="1" y="66"/>
                    <a:pt x="1" y="153"/>
                    <a:pt x="38" y="206"/>
                  </a:cubicBezTo>
                  <a:cubicBezTo>
                    <a:pt x="54" y="239"/>
                    <a:pt x="87" y="256"/>
                    <a:pt x="104" y="256"/>
                  </a:cubicBezTo>
                  <a:cubicBezTo>
                    <a:pt x="141" y="256"/>
                    <a:pt x="174" y="256"/>
                    <a:pt x="190" y="223"/>
                  </a:cubicBezTo>
                  <a:cubicBezTo>
                    <a:pt x="207" y="206"/>
                    <a:pt x="227" y="169"/>
                    <a:pt x="227" y="136"/>
                  </a:cubicBezTo>
                  <a:cubicBezTo>
                    <a:pt x="244" y="103"/>
                    <a:pt x="227" y="66"/>
                    <a:pt x="207" y="50"/>
                  </a:cubicBezTo>
                  <a:cubicBezTo>
                    <a:pt x="190" y="33"/>
                    <a:pt x="174" y="17"/>
                    <a:pt x="157" y="17"/>
                  </a:cubicBezTo>
                  <a:cubicBezTo>
                    <a:pt x="157" y="0"/>
                    <a:pt x="14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1" name="Google Shape;21211;p60"/>
            <p:cNvSpPr/>
            <p:nvPr/>
          </p:nvSpPr>
          <p:spPr>
            <a:xfrm>
              <a:off x="3850000" y="2301300"/>
              <a:ext cx="6000" cy="6575"/>
            </a:xfrm>
            <a:custGeom>
              <a:avLst/>
              <a:gdLst/>
              <a:ahLst/>
              <a:cxnLst/>
              <a:rect l="l" t="t" r="r" b="b"/>
              <a:pathLst>
                <a:path w="240" h="263" extrusionOk="0">
                  <a:moveTo>
                    <a:pt x="104" y="0"/>
                  </a:moveTo>
                  <a:cubicBezTo>
                    <a:pt x="34" y="17"/>
                    <a:pt x="1" y="87"/>
                    <a:pt x="17" y="153"/>
                  </a:cubicBezTo>
                  <a:cubicBezTo>
                    <a:pt x="17" y="190"/>
                    <a:pt x="34" y="223"/>
                    <a:pt x="54" y="239"/>
                  </a:cubicBezTo>
                  <a:cubicBezTo>
                    <a:pt x="77" y="251"/>
                    <a:pt x="93" y="263"/>
                    <a:pt x="111" y="263"/>
                  </a:cubicBezTo>
                  <a:cubicBezTo>
                    <a:pt x="119" y="263"/>
                    <a:pt x="127" y="261"/>
                    <a:pt x="137" y="256"/>
                  </a:cubicBezTo>
                  <a:cubicBezTo>
                    <a:pt x="190" y="256"/>
                    <a:pt x="240" y="190"/>
                    <a:pt x="223" y="120"/>
                  </a:cubicBezTo>
                  <a:cubicBezTo>
                    <a:pt x="223" y="87"/>
                    <a:pt x="207" y="50"/>
                    <a:pt x="190" y="33"/>
                  </a:cubicBezTo>
                  <a:cubicBezTo>
                    <a:pt x="174" y="17"/>
                    <a:pt x="174" y="17"/>
                    <a:pt x="157"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2" name="Google Shape;21212;p60"/>
            <p:cNvSpPr/>
            <p:nvPr/>
          </p:nvSpPr>
          <p:spPr>
            <a:xfrm>
              <a:off x="3861650" y="2223975"/>
              <a:ext cx="6000" cy="6500"/>
            </a:xfrm>
            <a:custGeom>
              <a:avLst/>
              <a:gdLst/>
              <a:ahLst/>
              <a:cxnLst/>
              <a:rect l="l" t="t" r="r" b="b"/>
              <a:pathLst>
                <a:path w="240" h="260" extrusionOk="0">
                  <a:moveTo>
                    <a:pt x="103" y="1"/>
                  </a:moveTo>
                  <a:cubicBezTo>
                    <a:pt x="50" y="17"/>
                    <a:pt x="0" y="67"/>
                    <a:pt x="17" y="153"/>
                  </a:cubicBezTo>
                  <a:cubicBezTo>
                    <a:pt x="17" y="214"/>
                    <a:pt x="54" y="260"/>
                    <a:pt x="110" y="260"/>
                  </a:cubicBezTo>
                  <a:cubicBezTo>
                    <a:pt x="118" y="260"/>
                    <a:pt x="127" y="259"/>
                    <a:pt x="136" y="257"/>
                  </a:cubicBezTo>
                  <a:cubicBezTo>
                    <a:pt x="169" y="257"/>
                    <a:pt x="186" y="240"/>
                    <a:pt x="207" y="207"/>
                  </a:cubicBezTo>
                  <a:cubicBezTo>
                    <a:pt x="223" y="170"/>
                    <a:pt x="240" y="137"/>
                    <a:pt x="223" y="104"/>
                  </a:cubicBezTo>
                  <a:cubicBezTo>
                    <a:pt x="223" y="67"/>
                    <a:pt x="207" y="50"/>
                    <a:pt x="186"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3" name="Google Shape;21213;p60"/>
            <p:cNvSpPr/>
            <p:nvPr/>
          </p:nvSpPr>
          <p:spPr>
            <a:xfrm>
              <a:off x="3797225" y="2294375"/>
              <a:ext cx="6000" cy="6425"/>
            </a:xfrm>
            <a:custGeom>
              <a:avLst/>
              <a:gdLst/>
              <a:ahLst/>
              <a:cxnLst/>
              <a:rect l="l" t="t" r="r" b="b"/>
              <a:pathLst>
                <a:path w="240" h="257" extrusionOk="0">
                  <a:moveTo>
                    <a:pt x="137" y="1"/>
                  </a:moveTo>
                  <a:cubicBezTo>
                    <a:pt x="104" y="1"/>
                    <a:pt x="67" y="1"/>
                    <a:pt x="50" y="17"/>
                  </a:cubicBezTo>
                  <a:cubicBezTo>
                    <a:pt x="1" y="71"/>
                    <a:pt x="1" y="157"/>
                    <a:pt x="34" y="207"/>
                  </a:cubicBezTo>
                  <a:cubicBezTo>
                    <a:pt x="53" y="238"/>
                    <a:pt x="84" y="256"/>
                    <a:pt x="116" y="256"/>
                  </a:cubicBezTo>
                  <a:cubicBezTo>
                    <a:pt x="140" y="256"/>
                    <a:pt x="165" y="246"/>
                    <a:pt x="186" y="223"/>
                  </a:cubicBezTo>
                  <a:cubicBezTo>
                    <a:pt x="240" y="190"/>
                    <a:pt x="240" y="104"/>
                    <a:pt x="207" y="54"/>
                  </a:cubicBezTo>
                  <a:cubicBezTo>
                    <a:pt x="186" y="34"/>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4" name="Google Shape;21214;p60"/>
            <p:cNvSpPr/>
            <p:nvPr/>
          </p:nvSpPr>
          <p:spPr>
            <a:xfrm>
              <a:off x="3799800" y="2500625"/>
              <a:ext cx="6425" cy="6575"/>
            </a:xfrm>
            <a:custGeom>
              <a:avLst/>
              <a:gdLst/>
              <a:ahLst/>
              <a:cxnLst/>
              <a:rect l="l" t="t" r="r" b="b"/>
              <a:pathLst>
                <a:path w="257" h="263" extrusionOk="0">
                  <a:moveTo>
                    <a:pt x="117" y="0"/>
                  </a:moveTo>
                  <a:cubicBezTo>
                    <a:pt x="70" y="0"/>
                    <a:pt x="29" y="32"/>
                    <a:pt x="17" y="83"/>
                  </a:cubicBezTo>
                  <a:cubicBezTo>
                    <a:pt x="1" y="153"/>
                    <a:pt x="34" y="219"/>
                    <a:pt x="83" y="256"/>
                  </a:cubicBezTo>
                  <a:cubicBezTo>
                    <a:pt x="96" y="260"/>
                    <a:pt x="109" y="262"/>
                    <a:pt x="122" y="262"/>
                  </a:cubicBezTo>
                  <a:cubicBezTo>
                    <a:pt x="166" y="262"/>
                    <a:pt x="211" y="240"/>
                    <a:pt x="223" y="186"/>
                  </a:cubicBezTo>
                  <a:cubicBezTo>
                    <a:pt x="256" y="116"/>
                    <a:pt x="223" y="30"/>
                    <a:pt x="170" y="13"/>
                  </a:cubicBezTo>
                  <a:cubicBezTo>
                    <a:pt x="152" y="4"/>
                    <a:pt x="13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5" name="Google Shape;21215;p60"/>
            <p:cNvSpPr/>
            <p:nvPr/>
          </p:nvSpPr>
          <p:spPr>
            <a:xfrm>
              <a:off x="3798875" y="2251000"/>
              <a:ext cx="5600" cy="6500"/>
            </a:xfrm>
            <a:custGeom>
              <a:avLst/>
              <a:gdLst/>
              <a:ahLst/>
              <a:cxnLst/>
              <a:rect l="l" t="t" r="r" b="b"/>
              <a:pathLst>
                <a:path w="224" h="260" extrusionOk="0">
                  <a:moveTo>
                    <a:pt x="104" y="0"/>
                  </a:moveTo>
                  <a:cubicBezTo>
                    <a:pt x="87" y="0"/>
                    <a:pt x="71" y="0"/>
                    <a:pt x="71" y="17"/>
                  </a:cubicBezTo>
                  <a:cubicBezTo>
                    <a:pt x="17" y="37"/>
                    <a:pt x="1" y="87"/>
                    <a:pt x="1" y="157"/>
                  </a:cubicBezTo>
                  <a:cubicBezTo>
                    <a:pt x="1" y="190"/>
                    <a:pt x="17" y="206"/>
                    <a:pt x="54" y="243"/>
                  </a:cubicBezTo>
                  <a:cubicBezTo>
                    <a:pt x="71" y="260"/>
                    <a:pt x="104" y="260"/>
                    <a:pt x="141" y="260"/>
                  </a:cubicBezTo>
                  <a:cubicBezTo>
                    <a:pt x="190" y="243"/>
                    <a:pt x="223" y="173"/>
                    <a:pt x="223" y="103"/>
                  </a:cubicBezTo>
                  <a:cubicBezTo>
                    <a:pt x="223" y="103"/>
                    <a:pt x="223" y="87"/>
                    <a:pt x="207" y="70"/>
                  </a:cubicBezTo>
                  <a:cubicBezTo>
                    <a:pt x="207" y="54"/>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6" name="Google Shape;21216;p60"/>
            <p:cNvSpPr/>
            <p:nvPr/>
          </p:nvSpPr>
          <p:spPr>
            <a:xfrm>
              <a:off x="3796300" y="2269025"/>
              <a:ext cx="2200" cy="6100"/>
            </a:xfrm>
            <a:custGeom>
              <a:avLst/>
              <a:gdLst/>
              <a:ahLst/>
              <a:cxnLst/>
              <a:rect l="l" t="t" r="r" b="b"/>
              <a:pathLst>
                <a:path w="88" h="244" extrusionOk="0">
                  <a:moveTo>
                    <a:pt x="0" y="1"/>
                  </a:moveTo>
                  <a:lnTo>
                    <a:pt x="0" y="244"/>
                  </a:lnTo>
                  <a:cubicBezTo>
                    <a:pt x="38" y="223"/>
                    <a:pt x="54" y="207"/>
                    <a:pt x="54" y="174"/>
                  </a:cubicBezTo>
                  <a:cubicBezTo>
                    <a:pt x="87" y="104"/>
                    <a:pt x="54" y="3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7" name="Google Shape;21217;p60"/>
            <p:cNvSpPr/>
            <p:nvPr/>
          </p:nvSpPr>
          <p:spPr>
            <a:xfrm>
              <a:off x="3796300" y="2467450"/>
              <a:ext cx="5600" cy="6500"/>
            </a:xfrm>
            <a:custGeom>
              <a:avLst/>
              <a:gdLst/>
              <a:ahLst/>
              <a:cxnLst/>
              <a:rect l="l" t="t" r="r" b="b"/>
              <a:pathLst>
                <a:path w="224" h="260" extrusionOk="0">
                  <a:moveTo>
                    <a:pt x="87" y="0"/>
                  </a:moveTo>
                  <a:cubicBezTo>
                    <a:pt x="54" y="17"/>
                    <a:pt x="17" y="37"/>
                    <a:pt x="0" y="87"/>
                  </a:cubicBezTo>
                  <a:lnTo>
                    <a:pt x="0" y="190"/>
                  </a:lnTo>
                  <a:cubicBezTo>
                    <a:pt x="17" y="206"/>
                    <a:pt x="38" y="223"/>
                    <a:pt x="38" y="243"/>
                  </a:cubicBezTo>
                  <a:cubicBezTo>
                    <a:pt x="71" y="260"/>
                    <a:pt x="104" y="260"/>
                    <a:pt x="120" y="260"/>
                  </a:cubicBezTo>
                  <a:cubicBezTo>
                    <a:pt x="190" y="243"/>
                    <a:pt x="223" y="190"/>
                    <a:pt x="223" y="103"/>
                  </a:cubicBezTo>
                  <a:cubicBezTo>
                    <a:pt x="207" y="70"/>
                    <a:pt x="190" y="54"/>
                    <a:pt x="174" y="17"/>
                  </a:cubicBezTo>
                  <a:lnTo>
                    <a:pt x="157" y="17"/>
                  </a:lnTo>
                  <a:cubicBezTo>
                    <a:pt x="141"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8" name="Google Shape;21218;p60"/>
            <p:cNvSpPr/>
            <p:nvPr/>
          </p:nvSpPr>
          <p:spPr>
            <a:xfrm>
              <a:off x="3796300" y="2485475"/>
              <a:ext cx="425" cy="2200"/>
            </a:xfrm>
            <a:custGeom>
              <a:avLst/>
              <a:gdLst/>
              <a:ahLst/>
              <a:cxnLst/>
              <a:rect l="l" t="t" r="r" b="b"/>
              <a:pathLst>
                <a:path w="17" h="88" extrusionOk="0">
                  <a:moveTo>
                    <a:pt x="0" y="1"/>
                  </a:moveTo>
                  <a:lnTo>
                    <a:pt x="0" y="87"/>
                  </a:lnTo>
                  <a:cubicBezTo>
                    <a:pt x="17" y="54"/>
                    <a:pt x="17" y="1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9" name="Google Shape;21219;p60"/>
            <p:cNvSpPr/>
            <p:nvPr/>
          </p:nvSpPr>
          <p:spPr>
            <a:xfrm>
              <a:off x="3816925" y="2275825"/>
              <a:ext cx="6100" cy="6525"/>
            </a:xfrm>
            <a:custGeom>
              <a:avLst/>
              <a:gdLst/>
              <a:ahLst/>
              <a:cxnLst/>
              <a:rect l="l" t="t" r="r" b="b"/>
              <a:pathLst>
                <a:path w="244" h="261" extrusionOk="0">
                  <a:moveTo>
                    <a:pt x="139" y="1"/>
                  </a:moveTo>
                  <a:cubicBezTo>
                    <a:pt x="87" y="1"/>
                    <a:pt x="47" y="33"/>
                    <a:pt x="17" y="91"/>
                  </a:cubicBezTo>
                  <a:cubicBezTo>
                    <a:pt x="0" y="157"/>
                    <a:pt x="37" y="227"/>
                    <a:pt x="87" y="260"/>
                  </a:cubicBezTo>
                  <a:lnTo>
                    <a:pt x="140" y="260"/>
                  </a:lnTo>
                  <a:cubicBezTo>
                    <a:pt x="173" y="260"/>
                    <a:pt x="206" y="227"/>
                    <a:pt x="223" y="178"/>
                  </a:cubicBezTo>
                  <a:cubicBezTo>
                    <a:pt x="243" y="124"/>
                    <a:pt x="243" y="91"/>
                    <a:pt x="206" y="38"/>
                  </a:cubicBezTo>
                  <a:cubicBezTo>
                    <a:pt x="190" y="38"/>
                    <a:pt x="190" y="21"/>
                    <a:pt x="173" y="5"/>
                  </a:cubicBezTo>
                  <a:cubicBezTo>
                    <a:pt x="161" y="2"/>
                    <a:pt x="150"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0" name="Google Shape;21220;p60"/>
            <p:cNvSpPr/>
            <p:nvPr/>
          </p:nvSpPr>
          <p:spPr>
            <a:xfrm>
              <a:off x="3802375" y="2185325"/>
              <a:ext cx="6000" cy="6600"/>
            </a:xfrm>
            <a:custGeom>
              <a:avLst/>
              <a:gdLst/>
              <a:ahLst/>
              <a:cxnLst/>
              <a:rect l="l" t="t" r="r" b="b"/>
              <a:pathLst>
                <a:path w="240" h="264" extrusionOk="0">
                  <a:moveTo>
                    <a:pt x="104" y="1"/>
                  </a:moveTo>
                  <a:cubicBezTo>
                    <a:pt x="34" y="17"/>
                    <a:pt x="1" y="87"/>
                    <a:pt x="17" y="153"/>
                  </a:cubicBezTo>
                  <a:cubicBezTo>
                    <a:pt x="17" y="190"/>
                    <a:pt x="34" y="223"/>
                    <a:pt x="50" y="240"/>
                  </a:cubicBezTo>
                  <a:cubicBezTo>
                    <a:pt x="74" y="252"/>
                    <a:pt x="91" y="263"/>
                    <a:pt x="110" y="263"/>
                  </a:cubicBezTo>
                  <a:cubicBezTo>
                    <a:pt x="119" y="263"/>
                    <a:pt x="127" y="261"/>
                    <a:pt x="137" y="256"/>
                  </a:cubicBezTo>
                  <a:cubicBezTo>
                    <a:pt x="186" y="256"/>
                    <a:pt x="240" y="190"/>
                    <a:pt x="223" y="120"/>
                  </a:cubicBezTo>
                  <a:cubicBezTo>
                    <a:pt x="223" y="87"/>
                    <a:pt x="207" y="50"/>
                    <a:pt x="186" y="34"/>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1" name="Google Shape;21221;p60"/>
            <p:cNvSpPr/>
            <p:nvPr/>
          </p:nvSpPr>
          <p:spPr>
            <a:xfrm>
              <a:off x="3812700" y="2218425"/>
              <a:ext cx="6000" cy="6575"/>
            </a:xfrm>
            <a:custGeom>
              <a:avLst/>
              <a:gdLst/>
              <a:ahLst/>
              <a:cxnLst/>
              <a:rect l="l" t="t" r="r" b="b"/>
              <a:pathLst>
                <a:path w="240" h="263" extrusionOk="0">
                  <a:moveTo>
                    <a:pt x="136" y="0"/>
                  </a:moveTo>
                  <a:cubicBezTo>
                    <a:pt x="103" y="0"/>
                    <a:pt x="66" y="17"/>
                    <a:pt x="50" y="33"/>
                  </a:cubicBezTo>
                  <a:cubicBezTo>
                    <a:pt x="33" y="50"/>
                    <a:pt x="17" y="83"/>
                    <a:pt x="17" y="120"/>
                  </a:cubicBezTo>
                  <a:cubicBezTo>
                    <a:pt x="0" y="153"/>
                    <a:pt x="17" y="186"/>
                    <a:pt x="33" y="223"/>
                  </a:cubicBezTo>
                  <a:cubicBezTo>
                    <a:pt x="51" y="250"/>
                    <a:pt x="81" y="262"/>
                    <a:pt x="112" y="262"/>
                  </a:cubicBezTo>
                  <a:cubicBezTo>
                    <a:pt x="137" y="262"/>
                    <a:pt x="163" y="254"/>
                    <a:pt x="186" y="239"/>
                  </a:cubicBezTo>
                  <a:cubicBezTo>
                    <a:pt x="239" y="186"/>
                    <a:pt x="239" y="103"/>
                    <a:pt x="206" y="50"/>
                  </a:cubicBezTo>
                  <a:cubicBezTo>
                    <a:pt x="186" y="33"/>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2" name="Google Shape;21222;p60"/>
            <p:cNvSpPr/>
            <p:nvPr/>
          </p:nvSpPr>
          <p:spPr>
            <a:xfrm>
              <a:off x="3815275" y="2198625"/>
              <a:ext cx="5575" cy="6625"/>
            </a:xfrm>
            <a:custGeom>
              <a:avLst/>
              <a:gdLst/>
              <a:ahLst/>
              <a:cxnLst/>
              <a:rect l="l" t="t" r="r" b="b"/>
              <a:pathLst>
                <a:path w="223" h="265" extrusionOk="0">
                  <a:moveTo>
                    <a:pt x="103" y="1"/>
                  </a:moveTo>
                  <a:cubicBezTo>
                    <a:pt x="33" y="17"/>
                    <a:pt x="0" y="87"/>
                    <a:pt x="0" y="153"/>
                  </a:cubicBezTo>
                  <a:cubicBezTo>
                    <a:pt x="0" y="190"/>
                    <a:pt x="17" y="223"/>
                    <a:pt x="50" y="240"/>
                  </a:cubicBezTo>
                  <a:cubicBezTo>
                    <a:pt x="61" y="251"/>
                    <a:pt x="83" y="265"/>
                    <a:pt x="106" y="265"/>
                  </a:cubicBezTo>
                  <a:cubicBezTo>
                    <a:pt x="116" y="265"/>
                    <a:pt x="126" y="262"/>
                    <a:pt x="136" y="256"/>
                  </a:cubicBezTo>
                  <a:cubicBezTo>
                    <a:pt x="186" y="256"/>
                    <a:pt x="223" y="190"/>
                    <a:pt x="223" y="120"/>
                  </a:cubicBezTo>
                  <a:cubicBezTo>
                    <a:pt x="223" y="87"/>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3" name="Google Shape;21223;p60"/>
            <p:cNvSpPr/>
            <p:nvPr/>
          </p:nvSpPr>
          <p:spPr>
            <a:xfrm>
              <a:off x="3810100" y="2263050"/>
              <a:ext cx="6025" cy="6425"/>
            </a:xfrm>
            <a:custGeom>
              <a:avLst/>
              <a:gdLst/>
              <a:ahLst/>
              <a:cxnLst/>
              <a:rect l="l" t="t" r="r" b="b"/>
              <a:pathLst>
                <a:path w="241" h="257" extrusionOk="0">
                  <a:moveTo>
                    <a:pt x="104" y="0"/>
                  </a:moveTo>
                  <a:cubicBezTo>
                    <a:pt x="67" y="0"/>
                    <a:pt x="50" y="17"/>
                    <a:pt x="34" y="50"/>
                  </a:cubicBezTo>
                  <a:cubicBezTo>
                    <a:pt x="17" y="71"/>
                    <a:pt x="1" y="104"/>
                    <a:pt x="1" y="137"/>
                  </a:cubicBezTo>
                  <a:cubicBezTo>
                    <a:pt x="17" y="174"/>
                    <a:pt x="34" y="207"/>
                    <a:pt x="50" y="223"/>
                  </a:cubicBezTo>
                  <a:cubicBezTo>
                    <a:pt x="67" y="256"/>
                    <a:pt x="104" y="256"/>
                    <a:pt x="137" y="256"/>
                  </a:cubicBezTo>
                  <a:cubicBezTo>
                    <a:pt x="186" y="240"/>
                    <a:pt x="240" y="174"/>
                    <a:pt x="224" y="104"/>
                  </a:cubicBezTo>
                  <a:cubicBezTo>
                    <a:pt x="224" y="71"/>
                    <a:pt x="207" y="33"/>
                    <a:pt x="186" y="17"/>
                  </a:cubicBezTo>
                  <a:cubicBezTo>
                    <a:pt x="170" y="17"/>
                    <a:pt x="170"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4" name="Google Shape;21224;p60"/>
            <p:cNvSpPr/>
            <p:nvPr/>
          </p:nvSpPr>
          <p:spPr>
            <a:xfrm>
              <a:off x="3807950" y="2309850"/>
              <a:ext cx="5600" cy="6500"/>
            </a:xfrm>
            <a:custGeom>
              <a:avLst/>
              <a:gdLst/>
              <a:ahLst/>
              <a:cxnLst/>
              <a:rect l="l" t="t" r="r" b="b"/>
              <a:pathLst>
                <a:path w="224" h="260" extrusionOk="0">
                  <a:moveTo>
                    <a:pt x="87" y="0"/>
                  </a:moveTo>
                  <a:cubicBezTo>
                    <a:pt x="33" y="17"/>
                    <a:pt x="0" y="70"/>
                    <a:pt x="0" y="157"/>
                  </a:cubicBezTo>
                  <a:cubicBezTo>
                    <a:pt x="0" y="190"/>
                    <a:pt x="33" y="223"/>
                    <a:pt x="50" y="239"/>
                  </a:cubicBezTo>
                  <a:cubicBezTo>
                    <a:pt x="66" y="260"/>
                    <a:pt x="103" y="260"/>
                    <a:pt x="120" y="260"/>
                  </a:cubicBezTo>
                  <a:cubicBezTo>
                    <a:pt x="153" y="260"/>
                    <a:pt x="190" y="239"/>
                    <a:pt x="207" y="206"/>
                  </a:cubicBezTo>
                  <a:cubicBezTo>
                    <a:pt x="223" y="173"/>
                    <a:pt x="223" y="136"/>
                    <a:pt x="223" y="103"/>
                  </a:cubicBezTo>
                  <a:cubicBezTo>
                    <a:pt x="223" y="70"/>
                    <a:pt x="207" y="54"/>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5" name="Google Shape;21225;p60"/>
            <p:cNvSpPr/>
            <p:nvPr/>
          </p:nvSpPr>
          <p:spPr>
            <a:xfrm>
              <a:off x="3804450" y="2280500"/>
              <a:ext cx="5675" cy="6600"/>
            </a:xfrm>
            <a:custGeom>
              <a:avLst/>
              <a:gdLst/>
              <a:ahLst/>
              <a:cxnLst/>
              <a:rect l="l" t="t" r="r" b="b"/>
              <a:pathLst>
                <a:path w="227" h="264" extrusionOk="0">
                  <a:moveTo>
                    <a:pt x="118" y="0"/>
                  </a:moveTo>
                  <a:cubicBezTo>
                    <a:pt x="109" y="0"/>
                    <a:pt x="99" y="2"/>
                    <a:pt x="87" y="7"/>
                  </a:cubicBezTo>
                  <a:cubicBezTo>
                    <a:pt x="37" y="7"/>
                    <a:pt x="0" y="73"/>
                    <a:pt x="0" y="144"/>
                  </a:cubicBezTo>
                  <a:cubicBezTo>
                    <a:pt x="0" y="177"/>
                    <a:pt x="21" y="214"/>
                    <a:pt x="54" y="230"/>
                  </a:cubicBezTo>
                  <a:cubicBezTo>
                    <a:pt x="70" y="247"/>
                    <a:pt x="103" y="263"/>
                    <a:pt x="124" y="263"/>
                  </a:cubicBezTo>
                  <a:cubicBezTo>
                    <a:pt x="190" y="247"/>
                    <a:pt x="227" y="177"/>
                    <a:pt x="227" y="111"/>
                  </a:cubicBezTo>
                  <a:cubicBezTo>
                    <a:pt x="227" y="73"/>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6" name="Google Shape;21226;p60"/>
            <p:cNvSpPr/>
            <p:nvPr/>
          </p:nvSpPr>
          <p:spPr>
            <a:xfrm>
              <a:off x="3801875" y="2201625"/>
              <a:ext cx="6100" cy="6500"/>
            </a:xfrm>
            <a:custGeom>
              <a:avLst/>
              <a:gdLst/>
              <a:ahLst/>
              <a:cxnLst/>
              <a:rect l="l" t="t" r="r" b="b"/>
              <a:pathLst>
                <a:path w="244" h="260" extrusionOk="0">
                  <a:moveTo>
                    <a:pt x="140" y="0"/>
                  </a:moveTo>
                  <a:cubicBezTo>
                    <a:pt x="103" y="0"/>
                    <a:pt x="87" y="0"/>
                    <a:pt x="54" y="33"/>
                  </a:cubicBezTo>
                  <a:cubicBezTo>
                    <a:pt x="0" y="70"/>
                    <a:pt x="0" y="157"/>
                    <a:pt x="37" y="206"/>
                  </a:cubicBezTo>
                  <a:cubicBezTo>
                    <a:pt x="54" y="239"/>
                    <a:pt x="87" y="260"/>
                    <a:pt x="124" y="260"/>
                  </a:cubicBezTo>
                  <a:cubicBezTo>
                    <a:pt x="140" y="260"/>
                    <a:pt x="173" y="260"/>
                    <a:pt x="190" y="223"/>
                  </a:cubicBezTo>
                  <a:cubicBezTo>
                    <a:pt x="243" y="190"/>
                    <a:pt x="243" y="103"/>
                    <a:pt x="206" y="54"/>
                  </a:cubicBezTo>
                  <a:cubicBezTo>
                    <a:pt x="206" y="33"/>
                    <a:pt x="190" y="17"/>
                    <a:pt x="173" y="17"/>
                  </a:cubicBezTo>
                  <a:cubicBezTo>
                    <a:pt x="157" y="0"/>
                    <a:pt x="157"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7" name="Google Shape;21227;p60"/>
            <p:cNvSpPr/>
            <p:nvPr/>
          </p:nvSpPr>
          <p:spPr>
            <a:xfrm>
              <a:off x="3928125" y="2242850"/>
              <a:ext cx="6100" cy="6525"/>
            </a:xfrm>
            <a:custGeom>
              <a:avLst/>
              <a:gdLst/>
              <a:ahLst/>
              <a:cxnLst/>
              <a:rect l="l" t="t" r="r" b="b"/>
              <a:pathLst>
                <a:path w="244" h="261" extrusionOk="0">
                  <a:moveTo>
                    <a:pt x="104" y="0"/>
                  </a:moveTo>
                  <a:cubicBezTo>
                    <a:pt x="54" y="0"/>
                    <a:pt x="1" y="70"/>
                    <a:pt x="21" y="136"/>
                  </a:cubicBezTo>
                  <a:cubicBezTo>
                    <a:pt x="21" y="174"/>
                    <a:pt x="38" y="207"/>
                    <a:pt x="54" y="223"/>
                  </a:cubicBezTo>
                  <a:cubicBezTo>
                    <a:pt x="87" y="260"/>
                    <a:pt x="104" y="260"/>
                    <a:pt x="141" y="260"/>
                  </a:cubicBezTo>
                  <a:cubicBezTo>
                    <a:pt x="207" y="240"/>
                    <a:pt x="244" y="174"/>
                    <a:pt x="227" y="103"/>
                  </a:cubicBezTo>
                  <a:cubicBezTo>
                    <a:pt x="227" y="70"/>
                    <a:pt x="207" y="33"/>
                    <a:pt x="190" y="17"/>
                  </a:cubicBezTo>
                  <a:cubicBezTo>
                    <a:pt x="174"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8" name="Google Shape;21228;p60"/>
            <p:cNvSpPr/>
            <p:nvPr/>
          </p:nvSpPr>
          <p:spPr>
            <a:xfrm>
              <a:off x="3905875" y="2260575"/>
              <a:ext cx="6400" cy="6325"/>
            </a:xfrm>
            <a:custGeom>
              <a:avLst/>
              <a:gdLst/>
              <a:ahLst/>
              <a:cxnLst/>
              <a:rect l="l" t="t" r="r" b="b"/>
              <a:pathLst>
                <a:path w="256" h="253" extrusionOk="0">
                  <a:moveTo>
                    <a:pt x="127" y="0"/>
                  </a:moveTo>
                  <a:cubicBezTo>
                    <a:pt x="86" y="0"/>
                    <a:pt x="45" y="31"/>
                    <a:pt x="33" y="83"/>
                  </a:cubicBezTo>
                  <a:cubicBezTo>
                    <a:pt x="0" y="149"/>
                    <a:pt x="33" y="219"/>
                    <a:pt x="87" y="252"/>
                  </a:cubicBezTo>
                  <a:lnTo>
                    <a:pt x="136" y="252"/>
                  </a:lnTo>
                  <a:cubicBezTo>
                    <a:pt x="190" y="252"/>
                    <a:pt x="223" y="219"/>
                    <a:pt x="239" y="170"/>
                  </a:cubicBezTo>
                  <a:cubicBezTo>
                    <a:pt x="256" y="132"/>
                    <a:pt x="239" y="83"/>
                    <a:pt x="223" y="46"/>
                  </a:cubicBezTo>
                  <a:cubicBezTo>
                    <a:pt x="206" y="29"/>
                    <a:pt x="190" y="13"/>
                    <a:pt x="169" y="13"/>
                  </a:cubicBezTo>
                  <a:cubicBezTo>
                    <a:pt x="156" y="4"/>
                    <a:pt x="141"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9" name="Google Shape;21229;p60"/>
            <p:cNvSpPr/>
            <p:nvPr/>
          </p:nvSpPr>
          <p:spPr>
            <a:xfrm>
              <a:off x="3932875" y="2222550"/>
              <a:ext cx="6525" cy="6525"/>
            </a:xfrm>
            <a:custGeom>
              <a:avLst/>
              <a:gdLst/>
              <a:ahLst/>
              <a:cxnLst/>
              <a:rect l="l" t="t" r="r" b="b"/>
              <a:pathLst>
                <a:path w="261" h="261" extrusionOk="0">
                  <a:moveTo>
                    <a:pt x="139" y="0"/>
                  </a:moveTo>
                  <a:cubicBezTo>
                    <a:pt x="87" y="0"/>
                    <a:pt x="48" y="33"/>
                    <a:pt x="17" y="91"/>
                  </a:cubicBezTo>
                  <a:cubicBezTo>
                    <a:pt x="0" y="161"/>
                    <a:pt x="37" y="227"/>
                    <a:pt x="87" y="248"/>
                  </a:cubicBezTo>
                  <a:cubicBezTo>
                    <a:pt x="101" y="256"/>
                    <a:pt x="116" y="260"/>
                    <a:pt x="131" y="260"/>
                  </a:cubicBezTo>
                  <a:cubicBezTo>
                    <a:pt x="172" y="260"/>
                    <a:pt x="211" y="229"/>
                    <a:pt x="223" y="177"/>
                  </a:cubicBezTo>
                  <a:cubicBezTo>
                    <a:pt x="260" y="107"/>
                    <a:pt x="223" y="41"/>
                    <a:pt x="173" y="4"/>
                  </a:cubicBezTo>
                  <a:cubicBezTo>
                    <a:pt x="162" y="1"/>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0" name="Google Shape;21230;p60"/>
            <p:cNvSpPr/>
            <p:nvPr/>
          </p:nvSpPr>
          <p:spPr>
            <a:xfrm>
              <a:off x="3930300" y="2192500"/>
              <a:ext cx="5575" cy="6725"/>
            </a:xfrm>
            <a:custGeom>
              <a:avLst/>
              <a:gdLst/>
              <a:ahLst/>
              <a:cxnLst/>
              <a:rect l="l" t="t" r="r" b="b"/>
              <a:pathLst>
                <a:path w="223" h="269" extrusionOk="0">
                  <a:moveTo>
                    <a:pt x="109" y="1"/>
                  </a:moveTo>
                  <a:cubicBezTo>
                    <a:pt x="62" y="1"/>
                    <a:pt x="14" y="35"/>
                    <a:pt x="0" y="89"/>
                  </a:cubicBezTo>
                  <a:lnTo>
                    <a:pt x="0" y="143"/>
                  </a:lnTo>
                  <a:cubicBezTo>
                    <a:pt x="0" y="192"/>
                    <a:pt x="17" y="246"/>
                    <a:pt x="70" y="262"/>
                  </a:cubicBezTo>
                  <a:cubicBezTo>
                    <a:pt x="79" y="267"/>
                    <a:pt x="90" y="269"/>
                    <a:pt x="100" y="269"/>
                  </a:cubicBezTo>
                  <a:cubicBezTo>
                    <a:pt x="129" y="269"/>
                    <a:pt x="161" y="253"/>
                    <a:pt x="173" y="229"/>
                  </a:cubicBezTo>
                  <a:cubicBezTo>
                    <a:pt x="190" y="213"/>
                    <a:pt x="206" y="192"/>
                    <a:pt x="206" y="176"/>
                  </a:cubicBezTo>
                  <a:cubicBezTo>
                    <a:pt x="223" y="110"/>
                    <a:pt x="206" y="40"/>
                    <a:pt x="140" y="7"/>
                  </a:cubicBezTo>
                  <a:cubicBezTo>
                    <a:pt x="130" y="3"/>
                    <a:pt x="120" y="1"/>
                    <a:pt x="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1" name="Google Shape;21231;p60"/>
            <p:cNvSpPr/>
            <p:nvPr/>
          </p:nvSpPr>
          <p:spPr>
            <a:xfrm>
              <a:off x="3920925" y="2227500"/>
              <a:ext cx="6000" cy="6500"/>
            </a:xfrm>
            <a:custGeom>
              <a:avLst/>
              <a:gdLst/>
              <a:ahLst/>
              <a:cxnLst/>
              <a:rect l="l" t="t" r="r" b="b"/>
              <a:pathLst>
                <a:path w="240" h="260" extrusionOk="0">
                  <a:moveTo>
                    <a:pt x="101" y="0"/>
                  </a:moveTo>
                  <a:cubicBezTo>
                    <a:pt x="84" y="0"/>
                    <a:pt x="66" y="4"/>
                    <a:pt x="50" y="12"/>
                  </a:cubicBezTo>
                  <a:cubicBezTo>
                    <a:pt x="33" y="29"/>
                    <a:pt x="17" y="50"/>
                    <a:pt x="17" y="83"/>
                  </a:cubicBezTo>
                  <a:cubicBezTo>
                    <a:pt x="0" y="116"/>
                    <a:pt x="0" y="132"/>
                    <a:pt x="0" y="169"/>
                  </a:cubicBezTo>
                  <a:cubicBezTo>
                    <a:pt x="17" y="202"/>
                    <a:pt x="33" y="235"/>
                    <a:pt x="66" y="256"/>
                  </a:cubicBezTo>
                  <a:cubicBezTo>
                    <a:pt x="78" y="258"/>
                    <a:pt x="89" y="260"/>
                    <a:pt x="99" y="260"/>
                  </a:cubicBezTo>
                  <a:cubicBezTo>
                    <a:pt x="152" y="260"/>
                    <a:pt x="192" y="227"/>
                    <a:pt x="223" y="186"/>
                  </a:cubicBezTo>
                  <a:cubicBezTo>
                    <a:pt x="239" y="116"/>
                    <a:pt x="206" y="29"/>
                    <a:pt x="153" y="12"/>
                  </a:cubicBezTo>
                  <a:cubicBezTo>
                    <a:pt x="136" y="4"/>
                    <a:pt x="119" y="0"/>
                    <a:pt x="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2" name="Google Shape;21232;p60"/>
            <p:cNvSpPr/>
            <p:nvPr/>
          </p:nvSpPr>
          <p:spPr>
            <a:xfrm>
              <a:off x="3910100" y="2214500"/>
              <a:ext cx="6100" cy="6525"/>
            </a:xfrm>
            <a:custGeom>
              <a:avLst/>
              <a:gdLst/>
              <a:ahLst/>
              <a:cxnLst/>
              <a:rect l="l" t="t" r="r" b="b"/>
              <a:pathLst>
                <a:path w="244" h="261" extrusionOk="0">
                  <a:moveTo>
                    <a:pt x="103" y="1"/>
                  </a:moveTo>
                  <a:cubicBezTo>
                    <a:pt x="37" y="17"/>
                    <a:pt x="0" y="87"/>
                    <a:pt x="0" y="157"/>
                  </a:cubicBezTo>
                  <a:cubicBezTo>
                    <a:pt x="21" y="190"/>
                    <a:pt x="37" y="223"/>
                    <a:pt x="54" y="240"/>
                  </a:cubicBezTo>
                  <a:cubicBezTo>
                    <a:pt x="70" y="260"/>
                    <a:pt x="103" y="260"/>
                    <a:pt x="140" y="260"/>
                  </a:cubicBezTo>
                  <a:cubicBezTo>
                    <a:pt x="190" y="260"/>
                    <a:pt x="243" y="190"/>
                    <a:pt x="227" y="120"/>
                  </a:cubicBezTo>
                  <a:cubicBezTo>
                    <a:pt x="227" y="87"/>
                    <a:pt x="206" y="54"/>
                    <a:pt x="190" y="34"/>
                  </a:cubicBezTo>
                  <a:cubicBezTo>
                    <a:pt x="173" y="17"/>
                    <a:pt x="173"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3" name="Google Shape;21233;p60"/>
            <p:cNvSpPr/>
            <p:nvPr/>
          </p:nvSpPr>
          <p:spPr>
            <a:xfrm>
              <a:off x="3913600" y="2243675"/>
              <a:ext cx="5575" cy="6675"/>
            </a:xfrm>
            <a:custGeom>
              <a:avLst/>
              <a:gdLst/>
              <a:ahLst/>
              <a:cxnLst/>
              <a:rect l="l" t="t" r="r" b="b"/>
              <a:pathLst>
                <a:path w="223" h="267" extrusionOk="0">
                  <a:moveTo>
                    <a:pt x="103" y="0"/>
                  </a:moveTo>
                  <a:cubicBezTo>
                    <a:pt x="33" y="21"/>
                    <a:pt x="0" y="87"/>
                    <a:pt x="0" y="157"/>
                  </a:cubicBezTo>
                  <a:cubicBezTo>
                    <a:pt x="17" y="190"/>
                    <a:pt x="33" y="227"/>
                    <a:pt x="66" y="244"/>
                  </a:cubicBezTo>
                  <a:cubicBezTo>
                    <a:pt x="81" y="255"/>
                    <a:pt x="93" y="267"/>
                    <a:pt x="111" y="267"/>
                  </a:cubicBezTo>
                  <a:cubicBezTo>
                    <a:pt x="119" y="267"/>
                    <a:pt x="127" y="265"/>
                    <a:pt x="136" y="260"/>
                  </a:cubicBezTo>
                  <a:cubicBezTo>
                    <a:pt x="153" y="260"/>
                    <a:pt x="190" y="244"/>
                    <a:pt x="206" y="207"/>
                  </a:cubicBezTo>
                  <a:cubicBezTo>
                    <a:pt x="223" y="190"/>
                    <a:pt x="223" y="157"/>
                    <a:pt x="223" y="124"/>
                  </a:cubicBezTo>
                  <a:cubicBezTo>
                    <a:pt x="223" y="87"/>
                    <a:pt x="206" y="54"/>
                    <a:pt x="190" y="37"/>
                  </a:cubicBezTo>
                  <a:cubicBezTo>
                    <a:pt x="169" y="21"/>
                    <a:pt x="169" y="21"/>
                    <a:pt x="153" y="21"/>
                  </a:cubicBezTo>
                  <a:lnTo>
                    <a:pt x="136" y="21"/>
                  </a:lnTo>
                  <a:cubicBezTo>
                    <a:pt x="120"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4" name="Google Shape;21234;p60"/>
            <p:cNvSpPr/>
            <p:nvPr/>
          </p:nvSpPr>
          <p:spPr>
            <a:xfrm>
              <a:off x="3922575" y="2209850"/>
              <a:ext cx="6500" cy="6850"/>
            </a:xfrm>
            <a:custGeom>
              <a:avLst/>
              <a:gdLst/>
              <a:ahLst/>
              <a:cxnLst/>
              <a:rect l="l" t="t" r="r" b="b"/>
              <a:pathLst>
                <a:path w="260" h="274" extrusionOk="0">
                  <a:moveTo>
                    <a:pt x="129" y="1"/>
                  </a:moveTo>
                  <a:cubicBezTo>
                    <a:pt x="88" y="1"/>
                    <a:pt x="49" y="32"/>
                    <a:pt x="37" y="84"/>
                  </a:cubicBezTo>
                  <a:cubicBezTo>
                    <a:pt x="0" y="154"/>
                    <a:pt x="37" y="240"/>
                    <a:pt x="87" y="257"/>
                  </a:cubicBezTo>
                  <a:cubicBezTo>
                    <a:pt x="103" y="273"/>
                    <a:pt x="120" y="273"/>
                    <a:pt x="140" y="273"/>
                  </a:cubicBezTo>
                  <a:cubicBezTo>
                    <a:pt x="190" y="257"/>
                    <a:pt x="223" y="240"/>
                    <a:pt x="243" y="187"/>
                  </a:cubicBezTo>
                  <a:cubicBezTo>
                    <a:pt x="260" y="137"/>
                    <a:pt x="243" y="84"/>
                    <a:pt x="206" y="51"/>
                  </a:cubicBezTo>
                  <a:cubicBezTo>
                    <a:pt x="206" y="34"/>
                    <a:pt x="190" y="13"/>
                    <a:pt x="173" y="13"/>
                  </a:cubicBezTo>
                  <a:cubicBezTo>
                    <a:pt x="159" y="5"/>
                    <a:pt x="144"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5" name="Google Shape;21235;p60"/>
            <p:cNvSpPr/>
            <p:nvPr/>
          </p:nvSpPr>
          <p:spPr>
            <a:xfrm>
              <a:off x="3948325" y="2221675"/>
              <a:ext cx="6125" cy="6525"/>
            </a:xfrm>
            <a:custGeom>
              <a:avLst/>
              <a:gdLst/>
              <a:ahLst/>
              <a:cxnLst/>
              <a:rect l="l" t="t" r="r" b="b"/>
              <a:pathLst>
                <a:path w="245" h="261" extrusionOk="0">
                  <a:moveTo>
                    <a:pt x="119" y="0"/>
                  </a:moveTo>
                  <a:cubicBezTo>
                    <a:pt x="76" y="0"/>
                    <a:pt x="33" y="23"/>
                    <a:pt x="17" y="76"/>
                  </a:cubicBezTo>
                  <a:cubicBezTo>
                    <a:pt x="1" y="142"/>
                    <a:pt x="17" y="229"/>
                    <a:pt x="87" y="245"/>
                  </a:cubicBezTo>
                  <a:cubicBezTo>
                    <a:pt x="102" y="256"/>
                    <a:pt x="118" y="260"/>
                    <a:pt x="133" y="260"/>
                  </a:cubicBezTo>
                  <a:cubicBezTo>
                    <a:pt x="173" y="260"/>
                    <a:pt x="211" y="227"/>
                    <a:pt x="223" y="179"/>
                  </a:cubicBezTo>
                  <a:cubicBezTo>
                    <a:pt x="244" y="109"/>
                    <a:pt x="223" y="39"/>
                    <a:pt x="157" y="6"/>
                  </a:cubicBezTo>
                  <a:cubicBezTo>
                    <a:pt x="145" y="2"/>
                    <a:pt x="132"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6" name="Google Shape;21236;p60"/>
            <p:cNvSpPr/>
            <p:nvPr/>
          </p:nvSpPr>
          <p:spPr>
            <a:xfrm>
              <a:off x="3950075" y="2204700"/>
              <a:ext cx="6000" cy="6850"/>
            </a:xfrm>
            <a:custGeom>
              <a:avLst/>
              <a:gdLst/>
              <a:ahLst/>
              <a:cxnLst/>
              <a:rect l="l" t="t" r="r" b="b"/>
              <a:pathLst>
                <a:path w="240" h="274" extrusionOk="0">
                  <a:moveTo>
                    <a:pt x="129" y="1"/>
                  </a:moveTo>
                  <a:cubicBezTo>
                    <a:pt x="120" y="1"/>
                    <a:pt x="112" y="5"/>
                    <a:pt x="104" y="13"/>
                  </a:cubicBezTo>
                  <a:cubicBezTo>
                    <a:pt x="87" y="13"/>
                    <a:pt x="71" y="34"/>
                    <a:pt x="50" y="50"/>
                  </a:cubicBezTo>
                  <a:cubicBezTo>
                    <a:pt x="17" y="67"/>
                    <a:pt x="1" y="116"/>
                    <a:pt x="17" y="153"/>
                  </a:cubicBezTo>
                  <a:cubicBezTo>
                    <a:pt x="17" y="186"/>
                    <a:pt x="34" y="219"/>
                    <a:pt x="50" y="240"/>
                  </a:cubicBezTo>
                  <a:cubicBezTo>
                    <a:pt x="87" y="257"/>
                    <a:pt x="104" y="273"/>
                    <a:pt x="137" y="273"/>
                  </a:cubicBezTo>
                  <a:cubicBezTo>
                    <a:pt x="191" y="257"/>
                    <a:pt x="240" y="186"/>
                    <a:pt x="240" y="137"/>
                  </a:cubicBezTo>
                  <a:lnTo>
                    <a:pt x="240" y="116"/>
                  </a:lnTo>
                  <a:cubicBezTo>
                    <a:pt x="223" y="67"/>
                    <a:pt x="207" y="34"/>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7" name="Google Shape;21237;p60"/>
            <p:cNvSpPr/>
            <p:nvPr/>
          </p:nvSpPr>
          <p:spPr>
            <a:xfrm>
              <a:off x="3950500" y="2347250"/>
              <a:ext cx="6000" cy="6425"/>
            </a:xfrm>
            <a:custGeom>
              <a:avLst/>
              <a:gdLst/>
              <a:ahLst/>
              <a:cxnLst/>
              <a:rect l="l" t="t" r="r" b="b"/>
              <a:pathLst>
                <a:path w="240" h="257" extrusionOk="0">
                  <a:moveTo>
                    <a:pt x="103" y="1"/>
                  </a:moveTo>
                  <a:cubicBezTo>
                    <a:pt x="33" y="17"/>
                    <a:pt x="0" y="67"/>
                    <a:pt x="0" y="153"/>
                  </a:cubicBezTo>
                  <a:cubicBezTo>
                    <a:pt x="17" y="186"/>
                    <a:pt x="33" y="207"/>
                    <a:pt x="54" y="240"/>
                  </a:cubicBezTo>
                  <a:cubicBezTo>
                    <a:pt x="70" y="256"/>
                    <a:pt x="103" y="256"/>
                    <a:pt x="136" y="256"/>
                  </a:cubicBezTo>
                  <a:cubicBezTo>
                    <a:pt x="190" y="240"/>
                    <a:pt x="239" y="170"/>
                    <a:pt x="223" y="104"/>
                  </a:cubicBezTo>
                  <a:cubicBezTo>
                    <a:pt x="223" y="67"/>
                    <a:pt x="206" y="50"/>
                    <a:pt x="190" y="17"/>
                  </a:cubicBezTo>
                  <a:cubicBezTo>
                    <a:pt x="174"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8" name="Google Shape;21238;p60"/>
            <p:cNvSpPr/>
            <p:nvPr/>
          </p:nvSpPr>
          <p:spPr>
            <a:xfrm>
              <a:off x="3937600" y="2207600"/>
              <a:ext cx="6025" cy="6525"/>
            </a:xfrm>
            <a:custGeom>
              <a:avLst/>
              <a:gdLst/>
              <a:ahLst/>
              <a:cxnLst/>
              <a:rect l="l" t="t" r="r" b="b"/>
              <a:pathLst>
                <a:path w="241" h="261" extrusionOk="0">
                  <a:moveTo>
                    <a:pt x="137" y="0"/>
                  </a:moveTo>
                  <a:cubicBezTo>
                    <a:pt x="104" y="0"/>
                    <a:pt x="71" y="21"/>
                    <a:pt x="55" y="37"/>
                  </a:cubicBezTo>
                  <a:cubicBezTo>
                    <a:pt x="1" y="70"/>
                    <a:pt x="1" y="157"/>
                    <a:pt x="34" y="206"/>
                  </a:cubicBezTo>
                  <a:cubicBezTo>
                    <a:pt x="55" y="244"/>
                    <a:pt x="88" y="260"/>
                    <a:pt x="104" y="260"/>
                  </a:cubicBezTo>
                  <a:cubicBezTo>
                    <a:pt x="137" y="260"/>
                    <a:pt x="174" y="260"/>
                    <a:pt x="191" y="244"/>
                  </a:cubicBezTo>
                  <a:cubicBezTo>
                    <a:pt x="207" y="206"/>
                    <a:pt x="224" y="190"/>
                    <a:pt x="224" y="157"/>
                  </a:cubicBezTo>
                  <a:cubicBezTo>
                    <a:pt x="240" y="124"/>
                    <a:pt x="224" y="87"/>
                    <a:pt x="207" y="54"/>
                  </a:cubicBezTo>
                  <a:cubicBezTo>
                    <a:pt x="191" y="37"/>
                    <a:pt x="174" y="21"/>
                    <a:pt x="158" y="21"/>
                  </a:cubicBezTo>
                  <a:cubicBezTo>
                    <a:pt x="158"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9" name="Google Shape;21239;p60"/>
            <p:cNvSpPr/>
            <p:nvPr/>
          </p:nvSpPr>
          <p:spPr>
            <a:xfrm>
              <a:off x="3944525" y="2191300"/>
              <a:ext cx="6000" cy="6525"/>
            </a:xfrm>
            <a:custGeom>
              <a:avLst/>
              <a:gdLst/>
              <a:ahLst/>
              <a:cxnLst/>
              <a:rect l="l" t="t" r="r" b="b"/>
              <a:pathLst>
                <a:path w="240" h="261" extrusionOk="0">
                  <a:moveTo>
                    <a:pt x="103" y="1"/>
                  </a:moveTo>
                  <a:cubicBezTo>
                    <a:pt x="66" y="1"/>
                    <a:pt x="50" y="17"/>
                    <a:pt x="33" y="55"/>
                  </a:cubicBezTo>
                  <a:cubicBezTo>
                    <a:pt x="17" y="88"/>
                    <a:pt x="0" y="120"/>
                    <a:pt x="0" y="158"/>
                  </a:cubicBezTo>
                  <a:cubicBezTo>
                    <a:pt x="17" y="191"/>
                    <a:pt x="33" y="207"/>
                    <a:pt x="50" y="240"/>
                  </a:cubicBezTo>
                  <a:cubicBezTo>
                    <a:pt x="66" y="261"/>
                    <a:pt x="103" y="261"/>
                    <a:pt x="136" y="261"/>
                  </a:cubicBezTo>
                  <a:cubicBezTo>
                    <a:pt x="190" y="240"/>
                    <a:pt x="239" y="174"/>
                    <a:pt x="223" y="104"/>
                  </a:cubicBezTo>
                  <a:cubicBezTo>
                    <a:pt x="223" y="71"/>
                    <a:pt x="206" y="34"/>
                    <a:pt x="190" y="17"/>
                  </a:cubicBezTo>
                  <a:cubicBezTo>
                    <a:pt x="169"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0" name="Google Shape;21240;p60"/>
            <p:cNvSpPr/>
            <p:nvPr/>
          </p:nvSpPr>
          <p:spPr>
            <a:xfrm>
              <a:off x="3940600" y="2237175"/>
              <a:ext cx="6525" cy="6675"/>
            </a:xfrm>
            <a:custGeom>
              <a:avLst/>
              <a:gdLst/>
              <a:ahLst/>
              <a:cxnLst/>
              <a:rect l="l" t="t" r="r" b="b"/>
              <a:pathLst>
                <a:path w="261" h="267" extrusionOk="0">
                  <a:moveTo>
                    <a:pt x="146" y="1"/>
                  </a:moveTo>
                  <a:cubicBezTo>
                    <a:pt x="99" y="1"/>
                    <a:pt x="51" y="33"/>
                    <a:pt x="38" y="91"/>
                  </a:cubicBezTo>
                  <a:cubicBezTo>
                    <a:pt x="1" y="157"/>
                    <a:pt x="38" y="227"/>
                    <a:pt x="87" y="260"/>
                  </a:cubicBezTo>
                  <a:cubicBezTo>
                    <a:pt x="100" y="264"/>
                    <a:pt x="113" y="266"/>
                    <a:pt x="124" y="266"/>
                  </a:cubicBezTo>
                  <a:cubicBezTo>
                    <a:pt x="175" y="266"/>
                    <a:pt x="214" y="232"/>
                    <a:pt x="244" y="178"/>
                  </a:cubicBezTo>
                  <a:cubicBezTo>
                    <a:pt x="260" y="108"/>
                    <a:pt x="223" y="38"/>
                    <a:pt x="174" y="5"/>
                  </a:cubicBezTo>
                  <a:cubicBezTo>
                    <a:pt x="165" y="2"/>
                    <a:pt x="15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1" name="Google Shape;21241;p60"/>
            <p:cNvSpPr/>
            <p:nvPr/>
          </p:nvSpPr>
          <p:spPr>
            <a:xfrm>
              <a:off x="3875350" y="2218825"/>
              <a:ext cx="6000" cy="6425"/>
            </a:xfrm>
            <a:custGeom>
              <a:avLst/>
              <a:gdLst/>
              <a:ahLst/>
              <a:cxnLst/>
              <a:rect l="l" t="t" r="r" b="b"/>
              <a:pathLst>
                <a:path w="240" h="257" extrusionOk="0">
                  <a:moveTo>
                    <a:pt x="104" y="1"/>
                  </a:moveTo>
                  <a:cubicBezTo>
                    <a:pt x="50" y="17"/>
                    <a:pt x="1" y="87"/>
                    <a:pt x="17" y="153"/>
                  </a:cubicBezTo>
                  <a:cubicBezTo>
                    <a:pt x="17" y="190"/>
                    <a:pt x="34" y="223"/>
                    <a:pt x="50" y="240"/>
                  </a:cubicBezTo>
                  <a:cubicBezTo>
                    <a:pt x="87" y="256"/>
                    <a:pt x="104" y="256"/>
                    <a:pt x="137" y="256"/>
                  </a:cubicBezTo>
                  <a:cubicBezTo>
                    <a:pt x="207" y="240"/>
                    <a:pt x="240" y="190"/>
                    <a:pt x="223" y="104"/>
                  </a:cubicBezTo>
                  <a:cubicBezTo>
                    <a:pt x="223" y="67"/>
                    <a:pt x="207" y="50"/>
                    <a:pt x="190" y="34"/>
                  </a:cubicBezTo>
                  <a:cubicBezTo>
                    <a:pt x="174" y="17"/>
                    <a:pt x="174"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2" name="Google Shape;21242;p60"/>
            <p:cNvSpPr/>
            <p:nvPr/>
          </p:nvSpPr>
          <p:spPr>
            <a:xfrm>
              <a:off x="3875350" y="2188225"/>
              <a:ext cx="6000" cy="6650"/>
            </a:xfrm>
            <a:custGeom>
              <a:avLst/>
              <a:gdLst/>
              <a:ahLst/>
              <a:cxnLst/>
              <a:rect l="l" t="t" r="r" b="b"/>
              <a:pathLst>
                <a:path w="240" h="266" extrusionOk="0">
                  <a:moveTo>
                    <a:pt x="127" y="0"/>
                  </a:moveTo>
                  <a:cubicBezTo>
                    <a:pt x="82" y="0"/>
                    <a:pt x="31" y="33"/>
                    <a:pt x="17" y="91"/>
                  </a:cubicBezTo>
                  <a:cubicBezTo>
                    <a:pt x="1" y="157"/>
                    <a:pt x="17" y="227"/>
                    <a:pt x="87" y="260"/>
                  </a:cubicBezTo>
                  <a:cubicBezTo>
                    <a:pt x="97" y="264"/>
                    <a:pt x="107" y="266"/>
                    <a:pt x="117" y="266"/>
                  </a:cubicBezTo>
                  <a:cubicBezTo>
                    <a:pt x="161" y="266"/>
                    <a:pt x="210" y="231"/>
                    <a:pt x="223" y="178"/>
                  </a:cubicBezTo>
                  <a:cubicBezTo>
                    <a:pt x="240" y="107"/>
                    <a:pt x="207" y="37"/>
                    <a:pt x="153" y="4"/>
                  </a:cubicBezTo>
                  <a:cubicBezTo>
                    <a:pt x="145" y="2"/>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3" name="Google Shape;21243;p60"/>
            <p:cNvSpPr/>
            <p:nvPr/>
          </p:nvSpPr>
          <p:spPr>
            <a:xfrm>
              <a:off x="3867625" y="2203875"/>
              <a:ext cx="6425" cy="6525"/>
            </a:xfrm>
            <a:custGeom>
              <a:avLst/>
              <a:gdLst/>
              <a:ahLst/>
              <a:cxnLst/>
              <a:rect l="l" t="t" r="r" b="b"/>
              <a:pathLst>
                <a:path w="257" h="261" extrusionOk="0">
                  <a:moveTo>
                    <a:pt x="129" y="0"/>
                  </a:moveTo>
                  <a:cubicBezTo>
                    <a:pt x="87" y="0"/>
                    <a:pt x="46" y="32"/>
                    <a:pt x="34" y="83"/>
                  </a:cubicBezTo>
                  <a:cubicBezTo>
                    <a:pt x="1" y="149"/>
                    <a:pt x="34" y="219"/>
                    <a:pt x="87" y="252"/>
                  </a:cubicBezTo>
                  <a:cubicBezTo>
                    <a:pt x="103" y="258"/>
                    <a:pt x="119" y="260"/>
                    <a:pt x="134" y="260"/>
                  </a:cubicBezTo>
                  <a:cubicBezTo>
                    <a:pt x="178" y="260"/>
                    <a:pt x="215" y="236"/>
                    <a:pt x="240" y="186"/>
                  </a:cubicBezTo>
                  <a:cubicBezTo>
                    <a:pt x="256" y="116"/>
                    <a:pt x="223" y="30"/>
                    <a:pt x="174" y="13"/>
                  </a:cubicBezTo>
                  <a:cubicBezTo>
                    <a:pt x="159" y="5"/>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4" name="Google Shape;21244;p60"/>
            <p:cNvSpPr/>
            <p:nvPr/>
          </p:nvSpPr>
          <p:spPr>
            <a:xfrm>
              <a:off x="3904525" y="2184925"/>
              <a:ext cx="6100" cy="6575"/>
            </a:xfrm>
            <a:custGeom>
              <a:avLst/>
              <a:gdLst/>
              <a:ahLst/>
              <a:cxnLst/>
              <a:rect l="l" t="t" r="r" b="b"/>
              <a:pathLst>
                <a:path w="244" h="263" extrusionOk="0">
                  <a:moveTo>
                    <a:pt x="104" y="0"/>
                  </a:moveTo>
                  <a:cubicBezTo>
                    <a:pt x="87" y="17"/>
                    <a:pt x="87" y="17"/>
                    <a:pt x="71" y="17"/>
                  </a:cubicBezTo>
                  <a:cubicBezTo>
                    <a:pt x="38" y="33"/>
                    <a:pt x="1" y="103"/>
                    <a:pt x="17" y="153"/>
                  </a:cubicBezTo>
                  <a:cubicBezTo>
                    <a:pt x="17" y="186"/>
                    <a:pt x="38" y="223"/>
                    <a:pt x="54" y="239"/>
                  </a:cubicBezTo>
                  <a:cubicBezTo>
                    <a:pt x="66" y="251"/>
                    <a:pt x="86" y="263"/>
                    <a:pt x="109" y="263"/>
                  </a:cubicBezTo>
                  <a:cubicBezTo>
                    <a:pt x="119" y="263"/>
                    <a:pt x="130" y="261"/>
                    <a:pt x="141" y="256"/>
                  </a:cubicBezTo>
                  <a:cubicBezTo>
                    <a:pt x="190" y="256"/>
                    <a:pt x="244" y="186"/>
                    <a:pt x="223" y="120"/>
                  </a:cubicBezTo>
                  <a:lnTo>
                    <a:pt x="223" y="83"/>
                  </a:lnTo>
                  <a:cubicBezTo>
                    <a:pt x="207" y="50"/>
                    <a:pt x="190" y="33"/>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5" name="Google Shape;21245;p60"/>
            <p:cNvSpPr/>
            <p:nvPr/>
          </p:nvSpPr>
          <p:spPr>
            <a:xfrm>
              <a:off x="3874950" y="2234950"/>
              <a:ext cx="6400" cy="6675"/>
            </a:xfrm>
            <a:custGeom>
              <a:avLst/>
              <a:gdLst/>
              <a:ahLst/>
              <a:cxnLst/>
              <a:rect l="l" t="t" r="r" b="b"/>
              <a:pathLst>
                <a:path w="256" h="267" extrusionOk="0">
                  <a:moveTo>
                    <a:pt x="111" y="0"/>
                  </a:moveTo>
                  <a:cubicBezTo>
                    <a:pt x="92" y="0"/>
                    <a:pt x="76" y="12"/>
                    <a:pt x="50" y="24"/>
                  </a:cubicBezTo>
                  <a:cubicBezTo>
                    <a:pt x="17" y="77"/>
                    <a:pt x="0" y="164"/>
                    <a:pt x="33" y="213"/>
                  </a:cubicBezTo>
                  <a:cubicBezTo>
                    <a:pt x="50" y="246"/>
                    <a:pt x="87" y="267"/>
                    <a:pt x="120" y="267"/>
                  </a:cubicBezTo>
                  <a:cubicBezTo>
                    <a:pt x="136" y="267"/>
                    <a:pt x="169" y="246"/>
                    <a:pt x="190" y="230"/>
                  </a:cubicBezTo>
                  <a:cubicBezTo>
                    <a:pt x="239" y="197"/>
                    <a:pt x="256" y="110"/>
                    <a:pt x="206" y="40"/>
                  </a:cubicBezTo>
                  <a:cubicBezTo>
                    <a:pt x="206" y="24"/>
                    <a:pt x="190" y="24"/>
                    <a:pt x="169" y="7"/>
                  </a:cubicBezTo>
                  <a:lnTo>
                    <a:pt x="136" y="7"/>
                  </a:ln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6" name="Google Shape;21246;p60"/>
            <p:cNvSpPr/>
            <p:nvPr/>
          </p:nvSpPr>
          <p:spPr>
            <a:xfrm>
              <a:off x="3871950" y="2284300"/>
              <a:ext cx="6000" cy="6700"/>
            </a:xfrm>
            <a:custGeom>
              <a:avLst/>
              <a:gdLst/>
              <a:ahLst/>
              <a:cxnLst/>
              <a:rect l="l" t="t" r="r" b="b"/>
              <a:pathLst>
                <a:path w="240" h="268" extrusionOk="0">
                  <a:moveTo>
                    <a:pt x="120" y="1"/>
                  </a:moveTo>
                  <a:cubicBezTo>
                    <a:pt x="115" y="1"/>
                    <a:pt x="109" y="3"/>
                    <a:pt x="104" y="8"/>
                  </a:cubicBezTo>
                  <a:lnTo>
                    <a:pt x="67" y="8"/>
                  </a:lnTo>
                  <a:cubicBezTo>
                    <a:pt x="34" y="45"/>
                    <a:pt x="1" y="95"/>
                    <a:pt x="1" y="148"/>
                  </a:cubicBezTo>
                  <a:cubicBezTo>
                    <a:pt x="17" y="181"/>
                    <a:pt x="17" y="214"/>
                    <a:pt x="50" y="231"/>
                  </a:cubicBezTo>
                  <a:cubicBezTo>
                    <a:pt x="67" y="251"/>
                    <a:pt x="104" y="268"/>
                    <a:pt x="137" y="268"/>
                  </a:cubicBezTo>
                  <a:cubicBezTo>
                    <a:pt x="186" y="251"/>
                    <a:pt x="240" y="181"/>
                    <a:pt x="223" y="111"/>
                  </a:cubicBezTo>
                  <a:lnTo>
                    <a:pt x="223" y="78"/>
                  </a:lnTo>
                  <a:cubicBezTo>
                    <a:pt x="207" y="45"/>
                    <a:pt x="186" y="25"/>
                    <a:pt x="153" y="8"/>
                  </a:cubicBezTo>
                  <a:cubicBezTo>
                    <a:pt x="142"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7" name="Google Shape;21247;p60"/>
            <p:cNvSpPr/>
            <p:nvPr/>
          </p:nvSpPr>
          <p:spPr>
            <a:xfrm>
              <a:off x="3868450" y="2251700"/>
              <a:ext cx="6100" cy="6625"/>
            </a:xfrm>
            <a:custGeom>
              <a:avLst/>
              <a:gdLst/>
              <a:ahLst/>
              <a:cxnLst/>
              <a:rect l="l" t="t" r="r" b="b"/>
              <a:pathLst>
                <a:path w="244" h="265" extrusionOk="0">
                  <a:moveTo>
                    <a:pt x="125" y="0"/>
                  </a:moveTo>
                  <a:cubicBezTo>
                    <a:pt x="117" y="0"/>
                    <a:pt x="109" y="2"/>
                    <a:pt x="104" y="9"/>
                  </a:cubicBezTo>
                  <a:cubicBezTo>
                    <a:pt x="54" y="9"/>
                    <a:pt x="1" y="75"/>
                    <a:pt x="17" y="145"/>
                  </a:cubicBezTo>
                  <a:cubicBezTo>
                    <a:pt x="17" y="178"/>
                    <a:pt x="38" y="215"/>
                    <a:pt x="54" y="232"/>
                  </a:cubicBezTo>
                  <a:cubicBezTo>
                    <a:pt x="87" y="248"/>
                    <a:pt x="120" y="265"/>
                    <a:pt x="141" y="265"/>
                  </a:cubicBezTo>
                  <a:cubicBezTo>
                    <a:pt x="174" y="248"/>
                    <a:pt x="190" y="232"/>
                    <a:pt x="207" y="215"/>
                  </a:cubicBezTo>
                  <a:cubicBezTo>
                    <a:pt x="244" y="178"/>
                    <a:pt x="244" y="145"/>
                    <a:pt x="244" y="112"/>
                  </a:cubicBezTo>
                  <a:cubicBezTo>
                    <a:pt x="223" y="75"/>
                    <a:pt x="207" y="42"/>
                    <a:pt x="190" y="26"/>
                  </a:cubicBezTo>
                  <a:lnTo>
                    <a:pt x="174" y="9"/>
                  </a:lnTo>
                  <a:cubicBezTo>
                    <a:pt x="163" y="9"/>
                    <a:pt x="143"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8" name="Google Shape;21248;p60"/>
            <p:cNvSpPr/>
            <p:nvPr/>
          </p:nvSpPr>
          <p:spPr>
            <a:xfrm>
              <a:off x="3877525" y="2313750"/>
              <a:ext cx="6000" cy="6600"/>
            </a:xfrm>
            <a:custGeom>
              <a:avLst/>
              <a:gdLst/>
              <a:ahLst/>
              <a:cxnLst/>
              <a:rect l="l" t="t" r="r" b="b"/>
              <a:pathLst>
                <a:path w="240" h="264" extrusionOk="0">
                  <a:moveTo>
                    <a:pt x="103" y="1"/>
                  </a:moveTo>
                  <a:cubicBezTo>
                    <a:pt x="33" y="17"/>
                    <a:pt x="0" y="83"/>
                    <a:pt x="0" y="153"/>
                  </a:cubicBezTo>
                  <a:cubicBezTo>
                    <a:pt x="17" y="186"/>
                    <a:pt x="17" y="224"/>
                    <a:pt x="50" y="240"/>
                  </a:cubicBezTo>
                  <a:cubicBezTo>
                    <a:pt x="61" y="252"/>
                    <a:pt x="83" y="263"/>
                    <a:pt x="107" y="263"/>
                  </a:cubicBezTo>
                  <a:cubicBezTo>
                    <a:pt x="117" y="263"/>
                    <a:pt x="127" y="261"/>
                    <a:pt x="136" y="257"/>
                  </a:cubicBezTo>
                  <a:cubicBezTo>
                    <a:pt x="190" y="257"/>
                    <a:pt x="239" y="186"/>
                    <a:pt x="223" y="120"/>
                  </a:cubicBezTo>
                  <a:cubicBezTo>
                    <a:pt x="223" y="83"/>
                    <a:pt x="206" y="50"/>
                    <a:pt x="169" y="34"/>
                  </a:cubicBezTo>
                  <a:cubicBezTo>
                    <a:pt x="169" y="17"/>
                    <a:pt x="153"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9" name="Google Shape;21249;p60"/>
            <p:cNvSpPr/>
            <p:nvPr/>
          </p:nvSpPr>
          <p:spPr>
            <a:xfrm>
              <a:off x="3889475" y="2216150"/>
              <a:ext cx="6525" cy="6425"/>
            </a:xfrm>
            <a:custGeom>
              <a:avLst/>
              <a:gdLst/>
              <a:ahLst/>
              <a:cxnLst/>
              <a:rect l="l" t="t" r="r" b="b"/>
              <a:pathLst>
                <a:path w="261" h="257" extrusionOk="0">
                  <a:moveTo>
                    <a:pt x="146" y="0"/>
                  </a:moveTo>
                  <a:cubicBezTo>
                    <a:pt x="101" y="0"/>
                    <a:pt x="51" y="30"/>
                    <a:pt x="38" y="71"/>
                  </a:cubicBezTo>
                  <a:cubicBezTo>
                    <a:pt x="1" y="141"/>
                    <a:pt x="38" y="227"/>
                    <a:pt x="87" y="244"/>
                  </a:cubicBezTo>
                  <a:cubicBezTo>
                    <a:pt x="106" y="253"/>
                    <a:pt x="123" y="257"/>
                    <a:pt x="139" y="257"/>
                  </a:cubicBezTo>
                  <a:cubicBezTo>
                    <a:pt x="183" y="257"/>
                    <a:pt x="217" y="225"/>
                    <a:pt x="244" y="174"/>
                  </a:cubicBezTo>
                  <a:cubicBezTo>
                    <a:pt x="260" y="108"/>
                    <a:pt x="227" y="38"/>
                    <a:pt x="174" y="5"/>
                  </a:cubicBezTo>
                  <a:cubicBezTo>
                    <a:pt x="165" y="2"/>
                    <a:pt x="156"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0" name="Google Shape;21250;p60"/>
            <p:cNvSpPr/>
            <p:nvPr/>
          </p:nvSpPr>
          <p:spPr>
            <a:xfrm>
              <a:off x="3898125" y="2202825"/>
              <a:ext cx="6025" cy="6650"/>
            </a:xfrm>
            <a:custGeom>
              <a:avLst/>
              <a:gdLst/>
              <a:ahLst/>
              <a:cxnLst/>
              <a:rect l="l" t="t" r="r" b="b"/>
              <a:pathLst>
                <a:path w="241" h="266" extrusionOk="0">
                  <a:moveTo>
                    <a:pt x="124" y="0"/>
                  </a:moveTo>
                  <a:cubicBezTo>
                    <a:pt x="80" y="0"/>
                    <a:pt x="31" y="35"/>
                    <a:pt x="17" y="88"/>
                  </a:cubicBezTo>
                  <a:cubicBezTo>
                    <a:pt x="1" y="158"/>
                    <a:pt x="17" y="228"/>
                    <a:pt x="87" y="261"/>
                  </a:cubicBezTo>
                  <a:cubicBezTo>
                    <a:pt x="96" y="264"/>
                    <a:pt x="105" y="266"/>
                    <a:pt x="114" y="266"/>
                  </a:cubicBezTo>
                  <a:cubicBezTo>
                    <a:pt x="159" y="266"/>
                    <a:pt x="210" y="233"/>
                    <a:pt x="224" y="175"/>
                  </a:cubicBezTo>
                  <a:cubicBezTo>
                    <a:pt x="240" y="109"/>
                    <a:pt x="207" y="39"/>
                    <a:pt x="153" y="6"/>
                  </a:cubicBezTo>
                  <a:cubicBezTo>
                    <a:pt x="144" y="2"/>
                    <a:pt x="134"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1" name="Google Shape;21251;p60"/>
            <p:cNvSpPr/>
            <p:nvPr/>
          </p:nvSpPr>
          <p:spPr>
            <a:xfrm>
              <a:off x="3902875" y="2228200"/>
              <a:ext cx="6000" cy="6700"/>
            </a:xfrm>
            <a:custGeom>
              <a:avLst/>
              <a:gdLst/>
              <a:ahLst/>
              <a:cxnLst/>
              <a:rect l="l" t="t" r="r" b="b"/>
              <a:pathLst>
                <a:path w="240" h="268" extrusionOk="0">
                  <a:moveTo>
                    <a:pt x="137" y="1"/>
                  </a:moveTo>
                  <a:cubicBezTo>
                    <a:pt x="104" y="1"/>
                    <a:pt x="83" y="22"/>
                    <a:pt x="50" y="38"/>
                  </a:cubicBezTo>
                  <a:cubicBezTo>
                    <a:pt x="1" y="88"/>
                    <a:pt x="1" y="158"/>
                    <a:pt x="34" y="228"/>
                  </a:cubicBezTo>
                  <a:cubicBezTo>
                    <a:pt x="52" y="255"/>
                    <a:pt x="81" y="267"/>
                    <a:pt x="112" y="267"/>
                  </a:cubicBezTo>
                  <a:cubicBezTo>
                    <a:pt x="137" y="267"/>
                    <a:pt x="164" y="259"/>
                    <a:pt x="186" y="244"/>
                  </a:cubicBezTo>
                  <a:cubicBezTo>
                    <a:pt x="240" y="191"/>
                    <a:pt x="240" y="104"/>
                    <a:pt x="207" y="55"/>
                  </a:cubicBezTo>
                  <a:cubicBezTo>
                    <a:pt x="207" y="38"/>
                    <a:pt x="186" y="22"/>
                    <a:pt x="170" y="22"/>
                  </a:cubicBezTo>
                  <a:cubicBezTo>
                    <a:pt x="153" y="22"/>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2" name="Google Shape;21252;p60"/>
            <p:cNvSpPr/>
            <p:nvPr/>
          </p:nvSpPr>
          <p:spPr>
            <a:xfrm>
              <a:off x="3889075" y="2185325"/>
              <a:ext cx="6100" cy="6600"/>
            </a:xfrm>
            <a:custGeom>
              <a:avLst/>
              <a:gdLst/>
              <a:ahLst/>
              <a:cxnLst/>
              <a:rect l="l" t="t" r="r" b="b"/>
              <a:pathLst>
                <a:path w="244" h="264" extrusionOk="0">
                  <a:moveTo>
                    <a:pt x="140" y="1"/>
                  </a:moveTo>
                  <a:cubicBezTo>
                    <a:pt x="103" y="1"/>
                    <a:pt x="70" y="17"/>
                    <a:pt x="54" y="34"/>
                  </a:cubicBezTo>
                  <a:cubicBezTo>
                    <a:pt x="0" y="87"/>
                    <a:pt x="0" y="153"/>
                    <a:pt x="37" y="223"/>
                  </a:cubicBezTo>
                  <a:cubicBezTo>
                    <a:pt x="54" y="240"/>
                    <a:pt x="87" y="256"/>
                    <a:pt x="103" y="256"/>
                  </a:cubicBezTo>
                  <a:cubicBezTo>
                    <a:pt x="114" y="261"/>
                    <a:pt x="125" y="263"/>
                    <a:pt x="134" y="263"/>
                  </a:cubicBezTo>
                  <a:cubicBezTo>
                    <a:pt x="158" y="263"/>
                    <a:pt x="178" y="252"/>
                    <a:pt x="190" y="240"/>
                  </a:cubicBezTo>
                  <a:cubicBezTo>
                    <a:pt x="243" y="190"/>
                    <a:pt x="243" y="104"/>
                    <a:pt x="206" y="50"/>
                  </a:cubicBezTo>
                  <a:cubicBezTo>
                    <a:pt x="190" y="34"/>
                    <a:pt x="173" y="17"/>
                    <a:pt x="157" y="17"/>
                  </a:cubicBez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3" name="Google Shape;21253;p60"/>
            <p:cNvSpPr/>
            <p:nvPr/>
          </p:nvSpPr>
          <p:spPr>
            <a:xfrm>
              <a:off x="3882675" y="2202025"/>
              <a:ext cx="6000" cy="6525"/>
            </a:xfrm>
            <a:custGeom>
              <a:avLst/>
              <a:gdLst/>
              <a:ahLst/>
              <a:cxnLst/>
              <a:rect l="l" t="t" r="r" b="b"/>
              <a:pathLst>
                <a:path w="240" h="261" extrusionOk="0">
                  <a:moveTo>
                    <a:pt x="104" y="1"/>
                  </a:moveTo>
                  <a:cubicBezTo>
                    <a:pt x="50" y="17"/>
                    <a:pt x="0" y="87"/>
                    <a:pt x="17" y="157"/>
                  </a:cubicBezTo>
                  <a:cubicBezTo>
                    <a:pt x="17" y="190"/>
                    <a:pt x="33" y="223"/>
                    <a:pt x="50" y="244"/>
                  </a:cubicBezTo>
                  <a:cubicBezTo>
                    <a:pt x="87" y="260"/>
                    <a:pt x="104" y="260"/>
                    <a:pt x="137" y="260"/>
                  </a:cubicBezTo>
                  <a:cubicBezTo>
                    <a:pt x="207" y="244"/>
                    <a:pt x="240" y="190"/>
                    <a:pt x="240" y="104"/>
                  </a:cubicBezTo>
                  <a:cubicBezTo>
                    <a:pt x="223" y="71"/>
                    <a:pt x="207" y="54"/>
                    <a:pt x="190" y="38"/>
                  </a:cubicBezTo>
                  <a:cubicBezTo>
                    <a:pt x="170" y="17"/>
                    <a:pt x="170" y="17"/>
                    <a:pt x="153" y="17"/>
                  </a:cubicBez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4" name="Google Shape;21254;p60"/>
            <p:cNvSpPr/>
            <p:nvPr/>
          </p:nvSpPr>
          <p:spPr>
            <a:xfrm>
              <a:off x="3888250" y="2232125"/>
              <a:ext cx="6000" cy="6425"/>
            </a:xfrm>
            <a:custGeom>
              <a:avLst/>
              <a:gdLst/>
              <a:ahLst/>
              <a:cxnLst/>
              <a:rect l="l" t="t" r="r" b="b"/>
              <a:pathLst>
                <a:path w="240" h="257" extrusionOk="0">
                  <a:moveTo>
                    <a:pt x="103" y="1"/>
                  </a:moveTo>
                  <a:cubicBezTo>
                    <a:pt x="33" y="17"/>
                    <a:pt x="0" y="71"/>
                    <a:pt x="0" y="153"/>
                  </a:cubicBezTo>
                  <a:cubicBezTo>
                    <a:pt x="17" y="190"/>
                    <a:pt x="33" y="207"/>
                    <a:pt x="50" y="223"/>
                  </a:cubicBezTo>
                  <a:cubicBezTo>
                    <a:pt x="70" y="256"/>
                    <a:pt x="103" y="256"/>
                    <a:pt x="136" y="256"/>
                  </a:cubicBezTo>
                  <a:cubicBezTo>
                    <a:pt x="190" y="240"/>
                    <a:pt x="239" y="174"/>
                    <a:pt x="223" y="104"/>
                  </a:cubicBezTo>
                  <a:cubicBezTo>
                    <a:pt x="223" y="71"/>
                    <a:pt x="206" y="34"/>
                    <a:pt x="190" y="17"/>
                  </a:cubicBezTo>
                  <a:cubicBezTo>
                    <a:pt x="173" y="17"/>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5" name="Google Shape;21255;p60"/>
            <p:cNvSpPr/>
            <p:nvPr/>
          </p:nvSpPr>
          <p:spPr>
            <a:xfrm>
              <a:off x="4169125" y="2400450"/>
              <a:ext cx="5575" cy="6525"/>
            </a:xfrm>
            <a:custGeom>
              <a:avLst/>
              <a:gdLst/>
              <a:ahLst/>
              <a:cxnLst/>
              <a:rect l="l" t="t" r="r" b="b"/>
              <a:pathLst>
                <a:path w="223" h="261" extrusionOk="0">
                  <a:moveTo>
                    <a:pt x="87" y="0"/>
                  </a:moveTo>
                  <a:cubicBezTo>
                    <a:pt x="70" y="0"/>
                    <a:pt x="33" y="17"/>
                    <a:pt x="17" y="54"/>
                  </a:cubicBezTo>
                  <a:cubicBezTo>
                    <a:pt x="0" y="87"/>
                    <a:pt x="0" y="120"/>
                    <a:pt x="0" y="157"/>
                  </a:cubicBezTo>
                  <a:cubicBezTo>
                    <a:pt x="0" y="190"/>
                    <a:pt x="17" y="206"/>
                    <a:pt x="33" y="244"/>
                  </a:cubicBezTo>
                  <a:cubicBezTo>
                    <a:pt x="70" y="260"/>
                    <a:pt x="87" y="260"/>
                    <a:pt x="120" y="260"/>
                  </a:cubicBezTo>
                  <a:cubicBezTo>
                    <a:pt x="190" y="244"/>
                    <a:pt x="223" y="173"/>
                    <a:pt x="223" y="103"/>
                  </a:cubicBezTo>
                  <a:cubicBezTo>
                    <a:pt x="206" y="70"/>
                    <a:pt x="190" y="54"/>
                    <a:pt x="173" y="17"/>
                  </a:cubicBezTo>
                  <a:cubicBezTo>
                    <a:pt x="173"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6" name="Google Shape;21256;p60"/>
            <p:cNvSpPr/>
            <p:nvPr/>
          </p:nvSpPr>
          <p:spPr>
            <a:xfrm>
              <a:off x="4209525" y="2408175"/>
              <a:ext cx="6000" cy="6700"/>
            </a:xfrm>
            <a:custGeom>
              <a:avLst/>
              <a:gdLst/>
              <a:ahLst/>
              <a:cxnLst/>
              <a:rect l="l" t="t" r="r" b="b"/>
              <a:pathLst>
                <a:path w="240" h="268" extrusionOk="0">
                  <a:moveTo>
                    <a:pt x="103" y="1"/>
                  </a:moveTo>
                  <a:cubicBezTo>
                    <a:pt x="33" y="17"/>
                    <a:pt x="0" y="87"/>
                    <a:pt x="0" y="157"/>
                  </a:cubicBezTo>
                  <a:cubicBezTo>
                    <a:pt x="17" y="190"/>
                    <a:pt x="17" y="223"/>
                    <a:pt x="50" y="244"/>
                  </a:cubicBezTo>
                  <a:cubicBezTo>
                    <a:pt x="61" y="255"/>
                    <a:pt x="83" y="267"/>
                    <a:pt x="107" y="267"/>
                  </a:cubicBezTo>
                  <a:cubicBezTo>
                    <a:pt x="117" y="267"/>
                    <a:pt x="127" y="265"/>
                    <a:pt x="136" y="260"/>
                  </a:cubicBezTo>
                  <a:cubicBezTo>
                    <a:pt x="186" y="260"/>
                    <a:pt x="239" y="190"/>
                    <a:pt x="223" y="120"/>
                  </a:cubicBezTo>
                  <a:cubicBezTo>
                    <a:pt x="223" y="71"/>
                    <a:pt x="186" y="38"/>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7" name="Google Shape;21257;p60"/>
            <p:cNvSpPr/>
            <p:nvPr/>
          </p:nvSpPr>
          <p:spPr>
            <a:xfrm>
              <a:off x="4202600" y="2348075"/>
              <a:ext cx="5600" cy="6425"/>
            </a:xfrm>
            <a:custGeom>
              <a:avLst/>
              <a:gdLst/>
              <a:ahLst/>
              <a:cxnLst/>
              <a:rect l="l" t="t" r="r" b="b"/>
              <a:pathLst>
                <a:path w="224" h="257" extrusionOk="0">
                  <a:moveTo>
                    <a:pt x="88" y="1"/>
                  </a:moveTo>
                  <a:cubicBezTo>
                    <a:pt x="34" y="1"/>
                    <a:pt x="1" y="71"/>
                    <a:pt x="1" y="137"/>
                  </a:cubicBezTo>
                  <a:cubicBezTo>
                    <a:pt x="1" y="174"/>
                    <a:pt x="17" y="207"/>
                    <a:pt x="50" y="223"/>
                  </a:cubicBezTo>
                  <a:cubicBezTo>
                    <a:pt x="71" y="256"/>
                    <a:pt x="104" y="256"/>
                    <a:pt x="121" y="256"/>
                  </a:cubicBezTo>
                  <a:cubicBezTo>
                    <a:pt x="191" y="240"/>
                    <a:pt x="224" y="174"/>
                    <a:pt x="224" y="104"/>
                  </a:cubicBezTo>
                  <a:cubicBezTo>
                    <a:pt x="224" y="71"/>
                    <a:pt x="207" y="34"/>
                    <a:pt x="174" y="17"/>
                  </a:cubicBezTo>
                  <a:lnTo>
                    <a:pt x="1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8" name="Google Shape;21258;p60"/>
            <p:cNvSpPr/>
            <p:nvPr/>
          </p:nvSpPr>
          <p:spPr>
            <a:xfrm>
              <a:off x="4204375" y="2423875"/>
              <a:ext cx="5575" cy="6700"/>
            </a:xfrm>
            <a:custGeom>
              <a:avLst/>
              <a:gdLst/>
              <a:ahLst/>
              <a:cxnLst/>
              <a:rect l="l" t="t" r="r" b="b"/>
              <a:pathLst>
                <a:path w="223" h="268" extrusionOk="0">
                  <a:moveTo>
                    <a:pt x="102" y="0"/>
                  </a:moveTo>
                  <a:cubicBezTo>
                    <a:pt x="96" y="0"/>
                    <a:pt x="89" y="2"/>
                    <a:pt x="83" y="7"/>
                  </a:cubicBezTo>
                  <a:cubicBezTo>
                    <a:pt x="50" y="7"/>
                    <a:pt x="33" y="28"/>
                    <a:pt x="17" y="61"/>
                  </a:cubicBezTo>
                  <a:cubicBezTo>
                    <a:pt x="0" y="78"/>
                    <a:pt x="0" y="111"/>
                    <a:pt x="0" y="148"/>
                  </a:cubicBezTo>
                  <a:cubicBezTo>
                    <a:pt x="0" y="181"/>
                    <a:pt x="17" y="214"/>
                    <a:pt x="33" y="234"/>
                  </a:cubicBezTo>
                  <a:cubicBezTo>
                    <a:pt x="66" y="251"/>
                    <a:pt x="83" y="267"/>
                    <a:pt x="120" y="267"/>
                  </a:cubicBezTo>
                  <a:cubicBezTo>
                    <a:pt x="186" y="251"/>
                    <a:pt x="223" y="181"/>
                    <a:pt x="223" y="111"/>
                  </a:cubicBezTo>
                  <a:cubicBezTo>
                    <a:pt x="206" y="78"/>
                    <a:pt x="186" y="45"/>
                    <a:pt x="169" y="28"/>
                  </a:cubicBezTo>
                  <a:cubicBezTo>
                    <a:pt x="153" y="28"/>
                    <a:pt x="153" y="7"/>
                    <a:pt x="136" y="7"/>
                  </a:cubicBezTo>
                  <a:cubicBezTo>
                    <a:pt x="125" y="7"/>
                    <a:pt x="114"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9" name="Google Shape;21259;p60"/>
            <p:cNvSpPr/>
            <p:nvPr/>
          </p:nvSpPr>
          <p:spPr>
            <a:xfrm>
              <a:off x="4212925" y="2393125"/>
              <a:ext cx="6000" cy="6700"/>
            </a:xfrm>
            <a:custGeom>
              <a:avLst/>
              <a:gdLst/>
              <a:ahLst/>
              <a:cxnLst/>
              <a:rect l="l" t="t" r="r" b="b"/>
              <a:pathLst>
                <a:path w="240" h="268" extrusionOk="0">
                  <a:moveTo>
                    <a:pt x="120" y="1"/>
                  </a:moveTo>
                  <a:cubicBezTo>
                    <a:pt x="87" y="1"/>
                    <a:pt x="70" y="21"/>
                    <a:pt x="33" y="38"/>
                  </a:cubicBezTo>
                  <a:cubicBezTo>
                    <a:pt x="17" y="54"/>
                    <a:pt x="0" y="87"/>
                    <a:pt x="0" y="124"/>
                  </a:cubicBezTo>
                  <a:cubicBezTo>
                    <a:pt x="0" y="157"/>
                    <a:pt x="0" y="190"/>
                    <a:pt x="17" y="227"/>
                  </a:cubicBezTo>
                  <a:cubicBezTo>
                    <a:pt x="33" y="244"/>
                    <a:pt x="70" y="260"/>
                    <a:pt x="103" y="260"/>
                  </a:cubicBezTo>
                  <a:cubicBezTo>
                    <a:pt x="108" y="265"/>
                    <a:pt x="114" y="267"/>
                    <a:pt x="121" y="267"/>
                  </a:cubicBezTo>
                  <a:cubicBezTo>
                    <a:pt x="138" y="267"/>
                    <a:pt x="159" y="255"/>
                    <a:pt x="173" y="244"/>
                  </a:cubicBezTo>
                  <a:cubicBezTo>
                    <a:pt x="223" y="190"/>
                    <a:pt x="239" y="104"/>
                    <a:pt x="190" y="54"/>
                  </a:cubicBezTo>
                  <a:cubicBezTo>
                    <a:pt x="190" y="38"/>
                    <a:pt x="173" y="21"/>
                    <a:pt x="153" y="21"/>
                  </a:cubicBezTo>
                  <a:cubicBezTo>
                    <a:pt x="136" y="21"/>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0" name="Google Shape;21260;p60"/>
            <p:cNvSpPr/>
            <p:nvPr/>
          </p:nvSpPr>
          <p:spPr>
            <a:xfrm>
              <a:off x="4213325" y="2362725"/>
              <a:ext cx="1775" cy="4650"/>
            </a:xfrm>
            <a:custGeom>
              <a:avLst/>
              <a:gdLst/>
              <a:ahLst/>
              <a:cxnLst/>
              <a:rect l="l" t="t" r="r" b="b"/>
              <a:pathLst>
                <a:path w="71" h="186" extrusionOk="0">
                  <a:moveTo>
                    <a:pt x="17" y="0"/>
                  </a:moveTo>
                  <a:cubicBezTo>
                    <a:pt x="17" y="0"/>
                    <a:pt x="1" y="0"/>
                    <a:pt x="1" y="17"/>
                  </a:cubicBezTo>
                  <a:lnTo>
                    <a:pt x="1" y="103"/>
                  </a:lnTo>
                  <a:cubicBezTo>
                    <a:pt x="17" y="135"/>
                    <a:pt x="32" y="167"/>
                    <a:pt x="67" y="169"/>
                  </a:cubicBezTo>
                  <a:lnTo>
                    <a:pt x="67" y="169"/>
                  </a:lnTo>
                  <a:cubicBezTo>
                    <a:pt x="51" y="108"/>
                    <a:pt x="32" y="46"/>
                    <a:pt x="17" y="0"/>
                  </a:cubicBezTo>
                  <a:close/>
                  <a:moveTo>
                    <a:pt x="67" y="169"/>
                  </a:moveTo>
                  <a:cubicBezTo>
                    <a:pt x="68" y="175"/>
                    <a:pt x="69" y="180"/>
                    <a:pt x="71" y="186"/>
                  </a:cubicBezTo>
                  <a:lnTo>
                    <a:pt x="71" y="169"/>
                  </a:lnTo>
                  <a:cubicBezTo>
                    <a:pt x="69" y="169"/>
                    <a:pt x="68" y="169"/>
                    <a:pt x="67" y="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1" name="Google Shape;21261;p60"/>
            <p:cNvSpPr/>
            <p:nvPr/>
          </p:nvSpPr>
          <p:spPr>
            <a:xfrm>
              <a:off x="4149725" y="2203675"/>
              <a:ext cx="5700" cy="6475"/>
            </a:xfrm>
            <a:custGeom>
              <a:avLst/>
              <a:gdLst/>
              <a:ahLst/>
              <a:cxnLst/>
              <a:rect l="l" t="t" r="r" b="b"/>
              <a:pathLst>
                <a:path w="228" h="259" extrusionOk="0">
                  <a:moveTo>
                    <a:pt x="147" y="1"/>
                  </a:moveTo>
                  <a:cubicBezTo>
                    <a:pt x="102" y="1"/>
                    <a:pt x="52" y="33"/>
                    <a:pt x="38" y="91"/>
                  </a:cubicBezTo>
                  <a:cubicBezTo>
                    <a:pt x="1" y="141"/>
                    <a:pt x="38" y="227"/>
                    <a:pt x="87" y="244"/>
                  </a:cubicBezTo>
                  <a:cubicBezTo>
                    <a:pt x="103" y="254"/>
                    <a:pt x="118" y="259"/>
                    <a:pt x="132" y="259"/>
                  </a:cubicBezTo>
                  <a:cubicBezTo>
                    <a:pt x="168" y="259"/>
                    <a:pt x="201" y="230"/>
                    <a:pt x="228" y="194"/>
                  </a:cubicBezTo>
                  <a:cubicBezTo>
                    <a:pt x="207" y="124"/>
                    <a:pt x="191" y="75"/>
                    <a:pt x="174" y="5"/>
                  </a:cubicBezTo>
                  <a:cubicBezTo>
                    <a:pt x="166" y="2"/>
                    <a:pt x="15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2" name="Google Shape;21262;p60"/>
            <p:cNvSpPr/>
            <p:nvPr/>
          </p:nvSpPr>
          <p:spPr>
            <a:xfrm>
              <a:off x="4165700" y="2245000"/>
              <a:ext cx="3850" cy="6025"/>
            </a:xfrm>
            <a:custGeom>
              <a:avLst/>
              <a:gdLst/>
              <a:ahLst/>
              <a:cxnLst/>
              <a:rect l="l" t="t" r="r" b="b"/>
              <a:pathLst>
                <a:path w="154" h="241" extrusionOk="0">
                  <a:moveTo>
                    <a:pt x="67" y="1"/>
                  </a:moveTo>
                  <a:cubicBezTo>
                    <a:pt x="17" y="17"/>
                    <a:pt x="1" y="71"/>
                    <a:pt x="1" y="137"/>
                  </a:cubicBezTo>
                  <a:cubicBezTo>
                    <a:pt x="1" y="174"/>
                    <a:pt x="34" y="207"/>
                    <a:pt x="50" y="224"/>
                  </a:cubicBezTo>
                  <a:cubicBezTo>
                    <a:pt x="67" y="240"/>
                    <a:pt x="104" y="240"/>
                    <a:pt x="121" y="240"/>
                  </a:cubicBezTo>
                  <a:lnTo>
                    <a:pt x="154" y="240"/>
                  </a:lnTo>
                  <a:cubicBezTo>
                    <a:pt x="121" y="154"/>
                    <a:pt x="104" y="7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3" name="Google Shape;21263;p60"/>
            <p:cNvSpPr/>
            <p:nvPr/>
          </p:nvSpPr>
          <p:spPr>
            <a:xfrm>
              <a:off x="4197050" y="2440425"/>
              <a:ext cx="6000" cy="6425"/>
            </a:xfrm>
            <a:custGeom>
              <a:avLst/>
              <a:gdLst/>
              <a:ahLst/>
              <a:cxnLst/>
              <a:rect l="l" t="t" r="r" b="b"/>
              <a:pathLst>
                <a:path w="240" h="257" extrusionOk="0">
                  <a:moveTo>
                    <a:pt x="136" y="1"/>
                  </a:moveTo>
                  <a:cubicBezTo>
                    <a:pt x="103" y="1"/>
                    <a:pt x="87" y="1"/>
                    <a:pt x="50" y="34"/>
                  </a:cubicBezTo>
                  <a:cubicBezTo>
                    <a:pt x="17" y="67"/>
                    <a:pt x="0" y="154"/>
                    <a:pt x="33" y="207"/>
                  </a:cubicBezTo>
                  <a:cubicBezTo>
                    <a:pt x="50" y="240"/>
                    <a:pt x="87" y="257"/>
                    <a:pt x="120" y="257"/>
                  </a:cubicBezTo>
                  <a:cubicBezTo>
                    <a:pt x="136" y="257"/>
                    <a:pt x="169" y="257"/>
                    <a:pt x="190" y="224"/>
                  </a:cubicBezTo>
                  <a:cubicBezTo>
                    <a:pt x="223" y="207"/>
                    <a:pt x="239" y="170"/>
                    <a:pt x="239" y="137"/>
                  </a:cubicBezTo>
                  <a:cubicBezTo>
                    <a:pt x="239" y="104"/>
                    <a:pt x="223" y="67"/>
                    <a:pt x="206" y="50"/>
                  </a:cubicBezTo>
                  <a:cubicBezTo>
                    <a:pt x="206" y="34"/>
                    <a:pt x="190"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4" name="Google Shape;21264;p60"/>
            <p:cNvSpPr/>
            <p:nvPr/>
          </p:nvSpPr>
          <p:spPr>
            <a:xfrm>
              <a:off x="3804450" y="2526300"/>
              <a:ext cx="3525" cy="5575"/>
            </a:xfrm>
            <a:custGeom>
              <a:avLst/>
              <a:gdLst/>
              <a:ahLst/>
              <a:cxnLst/>
              <a:rect l="l" t="t" r="r" b="b"/>
              <a:pathLst>
                <a:path w="141" h="223" extrusionOk="0">
                  <a:moveTo>
                    <a:pt x="140" y="0"/>
                  </a:moveTo>
                  <a:cubicBezTo>
                    <a:pt x="103" y="0"/>
                    <a:pt x="87" y="0"/>
                    <a:pt x="70" y="17"/>
                  </a:cubicBezTo>
                  <a:cubicBezTo>
                    <a:pt x="21" y="70"/>
                    <a:pt x="0" y="157"/>
                    <a:pt x="54" y="206"/>
                  </a:cubicBezTo>
                  <a:cubicBezTo>
                    <a:pt x="54" y="223"/>
                    <a:pt x="54" y="223"/>
                    <a:pt x="70" y="223"/>
                  </a:cubicBezTo>
                  <a:cubicBezTo>
                    <a:pt x="87" y="157"/>
                    <a:pt x="124" y="7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5" name="Google Shape;21265;p60"/>
            <p:cNvSpPr/>
            <p:nvPr/>
          </p:nvSpPr>
          <p:spPr>
            <a:xfrm>
              <a:off x="4206025" y="2377250"/>
              <a:ext cx="5575" cy="6525"/>
            </a:xfrm>
            <a:custGeom>
              <a:avLst/>
              <a:gdLst/>
              <a:ahLst/>
              <a:cxnLst/>
              <a:rect l="l" t="t" r="r" b="b"/>
              <a:pathLst>
                <a:path w="223" h="261" extrusionOk="0">
                  <a:moveTo>
                    <a:pt x="87" y="1"/>
                  </a:moveTo>
                  <a:cubicBezTo>
                    <a:pt x="37" y="17"/>
                    <a:pt x="0" y="87"/>
                    <a:pt x="0" y="157"/>
                  </a:cubicBezTo>
                  <a:cubicBezTo>
                    <a:pt x="0" y="190"/>
                    <a:pt x="37" y="223"/>
                    <a:pt x="54" y="244"/>
                  </a:cubicBezTo>
                  <a:cubicBezTo>
                    <a:pt x="70" y="260"/>
                    <a:pt x="103" y="260"/>
                    <a:pt x="120" y="260"/>
                  </a:cubicBezTo>
                  <a:cubicBezTo>
                    <a:pt x="157" y="260"/>
                    <a:pt x="190" y="244"/>
                    <a:pt x="206" y="207"/>
                  </a:cubicBezTo>
                  <a:cubicBezTo>
                    <a:pt x="223" y="174"/>
                    <a:pt x="223" y="141"/>
                    <a:pt x="223" y="104"/>
                  </a:cubicBezTo>
                  <a:cubicBezTo>
                    <a:pt x="223" y="71"/>
                    <a:pt x="206" y="54"/>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6" name="Google Shape;21266;p60"/>
            <p:cNvSpPr/>
            <p:nvPr/>
          </p:nvSpPr>
          <p:spPr>
            <a:xfrm>
              <a:off x="4192725" y="2455125"/>
              <a:ext cx="6000" cy="6675"/>
            </a:xfrm>
            <a:custGeom>
              <a:avLst/>
              <a:gdLst/>
              <a:ahLst/>
              <a:cxnLst/>
              <a:rect l="l" t="t" r="r" b="b"/>
              <a:pathLst>
                <a:path w="240" h="267" extrusionOk="0">
                  <a:moveTo>
                    <a:pt x="111" y="0"/>
                  </a:moveTo>
                  <a:cubicBezTo>
                    <a:pt x="69" y="0"/>
                    <a:pt x="29" y="33"/>
                    <a:pt x="17" y="81"/>
                  </a:cubicBezTo>
                  <a:cubicBezTo>
                    <a:pt x="0" y="151"/>
                    <a:pt x="17" y="238"/>
                    <a:pt x="87" y="254"/>
                  </a:cubicBezTo>
                  <a:cubicBezTo>
                    <a:pt x="100" y="263"/>
                    <a:pt x="114" y="267"/>
                    <a:pt x="129" y="267"/>
                  </a:cubicBezTo>
                  <a:cubicBezTo>
                    <a:pt x="170" y="267"/>
                    <a:pt x="211" y="235"/>
                    <a:pt x="223" y="184"/>
                  </a:cubicBezTo>
                  <a:cubicBezTo>
                    <a:pt x="239" y="118"/>
                    <a:pt x="223" y="31"/>
                    <a:pt x="157" y="15"/>
                  </a:cubicBezTo>
                  <a:cubicBezTo>
                    <a:pt x="142"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7" name="Google Shape;21267;p60"/>
            <p:cNvSpPr/>
            <p:nvPr/>
          </p:nvSpPr>
          <p:spPr>
            <a:xfrm>
              <a:off x="4186325" y="2397875"/>
              <a:ext cx="6000" cy="6500"/>
            </a:xfrm>
            <a:custGeom>
              <a:avLst/>
              <a:gdLst/>
              <a:ahLst/>
              <a:cxnLst/>
              <a:rect l="l" t="t" r="r" b="b"/>
              <a:pathLst>
                <a:path w="240" h="260" extrusionOk="0">
                  <a:moveTo>
                    <a:pt x="104" y="0"/>
                  </a:moveTo>
                  <a:cubicBezTo>
                    <a:pt x="50" y="0"/>
                    <a:pt x="1" y="70"/>
                    <a:pt x="17" y="140"/>
                  </a:cubicBezTo>
                  <a:cubicBezTo>
                    <a:pt x="17" y="173"/>
                    <a:pt x="34" y="206"/>
                    <a:pt x="50" y="223"/>
                  </a:cubicBezTo>
                  <a:cubicBezTo>
                    <a:pt x="83" y="260"/>
                    <a:pt x="120" y="260"/>
                    <a:pt x="137" y="260"/>
                  </a:cubicBezTo>
                  <a:cubicBezTo>
                    <a:pt x="170" y="243"/>
                    <a:pt x="186" y="223"/>
                    <a:pt x="207" y="206"/>
                  </a:cubicBezTo>
                  <a:cubicBezTo>
                    <a:pt x="223" y="173"/>
                    <a:pt x="240" y="140"/>
                    <a:pt x="240" y="103"/>
                  </a:cubicBezTo>
                  <a:cubicBezTo>
                    <a:pt x="223" y="70"/>
                    <a:pt x="207" y="37"/>
                    <a:pt x="186" y="17"/>
                  </a:cubicBezTo>
                  <a:lnTo>
                    <a:pt x="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8" name="Google Shape;21268;p60"/>
            <p:cNvSpPr/>
            <p:nvPr/>
          </p:nvSpPr>
          <p:spPr>
            <a:xfrm>
              <a:off x="4089225" y="2184925"/>
              <a:ext cx="5600" cy="3600"/>
            </a:xfrm>
            <a:custGeom>
              <a:avLst/>
              <a:gdLst/>
              <a:ahLst/>
              <a:cxnLst/>
              <a:rect l="l" t="t" r="r" b="b"/>
              <a:pathLst>
                <a:path w="224" h="144" extrusionOk="0">
                  <a:moveTo>
                    <a:pt x="1" y="0"/>
                  </a:moveTo>
                  <a:lnTo>
                    <a:pt x="1" y="33"/>
                  </a:lnTo>
                  <a:cubicBezTo>
                    <a:pt x="1" y="66"/>
                    <a:pt x="17" y="103"/>
                    <a:pt x="50" y="120"/>
                  </a:cubicBezTo>
                  <a:cubicBezTo>
                    <a:pt x="65" y="132"/>
                    <a:pt x="86" y="143"/>
                    <a:pt x="102" y="143"/>
                  </a:cubicBezTo>
                  <a:cubicBezTo>
                    <a:pt x="109" y="143"/>
                    <a:pt x="116" y="141"/>
                    <a:pt x="120" y="136"/>
                  </a:cubicBezTo>
                  <a:cubicBezTo>
                    <a:pt x="190" y="136"/>
                    <a:pt x="223" y="66"/>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9" name="Google Shape;21269;p60"/>
            <p:cNvSpPr/>
            <p:nvPr/>
          </p:nvSpPr>
          <p:spPr>
            <a:xfrm>
              <a:off x="4198275" y="2393950"/>
              <a:ext cx="6125" cy="6525"/>
            </a:xfrm>
            <a:custGeom>
              <a:avLst/>
              <a:gdLst/>
              <a:ahLst/>
              <a:cxnLst/>
              <a:rect l="l" t="t" r="r" b="b"/>
              <a:pathLst>
                <a:path w="245" h="261" extrusionOk="0">
                  <a:moveTo>
                    <a:pt x="140" y="0"/>
                  </a:moveTo>
                  <a:cubicBezTo>
                    <a:pt x="87" y="0"/>
                    <a:pt x="48" y="33"/>
                    <a:pt x="17" y="91"/>
                  </a:cubicBezTo>
                  <a:cubicBezTo>
                    <a:pt x="1" y="141"/>
                    <a:pt x="38" y="227"/>
                    <a:pt x="87" y="244"/>
                  </a:cubicBezTo>
                  <a:cubicBezTo>
                    <a:pt x="104" y="260"/>
                    <a:pt x="120" y="260"/>
                    <a:pt x="141" y="260"/>
                  </a:cubicBezTo>
                  <a:cubicBezTo>
                    <a:pt x="174" y="244"/>
                    <a:pt x="223" y="227"/>
                    <a:pt x="223" y="174"/>
                  </a:cubicBezTo>
                  <a:cubicBezTo>
                    <a:pt x="244" y="124"/>
                    <a:pt x="244" y="71"/>
                    <a:pt x="207" y="38"/>
                  </a:cubicBezTo>
                  <a:cubicBezTo>
                    <a:pt x="207" y="21"/>
                    <a:pt x="190" y="21"/>
                    <a:pt x="174" y="5"/>
                  </a:cubicBezTo>
                  <a:cubicBezTo>
                    <a:pt x="162" y="2"/>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0" name="Google Shape;21270;p60"/>
            <p:cNvSpPr/>
            <p:nvPr/>
          </p:nvSpPr>
          <p:spPr>
            <a:xfrm>
              <a:off x="4068625" y="2184925"/>
              <a:ext cx="6000" cy="5025"/>
            </a:xfrm>
            <a:custGeom>
              <a:avLst/>
              <a:gdLst/>
              <a:ahLst/>
              <a:cxnLst/>
              <a:rect l="l" t="t" r="r" b="b"/>
              <a:pathLst>
                <a:path w="240" h="201" extrusionOk="0">
                  <a:moveTo>
                    <a:pt x="33" y="0"/>
                  </a:moveTo>
                  <a:cubicBezTo>
                    <a:pt x="33" y="17"/>
                    <a:pt x="17" y="17"/>
                    <a:pt x="17" y="33"/>
                  </a:cubicBezTo>
                  <a:cubicBezTo>
                    <a:pt x="0" y="83"/>
                    <a:pt x="33" y="169"/>
                    <a:pt x="87" y="186"/>
                  </a:cubicBezTo>
                  <a:cubicBezTo>
                    <a:pt x="100" y="196"/>
                    <a:pt x="115" y="201"/>
                    <a:pt x="130" y="201"/>
                  </a:cubicBezTo>
                  <a:cubicBezTo>
                    <a:pt x="170" y="201"/>
                    <a:pt x="211" y="168"/>
                    <a:pt x="223" y="120"/>
                  </a:cubicBezTo>
                  <a:cubicBezTo>
                    <a:pt x="239" y="83"/>
                    <a:pt x="239" y="33"/>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1" name="Google Shape;21271;p60"/>
            <p:cNvSpPr/>
            <p:nvPr/>
          </p:nvSpPr>
          <p:spPr>
            <a:xfrm>
              <a:off x="4106850" y="2474350"/>
              <a:ext cx="1275" cy="425"/>
            </a:xfrm>
            <a:custGeom>
              <a:avLst/>
              <a:gdLst/>
              <a:ahLst/>
              <a:cxnLst/>
              <a:rect l="l" t="t" r="r" b="b"/>
              <a:pathLst>
                <a:path w="51" h="17" extrusionOk="0">
                  <a:moveTo>
                    <a:pt x="1" y="0"/>
                  </a:moveTo>
                  <a:cubicBezTo>
                    <a:pt x="17" y="0"/>
                    <a:pt x="34" y="17"/>
                    <a:pt x="50" y="17"/>
                  </a:cubicBezTo>
                  <a:cubicBezTo>
                    <a:pt x="50" y="17"/>
                    <a:pt x="34" y="17"/>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2" name="Google Shape;21272;p60"/>
            <p:cNvSpPr/>
            <p:nvPr/>
          </p:nvSpPr>
          <p:spPr>
            <a:xfrm>
              <a:off x="4182400" y="2442650"/>
              <a:ext cx="6025" cy="6375"/>
            </a:xfrm>
            <a:custGeom>
              <a:avLst/>
              <a:gdLst/>
              <a:ahLst/>
              <a:cxnLst/>
              <a:rect l="l" t="t" r="r" b="b"/>
              <a:pathLst>
                <a:path w="241" h="255" extrusionOk="0">
                  <a:moveTo>
                    <a:pt x="111" y="0"/>
                  </a:moveTo>
                  <a:cubicBezTo>
                    <a:pt x="70" y="0"/>
                    <a:pt x="29" y="33"/>
                    <a:pt x="17" y="81"/>
                  </a:cubicBezTo>
                  <a:cubicBezTo>
                    <a:pt x="1" y="151"/>
                    <a:pt x="17" y="221"/>
                    <a:pt x="87" y="254"/>
                  </a:cubicBezTo>
                  <a:lnTo>
                    <a:pt x="137" y="254"/>
                  </a:lnTo>
                  <a:cubicBezTo>
                    <a:pt x="174" y="254"/>
                    <a:pt x="207" y="221"/>
                    <a:pt x="224" y="168"/>
                  </a:cubicBezTo>
                  <a:cubicBezTo>
                    <a:pt x="240" y="135"/>
                    <a:pt x="224" y="81"/>
                    <a:pt x="207" y="48"/>
                  </a:cubicBezTo>
                  <a:cubicBezTo>
                    <a:pt x="191" y="32"/>
                    <a:pt x="174" y="15"/>
                    <a:pt x="158" y="15"/>
                  </a:cubicBezTo>
                  <a:cubicBezTo>
                    <a:pt x="143" y="5"/>
                    <a:pt x="127"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3" name="Google Shape;21273;p60"/>
            <p:cNvSpPr/>
            <p:nvPr/>
          </p:nvSpPr>
          <p:spPr>
            <a:xfrm>
              <a:off x="3796300" y="2514750"/>
              <a:ext cx="1375" cy="4675"/>
            </a:xfrm>
            <a:custGeom>
              <a:avLst/>
              <a:gdLst/>
              <a:ahLst/>
              <a:cxnLst/>
              <a:rect l="l" t="t" r="r" b="b"/>
              <a:pathLst>
                <a:path w="55" h="187" extrusionOk="0">
                  <a:moveTo>
                    <a:pt x="0" y="1"/>
                  </a:moveTo>
                  <a:lnTo>
                    <a:pt x="0" y="186"/>
                  </a:lnTo>
                  <a:cubicBezTo>
                    <a:pt x="17" y="170"/>
                    <a:pt x="38" y="153"/>
                    <a:pt x="38" y="137"/>
                  </a:cubicBezTo>
                  <a:cubicBezTo>
                    <a:pt x="54" y="83"/>
                    <a:pt x="38"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4" name="Google Shape;21274;p60"/>
            <p:cNvSpPr/>
            <p:nvPr/>
          </p:nvSpPr>
          <p:spPr>
            <a:xfrm>
              <a:off x="4187975" y="2475175"/>
              <a:ext cx="5600" cy="5600"/>
            </a:xfrm>
            <a:custGeom>
              <a:avLst/>
              <a:gdLst/>
              <a:ahLst/>
              <a:cxnLst/>
              <a:rect l="l" t="t" r="r" b="b"/>
              <a:pathLst>
                <a:path w="224" h="224" extrusionOk="0">
                  <a:moveTo>
                    <a:pt x="104" y="0"/>
                  </a:moveTo>
                  <a:cubicBezTo>
                    <a:pt x="38" y="17"/>
                    <a:pt x="1" y="87"/>
                    <a:pt x="1" y="157"/>
                  </a:cubicBezTo>
                  <a:cubicBezTo>
                    <a:pt x="1" y="190"/>
                    <a:pt x="17" y="207"/>
                    <a:pt x="38" y="223"/>
                  </a:cubicBezTo>
                  <a:cubicBezTo>
                    <a:pt x="104" y="190"/>
                    <a:pt x="157" y="157"/>
                    <a:pt x="223" y="120"/>
                  </a:cubicBezTo>
                  <a:cubicBezTo>
                    <a:pt x="223" y="87"/>
                    <a:pt x="207" y="54"/>
                    <a:pt x="174" y="37"/>
                  </a:cubicBezTo>
                  <a:cubicBezTo>
                    <a:pt x="174" y="17"/>
                    <a:pt x="157" y="17"/>
                    <a:pt x="157" y="17"/>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5" name="Google Shape;21275;p60"/>
            <p:cNvSpPr/>
            <p:nvPr/>
          </p:nvSpPr>
          <p:spPr>
            <a:xfrm>
              <a:off x="4218900" y="2421050"/>
              <a:ext cx="5175" cy="6525"/>
            </a:xfrm>
            <a:custGeom>
              <a:avLst/>
              <a:gdLst/>
              <a:ahLst/>
              <a:cxnLst/>
              <a:rect l="l" t="t" r="r" b="b"/>
              <a:pathLst>
                <a:path w="207" h="261" extrusionOk="0">
                  <a:moveTo>
                    <a:pt x="141" y="1"/>
                  </a:moveTo>
                  <a:cubicBezTo>
                    <a:pt x="103" y="1"/>
                    <a:pt x="70" y="17"/>
                    <a:pt x="54" y="38"/>
                  </a:cubicBezTo>
                  <a:cubicBezTo>
                    <a:pt x="0" y="71"/>
                    <a:pt x="0" y="158"/>
                    <a:pt x="37" y="207"/>
                  </a:cubicBezTo>
                  <a:cubicBezTo>
                    <a:pt x="54" y="244"/>
                    <a:pt x="70" y="261"/>
                    <a:pt x="103" y="261"/>
                  </a:cubicBezTo>
                  <a:cubicBezTo>
                    <a:pt x="141" y="261"/>
                    <a:pt x="157" y="261"/>
                    <a:pt x="190" y="244"/>
                  </a:cubicBezTo>
                  <a:cubicBezTo>
                    <a:pt x="190" y="174"/>
                    <a:pt x="190" y="104"/>
                    <a:pt x="207" y="54"/>
                  </a:cubicBezTo>
                  <a:cubicBezTo>
                    <a:pt x="190" y="38"/>
                    <a:pt x="174" y="17"/>
                    <a:pt x="157" y="17"/>
                  </a:cubicBezTo>
                  <a:cubicBezTo>
                    <a:pt x="157" y="1"/>
                    <a:pt x="14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6" name="Google Shape;21276;p60"/>
            <p:cNvSpPr/>
            <p:nvPr/>
          </p:nvSpPr>
          <p:spPr>
            <a:xfrm>
              <a:off x="4207775" y="2454225"/>
              <a:ext cx="6000" cy="6600"/>
            </a:xfrm>
            <a:custGeom>
              <a:avLst/>
              <a:gdLst/>
              <a:ahLst/>
              <a:cxnLst/>
              <a:rect l="l" t="t" r="r" b="b"/>
              <a:pathLst>
                <a:path w="240" h="264" extrusionOk="0">
                  <a:moveTo>
                    <a:pt x="121" y="1"/>
                  </a:moveTo>
                  <a:cubicBezTo>
                    <a:pt x="76" y="1"/>
                    <a:pt x="41" y="32"/>
                    <a:pt x="17" y="84"/>
                  </a:cubicBezTo>
                  <a:cubicBezTo>
                    <a:pt x="0" y="154"/>
                    <a:pt x="33" y="220"/>
                    <a:pt x="87" y="257"/>
                  </a:cubicBezTo>
                  <a:cubicBezTo>
                    <a:pt x="96" y="262"/>
                    <a:pt x="106" y="264"/>
                    <a:pt x="115" y="264"/>
                  </a:cubicBezTo>
                  <a:cubicBezTo>
                    <a:pt x="139" y="264"/>
                    <a:pt x="163" y="251"/>
                    <a:pt x="190" y="236"/>
                  </a:cubicBezTo>
                  <a:cubicBezTo>
                    <a:pt x="206" y="220"/>
                    <a:pt x="223" y="187"/>
                    <a:pt x="239" y="154"/>
                  </a:cubicBezTo>
                  <a:cubicBezTo>
                    <a:pt x="239" y="100"/>
                    <a:pt x="223" y="30"/>
                    <a:pt x="173" y="14"/>
                  </a:cubicBezTo>
                  <a:cubicBezTo>
                    <a:pt x="155" y="5"/>
                    <a:pt x="137"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7" name="Google Shape;21277;p60"/>
            <p:cNvSpPr/>
            <p:nvPr/>
          </p:nvSpPr>
          <p:spPr>
            <a:xfrm>
              <a:off x="3800225" y="2543500"/>
              <a:ext cx="3000" cy="6000"/>
            </a:xfrm>
            <a:custGeom>
              <a:avLst/>
              <a:gdLst/>
              <a:ahLst/>
              <a:cxnLst/>
              <a:rect l="l" t="t" r="r" b="b"/>
              <a:pathLst>
                <a:path w="120" h="240" extrusionOk="0">
                  <a:moveTo>
                    <a:pt x="103" y="1"/>
                  </a:moveTo>
                  <a:cubicBezTo>
                    <a:pt x="66" y="1"/>
                    <a:pt x="50" y="17"/>
                    <a:pt x="33" y="50"/>
                  </a:cubicBezTo>
                  <a:cubicBezTo>
                    <a:pt x="17" y="67"/>
                    <a:pt x="0" y="104"/>
                    <a:pt x="17" y="137"/>
                  </a:cubicBezTo>
                  <a:cubicBezTo>
                    <a:pt x="17" y="170"/>
                    <a:pt x="33" y="207"/>
                    <a:pt x="50" y="224"/>
                  </a:cubicBezTo>
                  <a:cubicBezTo>
                    <a:pt x="50" y="224"/>
                    <a:pt x="66" y="224"/>
                    <a:pt x="66" y="240"/>
                  </a:cubicBezTo>
                  <a:cubicBezTo>
                    <a:pt x="87" y="153"/>
                    <a:pt x="103" y="67"/>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8" name="Google Shape;21278;p60"/>
            <p:cNvSpPr/>
            <p:nvPr/>
          </p:nvSpPr>
          <p:spPr>
            <a:xfrm>
              <a:off x="3935450" y="2184925"/>
              <a:ext cx="1775" cy="425"/>
            </a:xfrm>
            <a:custGeom>
              <a:avLst/>
              <a:gdLst/>
              <a:ahLst/>
              <a:cxnLst/>
              <a:rect l="l" t="t" r="r" b="b"/>
              <a:pathLst>
                <a:path w="71" h="17" extrusionOk="0">
                  <a:moveTo>
                    <a:pt x="0" y="0"/>
                  </a:moveTo>
                  <a:cubicBezTo>
                    <a:pt x="0" y="17"/>
                    <a:pt x="17" y="17"/>
                    <a:pt x="38" y="17"/>
                  </a:cubicBezTo>
                  <a:cubicBezTo>
                    <a:pt x="54" y="17"/>
                    <a:pt x="54" y="17"/>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9" name="Google Shape;21279;p60"/>
            <p:cNvSpPr/>
            <p:nvPr/>
          </p:nvSpPr>
          <p:spPr>
            <a:xfrm>
              <a:off x="3920400" y="2184925"/>
              <a:ext cx="5175" cy="1675"/>
            </a:xfrm>
            <a:custGeom>
              <a:avLst/>
              <a:gdLst/>
              <a:ahLst/>
              <a:cxnLst/>
              <a:rect l="l" t="t" r="r" b="b"/>
              <a:pathLst>
                <a:path w="207" h="67" extrusionOk="0">
                  <a:moveTo>
                    <a:pt x="0" y="0"/>
                  </a:moveTo>
                  <a:lnTo>
                    <a:pt x="21" y="17"/>
                  </a:lnTo>
                  <a:cubicBezTo>
                    <a:pt x="38" y="50"/>
                    <a:pt x="71" y="66"/>
                    <a:pt x="87" y="66"/>
                  </a:cubicBezTo>
                  <a:cubicBezTo>
                    <a:pt x="124" y="66"/>
                    <a:pt x="157" y="66"/>
                    <a:pt x="174" y="33"/>
                  </a:cubicBezTo>
                  <a:cubicBezTo>
                    <a:pt x="190" y="33"/>
                    <a:pt x="190" y="17"/>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0" name="Google Shape;21280;p60"/>
            <p:cNvSpPr/>
            <p:nvPr/>
          </p:nvSpPr>
          <p:spPr>
            <a:xfrm>
              <a:off x="3796300" y="2218425"/>
              <a:ext cx="5175" cy="6400"/>
            </a:xfrm>
            <a:custGeom>
              <a:avLst/>
              <a:gdLst/>
              <a:ahLst/>
              <a:cxnLst/>
              <a:rect l="l" t="t" r="r" b="b"/>
              <a:pathLst>
                <a:path w="207" h="256" extrusionOk="0">
                  <a:moveTo>
                    <a:pt x="71" y="0"/>
                  </a:moveTo>
                  <a:cubicBezTo>
                    <a:pt x="54" y="0"/>
                    <a:pt x="17" y="17"/>
                    <a:pt x="0" y="33"/>
                  </a:cubicBezTo>
                  <a:lnTo>
                    <a:pt x="0" y="223"/>
                  </a:lnTo>
                  <a:cubicBezTo>
                    <a:pt x="17" y="223"/>
                    <a:pt x="17" y="223"/>
                    <a:pt x="17" y="239"/>
                  </a:cubicBezTo>
                  <a:cubicBezTo>
                    <a:pt x="54" y="256"/>
                    <a:pt x="71" y="256"/>
                    <a:pt x="104" y="256"/>
                  </a:cubicBezTo>
                  <a:cubicBezTo>
                    <a:pt x="141" y="256"/>
                    <a:pt x="157" y="239"/>
                    <a:pt x="174" y="206"/>
                  </a:cubicBezTo>
                  <a:cubicBezTo>
                    <a:pt x="190" y="169"/>
                    <a:pt x="207" y="136"/>
                    <a:pt x="190" y="103"/>
                  </a:cubicBezTo>
                  <a:cubicBezTo>
                    <a:pt x="190" y="66"/>
                    <a:pt x="174" y="50"/>
                    <a:pt x="157" y="17"/>
                  </a:cubicBezTo>
                  <a:cubicBezTo>
                    <a:pt x="141" y="17"/>
                    <a:pt x="141" y="17"/>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1" name="Google Shape;21281;p60"/>
            <p:cNvSpPr/>
            <p:nvPr/>
          </p:nvSpPr>
          <p:spPr>
            <a:xfrm>
              <a:off x="4005025" y="2184925"/>
              <a:ext cx="4350" cy="1250"/>
            </a:xfrm>
            <a:custGeom>
              <a:avLst/>
              <a:gdLst/>
              <a:ahLst/>
              <a:cxnLst/>
              <a:rect l="l" t="t" r="r" b="b"/>
              <a:pathLst>
                <a:path w="174" h="50" extrusionOk="0">
                  <a:moveTo>
                    <a:pt x="0" y="0"/>
                  </a:moveTo>
                  <a:lnTo>
                    <a:pt x="17" y="17"/>
                  </a:lnTo>
                  <a:cubicBezTo>
                    <a:pt x="54" y="50"/>
                    <a:pt x="70" y="50"/>
                    <a:pt x="103" y="50"/>
                  </a:cubicBezTo>
                  <a:cubicBezTo>
                    <a:pt x="141" y="33"/>
                    <a:pt x="157" y="33"/>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2" name="Google Shape;21282;p60"/>
            <p:cNvSpPr/>
            <p:nvPr/>
          </p:nvSpPr>
          <p:spPr>
            <a:xfrm>
              <a:off x="3816500" y="2184925"/>
              <a:ext cx="6000" cy="4350"/>
            </a:xfrm>
            <a:custGeom>
              <a:avLst/>
              <a:gdLst/>
              <a:ahLst/>
              <a:cxnLst/>
              <a:rect l="l" t="t" r="r" b="b"/>
              <a:pathLst>
                <a:path w="240" h="174" extrusionOk="0">
                  <a:moveTo>
                    <a:pt x="17" y="0"/>
                  </a:moveTo>
                  <a:cubicBezTo>
                    <a:pt x="1" y="66"/>
                    <a:pt x="34" y="136"/>
                    <a:pt x="87" y="169"/>
                  </a:cubicBezTo>
                  <a:cubicBezTo>
                    <a:pt x="99" y="172"/>
                    <a:pt x="110" y="174"/>
                    <a:pt x="121" y="174"/>
                  </a:cubicBezTo>
                  <a:cubicBezTo>
                    <a:pt x="174" y="174"/>
                    <a:pt x="212" y="141"/>
                    <a:pt x="240" y="83"/>
                  </a:cubicBezTo>
                  <a:lnTo>
                    <a:pt x="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3" name="Google Shape;21283;p60"/>
            <p:cNvSpPr/>
            <p:nvPr/>
          </p:nvSpPr>
          <p:spPr>
            <a:xfrm>
              <a:off x="3837125" y="2184925"/>
              <a:ext cx="5575" cy="3000"/>
            </a:xfrm>
            <a:custGeom>
              <a:avLst/>
              <a:gdLst/>
              <a:ahLst/>
              <a:cxnLst/>
              <a:rect l="l" t="t" r="r" b="b"/>
              <a:pathLst>
                <a:path w="223" h="120" extrusionOk="0">
                  <a:moveTo>
                    <a:pt x="0" y="0"/>
                  </a:moveTo>
                  <a:cubicBezTo>
                    <a:pt x="17" y="33"/>
                    <a:pt x="33" y="66"/>
                    <a:pt x="54" y="83"/>
                  </a:cubicBezTo>
                  <a:cubicBezTo>
                    <a:pt x="70" y="103"/>
                    <a:pt x="103" y="120"/>
                    <a:pt x="136" y="120"/>
                  </a:cubicBezTo>
                  <a:cubicBezTo>
                    <a:pt x="173" y="103"/>
                    <a:pt x="206" y="5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4" name="Google Shape;21284;p60"/>
            <p:cNvSpPr/>
            <p:nvPr/>
          </p:nvSpPr>
          <p:spPr>
            <a:xfrm>
              <a:off x="4189725" y="2425275"/>
              <a:ext cx="6000" cy="6375"/>
            </a:xfrm>
            <a:custGeom>
              <a:avLst/>
              <a:gdLst/>
              <a:ahLst/>
              <a:cxnLst/>
              <a:rect l="l" t="t" r="r" b="b"/>
              <a:pathLst>
                <a:path w="240" h="255" extrusionOk="0">
                  <a:moveTo>
                    <a:pt x="125" y="1"/>
                  </a:moveTo>
                  <a:cubicBezTo>
                    <a:pt x="80" y="1"/>
                    <a:pt x="28" y="31"/>
                    <a:pt x="1" y="75"/>
                  </a:cubicBezTo>
                  <a:lnTo>
                    <a:pt x="1" y="141"/>
                  </a:lnTo>
                  <a:cubicBezTo>
                    <a:pt x="1" y="195"/>
                    <a:pt x="34" y="228"/>
                    <a:pt x="71" y="244"/>
                  </a:cubicBezTo>
                  <a:cubicBezTo>
                    <a:pt x="84" y="251"/>
                    <a:pt x="101" y="255"/>
                    <a:pt x="118" y="255"/>
                  </a:cubicBezTo>
                  <a:cubicBezTo>
                    <a:pt x="143" y="255"/>
                    <a:pt x="169" y="247"/>
                    <a:pt x="190" y="228"/>
                  </a:cubicBezTo>
                  <a:cubicBezTo>
                    <a:pt x="190" y="211"/>
                    <a:pt x="207" y="195"/>
                    <a:pt x="207" y="178"/>
                  </a:cubicBezTo>
                  <a:cubicBezTo>
                    <a:pt x="240" y="108"/>
                    <a:pt x="207"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5" name="Google Shape;21285;p60"/>
            <p:cNvSpPr/>
            <p:nvPr/>
          </p:nvSpPr>
          <p:spPr>
            <a:xfrm>
              <a:off x="4109425" y="2409150"/>
              <a:ext cx="6000" cy="6775"/>
            </a:xfrm>
            <a:custGeom>
              <a:avLst/>
              <a:gdLst/>
              <a:ahLst/>
              <a:cxnLst/>
              <a:rect l="l" t="t" r="r" b="b"/>
              <a:pathLst>
                <a:path w="240" h="271" extrusionOk="0">
                  <a:moveTo>
                    <a:pt x="110" y="0"/>
                  </a:moveTo>
                  <a:cubicBezTo>
                    <a:pt x="70" y="0"/>
                    <a:pt x="29" y="33"/>
                    <a:pt x="17" y="81"/>
                  </a:cubicBezTo>
                  <a:cubicBezTo>
                    <a:pt x="1" y="151"/>
                    <a:pt x="17" y="238"/>
                    <a:pt x="87" y="254"/>
                  </a:cubicBezTo>
                  <a:cubicBezTo>
                    <a:pt x="104" y="271"/>
                    <a:pt x="120" y="271"/>
                    <a:pt x="137" y="271"/>
                  </a:cubicBezTo>
                  <a:cubicBezTo>
                    <a:pt x="170" y="254"/>
                    <a:pt x="207" y="238"/>
                    <a:pt x="224" y="184"/>
                  </a:cubicBezTo>
                  <a:cubicBezTo>
                    <a:pt x="240" y="135"/>
                    <a:pt x="224" y="81"/>
                    <a:pt x="207" y="48"/>
                  </a:cubicBezTo>
                  <a:cubicBezTo>
                    <a:pt x="191" y="32"/>
                    <a:pt x="170" y="15"/>
                    <a:pt x="153" y="15"/>
                  </a:cubicBezTo>
                  <a:cubicBezTo>
                    <a:pt x="140" y="5"/>
                    <a:pt x="125"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6" name="Google Shape;21286;p60"/>
            <p:cNvSpPr/>
            <p:nvPr/>
          </p:nvSpPr>
          <p:spPr>
            <a:xfrm>
              <a:off x="4107275" y="2426750"/>
              <a:ext cx="6000" cy="6500"/>
            </a:xfrm>
            <a:custGeom>
              <a:avLst/>
              <a:gdLst/>
              <a:ahLst/>
              <a:cxnLst/>
              <a:rect l="l" t="t" r="r" b="b"/>
              <a:pathLst>
                <a:path w="240" h="260" extrusionOk="0">
                  <a:moveTo>
                    <a:pt x="105" y="1"/>
                  </a:moveTo>
                  <a:cubicBezTo>
                    <a:pt x="91" y="1"/>
                    <a:pt x="79" y="6"/>
                    <a:pt x="70" y="16"/>
                  </a:cubicBezTo>
                  <a:cubicBezTo>
                    <a:pt x="33" y="33"/>
                    <a:pt x="17" y="49"/>
                    <a:pt x="17" y="82"/>
                  </a:cubicBezTo>
                  <a:cubicBezTo>
                    <a:pt x="0" y="119"/>
                    <a:pt x="0" y="152"/>
                    <a:pt x="17" y="169"/>
                  </a:cubicBezTo>
                  <a:cubicBezTo>
                    <a:pt x="17" y="202"/>
                    <a:pt x="50" y="239"/>
                    <a:pt x="87" y="255"/>
                  </a:cubicBezTo>
                  <a:cubicBezTo>
                    <a:pt x="96" y="258"/>
                    <a:pt x="105" y="260"/>
                    <a:pt x="114" y="260"/>
                  </a:cubicBezTo>
                  <a:cubicBezTo>
                    <a:pt x="159" y="260"/>
                    <a:pt x="209" y="229"/>
                    <a:pt x="223" y="185"/>
                  </a:cubicBezTo>
                  <a:cubicBezTo>
                    <a:pt x="239" y="119"/>
                    <a:pt x="223" y="33"/>
                    <a:pt x="153" y="16"/>
                  </a:cubicBezTo>
                  <a:cubicBezTo>
                    <a:pt x="136" y="6"/>
                    <a:pt x="120"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7" name="Google Shape;21287;p60"/>
            <p:cNvSpPr/>
            <p:nvPr/>
          </p:nvSpPr>
          <p:spPr>
            <a:xfrm>
              <a:off x="4119750" y="2472000"/>
              <a:ext cx="6000" cy="6700"/>
            </a:xfrm>
            <a:custGeom>
              <a:avLst/>
              <a:gdLst/>
              <a:ahLst/>
              <a:cxnLst/>
              <a:rect l="l" t="t" r="r" b="b"/>
              <a:pathLst>
                <a:path w="240" h="268" extrusionOk="0">
                  <a:moveTo>
                    <a:pt x="120" y="0"/>
                  </a:moveTo>
                  <a:cubicBezTo>
                    <a:pt x="114" y="0"/>
                    <a:pt x="109" y="2"/>
                    <a:pt x="103" y="8"/>
                  </a:cubicBezTo>
                  <a:cubicBezTo>
                    <a:pt x="33" y="8"/>
                    <a:pt x="0" y="78"/>
                    <a:pt x="17" y="144"/>
                  </a:cubicBezTo>
                  <a:cubicBezTo>
                    <a:pt x="17" y="181"/>
                    <a:pt x="33" y="214"/>
                    <a:pt x="50" y="230"/>
                  </a:cubicBezTo>
                  <a:cubicBezTo>
                    <a:pt x="66" y="247"/>
                    <a:pt x="103" y="268"/>
                    <a:pt x="136" y="268"/>
                  </a:cubicBezTo>
                  <a:cubicBezTo>
                    <a:pt x="169" y="247"/>
                    <a:pt x="190" y="230"/>
                    <a:pt x="206" y="214"/>
                  </a:cubicBezTo>
                  <a:cubicBezTo>
                    <a:pt x="223" y="181"/>
                    <a:pt x="239" y="144"/>
                    <a:pt x="223" y="111"/>
                  </a:cubicBezTo>
                  <a:cubicBezTo>
                    <a:pt x="223" y="78"/>
                    <a:pt x="206" y="41"/>
                    <a:pt x="190" y="24"/>
                  </a:cubicBezTo>
                  <a:cubicBezTo>
                    <a:pt x="169" y="24"/>
                    <a:pt x="169" y="8"/>
                    <a:pt x="153" y="8"/>
                  </a:cubicBezTo>
                  <a:cubicBezTo>
                    <a:pt x="142" y="8"/>
                    <a:pt x="131"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8" name="Google Shape;21288;p60"/>
            <p:cNvSpPr/>
            <p:nvPr/>
          </p:nvSpPr>
          <p:spPr>
            <a:xfrm>
              <a:off x="4106850" y="2459300"/>
              <a:ext cx="6000" cy="6525"/>
            </a:xfrm>
            <a:custGeom>
              <a:avLst/>
              <a:gdLst/>
              <a:ahLst/>
              <a:cxnLst/>
              <a:rect l="l" t="t" r="r" b="b"/>
              <a:pathLst>
                <a:path w="240" h="261" extrusionOk="0">
                  <a:moveTo>
                    <a:pt x="137" y="0"/>
                  </a:moveTo>
                  <a:cubicBezTo>
                    <a:pt x="104" y="0"/>
                    <a:pt x="67" y="0"/>
                    <a:pt x="50" y="17"/>
                  </a:cubicBezTo>
                  <a:cubicBezTo>
                    <a:pt x="34" y="54"/>
                    <a:pt x="17" y="87"/>
                    <a:pt x="17" y="120"/>
                  </a:cubicBezTo>
                  <a:cubicBezTo>
                    <a:pt x="1" y="157"/>
                    <a:pt x="17" y="190"/>
                    <a:pt x="34" y="207"/>
                  </a:cubicBezTo>
                  <a:cubicBezTo>
                    <a:pt x="50" y="240"/>
                    <a:pt x="87" y="260"/>
                    <a:pt x="104" y="260"/>
                  </a:cubicBezTo>
                  <a:cubicBezTo>
                    <a:pt x="137" y="260"/>
                    <a:pt x="170" y="260"/>
                    <a:pt x="190" y="223"/>
                  </a:cubicBezTo>
                  <a:cubicBezTo>
                    <a:pt x="240" y="190"/>
                    <a:pt x="240" y="104"/>
                    <a:pt x="207" y="54"/>
                  </a:cubicBezTo>
                  <a:cubicBezTo>
                    <a:pt x="190" y="33"/>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9" name="Google Shape;21289;p60"/>
            <p:cNvSpPr/>
            <p:nvPr/>
          </p:nvSpPr>
          <p:spPr>
            <a:xfrm>
              <a:off x="4127475" y="2436600"/>
              <a:ext cx="6000" cy="6550"/>
            </a:xfrm>
            <a:custGeom>
              <a:avLst/>
              <a:gdLst/>
              <a:ahLst/>
              <a:cxnLst/>
              <a:rect l="l" t="t" r="r" b="b"/>
              <a:pathLst>
                <a:path w="240" h="262" extrusionOk="0">
                  <a:moveTo>
                    <a:pt x="111" y="1"/>
                  </a:moveTo>
                  <a:cubicBezTo>
                    <a:pt x="70" y="1"/>
                    <a:pt x="29" y="32"/>
                    <a:pt x="17" y="84"/>
                  </a:cubicBezTo>
                  <a:cubicBezTo>
                    <a:pt x="0" y="154"/>
                    <a:pt x="17" y="220"/>
                    <a:pt x="87" y="257"/>
                  </a:cubicBezTo>
                  <a:cubicBezTo>
                    <a:pt x="95" y="260"/>
                    <a:pt x="104" y="261"/>
                    <a:pt x="114" y="261"/>
                  </a:cubicBezTo>
                  <a:cubicBezTo>
                    <a:pt x="159" y="261"/>
                    <a:pt x="209" y="229"/>
                    <a:pt x="223" y="170"/>
                  </a:cubicBezTo>
                  <a:cubicBezTo>
                    <a:pt x="240" y="100"/>
                    <a:pt x="223" y="34"/>
                    <a:pt x="153" y="14"/>
                  </a:cubicBezTo>
                  <a:cubicBezTo>
                    <a:pt x="140" y="5"/>
                    <a:pt x="125"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0" name="Google Shape;21290;p60"/>
            <p:cNvSpPr/>
            <p:nvPr/>
          </p:nvSpPr>
          <p:spPr>
            <a:xfrm>
              <a:off x="4121400" y="2456550"/>
              <a:ext cx="5675" cy="6700"/>
            </a:xfrm>
            <a:custGeom>
              <a:avLst/>
              <a:gdLst/>
              <a:ahLst/>
              <a:cxnLst/>
              <a:rect l="l" t="t" r="r" b="b"/>
              <a:pathLst>
                <a:path w="227" h="268" extrusionOk="0">
                  <a:moveTo>
                    <a:pt x="118" y="0"/>
                  </a:moveTo>
                  <a:cubicBezTo>
                    <a:pt x="109" y="0"/>
                    <a:pt x="99" y="2"/>
                    <a:pt x="87" y="7"/>
                  </a:cubicBezTo>
                  <a:cubicBezTo>
                    <a:pt x="37" y="7"/>
                    <a:pt x="0" y="77"/>
                    <a:pt x="0" y="143"/>
                  </a:cubicBezTo>
                  <a:cubicBezTo>
                    <a:pt x="21" y="214"/>
                    <a:pt x="70" y="267"/>
                    <a:pt x="124" y="267"/>
                  </a:cubicBezTo>
                  <a:cubicBezTo>
                    <a:pt x="157" y="247"/>
                    <a:pt x="190" y="230"/>
                    <a:pt x="206" y="214"/>
                  </a:cubicBezTo>
                  <a:cubicBezTo>
                    <a:pt x="227" y="181"/>
                    <a:pt x="227" y="143"/>
                    <a:pt x="227" y="110"/>
                  </a:cubicBezTo>
                  <a:cubicBezTo>
                    <a:pt x="227" y="77"/>
                    <a:pt x="206" y="40"/>
                    <a:pt x="173" y="24"/>
                  </a:cubicBezTo>
                  <a:lnTo>
                    <a:pt x="157" y="7"/>
                  </a:lnTo>
                  <a:cubicBezTo>
                    <a:pt x="146" y="7"/>
                    <a:pt x="135"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1" name="Google Shape;21291;p60"/>
            <p:cNvSpPr/>
            <p:nvPr/>
          </p:nvSpPr>
          <p:spPr>
            <a:xfrm>
              <a:off x="4123975" y="2406950"/>
              <a:ext cx="6100" cy="6575"/>
            </a:xfrm>
            <a:custGeom>
              <a:avLst/>
              <a:gdLst/>
              <a:ahLst/>
              <a:cxnLst/>
              <a:rect l="l" t="t" r="r" b="b"/>
              <a:pathLst>
                <a:path w="244" h="263" extrusionOk="0">
                  <a:moveTo>
                    <a:pt x="140" y="0"/>
                  </a:moveTo>
                  <a:cubicBezTo>
                    <a:pt x="103" y="0"/>
                    <a:pt x="87" y="17"/>
                    <a:pt x="54" y="33"/>
                  </a:cubicBezTo>
                  <a:cubicBezTo>
                    <a:pt x="0" y="87"/>
                    <a:pt x="0" y="153"/>
                    <a:pt x="37" y="223"/>
                  </a:cubicBezTo>
                  <a:cubicBezTo>
                    <a:pt x="54" y="239"/>
                    <a:pt x="87" y="256"/>
                    <a:pt x="124" y="256"/>
                  </a:cubicBezTo>
                  <a:cubicBezTo>
                    <a:pt x="129" y="260"/>
                    <a:pt x="135" y="262"/>
                    <a:pt x="142" y="262"/>
                  </a:cubicBezTo>
                  <a:cubicBezTo>
                    <a:pt x="158" y="262"/>
                    <a:pt x="178" y="251"/>
                    <a:pt x="190" y="239"/>
                  </a:cubicBezTo>
                  <a:cubicBezTo>
                    <a:pt x="227" y="206"/>
                    <a:pt x="227" y="190"/>
                    <a:pt x="243" y="153"/>
                  </a:cubicBezTo>
                  <a:cubicBezTo>
                    <a:pt x="243" y="120"/>
                    <a:pt x="227" y="87"/>
                    <a:pt x="206" y="50"/>
                  </a:cubicBezTo>
                  <a:cubicBezTo>
                    <a:pt x="206" y="33"/>
                    <a:pt x="190" y="17"/>
                    <a:pt x="173"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2" name="Google Shape;21292;p60"/>
            <p:cNvSpPr/>
            <p:nvPr/>
          </p:nvSpPr>
          <p:spPr>
            <a:xfrm>
              <a:off x="4072425" y="2451150"/>
              <a:ext cx="6100" cy="6425"/>
            </a:xfrm>
            <a:custGeom>
              <a:avLst/>
              <a:gdLst/>
              <a:ahLst/>
              <a:cxnLst/>
              <a:rect l="l" t="t" r="r" b="b"/>
              <a:pathLst>
                <a:path w="244" h="257" extrusionOk="0">
                  <a:moveTo>
                    <a:pt x="124" y="1"/>
                  </a:moveTo>
                  <a:cubicBezTo>
                    <a:pt x="87" y="1"/>
                    <a:pt x="71" y="1"/>
                    <a:pt x="38" y="34"/>
                  </a:cubicBezTo>
                  <a:cubicBezTo>
                    <a:pt x="21" y="50"/>
                    <a:pt x="1" y="87"/>
                    <a:pt x="1" y="120"/>
                  </a:cubicBezTo>
                  <a:cubicBezTo>
                    <a:pt x="1" y="137"/>
                    <a:pt x="1" y="174"/>
                    <a:pt x="21" y="207"/>
                  </a:cubicBezTo>
                  <a:cubicBezTo>
                    <a:pt x="54" y="223"/>
                    <a:pt x="87" y="240"/>
                    <a:pt x="124" y="256"/>
                  </a:cubicBezTo>
                  <a:cubicBezTo>
                    <a:pt x="141" y="256"/>
                    <a:pt x="157" y="256"/>
                    <a:pt x="174" y="240"/>
                  </a:cubicBezTo>
                  <a:cubicBezTo>
                    <a:pt x="228" y="190"/>
                    <a:pt x="244" y="104"/>
                    <a:pt x="190" y="50"/>
                  </a:cubicBezTo>
                  <a:cubicBezTo>
                    <a:pt x="190" y="34"/>
                    <a:pt x="174" y="17"/>
                    <a:pt x="157" y="17"/>
                  </a:cubicBezTo>
                  <a:cubicBezTo>
                    <a:pt x="141"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3" name="Google Shape;21293;p60"/>
            <p:cNvSpPr/>
            <p:nvPr/>
          </p:nvSpPr>
          <p:spPr>
            <a:xfrm>
              <a:off x="4033775" y="2425800"/>
              <a:ext cx="6100" cy="6525"/>
            </a:xfrm>
            <a:custGeom>
              <a:avLst/>
              <a:gdLst/>
              <a:ahLst/>
              <a:cxnLst/>
              <a:rect l="l" t="t" r="r" b="b"/>
              <a:pathLst>
                <a:path w="244" h="261" extrusionOk="0">
                  <a:moveTo>
                    <a:pt x="124" y="1"/>
                  </a:moveTo>
                  <a:cubicBezTo>
                    <a:pt x="104" y="1"/>
                    <a:pt x="71" y="17"/>
                    <a:pt x="54" y="34"/>
                  </a:cubicBezTo>
                  <a:cubicBezTo>
                    <a:pt x="21" y="54"/>
                    <a:pt x="21" y="87"/>
                    <a:pt x="1" y="120"/>
                  </a:cubicBezTo>
                  <a:lnTo>
                    <a:pt x="1" y="157"/>
                  </a:lnTo>
                  <a:cubicBezTo>
                    <a:pt x="54" y="190"/>
                    <a:pt x="104" y="223"/>
                    <a:pt x="157" y="260"/>
                  </a:cubicBezTo>
                  <a:cubicBezTo>
                    <a:pt x="174" y="260"/>
                    <a:pt x="174" y="240"/>
                    <a:pt x="190" y="240"/>
                  </a:cubicBezTo>
                  <a:cubicBezTo>
                    <a:pt x="244" y="190"/>
                    <a:pt x="244" y="104"/>
                    <a:pt x="207" y="54"/>
                  </a:cubicBezTo>
                  <a:cubicBezTo>
                    <a:pt x="190" y="34"/>
                    <a:pt x="174" y="17"/>
                    <a:pt x="157" y="17"/>
                  </a:cubicBezTo>
                  <a:cubicBezTo>
                    <a:pt x="157" y="1"/>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4" name="Google Shape;21294;p60"/>
            <p:cNvSpPr/>
            <p:nvPr/>
          </p:nvSpPr>
          <p:spPr>
            <a:xfrm>
              <a:off x="4048000" y="2438675"/>
              <a:ext cx="4350" cy="3950"/>
            </a:xfrm>
            <a:custGeom>
              <a:avLst/>
              <a:gdLst/>
              <a:ahLst/>
              <a:cxnLst/>
              <a:rect l="l" t="t" r="r" b="b"/>
              <a:pathLst>
                <a:path w="174" h="158" extrusionOk="0">
                  <a:moveTo>
                    <a:pt x="50" y="1"/>
                  </a:moveTo>
                  <a:cubicBezTo>
                    <a:pt x="34" y="1"/>
                    <a:pt x="17" y="17"/>
                    <a:pt x="1" y="17"/>
                  </a:cubicBezTo>
                  <a:cubicBezTo>
                    <a:pt x="50" y="71"/>
                    <a:pt x="120" y="104"/>
                    <a:pt x="174" y="158"/>
                  </a:cubicBezTo>
                  <a:lnTo>
                    <a:pt x="174" y="104"/>
                  </a:lnTo>
                  <a:cubicBezTo>
                    <a:pt x="174" y="71"/>
                    <a:pt x="153" y="54"/>
                    <a:pt x="137" y="17"/>
                  </a:cubicBezTo>
                  <a:cubicBezTo>
                    <a:pt x="120" y="17"/>
                    <a:pt x="120" y="17"/>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5" name="Google Shape;21295;p60"/>
            <p:cNvSpPr/>
            <p:nvPr/>
          </p:nvSpPr>
          <p:spPr>
            <a:xfrm>
              <a:off x="4102525" y="2396225"/>
              <a:ext cx="5600" cy="6575"/>
            </a:xfrm>
            <a:custGeom>
              <a:avLst/>
              <a:gdLst/>
              <a:ahLst/>
              <a:cxnLst/>
              <a:rect l="l" t="t" r="r" b="b"/>
              <a:pathLst>
                <a:path w="224" h="263" extrusionOk="0">
                  <a:moveTo>
                    <a:pt x="87" y="0"/>
                  </a:moveTo>
                  <a:cubicBezTo>
                    <a:pt x="71" y="17"/>
                    <a:pt x="34" y="33"/>
                    <a:pt x="17" y="50"/>
                  </a:cubicBezTo>
                  <a:cubicBezTo>
                    <a:pt x="1" y="83"/>
                    <a:pt x="1" y="120"/>
                    <a:pt x="1" y="153"/>
                  </a:cubicBezTo>
                  <a:cubicBezTo>
                    <a:pt x="1" y="186"/>
                    <a:pt x="17" y="223"/>
                    <a:pt x="54" y="239"/>
                  </a:cubicBezTo>
                  <a:cubicBezTo>
                    <a:pt x="66" y="251"/>
                    <a:pt x="86" y="263"/>
                    <a:pt x="102" y="263"/>
                  </a:cubicBezTo>
                  <a:cubicBezTo>
                    <a:pt x="109" y="263"/>
                    <a:pt x="115" y="261"/>
                    <a:pt x="120" y="256"/>
                  </a:cubicBezTo>
                  <a:cubicBezTo>
                    <a:pt x="190" y="256"/>
                    <a:pt x="223" y="186"/>
                    <a:pt x="223" y="120"/>
                  </a:cubicBezTo>
                  <a:cubicBezTo>
                    <a:pt x="207" y="83"/>
                    <a:pt x="207" y="50"/>
                    <a:pt x="174" y="33"/>
                  </a:cubicBezTo>
                  <a:cubicBezTo>
                    <a:pt x="174" y="17"/>
                    <a:pt x="157" y="17"/>
                    <a:pt x="157" y="17"/>
                  </a:cubicBezTo>
                  <a:cubicBezTo>
                    <a:pt x="137"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6" name="Google Shape;21296;p60"/>
            <p:cNvSpPr/>
            <p:nvPr/>
          </p:nvSpPr>
          <p:spPr>
            <a:xfrm>
              <a:off x="3817850" y="2495375"/>
              <a:ext cx="1250" cy="3025"/>
            </a:xfrm>
            <a:custGeom>
              <a:avLst/>
              <a:gdLst/>
              <a:ahLst/>
              <a:cxnLst/>
              <a:rect l="l" t="t" r="r" b="b"/>
              <a:pathLst>
                <a:path w="50" h="121" extrusionOk="0">
                  <a:moveTo>
                    <a:pt x="50" y="0"/>
                  </a:moveTo>
                  <a:cubicBezTo>
                    <a:pt x="33" y="0"/>
                    <a:pt x="33" y="17"/>
                    <a:pt x="17" y="33"/>
                  </a:cubicBezTo>
                  <a:cubicBezTo>
                    <a:pt x="0" y="54"/>
                    <a:pt x="0" y="87"/>
                    <a:pt x="0" y="120"/>
                  </a:cubicBezTo>
                  <a:cubicBezTo>
                    <a:pt x="17" y="71"/>
                    <a:pt x="33" y="33"/>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7" name="Google Shape;21297;p60"/>
            <p:cNvSpPr/>
            <p:nvPr/>
          </p:nvSpPr>
          <p:spPr>
            <a:xfrm>
              <a:off x="4099950" y="2443025"/>
              <a:ext cx="6000" cy="6575"/>
            </a:xfrm>
            <a:custGeom>
              <a:avLst/>
              <a:gdLst/>
              <a:ahLst/>
              <a:cxnLst/>
              <a:rect l="l" t="t" r="r" b="b"/>
              <a:pathLst>
                <a:path w="240" h="263" extrusionOk="0">
                  <a:moveTo>
                    <a:pt x="104" y="0"/>
                  </a:moveTo>
                  <a:cubicBezTo>
                    <a:pt x="54" y="17"/>
                    <a:pt x="1" y="87"/>
                    <a:pt x="17" y="153"/>
                  </a:cubicBezTo>
                  <a:cubicBezTo>
                    <a:pt x="17" y="190"/>
                    <a:pt x="34" y="223"/>
                    <a:pt x="71" y="239"/>
                  </a:cubicBezTo>
                  <a:cubicBezTo>
                    <a:pt x="82" y="251"/>
                    <a:pt x="102" y="262"/>
                    <a:pt x="119" y="262"/>
                  </a:cubicBezTo>
                  <a:cubicBezTo>
                    <a:pt x="126" y="262"/>
                    <a:pt x="132" y="260"/>
                    <a:pt x="137" y="256"/>
                  </a:cubicBezTo>
                  <a:cubicBezTo>
                    <a:pt x="174" y="256"/>
                    <a:pt x="190" y="239"/>
                    <a:pt x="207" y="206"/>
                  </a:cubicBezTo>
                  <a:cubicBezTo>
                    <a:pt x="223" y="190"/>
                    <a:pt x="240" y="153"/>
                    <a:pt x="223" y="120"/>
                  </a:cubicBezTo>
                  <a:cubicBezTo>
                    <a:pt x="223" y="87"/>
                    <a:pt x="207" y="50"/>
                    <a:pt x="190" y="33"/>
                  </a:cubicBezTo>
                  <a:cubicBezTo>
                    <a:pt x="174" y="17"/>
                    <a:pt x="174" y="17"/>
                    <a:pt x="157" y="17"/>
                  </a:cubicBezTo>
                  <a:lnTo>
                    <a:pt x="137" y="17"/>
                  </a:ln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8" name="Google Shape;21298;p60"/>
            <p:cNvSpPr/>
            <p:nvPr/>
          </p:nvSpPr>
          <p:spPr>
            <a:xfrm>
              <a:off x="4130875" y="2390550"/>
              <a:ext cx="6000" cy="6525"/>
            </a:xfrm>
            <a:custGeom>
              <a:avLst/>
              <a:gdLst/>
              <a:ahLst/>
              <a:cxnLst/>
              <a:rect l="l" t="t" r="r" b="b"/>
              <a:pathLst>
                <a:path w="240" h="261" extrusionOk="0">
                  <a:moveTo>
                    <a:pt x="104" y="0"/>
                  </a:moveTo>
                  <a:cubicBezTo>
                    <a:pt x="71" y="0"/>
                    <a:pt x="54" y="21"/>
                    <a:pt x="33" y="54"/>
                  </a:cubicBezTo>
                  <a:cubicBezTo>
                    <a:pt x="17" y="87"/>
                    <a:pt x="0" y="124"/>
                    <a:pt x="17" y="157"/>
                  </a:cubicBezTo>
                  <a:cubicBezTo>
                    <a:pt x="17" y="190"/>
                    <a:pt x="33" y="207"/>
                    <a:pt x="54" y="244"/>
                  </a:cubicBezTo>
                  <a:cubicBezTo>
                    <a:pt x="87" y="260"/>
                    <a:pt x="104" y="260"/>
                    <a:pt x="136" y="260"/>
                  </a:cubicBezTo>
                  <a:cubicBezTo>
                    <a:pt x="190" y="244"/>
                    <a:pt x="240" y="174"/>
                    <a:pt x="223" y="104"/>
                  </a:cubicBezTo>
                  <a:cubicBezTo>
                    <a:pt x="223" y="71"/>
                    <a:pt x="207" y="54"/>
                    <a:pt x="190" y="21"/>
                  </a:cubicBezTo>
                  <a:cubicBezTo>
                    <a:pt x="174" y="21"/>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9" name="Google Shape;21299;p60"/>
            <p:cNvSpPr/>
            <p:nvPr/>
          </p:nvSpPr>
          <p:spPr>
            <a:xfrm>
              <a:off x="4145925" y="2484475"/>
              <a:ext cx="5175" cy="2775"/>
            </a:xfrm>
            <a:custGeom>
              <a:avLst/>
              <a:gdLst/>
              <a:ahLst/>
              <a:cxnLst/>
              <a:rect l="l" t="t" r="r" b="b"/>
              <a:pathLst>
                <a:path w="207" h="111" extrusionOk="0">
                  <a:moveTo>
                    <a:pt x="85" y="1"/>
                  </a:moveTo>
                  <a:cubicBezTo>
                    <a:pt x="67" y="1"/>
                    <a:pt x="45" y="13"/>
                    <a:pt x="33" y="24"/>
                  </a:cubicBezTo>
                  <a:cubicBezTo>
                    <a:pt x="17" y="41"/>
                    <a:pt x="0" y="57"/>
                    <a:pt x="0" y="78"/>
                  </a:cubicBezTo>
                  <a:cubicBezTo>
                    <a:pt x="70" y="94"/>
                    <a:pt x="136" y="94"/>
                    <a:pt x="207" y="111"/>
                  </a:cubicBezTo>
                  <a:cubicBezTo>
                    <a:pt x="207" y="94"/>
                    <a:pt x="190" y="57"/>
                    <a:pt x="190" y="57"/>
                  </a:cubicBezTo>
                  <a:cubicBezTo>
                    <a:pt x="174" y="24"/>
                    <a:pt x="153" y="24"/>
                    <a:pt x="136" y="8"/>
                  </a:cubicBezTo>
                  <a:lnTo>
                    <a:pt x="103" y="8"/>
                  </a:lnTo>
                  <a:cubicBezTo>
                    <a:pt x="99" y="3"/>
                    <a:pt x="92" y="1"/>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0" name="Google Shape;21300;p60"/>
            <p:cNvSpPr/>
            <p:nvPr/>
          </p:nvSpPr>
          <p:spPr>
            <a:xfrm>
              <a:off x="4157475" y="2435600"/>
              <a:ext cx="6500" cy="6475"/>
            </a:xfrm>
            <a:custGeom>
              <a:avLst/>
              <a:gdLst/>
              <a:ahLst/>
              <a:cxnLst/>
              <a:rect l="l" t="t" r="r" b="b"/>
              <a:pathLst>
                <a:path w="260" h="259" extrusionOk="0">
                  <a:moveTo>
                    <a:pt x="138" y="0"/>
                  </a:moveTo>
                  <a:cubicBezTo>
                    <a:pt x="86" y="0"/>
                    <a:pt x="48" y="30"/>
                    <a:pt x="21" y="74"/>
                  </a:cubicBezTo>
                  <a:cubicBezTo>
                    <a:pt x="0" y="140"/>
                    <a:pt x="37" y="227"/>
                    <a:pt x="87" y="243"/>
                  </a:cubicBezTo>
                  <a:cubicBezTo>
                    <a:pt x="101" y="254"/>
                    <a:pt x="117" y="258"/>
                    <a:pt x="132" y="258"/>
                  </a:cubicBezTo>
                  <a:cubicBezTo>
                    <a:pt x="173" y="258"/>
                    <a:pt x="212" y="225"/>
                    <a:pt x="227" y="177"/>
                  </a:cubicBezTo>
                  <a:cubicBezTo>
                    <a:pt x="260" y="107"/>
                    <a:pt x="227" y="37"/>
                    <a:pt x="173" y="4"/>
                  </a:cubicBezTo>
                  <a:cubicBezTo>
                    <a:pt x="161" y="1"/>
                    <a:pt x="149"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1" name="Google Shape;21301;p60"/>
            <p:cNvSpPr/>
            <p:nvPr/>
          </p:nvSpPr>
          <p:spPr>
            <a:xfrm>
              <a:off x="4157975" y="2478150"/>
              <a:ext cx="6000" cy="6525"/>
            </a:xfrm>
            <a:custGeom>
              <a:avLst/>
              <a:gdLst/>
              <a:ahLst/>
              <a:cxnLst/>
              <a:rect l="l" t="t" r="r" b="b"/>
              <a:pathLst>
                <a:path w="240" h="261" extrusionOk="0">
                  <a:moveTo>
                    <a:pt x="104" y="1"/>
                  </a:moveTo>
                  <a:cubicBezTo>
                    <a:pt x="67" y="1"/>
                    <a:pt x="50" y="22"/>
                    <a:pt x="34" y="55"/>
                  </a:cubicBezTo>
                  <a:cubicBezTo>
                    <a:pt x="17" y="88"/>
                    <a:pt x="1" y="125"/>
                    <a:pt x="17" y="158"/>
                  </a:cubicBezTo>
                  <a:cubicBezTo>
                    <a:pt x="17" y="191"/>
                    <a:pt x="34" y="207"/>
                    <a:pt x="50" y="244"/>
                  </a:cubicBezTo>
                  <a:cubicBezTo>
                    <a:pt x="83" y="261"/>
                    <a:pt x="104" y="261"/>
                    <a:pt x="137" y="261"/>
                  </a:cubicBezTo>
                  <a:cubicBezTo>
                    <a:pt x="207" y="244"/>
                    <a:pt x="240" y="174"/>
                    <a:pt x="223" y="104"/>
                  </a:cubicBezTo>
                  <a:cubicBezTo>
                    <a:pt x="223" y="71"/>
                    <a:pt x="207" y="55"/>
                    <a:pt x="186" y="22"/>
                  </a:cubicBezTo>
                  <a:cubicBezTo>
                    <a:pt x="170" y="22"/>
                    <a:pt x="170" y="22"/>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2" name="Google Shape;21302;p60"/>
            <p:cNvSpPr/>
            <p:nvPr/>
          </p:nvSpPr>
          <p:spPr>
            <a:xfrm>
              <a:off x="4164375" y="2417650"/>
              <a:ext cx="5600" cy="6425"/>
            </a:xfrm>
            <a:custGeom>
              <a:avLst/>
              <a:gdLst/>
              <a:ahLst/>
              <a:cxnLst/>
              <a:rect l="l" t="t" r="r" b="b"/>
              <a:pathLst>
                <a:path w="224" h="257" extrusionOk="0">
                  <a:moveTo>
                    <a:pt x="87" y="1"/>
                  </a:moveTo>
                  <a:cubicBezTo>
                    <a:pt x="87" y="1"/>
                    <a:pt x="70" y="1"/>
                    <a:pt x="70" y="17"/>
                  </a:cubicBezTo>
                  <a:cubicBezTo>
                    <a:pt x="17" y="34"/>
                    <a:pt x="0" y="87"/>
                    <a:pt x="0" y="153"/>
                  </a:cubicBezTo>
                  <a:cubicBezTo>
                    <a:pt x="0" y="190"/>
                    <a:pt x="17" y="223"/>
                    <a:pt x="54" y="240"/>
                  </a:cubicBezTo>
                  <a:cubicBezTo>
                    <a:pt x="70" y="256"/>
                    <a:pt x="103" y="256"/>
                    <a:pt x="120" y="256"/>
                  </a:cubicBezTo>
                  <a:cubicBezTo>
                    <a:pt x="190" y="256"/>
                    <a:pt x="223" y="190"/>
                    <a:pt x="223" y="120"/>
                  </a:cubicBezTo>
                  <a:cubicBezTo>
                    <a:pt x="223" y="104"/>
                    <a:pt x="207" y="87"/>
                    <a:pt x="207" y="87"/>
                  </a:cubicBezTo>
                  <a:cubicBezTo>
                    <a:pt x="190" y="50"/>
                    <a:pt x="174" y="17"/>
                    <a:pt x="157" y="17"/>
                  </a:cubicBezTo>
                  <a:cubicBezTo>
                    <a:pt x="136" y="1"/>
                    <a:pt x="103"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3" name="Google Shape;21303;p60"/>
            <p:cNvSpPr/>
            <p:nvPr/>
          </p:nvSpPr>
          <p:spPr>
            <a:xfrm>
              <a:off x="4162200" y="2461050"/>
              <a:ext cx="6525" cy="6475"/>
            </a:xfrm>
            <a:custGeom>
              <a:avLst/>
              <a:gdLst/>
              <a:ahLst/>
              <a:cxnLst/>
              <a:rect l="l" t="t" r="r" b="b"/>
              <a:pathLst>
                <a:path w="261" h="259" extrusionOk="0">
                  <a:moveTo>
                    <a:pt x="141" y="1"/>
                  </a:moveTo>
                  <a:cubicBezTo>
                    <a:pt x="120" y="1"/>
                    <a:pt x="87" y="1"/>
                    <a:pt x="71" y="34"/>
                  </a:cubicBezTo>
                  <a:cubicBezTo>
                    <a:pt x="17" y="67"/>
                    <a:pt x="1" y="153"/>
                    <a:pt x="54" y="207"/>
                  </a:cubicBezTo>
                  <a:cubicBezTo>
                    <a:pt x="72" y="242"/>
                    <a:pt x="100" y="258"/>
                    <a:pt x="131" y="258"/>
                  </a:cubicBezTo>
                  <a:cubicBezTo>
                    <a:pt x="157" y="258"/>
                    <a:pt x="184" y="246"/>
                    <a:pt x="207" y="223"/>
                  </a:cubicBezTo>
                  <a:cubicBezTo>
                    <a:pt x="244" y="190"/>
                    <a:pt x="261" y="104"/>
                    <a:pt x="223" y="50"/>
                  </a:cubicBezTo>
                  <a:cubicBezTo>
                    <a:pt x="207" y="34"/>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4" name="Google Shape;21304;p60"/>
            <p:cNvSpPr/>
            <p:nvPr/>
          </p:nvSpPr>
          <p:spPr>
            <a:xfrm>
              <a:off x="4175500" y="2429725"/>
              <a:ext cx="5700" cy="6400"/>
            </a:xfrm>
            <a:custGeom>
              <a:avLst/>
              <a:gdLst/>
              <a:ahLst/>
              <a:cxnLst/>
              <a:rect l="l" t="t" r="r" b="b"/>
              <a:pathLst>
                <a:path w="228" h="256" extrusionOk="0">
                  <a:moveTo>
                    <a:pt x="104" y="0"/>
                  </a:moveTo>
                  <a:cubicBezTo>
                    <a:pt x="71" y="0"/>
                    <a:pt x="38" y="17"/>
                    <a:pt x="21" y="50"/>
                  </a:cubicBezTo>
                  <a:cubicBezTo>
                    <a:pt x="1" y="83"/>
                    <a:pt x="1" y="120"/>
                    <a:pt x="1" y="153"/>
                  </a:cubicBezTo>
                  <a:cubicBezTo>
                    <a:pt x="1" y="186"/>
                    <a:pt x="21" y="206"/>
                    <a:pt x="54" y="239"/>
                  </a:cubicBezTo>
                  <a:cubicBezTo>
                    <a:pt x="71" y="256"/>
                    <a:pt x="104" y="256"/>
                    <a:pt x="141" y="256"/>
                  </a:cubicBezTo>
                  <a:cubicBezTo>
                    <a:pt x="190" y="239"/>
                    <a:pt x="227" y="169"/>
                    <a:pt x="227" y="103"/>
                  </a:cubicBezTo>
                  <a:cubicBezTo>
                    <a:pt x="227"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5" name="Google Shape;21305;p60"/>
            <p:cNvSpPr/>
            <p:nvPr/>
          </p:nvSpPr>
          <p:spPr>
            <a:xfrm>
              <a:off x="3955650" y="2235525"/>
              <a:ext cx="6000" cy="6525"/>
            </a:xfrm>
            <a:custGeom>
              <a:avLst/>
              <a:gdLst/>
              <a:ahLst/>
              <a:cxnLst/>
              <a:rect l="l" t="t" r="r" b="b"/>
              <a:pathLst>
                <a:path w="240" h="261" extrusionOk="0">
                  <a:moveTo>
                    <a:pt x="104" y="1"/>
                  </a:moveTo>
                  <a:cubicBezTo>
                    <a:pt x="54" y="1"/>
                    <a:pt x="0" y="71"/>
                    <a:pt x="17" y="141"/>
                  </a:cubicBezTo>
                  <a:cubicBezTo>
                    <a:pt x="17" y="174"/>
                    <a:pt x="33" y="207"/>
                    <a:pt x="71" y="223"/>
                  </a:cubicBezTo>
                  <a:cubicBezTo>
                    <a:pt x="87" y="260"/>
                    <a:pt x="120" y="260"/>
                    <a:pt x="137" y="260"/>
                  </a:cubicBezTo>
                  <a:cubicBezTo>
                    <a:pt x="207" y="244"/>
                    <a:pt x="240" y="174"/>
                    <a:pt x="240" y="104"/>
                  </a:cubicBezTo>
                  <a:cubicBezTo>
                    <a:pt x="223" y="71"/>
                    <a:pt x="207" y="38"/>
                    <a:pt x="190" y="17"/>
                  </a:cubicBezTo>
                  <a:lnTo>
                    <a:pt x="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6" name="Google Shape;21306;p60"/>
            <p:cNvSpPr/>
            <p:nvPr/>
          </p:nvSpPr>
          <p:spPr>
            <a:xfrm>
              <a:off x="4180250" y="2460125"/>
              <a:ext cx="6100" cy="6625"/>
            </a:xfrm>
            <a:custGeom>
              <a:avLst/>
              <a:gdLst/>
              <a:ahLst/>
              <a:cxnLst/>
              <a:rect l="l" t="t" r="r" b="b"/>
              <a:pathLst>
                <a:path w="244" h="265" extrusionOk="0">
                  <a:moveTo>
                    <a:pt x="157" y="0"/>
                  </a:moveTo>
                  <a:cubicBezTo>
                    <a:pt x="120" y="0"/>
                    <a:pt x="87" y="0"/>
                    <a:pt x="70" y="21"/>
                  </a:cubicBezTo>
                  <a:cubicBezTo>
                    <a:pt x="54" y="38"/>
                    <a:pt x="37" y="54"/>
                    <a:pt x="17" y="87"/>
                  </a:cubicBezTo>
                  <a:cubicBezTo>
                    <a:pt x="0" y="104"/>
                    <a:pt x="17" y="141"/>
                    <a:pt x="17" y="174"/>
                  </a:cubicBezTo>
                  <a:cubicBezTo>
                    <a:pt x="37" y="207"/>
                    <a:pt x="54" y="244"/>
                    <a:pt x="87" y="260"/>
                  </a:cubicBezTo>
                  <a:cubicBezTo>
                    <a:pt x="96" y="263"/>
                    <a:pt x="105" y="264"/>
                    <a:pt x="115" y="264"/>
                  </a:cubicBezTo>
                  <a:cubicBezTo>
                    <a:pt x="162" y="264"/>
                    <a:pt x="209" y="232"/>
                    <a:pt x="223" y="174"/>
                  </a:cubicBezTo>
                  <a:cubicBezTo>
                    <a:pt x="244" y="104"/>
                    <a:pt x="223" y="38"/>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7" name="Google Shape;21307;p60"/>
            <p:cNvSpPr/>
            <p:nvPr/>
          </p:nvSpPr>
          <p:spPr>
            <a:xfrm>
              <a:off x="4136850" y="2404175"/>
              <a:ext cx="5700" cy="6600"/>
            </a:xfrm>
            <a:custGeom>
              <a:avLst/>
              <a:gdLst/>
              <a:ahLst/>
              <a:cxnLst/>
              <a:rect l="l" t="t" r="r" b="b"/>
              <a:pathLst>
                <a:path w="228" h="264" extrusionOk="0">
                  <a:moveTo>
                    <a:pt x="118" y="1"/>
                  </a:moveTo>
                  <a:cubicBezTo>
                    <a:pt x="110" y="1"/>
                    <a:pt x="100" y="2"/>
                    <a:pt x="87" y="8"/>
                  </a:cubicBezTo>
                  <a:cubicBezTo>
                    <a:pt x="71" y="8"/>
                    <a:pt x="54" y="24"/>
                    <a:pt x="38" y="41"/>
                  </a:cubicBezTo>
                  <a:cubicBezTo>
                    <a:pt x="21" y="57"/>
                    <a:pt x="1" y="111"/>
                    <a:pt x="1" y="144"/>
                  </a:cubicBezTo>
                  <a:cubicBezTo>
                    <a:pt x="1" y="177"/>
                    <a:pt x="21" y="214"/>
                    <a:pt x="54" y="231"/>
                  </a:cubicBezTo>
                  <a:cubicBezTo>
                    <a:pt x="71" y="247"/>
                    <a:pt x="104" y="264"/>
                    <a:pt x="124" y="264"/>
                  </a:cubicBezTo>
                  <a:cubicBezTo>
                    <a:pt x="190" y="247"/>
                    <a:pt x="227" y="177"/>
                    <a:pt x="227" y="128"/>
                  </a:cubicBezTo>
                  <a:lnTo>
                    <a:pt x="227" y="111"/>
                  </a:lnTo>
                  <a:cubicBezTo>
                    <a:pt x="207" y="57"/>
                    <a:pt x="190" y="24"/>
                    <a:pt x="157" y="8"/>
                  </a:cubicBezTo>
                  <a:cubicBezTo>
                    <a:pt x="146" y="8"/>
                    <a:pt x="135"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8" name="Google Shape;21308;p60"/>
            <p:cNvSpPr/>
            <p:nvPr/>
          </p:nvSpPr>
          <p:spPr>
            <a:xfrm>
              <a:off x="4135200" y="2451575"/>
              <a:ext cx="5600" cy="6500"/>
            </a:xfrm>
            <a:custGeom>
              <a:avLst/>
              <a:gdLst/>
              <a:ahLst/>
              <a:cxnLst/>
              <a:rect l="l" t="t" r="r" b="b"/>
              <a:pathLst>
                <a:path w="224" h="260" extrusionOk="0">
                  <a:moveTo>
                    <a:pt x="104" y="0"/>
                  </a:moveTo>
                  <a:cubicBezTo>
                    <a:pt x="34" y="0"/>
                    <a:pt x="1" y="70"/>
                    <a:pt x="1" y="136"/>
                  </a:cubicBezTo>
                  <a:cubicBezTo>
                    <a:pt x="1" y="173"/>
                    <a:pt x="17" y="206"/>
                    <a:pt x="50" y="223"/>
                  </a:cubicBezTo>
                  <a:cubicBezTo>
                    <a:pt x="67" y="260"/>
                    <a:pt x="104" y="260"/>
                    <a:pt x="137" y="260"/>
                  </a:cubicBezTo>
                  <a:cubicBezTo>
                    <a:pt x="190" y="239"/>
                    <a:pt x="223" y="173"/>
                    <a:pt x="223" y="103"/>
                  </a:cubicBezTo>
                  <a:cubicBezTo>
                    <a:pt x="223" y="70"/>
                    <a:pt x="207" y="33"/>
                    <a:pt x="170" y="17"/>
                  </a:cubicBezTo>
                  <a:lnTo>
                    <a:pt x="1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9" name="Google Shape;21309;p60"/>
            <p:cNvSpPr/>
            <p:nvPr/>
          </p:nvSpPr>
          <p:spPr>
            <a:xfrm>
              <a:off x="4134800" y="2467450"/>
              <a:ext cx="6000" cy="6675"/>
            </a:xfrm>
            <a:custGeom>
              <a:avLst/>
              <a:gdLst/>
              <a:ahLst/>
              <a:cxnLst/>
              <a:rect l="l" t="t" r="r" b="b"/>
              <a:pathLst>
                <a:path w="240" h="267" extrusionOk="0">
                  <a:moveTo>
                    <a:pt x="136" y="0"/>
                  </a:moveTo>
                  <a:cubicBezTo>
                    <a:pt x="103" y="0"/>
                    <a:pt x="66" y="17"/>
                    <a:pt x="50" y="37"/>
                  </a:cubicBezTo>
                  <a:cubicBezTo>
                    <a:pt x="0" y="87"/>
                    <a:pt x="0" y="157"/>
                    <a:pt x="33" y="223"/>
                  </a:cubicBezTo>
                  <a:cubicBezTo>
                    <a:pt x="50" y="243"/>
                    <a:pt x="66" y="260"/>
                    <a:pt x="103" y="260"/>
                  </a:cubicBezTo>
                  <a:cubicBezTo>
                    <a:pt x="113" y="265"/>
                    <a:pt x="122" y="267"/>
                    <a:pt x="132" y="267"/>
                  </a:cubicBezTo>
                  <a:cubicBezTo>
                    <a:pt x="154" y="267"/>
                    <a:pt x="174" y="255"/>
                    <a:pt x="186" y="243"/>
                  </a:cubicBezTo>
                  <a:cubicBezTo>
                    <a:pt x="239" y="190"/>
                    <a:pt x="239" y="103"/>
                    <a:pt x="206" y="54"/>
                  </a:cubicBezTo>
                  <a:cubicBezTo>
                    <a:pt x="186" y="37"/>
                    <a:pt x="169" y="17"/>
                    <a:pt x="153" y="17"/>
                  </a:cubicBezTo>
                  <a:lnTo>
                    <a:pt x="1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0" name="Google Shape;21310;p60"/>
            <p:cNvSpPr/>
            <p:nvPr/>
          </p:nvSpPr>
          <p:spPr>
            <a:xfrm>
              <a:off x="4134800" y="2420950"/>
              <a:ext cx="6400" cy="6525"/>
            </a:xfrm>
            <a:custGeom>
              <a:avLst/>
              <a:gdLst/>
              <a:ahLst/>
              <a:cxnLst/>
              <a:rect l="l" t="t" r="r" b="b"/>
              <a:pathLst>
                <a:path w="256" h="261" extrusionOk="0">
                  <a:moveTo>
                    <a:pt x="136" y="1"/>
                  </a:moveTo>
                  <a:cubicBezTo>
                    <a:pt x="85" y="1"/>
                    <a:pt x="44" y="31"/>
                    <a:pt x="17" y="75"/>
                  </a:cubicBezTo>
                  <a:cubicBezTo>
                    <a:pt x="0" y="145"/>
                    <a:pt x="33" y="228"/>
                    <a:pt x="83" y="248"/>
                  </a:cubicBezTo>
                  <a:cubicBezTo>
                    <a:pt x="97" y="257"/>
                    <a:pt x="112" y="261"/>
                    <a:pt x="127" y="261"/>
                  </a:cubicBezTo>
                  <a:cubicBezTo>
                    <a:pt x="170" y="261"/>
                    <a:pt x="211" y="230"/>
                    <a:pt x="223" y="178"/>
                  </a:cubicBezTo>
                  <a:cubicBezTo>
                    <a:pt x="256" y="108"/>
                    <a:pt x="223" y="42"/>
                    <a:pt x="169" y="5"/>
                  </a:cubicBezTo>
                  <a:cubicBezTo>
                    <a:pt x="158" y="2"/>
                    <a:pt x="146"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1" name="Google Shape;21311;p60"/>
            <p:cNvSpPr/>
            <p:nvPr/>
          </p:nvSpPr>
          <p:spPr>
            <a:xfrm>
              <a:off x="4153650" y="2402200"/>
              <a:ext cx="6000" cy="6625"/>
            </a:xfrm>
            <a:custGeom>
              <a:avLst/>
              <a:gdLst/>
              <a:ahLst/>
              <a:cxnLst/>
              <a:rect l="l" t="t" r="r" b="b"/>
              <a:pathLst>
                <a:path w="240" h="265" extrusionOk="0">
                  <a:moveTo>
                    <a:pt x="104" y="0"/>
                  </a:moveTo>
                  <a:cubicBezTo>
                    <a:pt x="50" y="17"/>
                    <a:pt x="1" y="87"/>
                    <a:pt x="17" y="153"/>
                  </a:cubicBezTo>
                  <a:cubicBezTo>
                    <a:pt x="17" y="190"/>
                    <a:pt x="34" y="223"/>
                    <a:pt x="71" y="240"/>
                  </a:cubicBezTo>
                  <a:cubicBezTo>
                    <a:pt x="82" y="251"/>
                    <a:pt x="102" y="265"/>
                    <a:pt x="118" y="265"/>
                  </a:cubicBezTo>
                  <a:cubicBezTo>
                    <a:pt x="125" y="265"/>
                    <a:pt x="132" y="262"/>
                    <a:pt x="137" y="256"/>
                  </a:cubicBezTo>
                  <a:cubicBezTo>
                    <a:pt x="207" y="256"/>
                    <a:pt x="240" y="190"/>
                    <a:pt x="240" y="120"/>
                  </a:cubicBezTo>
                  <a:cubicBezTo>
                    <a:pt x="223" y="87"/>
                    <a:pt x="223" y="50"/>
                    <a:pt x="190" y="33"/>
                  </a:cubicBezTo>
                  <a:cubicBezTo>
                    <a:pt x="190" y="17"/>
                    <a:pt x="174" y="17"/>
                    <a:pt x="174" y="17"/>
                  </a:cubicBezTo>
                  <a:cubicBezTo>
                    <a:pt x="153"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2" name="Google Shape;21312;p60"/>
            <p:cNvSpPr/>
            <p:nvPr/>
          </p:nvSpPr>
          <p:spPr>
            <a:xfrm>
              <a:off x="4139950" y="2359925"/>
              <a:ext cx="5575" cy="6625"/>
            </a:xfrm>
            <a:custGeom>
              <a:avLst/>
              <a:gdLst/>
              <a:ahLst/>
              <a:cxnLst/>
              <a:rect l="l" t="t" r="r" b="b"/>
              <a:pathLst>
                <a:path w="223" h="265" extrusionOk="0">
                  <a:moveTo>
                    <a:pt x="88" y="1"/>
                  </a:moveTo>
                  <a:cubicBezTo>
                    <a:pt x="64" y="1"/>
                    <a:pt x="45" y="14"/>
                    <a:pt x="33" y="26"/>
                  </a:cubicBezTo>
                  <a:cubicBezTo>
                    <a:pt x="17" y="59"/>
                    <a:pt x="0" y="75"/>
                    <a:pt x="0" y="112"/>
                  </a:cubicBezTo>
                  <a:cubicBezTo>
                    <a:pt x="0" y="145"/>
                    <a:pt x="0" y="178"/>
                    <a:pt x="17" y="215"/>
                  </a:cubicBezTo>
                  <a:cubicBezTo>
                    <a:pt x="33" y="248"/>
                    <a:pt x="66" y="265"/>
                    <a:pt x="83" y="265"/>
                  </a:cubicBezTo>
                  <a:cubicBezTo>
                    <a:pt x="120" y="265"/>
                    <a:pt x="153" y="248"/>
                    <a:pt x="169" y="232"/>
                  </a:cubicBezTo>
                  <a:cubicBezTo>
                    <a:pt x="223" y="195"/>
                    <a:pt x="223" y="112"/>
                    <a:pt x="186" y="42"/>
                  </a:cubicBezTo>
                  <a:cubicBezTo>
                    <a:pt x="169" y="26"/>
                    <a:pt x="169" y="26"/>
                    <a:pt x="136" y="9"/>
                  </a:cubicBezTo>
                  <a:lnTo>
                    <a:pt x="120" y="9"/>
                  </a:lnTo>
                  <a:cubicBezTo>
                    <a:pt x="109" y="3"/>
                    <a:pt x="98" y="1"/>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3" name="Google Shape;21313;p60"/>
            <p:cNvSpPr/>
            <p:nvPr/>
          </p:nvSpPr>
          <p:spPr>
            <a:xfrm>
              <a:off x="4062125" y="2263575"/>
              <a:ext cx="5700" cy="6575"/>
            </a:xfrm>
            <a:custGeom>
              <a:avLst/>
              <a:gdLst/>
              <a:ahLst/>
              <a:cxnLst/>
              <a:rect l="l" t="t" r="r" b="b"/>
              <a:pathLst>
                <a:path w="228" h="263" extrusionOk="0">
                  <a:moveTo>
                    <a:pt x="130" y="0"/>
                  </a:moveTo>
                  <a:cubicBezTo>
                    <a:pt x="119" y="0"/>
                    <a:pt x="106" y="4"/>
                    <a:pt x="87" y="12"/>
                  </a:cubicBezTo>
                  <a:cubicBezTo>
                    <a:pt x="71" y="12"/>
                    <a:pt x="38" y="29"/>
                    <a:pt x="21" y="66"/>
                  </a:cubicBezTo>
                  <a:cubicBezTo>
                    <a:pt x="0" y="83"/>
                    <a:pt x="0" y="116"/>
                    <a:pt x="0" y="153"/>
                  </a:cubicBezTo>
                  <a:cubicBezTo>
                    <a:pt x="0" y="186"/>
                    <a:pt x="21" y="219"/>
                    <a:pt x="54" y="235"/>
                  </a:cubicBezTo>
                  <a:cubicBezTo>
                    <a:pt x="66" y="250"/>
                    <a:pt x="86" y="262"/>
                    <a:pt x="104" y="262"/>
                  </a:cubicBezTo>
                  <a:cubicBezTo>
                    <a:pt x="111" y="262"/>
                    <a:pt x="118" y="260"/>
                    <a:pt x="124" y="256"/>
                  </a:cubicBezTo>
                  <a:cubicBezTo>
                    <a:pt x="190" y="256"/>
                    <a:pt x="227" y="186"/>
                    <a:pt x="227" y="116"/>
                  </a:cubicBezTo>
                  <a:cubicBezTo>
                    <a:pt x="227" y="83"/>
                    <a:pt x="207" y="50"/>
                    <a:pt x="174" y="29"/>
                  </a:cubicBezTo>
                  <a:cubicBezTo>
                    <a:pt x="174" y="12"/>
                    <a:pt x="157" y="12"/>
                    <a:pt x="157" y="12"/>
                  </a:cubicBezTo>
                  <a:cubicBezTo>
                    <a:pt x="149" y="4"/>
                    <a:pt x="14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4" name="Google Shape;21314;p60"/>
            <p:cNvSpPr/>
            <p:nvPr/>
          </p:nvSpPr>
          <p:spPr>
            <a:xfrm>
              <a:off x="4035950" y="2375900"/>
              <a:ext cx="6500" cy="6525"/>
            </a:xfrm>
            <a:custGeom>
              <a:avLst/>
              <a:gdLst/>
              <a:ahLst/>
              <a:cxnLst/>
              <a:rect l="l" t="t" r="r" b="b"/>
              <a:pathLst>
                <a:path w="260" h="261" extrusionOk="0">
                  <a:moveTo>
                    <a:pt x="145" y="1"/>
                  </a:moveTo>
                  <a:cubicBezTo>
                    <a:pt x="99" y="1"/>
                    <a:pt x="51" y="34"/>
                    <a:pt x="37" y="92"/>
                  </a:cubicBezTo>
                  <a:cubicBezTo>
                    <a:pt x="0" y="158"/>
                    <a:pt x="37" y="228"/>
                    <a:pt x="87" y="244"/>
                  </a:cubicBezTo>
                  <a:cubicBezTo>
                    <a:pt x="103" y="261"/>
                    <a:pt x="120" y="261"/>
                    <a:pt x="140" y="261"/>
                  </a:cubicBezTo>
                  <a:cubicBezTo>
                    <a:pt x="190" y="261"/>
                    <a:pt x="223" y="228"/>
                    <a:pt x="243" y="174"/>
                  </a:cubicBezTo>
                  <a:cubicBezTo>
                    <a:pt x="260" y="125"/>
                    <a:pt x="243" y="71"/>
                    <a:pt x="206" y="38"/>
                  </a:cubicBezTo>
                  <a:cubicBezTo>
                    <a:pt x="206" y="38"/>
                    <a:pt x="190" y="22"/>
                    <a:pt x="173" y="5"/>
                  </a:cubicBezTo>
                  <a:cubicBezTo>
                    <a:pt x="164" y="2"/>
                    <a:pt x="15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5" name="Google Shape;21315;p60"/>
            <p:cNvSpPr/>
            <p:nvPr/>
          </p:nvSpPr>
          <p:spPr>
            <a:xfrm>
              <a:off x="4035950" y="2282700"/>
              <a:ext cx="6100" cy="6475"/>
            </a:xfrm>
            <a:custGeom>
              <a:avLst/>
              <a:gdLst/>
              <a:ahLst/>
              <a:cxnLst/>
              <a:rect l="l" t="t" r="r" b="b"/>
              <a:pathLst>
                <a:path w="244" h="259" extrusionOk="0">
                  <a:moveTo>
                    <a:pt x="126" y="0"/>
                  </a:moveTo>
                  <a:cubicBezTo>
                    <a:pt x="80" y="0"/>
                    <a:pt x="33" y="35"/>
                    <a:pt x="17" y="89"/>
                  </a:cubicBezTo>
                  <a:cubicBezTo>
                    <a:pt x="0" y="159"/>
                    <a:pt x="17" y="229"/>
                    <a:pt x="87" y="245"/>
                  </a:cubicBezTo>
                  <a:cubicBezTo>
                    <a:pt x="101" y="254"/>
                    <a:pt x="116" y="258"/>
                    <a:pt x="131" y="258"/>
                  </a:cubicBezTo>
                  <a:cubicBezTo>
                    <a:pt x="172" y="258"/>
                    <a:pt x="211" y="227"/>
                    <a:pt x="223" y="175"/>
                  </a:cubicBezTo>
                  <a:cubicBezTo>
                    <a:pt x="243" y="109"/>
                    <a:pt x="223" y="39"/>
                    <a:pt x="157" y="6"/>
                  </a:cubicBezTo>
                  <a:cubicBezTo>
                    <a:pt x="147" y="2"/>
                    <a:pt x="136"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6" name="Google Shape;21316;p60"/>
            <p:cNvSpPr/>
            <p:nvPr/>
          </p:nvSpPr>
          <p:spPr>
            <a:xfrm>
              <a:off x="4040275" y="2236450"/>
              <a:ext cx="6000" cy="6425"/>
            </a:xfrm>
            <a:custGeom>
              <a:avLst/>
              <a:gdLst/>
              <a:ahLst/>
              <a:cxnLst/>
              <a:rect l="l" t="t" r="r" b="b"/>
              <a:pathLst>
                <a:path w="240" h="257" extrusionOk="0">
                  <a:moveTo>
                    <a:pt x="103" y="1"/>
                  </a:moveTo>
                  <a:cubicBezTo>
                    <a:pt x="50" y="17"/>
                    <a:pt x="0" y="67"/>
                    <a:pt x="17" y="153"/>
                  </a:cubicBezTo>
                  <a:cubicBezTo>
                    <a:pt x="17" y="186"/>
                    <a:pt x="33" y="207"/>
                    <a:pt x="50" y="240"/>
                  </a:cubicBezTo>
                  <a:cubicBezTo>
                    <a:pt x="87" y="256"/>
                    <a:pt x="120" y="256"/>
                    <a:pt x="136" y="256"/>
                  </a:cubicBezTo>
                  <a:cubicBezTo>
                    <a:pt x="207" y="240"/>
                    <a:pt x="240" y="170"/>
                    <a:pt x="240" y="104"/>
                  </a:cubicBezTo>
                  <a:cubicBezTo>
                    <a:pt x="223" y="67"/>
                    <a:pt x="207" y="50"/>
                    <a:pt x="190" y="17"/>
                  </a:cubicBezTo>
                  <a:cubicBezTo>
                    <a:pt x="190" y="17"/>
                    <a:pt x="174"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7" name="Google Shape;21317;p60"/>
            <p:cNvSpPr/>
            <p:nvPr/>
          </p:nvSpPr>
          <p:spPr>
            <a:xfrm>
              <a:off x="4032125" y="2318400"/>
              <a:ext cx="6000" cy="6675"/>
            </a:xfrm>
            <a:custGeom>
              <a:avLst/>
              <a:gdLst/>
              <a:ahLst/>
              <a:cxnLst/>
              <a:rect l="l" t="t" r="r" b="b"/>
              <a:pathLst>
                <a:path w="240" h="267" extrusionOk="0">
                  <a:moveTo>
                    <a:pt x="120" y="0"/>
                  </a:moveTo>
                  <a:cubicBezTo>
                    <a:pt x="87" y="0"/>
                    <a:pt x="67" y="21"/>
                    <a:pt x="34" y="38"/>
                  </a:cubicBezTo>
                  <a:cubicBezTo>
                    <a:pt x="17" y="54"/>
                    <a:pt x="1" y="87"/>
                    <a:pt x="1" y="124"/>
                  </a:cubicBezTo>
                  <a:cubicBezTo>
                    <a:pt x="1" y="157"/>
                    <a:pt x="1" y="190"/>
                    <a:pt x="17" y="227"/>
                  </a:cubicBezTo>
                  <a:cubicBezTo>
                    <a:pt x="44" y="254"/>
                    <a:pt x="78" y="267"/>
                    <a:pt x="108" y="267"/>
                  </a:cubicBezTo>
                  <a:cubicBezTo>
                    <a:pt x="133" y="267"/>
                    <a:pt x="155" y="259"/>
                    <a:pt x="170" y="244"/>
                  </a:cubicBezTo>
                  <a:cubicBezTo>
                    <a:pt x="223" y="190"/>
                    <a:pt x="240" y="104"/>
                    <a:pt x="190" y="54"/>
                  </a:cubicBezTo>
                  <a:cubicBezTo>
                    <a:pt x="190" y="38"/>
                    <a:pt x="170" y="21"/>
                    <a:pt x="153" y="21"/>
                  </a:cubicBezTo>
                  <a:cubicBezTo>
                    <a:pt x="137" y="21"/>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8" name="Google Shape;21318;p60"/>
            <p:cNvSpPr/>
            <p:nvPr/>
          </p:nvSpPr>
          <p:spPr>
            <a:xfrm>
              <a:off x="4034300" y="2393425"/>
              <a:ext cx="6000" cy="6550"/>
            </a:xfrm>
            <a:custGeom>
              <a:avLst/>
              <a:gdLst/>
              <a:ahLst/>
              <a:cxnLst/>
              <a:rect l="l" t="t" r="r" b="b"/>
              <a:pathLst>
                <a:path w="240" h="262" extrusionOk="0">
                  <a:moveTo>
                    <a:pt x="123" y="1"/>
                  </a:moveTo>
                  <a:cubicBezTo>
                    <a:pt x="99" y="1"/>
                    <a:pt x="78" y="14"/>
                    <a:pt x="66" y="26"/>
                  </a:cubicBezTo>
                  <a:cubicBezTo>
                    <a:pt x="33" y="42"/>
                    <a:pt x="17" y="59"/>
                    <a:pt x="17" y="75"/>
                  </a:cubicBezTo>
                  <a:cubicBezTo>
                    <a:pt x="0" y="112"/>
                    <a:pt x="0" y="145"/>
                    <a:pt x="17" y="162"/>
                  </a:cubicBezTo>
                  <a:cubicBezTo>
                    <a:pt x="17" y="215"/>
                    <a:pt x="50" y="232"/>
                    <a:pt x="66" y="248"/>
                  </a:cubicBezTo>
                  <a:cubicBezTo>
                    <a:pt x="85" y="257"/>
                    <a:pt x="102" y="261"/>
                    <a:pt x="118" y="261"/>
                  </a:cubicBezTo>
                  <a:cubicBezTo>
                    <a:pt x="162" y="261"/>
                    <a:pt x="196" y="230"/>
                    <a:pt x="223" y="178"/>
                  </a:cubicBezTo>
                  <a:cubicBezTo>
                    <a:pt x="239" y="112"/>
                    <a:pt x="206" y="42"/>
                    <a:pt x="153" y="9"/>
                  </a:cubicBezTo>
                  <a:cubicBezTo>
                    <a:pt x="143" y="3"/>
                    <a:pt x="133"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9" name="Google Shape;21319;p60"/>
            <p:cNvSpPr/>
            <p:nvPr/>
          </p:nvSpPr>
          <p:spPr>
            <a:xfrm>
              <a:off x="4040275" y="2330875"/>
              <a:ext cx="6000" cy="6675"/>
            </a:xfrm>
            <a:custGeom>
              <a:avLst/>
              <a:gdLst/>
              <a:ahLst/>
              <a:cxnLst/>
              <a:rect l="l" t="t" r="r" b="b"/>
              <a:pathLst>
                <a:path w="240" h="267" extrusionOk="0">
                  <a:moveTo>
                    <a:pt x="103" y="0"/>
                  </a:moveTo>
                  <a:cubicBezTo>
                    <a:pt x="33" y="17"/>
                    <a:pt x="0" y="87"/>
                    <a:pt x="17" y="157"/>
                  </a:cubicBezTo>
                  <a:cubicBezTo>
                    <a:pt x="17" y="190"/>
                    <a:pt x="33" y="223"/>
                    <a:pt x="50" y="244"/>
                  </a:cubicBezTo>
                  <a:cubicBezTo>
                    <a:pt x="76" y="255"/>
                    <a:pt x="92" y="267"/>
                    <a:pt x="111" y="267"/>
                  </a:cubicBezTo>
                  <a:cubicBezTo>
                    <a:pt x="119" y="267"/>
                    <a:pt x="127" y="265"/>
                    <a:pt x="136" y="260"/>
                  </a:cubicBezTo>
                  <a:cubicBezTo>
                    <a:pt x="174" y="260"/>
                    <a:pt x="190" y="244"/>
                    <a:pt x="207" y="206"/>
                  </a:cubicBezTo>
                  <a:cubicBezTo>
                    <a:pt x="223" y="190"/>
                    <a:pt x="240" y="157"/>
                    <a:pt x="223" y="120"/>
                  </a:cubicBezTo>
                  <a:cubicBezTo>
                    <a:pt x="223" y="87"/>
                    <a:pt x="207" y="54"/>
                    <a:pt x="190" y="37"/>
                  </a:cubicBezTo>
                  <a:cubicBezTo>
                    <a:pt x="174" y="17"/>
                    <a:pt x="174"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0" name="Google Shape;21320;p60"/>
            <p:cNvSpPr/>
            <p:nvPr/>
          </p:nvSpPr>
          <p:spPr>
            <a:xfrm>
              <a:off x="4033375" y="2345925"/>
              <a:ext cx="6100" cy="6675"/>
            </a:xfrm>
            <a:custGeom>
              <a:avLst/>
              <a:gdLst/>
              <a:ahLst/>
              <a:cxnLst/>
              <a:rect l="l" t="t" r="r" b="b"/>
              <a:pathLst>
                <a:path w="244" h="267" extrusionOk="0">
                  <a:moveTo>
                    <a:pt x="140" y="0"/>
                  </a:moveTo>
                  <a:cubicBezTo>
                    <a:pt x="103" y="0"/>
                    <a:pt x="70" y="17"/>
                    <a:pt x="54" y="33"/>
                  </a:cubicBezTo>
                  <a:cubicBezTo>
                    <a:pt x="0" y="87"/>
                    <a:pt x="0" y="157"/>
                    <a:pt x="37" y="223"/>
                  </a:cubicBezTo>
                  <a:cubicBezTo>
                    <a:pt x="54" y="239"/>
                    <a:pt x="87" y="260"/>
                    <a:pt x="103" y="260"/>
                  </a:cubicBezTo>
                  <a:cubicBezTo>
                    <a:pt x="114" y="265"/>
                    <a:pt x="124" y="267"/>
                    <a:pt x="134" y="267"/>
                  </a:cubicBezTo>
                  <a:cubicBezTo>
                    <a:pt x="158" y="267"/>
                    <a:pt x="178" y="254"/>
                    <a:pt x="190" y="239"/>
                  </a:cubicBezTo>
                  <a:cubicBezTo>
                    <a:pt x="206" y="223"/>
                    <a:pt x="223" y="190"/>
                    <a:pt x="243" y="157"/>
                  </a:cubicBezTo>
                  <a:cubicBezTo>
                    <a:pt x="243" y="120"/>
                    <a:pt x="223" y="87"/>
                    <a:pt x="206" y="54"/>
                  </a:cubicBezTo>
                  <a:cubicBezTo>
                    <a:pt x="190" y="33"/>
                    <a:pt x="173" y="17"/>
                    <a:pt x="157" y="17"/>
                  </a:cubicBezTo>
                  <a:lnTo>
                    <a:pt x="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1" name="Google Shape;21321;p60"/>
            <p:cNvSpPr/>
            <p:nvPr/>
          </p:nvSpPr>
          <p:spPr>
            <a:xfrm>
              <a:off x="4034300" y="2298700"/>
              <a:ext cx="6000" cy="6425"/>
            </a:xfrm>
            <a:custGeom>
              <a:avLst/>
              <a:gdLst/>
              <a:ahLst/>
              <a:cxnLst/>
              <a:rect l="l" t="t" r="r" b="b"/>
              <a:pathLst>
                <a:path w="240" h="257" extrusionOk="0">
                  <a:moveTo>
                    <a:pt x="103" y="1"/>
                  </a:moveTo>
                  <a:cubicBezTo>
                    <a:pt x="50" y="17"/>
                    <a:pt x="0" y="88"/>
                    <a:pt x="17" y="154"/>
                  </a:cubicBezTo>
                  <a:cubicBezTo>
                    <a:pt x="17" y="191"/>
                    <a:pt x="33" y="224"/>
                    <a:pt x="50" y="240"/>
                  </a:cubicBezTo>
                  <a:cubicBezTo>
                    <a:pt x="83" y="257"/>
                    <a:pt x="103" y="257"/>
                    <a:pt x="136" y="257"/>
                  </a:cubicBezTo>
                  <a:cubicBezTo>
                    <a:pt x="206" y="240"/>
                    <a:pt x="239" y="191"/>
                    <a:pt x="223" y="104"/>
                  </a:cubicBezTo>
                  <a:cubicBezTo>
                    <a:pt x="223" y="67"/>
                    <a:pt x="206"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2" name="Google Shape;21322;p60"/>
            <p:cNvSpPr/>
            <p:nvPr/>
          </p:nvSpPr>
          <p:spPr>
            <a:xfrm>
              <a:off x="4051000" y="2373675"/>
              <a:ext cx="6000" cy="6600"/>
            </a:xfrm>
            <a:custGeom>
              <a:avLst/>
              <a:gdLst/>
              <a:ahLst/>
              <a:cxnLst/>
              <a:rect l="l" t="t" r="r" b="b"/>
              <a:pathLst>
                <a:path w="240" h="264" extrusionOk="0">
                  <a:moveTo>
                    <a:pt x="108" y="1"/>
                  </a:moveTo>
                  <a:cubicBezTo>
                    <a:pt x="85" y="1"/>
                    <a:pt x="65" y="12"/>
                    <a:pt x="54" y="24"/>
                  </a:cubicBezTo>
                  <a:cubicBezTo>
                    <a:pt x="0" y="78"/>
                    <a:pt x="0" y="160"/>
                    <a:pt x="33" y="214"/>
                  </a:cubicBezTo>
                  <a:cubicBezTo>
                    <a:pt x="54" y="230"/>
                    <a:pt x="87" y="247"/>
                    <a:pt x="103" y="263"/>
                  </a:cubicBezTo>
                  <a:cubicBezTo>
                    <a:pt x="136" y="263"/>
                    <a:pt x="173" y="247"/>
                    <a:pt x="190" y="230"/>
                  </a:cubicBezTo>
                  <a:cubicBezTo>
                    <a:pt x="206" y="214"/>
                    <a:pt x="223" y="181"/>
                    <a:pt x="223" y="144"/>
                  </a:cubicBezTo>
                  <a:cubicBezTo>
                    <a:pt x="239" y="111"/>
                    <a:pt x="223" y="78"/>
                    <a:pt x="206" y="41"/>
                  </a:cubicBezTo>
                  <a:cubicBezTo>
                    <a:pt x="190" y="24"/>
                    <a:pt x="173" y="24"/>
                    <a:pt x="157" y="8"/>
                  </a:cubicBezTo>
                  <a:lnTo>
                    <a:pt x="136" y="8"/>
                  </a:lnTo>
                  <a:cubicBezTo>
                    <a:pt x="127" y="3"/>
                    <a:pt x="117"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3" name="Google Shape;21323;p60"/>
            <p:cNvSpPr/>
            <p:nvPr/>
          </p:nvSpPr>
          <p:spPr>
            <a:xfrm>
              <a:off x="4043675" y="2358475"/>
              <a:ext cx="5600" cy="6550"/>
            </a:xfrm>
            <a:custGeom>
              <a:avLst/>
              <a:gdLst/>
              <a:ahLst/>
              <a:cxnLst/>
              <a:rect l="l" t="t" r="r" b="b"/>
              <a:pathLst>
                <a:path w="224" h="262" extrusionOk="0">
                  <a:moveTo>
                    <a:pt x="96" y="1"/>
                  </a:moveTo>
                  <a:cubicBezTo>
                    <a:pt x="54" y="1"/>
                    <a:pt x="13" y="32"/>
                    <a:pt x="0" y="84"/>
                  </a:cubicBezTo>
                  <a:lnTo>
                    <a:pt x="0" y="150"/>
                  </a:lnTo>
                  <a:cubicBezTo>
                    <a:pt x="0" y="187"/>
                    <a:pt x="38" y="236"/>
                    <a:pt x="71" y="253"/>
                  </a:cubicBezTo>
                  <a:cubicBezTo>
                    <a:pt x="80" y="259"/>
                    <a:pt x="92" y="261"/>
                    <a:pt x="104" y="261"/>
                  </a:cubicBezTo>
                  <a:cubicBezTo>
                    <a:pt x="132" y="261"/>
                    <a:pt x="162" y="248"/>
                    <a:pt x="174" y="236"/>
                  </a:cubicBezTo>
                  <a:cubicBezTo>
                    <a:pt x="190" y="220"/>
                    <a:pt x="207" y="203"/>
                    <a:pt x="207" y="187"/>
                  </a:cubicBezTo>
                  <a:cubicBezTo>
                    <a:pt x="223" y="117"/>
                    <a:pt x="207" y="30"/>
                    <a:pt x="141" y="14"/>
                  </a:cubicBezTo>
                  <a:cubicBezTo>
                    <a:pt x="126" y="5"/>
                    <a:pt x="11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4" name="Google Shape;21324;p60"/>
            <p:cNvSpPr/>
            <p:nvPr/>
          </p:nvSpPr>
          <p:spPr>
            <a:xfrm>
              <a:off x="4054400" y="2403100"/>
              <a:ext cx="6100" cy="6750"/>
            </a:xfrm>
            <a:custGeom>
              <a:avLst/>
              <a:gdLst/>
              <a:ahLst/>
              <a:cxnLst/>
              <a:rect l="l" t="t" r="r" b="b"/>
              <a:pathLst>
                <a:path w="244" h="270" extrusionOk="0">
                  <a:moveTo>
                    <a:pt x="113" y="1"/>
                  </a:moveTo>
                  <a:cubicBezTo>
                    <a:pt x="72" y="1"/>
                    <a:pt x="33" y="32"/>
                    <a:pt x="21" y="84"/>
                  </a:cubicBezTo>
                  <a:cubicBezTo>
                    <a:pt x="0" y="154"/>
                    <a:pt x="21" y="241"/>
                    <a:pt x="87" y="257"/>
                  </a:cubicBezTo>
                  <a:cubicBezTo>
                    <a:pt x="101" y="266"/>
                    <a:pt x="116" y="270"/>
                    <a:pt x="131" y="270"/>
                  </a:cubicBezTo>
                  <a:cubicBezTo>
                    <a:pt x="172" y="270"/>
                    <a:pt x="212" y="238"/>
                    <a:pt x="227" y="187"/>
                  </a:cubicBezTo>
                  <a:cubicBezTo>
                    <a:pt x="243" y="117"/>
                    <a:pt x="227" y="34"/>
                    <a:pt x="157" y="14"/>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5" name="Google Shape;21325;p60"/>
            <p:cNvSpPr/>
            <p:nvPr/>
          </p:nvSpPr>
          <p:spPr>
            <a:xfrm>
              <a:off x="4052325" y="2327150"/>
              <a:ext cx="6000" cy="6500"/>
            </a:xfrm>
            <a:custGeom>
              <a:avLst/>
              <a:gdLst/>
              <a:ahLst/>
              <a:cxnLst/>
              <a:rect l="l" t="t" r="r" b="b"/>
              <a:pathLst>
                <a:path w="240" h="260" extrusionOk="0">
                  <a:moveTo>
                    <a:pt x="111" y="0"/>
                  </a:moveTo>
                  <a:cubicBezTo>
                    <a:pt x="70" y="0"/>
                    <a:pt x="29" y="32"/>
                    <a:pt x="17" y="83"/>
                  </a:cubicBezTo>
                  <a:cubicBezTo>
                    <a:pt x="1" y="149"/>
                    <a:pt x="17" y="236"/>
                    <a:pt x="83" y="252"/>
                  </a:cubicBezTo>
                  <a:cubicBezTo>
                    <a:pt x="97" y="252"/>
                    <a:pt x="109" y="260"/>
                    <a:pt x="120" y="260"/>
                  </a:cubicBezTo>
                  <a:cubicBezTo>
                    <a:pt x="126" y="260"/>
                    <a:pt x="131" y="258"/>
                    <a:pt x="137" y="252"/>
                  </a:cubicBezTo>
                  <a:cubicBezTo>
                    <a:pt x="170" y="252"/>
                    <a:pt x="207" y="219"/>
                    <a:pt x="223" y="186"/>
                  </a:cubicBezTo>
                  <a:cubicBezTo>
                    <a:pt x="240" y="133"/>
                    <a:pt x="223" y="83"/>
                    <a:pt x="207" y="46"/>
                  </a:cubicBezTo>
                  <a:cubicBezTo>
                    <a:pt x="186" y="30"/>
                    <a:pt x="170" y="13"/>
                    <a:pt x="153" y="13"/>
                  </a:cubicBezTo>
                  <a:cubicBezTo>
                    <a:pt x="140" y="5"/>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6" name="Google Shape;21326;p60"/>
            <p:cNvSpPr/>
            <p:nvPr/>
          </p:nvSpPr>
          <p:spPr>
            <a:xfrm>
              <a:off x="4044600" y="2312100"/>
              <a:ext cx="6000" cy="6850"/>
            </a:xfrm>
            <a:custGeom>
              <a:avLst/>
              <a:gdLst/>
              <a:ahLst/>
              <a:cxnLst/>
              <a:rect l="l" t="t" r="r" b="b"/>
              <a:pathLst>
                <a:path w="240" h="274" extrusionOk="0">
                  <a:moveTo>
                    <a:pt x="128" y="1"/>
                  </a:moveTo>
                  <a:cubicBezTo>
                    <a:pt x="120" y="1"/>
                    <a:pt x="112" y="5"/>
                    <a:pt x="104" y="13"/>
                  </a:cubicBezTo>
                  <a:cubicBezTo>
                    <a:pt x="67" y="13"/>
                    <a:pt x="50" y="30"/>
                    <a:pt x="34" y="67"/>
                  </a:cubicBezTo>
                  <a:cubicBezTo>
                    <a:pt x="17" y="83"/>
                    <a:pt x="1" y="116"/>
                    <a:pt x="17" y="149"/>
                  </a:cubicBezTo>
                  <a:cubicBezTo>
                    <a:pt x="17" y="186"/>
                    <a:pt x="34" y="219"/>
                    <a:pt x="50" y="236"/>
                  </a:cubicBezTo>
                  <a:cubicBezTo>
                    <a:pt x="83" y="252"/>
                    <a:pt x="104" y="273"/>
                    <a:pt x="137" y="273"/>
                  </a:cubicBezTo>
                  <a:cubicBezTo>
                    <a:pt x="186" y="252"/>
                    <a:pt x="240" y="186"/>
                    <a:pt x="223" y="116"/>
                  </a:cubicBezTo>
                  <a:cubicBezTo>
                    <a:pt x="223" y="83"/>
                    <a:pt x="207" y="46"/>
                    <a:pt x="186" y="30"/>
                  </a:cubicBezTo>
                  <a:cubicBezTo>
                    <a:pt x="170" y="30"/>
                    <a:pt x="170" y="13"/>
                    <a:pt x="153" y="13"/>
                  </a:cubicBezTo>
                  <a:cubicBezTo>
                    <a:pt x="145" y="5"/>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7" name="Google Shape;21327;p60"/>
            <p:cNvSpPr/>
            <p:nvPr/>
          </p:nvSpPr>
          <p:spPr>
            <a:xfrm>
              <a:off x="4048825" y="2295050"/>
              <a:ext cx="6525" cy="6600"/>
            </a:xfrm>
            <a:custGeom>
              <a:avLst/>
              <a:gdLst/>
              <a:ahLst/>
              <a:cxnLst/>
              <a:rect l="l" t="t" r="r" b="b"/>
              <a:pathLst>
                <a:path w="261" h="264" extrusionOk="0">
                  <a:moveTo>
                    <a:pt x="120" y="0"/>
                  </a:moveTo>
                  <a:cubicBezTo>
                    <a:pt x="101" y="0"/>
                    <a:pt x="78" y="13"/>
                    <a:pt x="54" y="27"/>
                  </a:cubicBezTo>
                  <a:cubicBezTo>
                    <a:pt x="17" y="77"/>
                    <a:pt x="1" y="163"/>
                    <a:pt x="54" y="213"/>
                  </a:cubicBezTo>
                  <a:cubicBezTo>
                    <a:pt x="74" y="244"/>
                    <a:pt x="106" y="263"/>
                    <a:pt x="139" y="263"/>
                  </a:cubicBezTo>
                  <a:cubicBezTo>
                    <a:pt x="162" y="263"/>
                    <a:pt x="186" y="254"/>
                    <a:pt x="207" y="234"/>
                  </a:cubicBezTo>
                  <a:cubicBezTo>
                    <a:pt x="244" y="180"/>
                    <a:pt x="260" y="110"/>
                    <a:pt x="223" y="44"/>
                  </a:cubicBezTo>
                  <a:cubicBezTo>
                    <a:pt x="207" y="27"/>
                    <a:pt x="190" y="27"/>
                    <a:pt x="174" y="7"/>
                  </a:cubicBezTo>
                  <a:lnTo>
                    <a:pt x="141" y="7"/>
                  </a:lnTo>
                  <a:cubicBezTo>
                    <a:pt x="135" y="2"/>
                    <a:pt x="128"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8" name="Google Shape;21328;p60"/>
            <p:cNvSpPr/>
            <p:nvPr/>
          </p:nvSpPr>
          <p:spPr>
            <a:xfrm>
              <a:off x="4075525" y="2384575"/>
              <a:ext cx="6425" cy="6675"/>
            </a:xfrm>
            <a:custGeom>
              <a:avLst/>
              <a:gdLst/>
              <a:ahLst/>
              <a:cxnLst/>
              <a:rect l="l" t="t" r="r" b="b"/>
              <a:pathLst>
                <a:path w="257" h="267" extrusionOk="0">
                  <a:moveTo>
                    <a:pt x="136" y="0"/>
                  </a:moveTo>
                  <a:cubicBezTo>
                    <a:pt x="104" y="0"/>
                    <a:pt x="83" y="17"/>
                    <a:pt x="50" y="33"/>
                  </a:cubicBezTo>
                  <a:cubicBezTo>
                    <a:pt x="0" y="87"/>
                    <a:pt x="0" y="157"/>
                    <a:pt x="33" y="223"/>
                  </a:cubicBezTo>
                  <a:cubicBezTo>
                    <a:pt x="50" y="239"/>
                    <a:pt x="83" y="260"/>
                    <a:pt x="120" y="260"/>
                  </a:cubicBezTo>
                  <a:cubicBezTo>
                    <a:pt x="125" y="265"/>
                    <a:pt x="131" y="267"/>
                    <a:pt x="137" y="267"/>
                  </a:cubicBezTo>
                  <a:cubicBezTo>
                    <a:pt x="154" y="267"/>
                    <a:pt x="174" y="254"/>
                    <a:pt x="186" y="239"/>
                  </a:cubicBezTo>
                  <a:cubicBezTo>
                    <a:pt x="240" y="190"/>
                    <a:pt x="256" y="103"/>
                    <a:pt x="207" y="54"/>
                  </a:cubicBezTo>
                  <a:cubicBezTo>
                    <a:pt x="207" y="33"/>
                    <a:pt x="186" y="17"/>
                    <a:pt x="169" y="17"/>
                  </a:cubicBezTo>
                  <a:cubicBezTo>
                    <a:pt x="153"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9" name="Google Shape;21329;p60"/>
            <p:cNvSpPr/>
            <p:nvPr/>
          </p:nvSpPr>
          <p:spPr>
            <a:xfrm>
              <a:off x="4046250" y="2388525"/>
              <a:ext cx="6525" cy="6475"/>
            </a:xfrm>
            <a:custGeom>
              <a:avLst/>
              <a:gdLst/>
              <a:ahLst/>
              <a:cxnLst/>
              <a:rect l="l" t="t" r="r" b="b"/>
              <a:pathLst>
                <a:path w="261" h="259" extrusionOk="0">
                  <a:moveTo>
                    <a:pt x="128" y="1"/>
                  </a:moveTo>
                  <a:cubicBezTo>
                    <a:pt x="88" y="1"/>
                    <a:pt x="50" y="34"/>
                    <a:pt x="38" y="81"/>
                  </a:cubicBezTo>
                  <a:cubicBezTo>
                    <a:pt x="1" y="152"/>
                    <a:pt x="38" y="222"/>
                    <a:pt x="87" y="255"/>
                  </a:cubicBezTo>
                  <a:cubicBezTo>
                    <a:pt x="99" y="257"/>
                    <a:pt x="110" y="259"/>
                    <a:pt x="121" y="259"/>
                  </a:cubicBezTo>
                  <a:cubicBezTo>
                    <a:pt x="174" y="259"/>
                    <a:pt x="213" y="226"/>
                    <a:pt x="244" y="168"/>
                  </a:cubicBezTo>
                  <a:cubicBezTo>
                    <a:pt x="260" y="119"/>
                    <a:pt x="223" y="32"/>
                    <a:pt x="174" y="16"/>
                  </a:cubicBezTo>
                  <a:cubicBezTo>
                    <a:pt x="159" y="5"/>
                    <a:pt x="144"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0" name="Google Shape;21330;p60"/>
            <p:cNvSpPr/>
            <p:nvPr/>
          </p:nvSpPr>
          <p:spPr>
            <a:xfrm>
              <a:off x="4087900" y="2351600"/>
              <a:ext cx="5675" cy="6825"/>
            </a:xfrm>
            <a:custGeom>
              <a:avLst/>
              <a:gdLst/>
              <a:ahLst/>
              <a:cxnLst/>
              <a:rect l="l" t="t" r="r" b="b"/>
              <a:pathLst>
                <a:path w="227" h="273" extrusionOk="0">
                  <a:moveTo>
                    <a:pt x="132" y="0"/>
                  </a:moveTo>
                  <a:cubicBezTo>
                    <a:pt x="123" y="0"/>
                    <a:pt x="114" y="4"/>
                    <a:pt x="103" y="12"/>
                  </a:cubicBezTo>
                  <a:cubicBezTo>
                    <a:pt x="37" y="12"/>
                    <a:pt x="0" y="82"/>
                    <a:pt x="0" y="153"/>
                  </a:cubicBezTo>
                  <a:cubicBezTo>
                    <a:pt x="21" y="186"/>
                    <a:pt x="37" y="219"/>
                    <a:pt x="54" y="239"/>
                  </a:cubicBezTo>
                  <a:cubicBezTo>
                    <a:pt x="70" y="256"/>
                    <a:pt x="103" y="272"/>
                    <a:pt x="140" y="272"/>
                  </a:cubicBezTo>
                  <a:cubicBezTo>
                    <a:pt x="157" y="256"/>
                    <a:pt x="190" y="239"/>
                    <a:pt x="206" y="202"/>
                  </a:cubicBezTo>
                  <a:cubicBezTo>
                    <a:pt x="227" y="186"/>
                    <a:pt x="227" y="153"/>
                    <a:pt x="227" y="115"/>
                  </a:cubicBezTo>
                  <a:cubicBezTo>
                    <a:pt x="227" y="82"/>
                    <a:pt x="206" y="50"/>
                    <a:pt x="190" y="33"/>
                  </a:cubicBezTo>
                  <a:cubicBezTo>
                    <a:pt x="173" y="33"/>
                    <a:pt x="173" y="12"/>
                    <a:pt x="157" y="12"/>
                  </a:cubicBezTo>
                  <a:cubicBezTo>
                    <a:pt x="149" y="4"/>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1" name="Google Shape;21331;p60"/>
            <p:cNvSpPr/>
            <p:nvPr/>
          </p:nvSpPr>
          <p:spPr>
            <a:xfrm>
              <a:off x="4090975" y="2384250"/>
              <a:ext cx="6000" cy="6850"/>
            </a:xfrm>
            <a:custGeom>
              <a:avLst/>
              <a:gdLst/>
              <a:ahLst/>
              <a:cxnLst/>
              <a:rect l="l" t="t" r="r" b="b"/>
              <a:pathLst>
                <a:path w="240" h="274" extrusionOk="0">
                  <a:moveTo>
                    <a:pt x="129" y="1"/>
                  </a:moveTo>
                  <a:cubicBezTo>
                    <a:pt x="120" y="1"/>
                    <a:pt x="112" y="5"/>
                    <a:pt x="104" y="13"/>
                  </a:cubicBezTo>
                  <a:lnTo>
                    <a:pt x="83" y="13"/>
                  </a:lnTo>
                  <a:cubicBezTo>
                    <a:pt x="34" y="30"/>
                    <a:pt x="1" y="100"/>
                    <a:pt x="17" y="149"/>
                  </a:cubicBezTo>
                  <a:cubicBezTo>
                    <a:pt x="17" y="187"/>
                    <a:pt x="34" y="220"/>
                    <a:pt x="50" y="236"/>
                  </a:cubicBezTo>
                  <a:cubicBezTo>
                    <a:pt x="83" y="252"/>
                    <a:pt x="104" y="273"/>
                    <a:pt x="137" y="273"/>
                  </a:cubicBezTo>
                  <a:cubicBezTo>
                    <a:pt x="207" y="252"/>
                    <a:pt x="240" y="187"/>
                    <a:pt x="240" y="116"/>
                  </a:cubicBezTo>
                  <a:cubicBezTo>
                    <a:pt x="224" y="100"/>
                    <a:pt x="224" y="100"/>
                    <a:pt x="224" y="83"/>
                  </a:cubicBezTo>
                  <a:cubicBezTo>
                    <a:pt x="207" y="46"/>
                    <a:pt x="186" y="30"/>
                    <a:pt x="153" y="13"/>
                  </a:cubicBezTo>
                  <a:cubicBezTo>
                    <a:pt x="145"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2" name="Google Shape;21332;p60"/>
            <p:cNvSpPr/>
            <p:nvPr/>
          </p:nvSpPr>
          <p:spPr>
            <a:xfrm>
              <a:off x="4046675" y="2344725"/>
              <a:ext cx="6100" cy="6375"/>
            </a:xfrm>
            <a:custGeom>
              <a:avLst/>
              <a:gdLst/>
              <a:ahLst/>
              <a:cxnLst/>
              <a:rect l="l" t="t" r="r" b="b"/>
              <a:pathLst>
                <a:path w="244" h="255" extrusionOk="0">
                  <a:moveTo>
                    <a:pt x="111" y="1"/>
                  </a:moveTo>
                  <a:cubicBezTo>
                    <a:pt x="71" y="1"/>
                    <a:pt x="33" y="33"/>
                    <a:pt x="21" y="81"/>
                  </a:cubicBezTo>
                  <a:cubicBezTo>
                    <a:pt x="0" y="151"/>
                    <a:pt x="21" y="221"/>
                    <a:pt x="70" y="254"/>
                  </a:cubicBezTo>
                  <a:lnTo>
                    <a:pt x="124" y="254"/>
                  </a:lnTo>
                  <a:cubicBezTo>
                    <a:pt x="173" y="254"/>
                    <a:pt x="206" y="221"/>
                    <a:pt x="227" y="168"/>
                  </a:cubicBezTo>
                  <a:cubicBezTo>
                    <a:pt x="243" y="135"/>
                    <a:pt x="227" y="81"/>
                    <a:pt x="190" y="48"/>
                  </a:cubicBezTo>
                  <a:cubicBezTo>
                    <a:pt x="190" y="32"/>
                    <a:pt x="173" y="15"/>
                    <a:pt x="157" y="15"/>
                  </a:cubicBezTo>
                  <a:cubicBezTo>
                    <a:pt x="142" y="5"/>
                    <a:pt x="127"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3" name="Google Shape;21333;p60"/>
            <p:cNvSpPr/>
            <p:nvPr/>
          </p:nvSpPr>
          <p:spPr>
            <a:xfrm>
              <a:off x="4094375" y="2335025"/>
              <a:ext cx="6025" cy="6600"/>
            </a:xfrm>
            <a:custGeom>
              <a:avLst/>
              <a:gdLst/>
              <a:ahLst/>
              <a:cxnLst/>
              <a:rect l="l" t="t" r="r" b="b"/>
              <a:pathLst>
                <a:path w="241" h="264" extrusionOk="0">
                  <a:moveTo>
                    <a:pt x="108" y="1"/>
                  </a:moveTo>
                  <a:cubicBezTo>
                    <a:pt x="86" y="1"/>
                    <a:pt x="65" y="12"/>
                    <a:pt x="50" y="24"/>
                  </a:cubicBezTo>
                  <a:cubicBezTo>
                    <a:pt x="1" y="78"/>
                    <a:pt x="1" y="160"/>
                    <a:pt x="34" y="214"/>
                  </a:cubicBezTo>
                  <a:cubicBezTo>
                    <a:pt x="50" y="230"/>
                    <a:pt x="88" y="247"/>
                    <a:pt x="104" y="263"/>
                  </a:cubicBezTo>
                  <a:cubicBezTo>
                    <a:pt x="137" y="263"/>
                    <a:pt x="174" y="247"/>
                    <a:pt x="191" y="230"/>
                  </a:cubicBezTo>
                  <a:cubicBezTo>
                    <a:pt x="240" y="181"/>
                    <a:pt x="240" y="111"/>
                    <a:pt x="207" y="40"/>
                  </a:cubicBezTo>
                  <a:cubicBezTo>
                    <a:pt x="191" y="24"/>
                    <a:pt x="174" y="24"/>
                    <a:pt x="153" y="7"/>
                  </a:cubicBezTo>
                  <a:lnTo>
                    <a:pt x="137" y="7"/>
                  </a:lnTo>
                  <a:cubicBezTo>
                    <a:pt x="127" y="3"/>
                    <a:pt x="118"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4" name="Google Shape;21334;p60"/>
            <p:cNvSpPr/>
            <p:nvPr/>
          </p:nvSpPr>
          <p:spPr>
            <a:xfrm>
              <a:off x="4083675" y="2274175"/>
              <a:ext cx="6000" cy="6925"/>
            </a:xfrm>
            <a:custGeom>
              <a:avLst/>
              <a:gdLst/>
              <a:ahLst/>
              <a:cxnLst/>
              <a:rect l="l" t="t" r="r" b="b"/>
              <a:pathLst>
                <a:path w="240" h="277" extrusionOk="0">
                  <a:moveTo>
                    <a:pt x="136" y="1"/>
                  </a:moveTo>
                  <a:cubicBezTo>
                    <a:pt x="103" y="1"/>
                    <a:pt x="87" y="17"/>
                    <a:pt x="50" y="38"/>
                  </a:cubicBezTo>
                  <a:cubicBezTo>
                    <a:pt x="0" y="87"/>
                    <a:pt x="0" y="174"/>
                    <a:pt x="33" y="223"/>
                  </a:cubicBezTo>
                  <a:cubicBezTo>
                    <a:pt x="50" y="244"/>
                    <a:pt x="87" y="260"/>
                    <a:pt x="120" y="277"/>
                  </a:cubicBezTo>
                  <a:cubicBezTo>
                    <a:pt x="136" y="277"/>
                    <a:pt x="169" y="260"/>
                    <a:pt x="190" y="244"/>
                  </a:cubicBezTo>
                  <a:cubicBezTo>
                    <a:pt x="223" y="223"/>
                    <a:pt x="223" y="190"/>
                    <a:pt x="239" y="157"/>
                  </a:cubicBezTo>
                  <a:cubicBezTo>
                    <a:pt x="239" y="120"/>
                    <a:pt x="223" y="87"/>
                    <a:pt x="206" y="54"/>
                  </a:cubicBezTo>
                  <a:cubicBezTo>
                    <a:pt x="206" y="38"/>
                    <a:pt x="190" y="17"/>
                    <a:pt x="169" y="17"/>
                  </a:cubicBezTo>
                  <a:cubicBezTo>
                    <a:pt x="153" y="17"/>
                    <a:pt x="153"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5" name="Google Shape;21335;p60"/>
            <p:cNvSpPr/>
            <p:nvPr/>
          </p:nvSpPr>
          <p:spPr>
            <a:xfrm>
              <a:off x="4087075" y="2303950"/>
              <a:ext cx="6000" cy="6450"/>
            </a:xfrm>
            <a:custGeom>
              <a:avLst/>
              <a:gdLst/>
              <a:ahLst/>
              <a:cxnLst/>
              <a:rect l="l" t="t" r="r" b="b"/>
              <a:pathLst>
                <a:path w="240" h="258" extrusionOk="0">
                  <a:moveTo>
                    <a:pt x="112" y="1"/>
                  </a:moveTo>
                  <a:cubicBezTo>
                    <a:pt x="70" y="1"/>
                    <a:pt x="29" y="32"/>
                    <a:pt x="17" y="84"/>
                  </a:cubicBezTo>
                  <a:cubicBezTo>
                    <a:pt x="0" y="150"/>
                    <a:pt x="17" y="220"/>
                    <a:pt x="87" y="253"/>
                  </a:cubicBezTo>
                  <a:cubicBezTo>
                    <a:pt x="96" y="256"/>
                    <a:pt x="105" y="257"/>
                    <a:pt x="115" y="257"/>
                  </a:cubicBezTo>
                  <a:cubicBezTo>
                    <a:pt x="159" y="257"/>
                    <a:pt x="209" y="227"/>
                    <a:pt x="223" y="187"/>
                  </a:cubicBezTo>
                  <a:cubicBezTo>
                    <a:pt x="239" y="117"/>
                    <a:pt x="223" y="30"/>
                    <a:pt x="157" y="14"/>
                  </a:cubicBezTo>
                  <a:cubicBezTo>
                    <a:pt x="143" y="5"/>
                    <a:pt x="127"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6" name="Google Shape;21336;p60"/>
            <p:cNvSpPr/>
            <p:nvPr/>
          </p:nvSpPr>
          <p:spPr>
            <a:xfrm>
              <a:off x="4094375" y="2288300"/>
              <a:ext cx="6425" cy="6425"/>
            </a:xfrm>
            <a:custGeom>
              <a:avLst/>
              <a:gdLst/>
              <a:ahLst/>
              <a:cxnLst/>
              <a:rect l="l" t="t" r="r" b="b"/>
              <a:pathLst>
                <a:path w="257" h="257" extrusionOk="0">
                  <a:moveTo>
                    <a:pt x="140" y="1"/>
                  </a:moveTo>
                  <a:cubicBezTo>
                    <a:pt x="86" y="1"/>
                    <a:pt x="45" y="33"/>
                    <a:pt x="17" y="91"/>
                  </a:cubicBezTo>
                  <a:cubicBezTo>
                    <a:pt x="1" y="157"/>
                    <a:pt x="34" y="227"/>
                    <a:pt x="88" y="244"/>
                  </a:cubicBezTo>
                  <a:cubicBezTo>
                    <a:pt x="101" y="253"/>
                    <a:pt x="115" y="257"/>
                    <a:pt x="130" y="257"/>
                  </a:cubicBezTo>
                  <a:cubicBezTo>
                    <a:pt x="170" y="257"/>
                    <a:pt x="211" y="225"/>
                    <a:pt x="224" y="174"/>
                  </a:cubicBezTo>
                  <a:cubicBezTo>
                    <a:pt x="257" y="108"/>
                    <a:pt x="224" y="38"/>
                    <a:pt x="174" y="5"/>
                  </a:cubicBezTo>
                  <a:cubicBezTo>
                    <a:pt x="162" y="2"/>
                    <a:pt x="151"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7" name="Google Shape;21337;p60"/>
            <p:cNvSpPr/>
            <p:nvPr/>
          </p:nvSpPr>
          <p:spPr>
            <a:xfrm>
              <a:off x="4048000" y="2423225"/>
              <a:ext cx="6000" cy="6600"/>
            </a:xfrm>
            <a:custGeom>
              <a:avLst/>
              <a:gdLst/>
              <a:ahLst/>
              <a:cxnLst/>
              <a:rect l="l" t="t" r="r" b="b"/>
              <a:pathLst>
                <a:path w="240" h="264" extrusionOk="0">
                  <a:moveTo>
                    <a:pt x="104" y="0"/>
                  </a:moveTo>
                  <a:cubicBezTo>
                    <a:pt x="50" y="17"/>
                    <a:pt x="1" y="87"/>
                    <a:pt x="17" y="157"/>
                  </a:cubicBezTo>
                  <a:cubicBezTo>
                    <a:pt x="17" y="215"/>
                    <a:pt x="71" y="263"/>
                    <a:pt x="117" y="263"/>
                  </a:cubicBezTo>
                  <a:cubicBezTo>
                    <a:pt x="124" y="263"/>
                    <a:pt x="131" y="262"/>
                    <a:pt x="137" y="260"/>
                  </a:cubicBezTo>
                  <a:cubicBezTo>
                    <a:pt x="174" y="260"/>
                    <a:pt x="190" y="240"/>
                    <a:pt x="207" y="207"/>
                  </a:cubicBezTo>
                  <a:cubicBezTo>
                    <a:pt x="223" y="174"/>
                    <a:pt x="240" y="137"/>
                    <a:pt x="240" y="104"/>
                  </a:cubicBezTo>
                  <a:cubicBezTo>
                    <a:pt x="223" y="71"/>
                    <a:pt x="207" y="54"/>
                    <a:pt x="190" y="17"/>
                  </a:cubicBezTo>
                  <a:cubicBezTo>
                    <a:pt x="190" y="17"/>
                    <a:pt x="174"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8" name="Google Shape;21338;p60"/>
            <p:cNvSpPr/>
            <p:nvPr/>
          </p:nvSpPr>
          <p:spPr>
            <a:xfrm>
              <a:off x="4094800" y="2318925"/>
              <a:ext cx="5600" cy="6400"/>
            </a:xfrm>
            <a:custGeom>
              <a:avLst/>
              <a:gdLst/>
              <a:ahLst/>
              <a:cxnLst/>
              <a:rect l="l" t="t" r="r" b="b"/>
              <a:pathLst>
                <a:path w="224" h="256" extrusionOk="0">
                  <a:moveTo>
                    <a:pt x="103" y="0"/>
                  </a:moveTo>
                  <a:cubicBezTo>
                    <a:pt x="33" y="17"/>
                    <a:pt x="0" y="83"/>
                    <a:pt x="0" y="153"/>
                  </a:cubicBezTo>
                  <a:cubicBezTo>
                    <a:pt x="0" y="186"/>
                    <a:pt x="17" y="206"/>
                    <a:pt x="54" y="239"/>
                  </a:cubicBezTo>
                  <a:cubicBezTo>
                    <a:pt x="71" y="256"/>
                    <a:pt x="103" y="256"/>
                    <a:pt x="136" y="256"/>
                  </a:cubicBezTo>
                  <a:cubicBezTo>
                    <a:pt x="190" y="239"/>
                    <a:pt x="223" y="169"/>
                    <a:pt x="223" y="103"/>
                  </a:cubicBezTo>
                  <a:cubicBezTo>
                    <a:pt x="223" y="66"/>
                    <a:pt x="207" y="50"/>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9" name="Google Shape;21339;p60"/>
            <p:cNvSpPr/>
            <p:nvPr/>
          </p:nvSpPr>
          <p:spPr>
            <a:xfrm>
              <a:off x="4069450" y="2401375"/>
              <a:ext cx="5575" cy="6400"/>
            </a:xfrm>
            <a:custGeom>
              <a:avLst/>
              <a:gdLst/>
              <a:ahLst/>
              <a:cxnLst/>
              <a:rect l="l" t="t" r="r" b="b"/>
              <a:pathLst>
                <a:path w="223" h="256" extrusionOk="0">
                  <a:moveTo>
                    <a:pt x="87" y="0"/>
                  </a:moveTo>
                  <a:cubicBezTo>
                    <a:pt x="37" y="17"/>
                    <a:pt x="0" y="83"/>
                    <a:pt x="0" y="153"/>
                  </a:cubicBezTo>
                  <a:cubicBezTo>
                    <a:pt x="0" y="186"/>
                    <a:pt x="17" y="223"/>
                    <a:pt x="54" y="240"/>
                  </a:cubicBezTo>
                  <a:cubicBezTo>
                    <a:pt x="70" y="256"/>
                    <a:pt x="103" y="256"/>
                    <a:pt x="120" y="256"/>
                  </a:cubicBezTo>
                  <a:cubicBezTo>
                    <a:pt x="190" y="256"/>
                    <a:pt x="223" y="186"/>
                    <a:pt x="223" y="120"/>
                  </a:cubicBezTo>
                  <a:cubicBezTo>
                    <a:pt x="223" y="83"/>
                    <a:pt x="206" y="50"/>
                    <a:pt x="173" y="33"/>
                  </a:cubicBezTo>
                  <a:cubicBezTo>
                    <a:pt x="173" y="17"/>
                    <a:pt x="157" y="17"/>
                    <a:pt x="157" y="17"/>
                  </a:cubicBezTo>
                  <a:cubicBezTo>
                    <a:pt x="140" y="0"/>
                    <a:pt x="120"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0" name="Google Shape;21340;p60"/>
            <p:cNvSpPr/>
            <p:nvPr/>
          </p:nvSpPr>
          <p:spPr>
            <a:xfrm>
              <a:off x="4095625" y="2366950"/>
              <a:ext cx="6100" cy="6675"/>
            </a:xfrm>
            <a:custGeom>
              <a:avLst/>
              <a:gdLst/>
              <a:ahLst/>
              <a:cxnLst/>
              <a:rect l="l" t="t" r="r" b="b"/>
              <a:pathLst>
                <a:path w="244" h="267" extrusionOk="0">
                  <a:moveTo>
                    <a:pt x="103" y="0"/>
                  </a:moveTo>
                  <a:cubicBezTo>
                    <a:pt x="70" y="17"/>
                    <a:pt x="54" y="37"/>
                    <a:pt x="38" y="54"/>
                  </a:cubicBezTo>
                  <a:cubicBezTo>
                    <a:pt x="21" y="87"/>
                    <a:pt x="0" y="120"/>
                    <a:pt x="21" y="157"/>
                  </a:cubicBezTo>
                  <a:cubicBezTo>
                    <a:pt x="21" y="190"/>
                    <a:pt x="38" y="223"/>
                    <a:pt x="54" y="244"/>
                  </a:cubicBezTo>
                  <a:cubicBezTo>
                    <a:pt x="77" y="255"/>
                    <a:pt x="92" y="267"/>
                    <a:pt x="112" y="267"/>
                  </a:cubicBezTo>
                  <a:cubicBezTo>
                    <a:pt x="121" y="267"/>
                    <a:pt x="130" y="265"/>
                    <a:pt x="141" y="260"/>
                  </a:cubicBezTo>
                  <a:cubicBezTo>
                    <a:pt x="207" y="260"/>
                    <a:pt x="244" y="190"/>
                    <a:pt x="227" y="120"/>
                  </a:cubicBezTo>
                  <a:cubicBezTo>
                    <a:pt x="227" y="87"/>
                    <a:pt x="207" y="54"/>
                    <a:pt x="190" y="37"/>
                  </a:cubicBezTo>
                  <a:cubicBezTo>
                    <a:pt x="174" y="17"/>
                    <a:pt x="174" y="17"/>
                    <a:pt x="157" y="17"/>
                  </a:cubicBezTo>
                  <a:cubicBezTo>
                    <a:pt x="141"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1" name="Google Shape;21341;p60"/>
            <p:cNvSpPr/>
            <p:nvPr/>
          </p:nvSpPr>
          <p:spPr>
            <a:xfrm>
              <a:off x="4096550" y="2271600"/>
              <a:ext cx="5600" cy="6525"/>
            </a:xfrm>
            <a:custGeom>
              <a:avLst/>
              <a:gdLst/>
              <a:ahLst/>
              <a:cxnLst/>
              <a:rect l="l" t="t" r="r" b="b"/>
              <a:pathLst>
                <a:path w="224" h="261" extrusionOk="0">
                  <a:moveTo>
                    <a:pt x="104" y="1"/>
                  </a:moveTo>
                  <a:cubicBezTo>
                    <a:pt x="66" y="1"/>
                    <a:pt x="50" y="17"/>
                    <a:pt x="33" y="38"/>
                  </a:cubicBezTo>
                  <a:cubicBezTo>
                    <a:pt x="17" y="71"/>
                    <a:pt x="1" y="104"/>
                    <a:pt x="1" y="141"/>
                  </a:cubicBezTo>
                  <a:cubicBezTo>
                    <a:pt x="1" y="174"/>
                    <a:pt x="17" y="207"/>
                    <a:pt x="50" y="223"/>
                  </a:cubicBezTo>
                  <a:cubicBezTo>
                    <a:pt x="66" y="260"/>
                    <a:pt x="104" y="260"/>
                    <a:pt x="120" y="260"/>
                  </a:cubicBezTo>
                  <a:cubicBezTo>
                    <a:pt x="190" y="244"/>
                    <a:pt x="223" y="190"/>
                    <a:pt x="223" y="120"/>
                  </a:cubicBezTo>
                  <a:lnTo>
                    <a:pt x="223" y="104"/>
                  </a:lnTo>
                  <a:cubicBezTo>
                    <a:pt x="207" y="54"/>
                    <a:pt x="19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2" name="Google Shape;21342;p60"/>
            <p:cNvSpPr/>
            <p:nvPr/>
          </p:nvSpPr>
          <p:spPr>
            <a:xfrm>
              <a:off x="4079325" y="2339525"/>
              <a:ext cx="6025" cy="6425"/>
            </a:xfrm>
            <a:custGeom>
              <a:avLst/>
              <a:gdLst/>
              <a:ahLst/>
              <a:cxnLst/>
              <a:rect l="l" t="t" r="r" b="b"/>
              <a:pathLst>
                <a:path w="241" h="257" extrusionOk="0">
                  <a:moveTo>
                    <a:pt x="104" y="1"/>
                  </a:moveTo>
                  <a:cubicBezTo>
                    <a:pt x="34" y="1"/>
                    <a:pt x="1" y="67"/>
                    <a:pt x="17" y="137"/>
                  </a:cubicBezTo>
                  <a:cubicBezTo>
                    <a:pt x="17" y="170"/>
                    <a:pt x="34" y="207"/>
                    <a:pt x="55" y="223"/>
                  </a:cubicBezTo>
                  <a:cubicBezTo>
                    <a:pt x="88" y="256"/>
                    <a:pt x="104" y="256"/>
                    <a:pt x="137" y="256"/>
                  </a:cubicBezTo>
                  <a:cubicBezTo>
                    <a:pt x="174" y="240"/>
                    <a:pt x="191" y="223"/>
                    <a:pt x="207" y="207"/>
                  </a:cubicBezTo>
                  <a:cubicBezTo>
                    <a:pt x="224" y="170"/>
                    <a:pt x="240" y="137"/>
                    <a:pt x="224" y="104"/>
                  </a:cubicBezTo>
                  <a:cubicBezTo>
                    <a:pt x="224" y="67"/>
                    <a:pt x="207" y="34"/>
                    <a:pt x="191" y="17"/>
                  </a:cubicBezTo>
                  <a:cubicBezTo>
                    <a:pt x="174" y="17"/>
                    <a:pt x="174"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3" name="Google Shape;21343;p60"/>
            <p:cNvSpPr/>
            <p:nvPr/>
          </p:nvSpPr>
          <p:spPr>
            <a:xfrm>
              <a:off x="3860300" y="2239450"/>
              <a:ext cx="5600" cy="6400"/>
            </a:xfrm>
            <a:custGeom>
              <a:avLst/>
              <a:gdLst/>
              <a:ahLst/>
              <a:cxnLst/>
              <a:rect l="l" t="t" r="r" b="b"/>
              <a:pathLst>
                <a:path w="224" h="256" extrusionOk="0">
                  <a:moveTo>
                    <a:pt x="87" y="0"/>
                  </a:moveTo>
                  <a:cubicBezTo>
                    <a:pt x="34" y="17"/>
                    <a:pt x="1" y="66"/>
                    <a:pt x="1" y="153"/>
                  </a:cubicBezTo>
                  <a:cubicBezTo>
                    <a:pt x="1" y="190"/>
                    <a:pt x="17" y="206"/>
                    <a:pt x="54" y="223"/>
                  </a:cubicBezTo>
                  <a:cubicBezTo>
                    <a:pt x="71" y="256"/>
                    <a:pt x="104" y="256"/>
                    <a:pt x="120" y="256"/>
                  </a:cubicBezTo>
                  <a:cubicBezTo>
                    <a:pt x="157" y="256"/>
                    <a:pt x="190" y="223"/>
                    <a:pt x="207" y="206"/>
                  </a:cubicBezTo>
                  <a:cubicBezTo>
                    <a:pt x="223" y="169"/>
                    <a:pt x="223" y="136"/>
                    <a:pt x="223" y="103"/>
                  </a:cubicBezTo>
                  <a:cubicBezTo>
                    <a:pt x="223" y="66"/>
                    <a:pt x="207" y="33"/>
                    <a:pt x="174" y="17"/>
                  </a:cubicBezTo>
                  <a:cubicBezTo>
                    <a:pt x="174" y="17"/>
                    <a:pt x="157"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4" name="Google Shape;21344;p60"/>
            <p:cNvSpPr/>
            <p:nvPr/>
          </p:nvSpPr>
          <p:spPr>
            <a:xfrm>
              <a:off x="3856900" y="2315300"/>
              <a:ext cx="6425" cy="6525"/>
            </a:xfrm>
            <a:custGeom>
              <a:avLst/>
              <a:gdLst/>
              <a:ahLst/>
              <a:cxnLst/>
              <a:rect l="l" t="t" r="r" b="b"/>
              <a:pathLst>
                <a:path w="257" h="261" extrusionOk="0">
                  <a:moveTo>
                    <a:pt x="137" y="1"/>
                  </a:moveTo>
                  <a:cubicBezTo>
                    <a:pt x="86" y="1"/>
                    <a:pt x="45" y="33"/>
                    <a:pt x="17" y="91"/>
                  </a:cubicBezTo>
                  <a:cubicBezTo>
                    <a:pt x="1" y="145"/>
                    <a:pt x="34" y="228"/>
                    <a:pt x="87" y="248"/>
                  </a:cubicBezTo>
                  <a:cubicBezTo>
                    <a:pt x="100" y="257"/>
                    <a:pt x="115" y="261"/>
                    <a:pt x="130" y="261"/>
                  </a:cubicBezTo>
                  <a:cubicBezTo>
                    <a:pt x="170" y="261"/>
                    <a:pt x="211" y="230"/>
                    <a:pt x="223" y="178"/>
                  </a:cubicBezTo>
                  <a:cubicBezTo>
                    <a:pt x="256" y="108"/>
                    <a:pt x="223" y="42"/>
                    <a:pt x="170" y="5"/>
                  </a:cubicBezTo>
                  <a:cubicBezTo>
                    <a:pt x="159" y="2"/>
                    <a:pt x="148"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5" name="Google Shape;21345;p60"/>
            <p:cNvSpPr/>
            <p:nvPr/>
          </p:nvSpPr>
          <p:spPr>
            <a:xfrm>
              <a:off x="3856500" y="2284500"/>
              <a:ext cx="6000" cy="6925"/>
            </a:xfrm>
            <a:custGeom>
              <a:avLst/>
              <a:gdLst/>
              <a:ahLst/>
              <a:cxnLst/>
              <a:rect l="l" t="t" r="r" b="b"/>
              <a:pathLst>
                <a:path w="240" h="277" extrusionOk="0">
                  <a:moveTo>
                    <a:pt x="136" y="0"/>
                  </a:moveTo>
                  <a:cubicBezTo>
                    <a:pt x="103" y="0"/>
                    <a:pt x="66" y="17"/>
                    <a:pt x="50" y="37"/>
                  </a:cubicBezTo>
                  <a:cubicBezTo>
                    <a:pt x="0" y="87"/>
                    <a:pt x="0" y="157"/>
                    <a:pt x="33" y="223"/>
                  </a:cubicBezTo>
                  <a:cubicBezTo>
                    <a:pt x="50" y="243"/>
                    <a:pt x="66" y="260"/>
                    <a:pt x="103" y="276"/>
                  </a:cubicBezTo>
                  <a:cubicBezTo>
                    <a:pt x="136" y="276"/>
                    <a:pt x="169" y="260"/>
                    <a:pt x="186" y="243"/>
                  </a:cubicBezTo>
                  <a:cubicBezTo>
                    <a:pt x="239" y="190"/>
                    <a:pt x="239" y="103"/>
                    <a:pt x="206" y="54"/>
                  </a:cubicBezTo>
                  <a:cubicBezTo>
                    <a:pt x="186" y="37"/>
                    <a:pt x="169" y="17"/>
                    <a:pt x="153" y="17"/>
                  </a:cubicBezTo>
                  <a:cubicBezTo>
                    <a:pt x="153" y="17"/>
                    <a:pt x="136"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6" name="Google Shape;21346;p60"/>
            <p:cNvSpPr/>
            <p:nvPr/>
          </p:nvSpPr>
          <p:spPr>
            <a:xfrm>
              <a:off x="3861650" y="2269025"/>
              <a:ext cx="6000" cy="6525"/>
            </a:xfrm>
            <a:custGeom>
              <a:avLst/>
              <a:gdLst/>
              <a:ahLst/>
              <a:cxnLst/>
              <a:rect l="l" t="t" r="r" b="b"/>
              <a:pathLst>
                <a:path w="240" h="261" extrusionOk="0">
                  <a:moveTo>
                    <a:pt x="103" y="1"/>
                  </a:moveTo>
                  <a:cubicBezTo>
                    <a:pt x="33" y="1"/>
                    <a:pt x="0" y="71"/>
                    <a:pt x="0" y="141"/>
                  </a:cubicBezTo>
                  <a:cubicBezTo>
                    <a:pt x="17" y="174"/>
                    <a:pt x="33" y="207"/>
                    <a:pt x="50" y="223"/>
                  </a:cubicBezTo>
                  <a:cubicBezTo>
                    <a:pt x="66" y="260"/>
                    <a:pt x="103" y="260"/>
                    <a:pt x="136" y="260"/>
                  </a:cubicBezTo>
                  <a:cubicBezTo>
                    <a:pt x="186" y="244"/>
                    <a:pt x="240" y="174"/>
                    <a:pt x="223" y="104"/>
                  </a:cubicBezTo>
                  <a:cubicBezTo>
                    <a:pt x="223" y="71"/>
                    <a:pt x="207" y="38"/>
                    <a:pt x="186"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7" name="Google Shape;21347;p60"/>
            <p:cNvSpPr/>
            <p:nvPr/>
          </p:nvSpPr>
          <p:spPr>
            <a:xfrm>
              <a:off x="3850425" y="2395400"/>
              <a:ext cx="6100" cy="6575"/>
            </a:xfrm>
            <a:custGeom>
              <a:avLst/>
              <a:gdLst/>
              <a:ahLst/>
              <a:cxnLst/>
              <a:rect l="l" t="t" r="r" b="b"/>
              <a:pathLst>
                <a:path w="244" h="263" extrusionOk="0">
                  <a:moveTo>
                    <a:pt x="130" y="0"/>
                  </a:moveTo>
                  <a:cubicBezTo>
                    <a:pt x="121" y="0"/>
                    <a:pt x="111" y="4"/>
                    <a:pt x="103" y="13"/>
                  </a:cubicBezTo>
                  <a:cubicBezTo>
                    <a:pt x="70" y="13"/>
                    <a:pt x="54" y="33"/>
                    <a:pt x="37" y="66"/>
                  </a:cubicBezTo>
                  <a:cubicBezTo>
                    <a:pt x="0" y="83"/>
                    <a:pt x="0" y="116"/>
                    <a:pt x="0" y="153"/>
                  </a:cubicBezTo>
                  <a:cubicBezTo>
                    <a:pt x="17" y="186"/>
                    <a:pt x="37" y="219"/>
                    <a:pt x="54" y="239"/>
                  </a:cubicBezTo>
                  <a:cubicBezTo>
                    <a:pt x="65" y="251"/>
                    <a:pt x="85" y="263"/>
                    <a:pt x="109" y="263"/>
                  </a:cubicBezTo>
                  <a:cubicBezTo>
                    <a:pt x="119" y="263"/>
                    <a:pt x="129" y="261"/>
                    <a:pt x="140" y="256"/>
                  </a:cubicBezTo>
                  <a:cubicBezTo>
                    <a:pt x="190" y="256"/>
                    <a:pt x="243" y="186"/>
                    <a:pt x="223" y="116"/>
                  </a:cubicBezTo>
                  <a:cubicBezTo>
                    <a:pt x="223" y="83"/>
                    <a:pt x="206" y="50"/>
                    <a:pt x="190" y="33"/>
                  </a:cubicBezTo>
                  <a:cubicBezTo>
                    <a:pt x="173" y="13"/>
                    <a:pt x="173" y="13"/>
                    <a:pt x="157" y="13"/>
                  </a:cubicBezTo>
                  <a:cubicBezTo>
                    <a:pt x="148" y="4"/>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8" name="Google Shape;21348;p60"/>
            <p:cNvSpPr/>
            <p:nvPr/>
          </p:nvSpPr>
          <p:spPr>
            <a:xfrm>
              <a:off x="3853000" y="2351075"/>
              <a:ext cx="6100" cy="6625"/>
            </a:xfrm>
            <a:custGeom>
              <a:avLst/>
              <a:gdLst/>
              <a:ahLst/>
              <a:cxnLst/>
              <a:rect l="l" t="t" r="r" b="b"/>
              <a:pathLst>
                <a:path w="244" h="265" extrusionOk="0">
                  <a:moveTo>
                    <a:pt x="140" y="0"/>
                  </a:moveTo>
                  <a:cubicBezTo>
                    <a:pt x="103" y="0"/>
                    <a:pt x="70" y="17"/>
                    <a:pt x="54" y="33"/>
                  </a:cubicBezTo>
                  <a:cubicBezTo>
                    <a:pt x="37" y="54"/>
                    <a:pt x="17" y="87"/>
                    <a:pt x="17" y="120"/>
                  </a:cubicBezTo>
                  <a:cubicBezTo>
                    <a:pt x="0" y="157"/>
                    <a:pt x="17" y="190"/>
                    <a:pt x="37" y="207"/>
                  </a:cubicBezTo>
                  <a:cubicBezTo>
                    <a:pt x="56" y="247"/>
                    <a:pt x="88" y="264"/>
                    <a:pt x="121" y="264"/>
                  </a:cubicBezTo>
                  <a:cubicBezTo>
                    <a:pt x="144" y="264"/>
                    <a:pt x="169" y="255"/>
                    <a:pt x="190" y="240"/>
                  </a:cubicBezTo>
                  <a:cubicBezTo>
                    <a:pt x="243" y="190"/>
                    <a:pt x="243" y="103"/>
                    <a:pt x="206" y="54"/>
                  </a:cubicBezTo>
                  <a:cubicBezTo>
                    <a:pt x="190" y="33"/>
                    <a:pt x="173" y="17"/>
                    <a:pt x="157" y="17"/>
                  </a:cubicBezTo>
                  <a:cubicBezTo>
                    <a:pt x="157" y="0"/>
                    <a:pt x="14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9" name="Google Shape;21349;p60"/>
            <p:cNvSpPr/>
            <p:nvPr/>
          </p:nvSpPr>
          <p:spPr>
            <a:xfrm>
              <a:off x="3855575" y="2331275"/>
              <a:ext cx="5575" cy="6525"/>
            </a:xfrm>
            <a:custGeom>
              <a:avLst/>
              <a:gdLst/>
              <a:ahLst/>
              <a:cxnLst/>
              <a:rect l="l" t="t" r="r" b="b"/>
              <a:pathLst>
                <a:path w="223" h="261" extrusionOk="0">
                  <a:moveTo>
                    <a:pt x="103" y="1"/>
                  </a:moveTo>
                  <a:cubicBezTo>
                    <a:pt x="37" y="21"/>
                    <a:pt x="0" y="87"/>
                    <a:pt x="0" y="157"/>
                  </a:cubicBezTo>
                  <a:cubicBezTo>
                    <a:pt x="0" y="190"/>
                    <a:pt x="17" y="207"/>
                    <a:pt x="54" y="244"/>
                  </a:cubicBezTo>
                  <a:cubicBezTo>
                    <a:pt x="70" y="261"/>
                    <a:pt x="103" y="261"/>
                    <a:pt x="140" y="261"/>
                  </a:cubicBezTo>
                  <a:cubicBezTo>
                    <a:pt x="190" y="244"/>
                    <a:pt x="223" y="174"/>
                    <a:pt x="223" y="104"/>
                  </a:cubicBezTo>
                  <a:cubicBezTo>
                    <a:pt x="223" y="71"/>
                    <a:pt x="206" y="54"/>
                    <a:pt x="173" y="21"/>
                  </a:cubicBezTo>
                  <a:cubicBezTo>
                    <a:pt x="173" y="21"/>
                    <a:pt x="157" y="2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0" name="Google Shape;21350;p60"/>
            <p:cNvSpPr/>
            <p:nvPr/>
          </p:nvSpPr>
          <p:spPr>
            <a:xfrm>
              <a:off x="3865875" y="2344675"/>
              <a:ext cx="5600" cy="6600"/>
            </a:xfrm>
            <a:custGeom>
              <a:avLst/>
              <a:gdLst/>
              <a:ahLst/>
              <a:cxnLst/>
              <a:rect l="l" t="t" r="r" b="b"/>
              <a:pathLst>
                <a:path w="224" h="264" extrusionOk="0">
                  <a:moveTo>
                    <a:pt x="87" y="1"/>
                  </a:moveTo>
                  <a:cubicBezTo>
                    <a:pt x="71" y="17"/>
                    <a:pt x="38" y="34"/>
                    <a:pt x="17" y="50"/>
                  </a:cubicBezTo>
                  <a:cubicBezTo>
                    <a:pt x="0" y="83"/>
                    <a:pt x="0" y="120"/>
                    <a:pt x="0" y="153"/>
                  </a:cubicBezTo>
                  <a:cubicBezTo>
                    <a:pt x="0" y="186"/>
                    <a:pt x="17" y="223"/>
                    <a:pt x="54" y="240"/>
                  </a:cubicBezTo>
                  <a:cubicBezTo>
                    <a:pt x="66" y="252"/>
                    <a:pt x="86" y="263"/>
                    <a:pt x="102" y="263"/>
                  </a:cubicBezTo>
                  <a:cubicBezTo>
                    <a:pt x="109" y="263"/>
                    <a:pt x="115" y="261"/>
                    <a:pt x="120" y="256"/>
                  </a:cubicBezTo>
                  <a:cubicBezTo>
                    <a:pt x="190" y="256"/>
                    <a:pt x="223" y="186"/>
                    <a:pt x="223" y="120"/>
                  </a:cubicBezTo>
                  <a:cubicBezTo>
                    <a:pt x="223" y="83"/>
                    <a:pt x="207" y="50"/>
                    <a:pt x="174" y="34"/>
                  </a:cubicBezTo>
                  <a:cubicBezTo>
                    <a:pt x="174" y="17"/>
                    <a:pt x="157" y="17"/>
                    <a:pt x="157" y="17"/>
                  </a:cubicBezTo>
                  <a:cubicBezTo>
                    <a:pt x="141" y="1"/>
                    <a:pt x="120"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1" name="Google Shape;21351;p60"/>
            <p:cNvSpPr/>
            <p:nvPr/>
          </p:nvSpPr>
          <p:spPr>
            <a:xfrm>
              <a:off x="3885250" y="2403425"/>
              <a:ext cx="3025" cy="2600"/>
            </a:xfrm>
            <a:custGeom>
              <a:avLst/>
              <a:gdLst/>
              <a:ahLst/>
              <a:cxnLst/>
              <a:rect l="l" t="t" r="r" b="b"/>
              <a:pathLst>
                <a:path w="121" h="104" extrusionOk="0">
                  <a:moveTo>
                    <a:pt x="87" y="1"/>
                  </a:moveTo>
                  <a:cubicBezTo>
                    <a:pt x="50" y="1"/>
                    <a:pt x="34" y="21"/>
                    <a:pt x="17" y="38"/>
                  </a:cubicBezTo>
                  <a:cubicBezTo>
                    <a:pt x="1" y="54"/>
                    <a:pt x="1" y="71"/>
                    <a:pt x="1" y="104"/>
                  </a:cubicBezTo>
                  <a:cubicBezTo>
                    <a:pt x="34" y="71"/>
                    <a:pt x="87" y="38"/>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2" name="Google Shape;21352;p60"/>
            <p:cNvSpPr/>
            <p:nvPr/>
          </p:nvSpPr>
          <p:spPr>
            <a:xfrm>
              <a:off x="3854325" y="2378600"/>
              <a:ext cx="6000" cy="6575"/>
            </a:xfrm>
            <a:custGeom>
              <a:avLst/>
              <a:gdLst/>
              <a:ahLst/>
              <a:cxnLst/>
              <a:rect l="l" t="t" r="r" b="b"/>
              <a:pathLst>
                <a:path w="240" h="263" extrusionOk="0">
                  <a:moveTo>
                    <a:pt x="137" y="0"/>
                  </a:moveTo>
                  <a:cubicBezTo>
                    <a:pt x="120" y="0"/>
                    <a:pt x="87" y="17"/>
                    <a:pt x="67" y="33"/>
                  </a:cubicBezTo>
                  <a:cubicBezTo>
                    <a:pt x="17" y="66"/>
                    <a:pt x="1" y="153"/>
                    <a:pt x="50" y="223"/>
                  </a:cubicBezTo>
                  <a:cubicBezTo>
                    <a:pt x="67" y="239"/>
                    <a:pt x="87" y="256"/>
                    <a:pt x="120" y="256"/>
                  </a:cubicBezTo>
                  <a:cubicBezTo>
                    <a:pt x="130" y="261"/>
                    <a:pt x="138" y="263"/>
                    <a:pt x="146" y="263"/>
                  </a:cubicBezTo>
                  <a:cubicBezTo>
                    <a:pt x="165" y="263"/>
                    <a:pt x="181" y="251"/>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3" name="Google Shape;21353;p60"/>
            <p:cNvSpPr/>
            <p:nvPr/>
          </p:nvSpPr>
          <p:spPr>
            <a:xfrm>
              <a:off x="3871950" y="2406000"/>
              <a:ext cx="6000" cy="6950"/>
            </a:xfrm>
            <a:custGeom>
              <a:avLst/>
              <a:gdLst/>
              <a:ahLst/>
              <a:cxnLst/>
              <a:rect l="l" t="t" r="r" b="b"/>
              <a:pathLst>
                <a:path w="240" h="278" extrusionOk="0">
                  <a:moveTo>
                    <a:pt x="137" y="1"/>
                  </a:moveTo>
                  <a:cubicBezTo>
                    <a:pt x="104" y="1"/>
                    <a:pt x="83" y="22"/>
                    <a:pt x="50" y="38"/>
                  </a:cubicBezTo>
                  <a:cubicBezTo>
                    <a:pt x="17" y="88"/>
                    <a:pt x="1" y="174"/>
                    <a:pt x="34" y="228"/>
                  </a:cubicBezTo>
                  <a:cubicBezTo>
                    <a:pt x="67" y="244"/>
                    <a:pt x="83" y="261"/>
                    <a:pt x="120" y="277"/>
                  </a:cubicBezTo>
                  <a:cubicBezTo>
                    <a:pt x="153" y="277"/>
                    <a:pt x="170" y="261"/>
                    <a:pt x="207" y="244"/>
                  </a:cubicBezTo>
                  <a:cubicBezTo>
                    <a:pt x="223" y="228"/>
                    <a:pt x="240" y="191"/>
                    <a:pt x="240" y="158"/>
                  </a:cubicBezTo>
                  <a:cubicBezTo>
                    <a:pt x="240" y="125"/>
                    <a:pt x="240" y="88"/>
                    <a:pt x="223" y="55"/>
                  </a:cubicBezTo>
                  <a:cubicBezTo>
                    <a:pt x="207" y="38"/>
                    <a:pt x="186" y="22"/>
                    <a:pt x="170" y="22"/>
                  </a:cubicBezTo>
                  <a:cubicBezTo>
                    <a:pt x="153" y="22"/>
                    <a:pt x="153" y="22"/>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4" name="Google Shape;21354;p60"/>
            <p:cNvSpPr/>
            <p:nvPr/>
          </p:nvSpPr>
          <p:spPr>
            <a:xfrm>
              <a:off x="3870200" y="2327475"/>
              <a:ext cx="6000" cy="6825"/>
            </a:xfrm>
            <a:custGeom>
              <a:avLst/>
              <a:gdLst/>
              <a:ahLst/>
              <a:cxnLst/>
              <a:rect l="l" t="t" r="r" b="b"/>
              <a:pathLst>
                <a:path w="240" h="273" extrusionOk="0">
                  <a:moveTo>
                    <a:pt x="137" y="0"/>
                  </a:moveTo>
                  <a:cubicBezTo>
                    <a:pt x="104" y="0"/>
                    <a:pt x="71" y="17"/>
                    <a:pt x="50" y="33"/>
                  </a:cubicBezTo>
                  <a:cubicBezTo>
                    <a:pt x="1" y="87"/>
                    <a:pt x="1" y="153"/>
                    <a:pt x="34" y="223"/>
                  </a:cubicBezTo>
                  <a:cubicBezTo>
                    <a:pt x="55" y="254"/>
                    <a:pt x="86" y="272"/>
                    <a:pt x="118" y="272"/>
                  </a:cubicBezTo>
                  <a:cubicBezTo>
                    <a:pt x="142" y="272"/>
                    <a:pt x="167" y="262"/>
                    <a:pt x="190" y="239"/>
                  </a:cubicBezTo>
                  <a:cubicBezTo>
                    <a:pt x="240" y="190"/>
                    <a:pt x="240" y="103"/>
                    <a:pt x="207" y="50"/>
                  </a:cubicBezTo>
                  <a:cubicBezTo>
                    <a:pt x="190" y="33"/>
                    <a:pt x="174" y="17"/>
                    <a:pt x="153" y="17"/>
                  </a:cubicBezTo>
                  <a:cubicBezTo>
                    <a:pt x="153" y="17"/>
                    <a:pt x="137"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5" name="Google Shape;21355;p60"/>
            <p:cNvSpPr/>
            <p:nvPr/>
          </p:nvSpPr>
          <p:spPr>
            <a:xfrm>
              <a:off x="3861650" y="2363550"/>
              <a:ext cx="5600" cy="6625"/>
            </a:xfrm>
            <a:custGeom>
              <a:avLst/>
              <a:gdLst/>
              <a:ahLst/>
              <a:cxnLst/>
              <a:rect l="l" t="t" r="r" b="b"/>
              <a:pathLst>
                <a:path w="224" h="265" extrusionOk="0">
                  <a:moveTo>
                    <a:pt x="83" y="0"/>
                  </a:moveTo>
                  <a:cubicBezTo>
                    <a:pt x="33" y="17"/>
                    <a:pt x="0" y="87"/>
                    <a:pt x="0" y="153"/>
                  </a:cubicBezTo>
                  <a:cubicBezTo>
                    <a:pt x="0" y="190"/>
                    <a:pt x="17" y="223"/>
                    <a:pt x="50" y="239"/>
                  </a:cubicBezTo>
                  <a:cubicBezTo>
                    <a:pt x="61" y="251"/>
                    <a:pt x="83" y="265"/>
                    <a:pt x="101" y="265"/>
                  </a:cubicBezTo>
                  <a:cubicBezTo>
                    <a:pt x="108" y="265"/>
                    <a:pt x="115" y="262"/>
                    <a:pt x="120" y="256"/>
                  </a:cubicBezTo>
                  <a:cubicBezTo>
                    <a:pt x="153" y="256"/>
                    <a:pt x="186" y="239"/>
                    <a:pt x="207" y="206"/>
                  </a:cubicBezTo>
                  <a:cubicBezTo>
                    <a:pt x="223" y="190"/>
                    <a:pt x="223" y="153"/>
                    <a:pt x="223" y="120"/>
                  </a:cubicBezTo>
                  <a:cubicBezTo>
                    <a:pt x="223" y="87"/>
                    <a:pt x="207" y="50"/>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6" name="Google Shape;21356;p60"/>
            <p:cNvSpPr/>
            <p:nvPr/>
          </p:nvSpPr>
          <p:spPr>
            <a:xfrm>
              <a:off x="3857325" y="2408500"/>
              <a:ext cx="6000" cy="6600"/>
            </a:xfrm>
            <a:custGeom>
              <a:avLst/>
              <a:gdLst/>
              <a:ahLst/>
              <a:cxnLst/>
              <a:rect l="l" t="t" r="r" b="b"/>
              <a:pathLst>
                <a:path w="240" h="264" extrusionOk="0">
                  <a:moveTo>
                    <a:pt x="140" y="0"/>
                  </a:moveTo>
                  <a:cubicBezTo>
                    <a:pt x="82" y="0"/>
                    <a:pt x="31" y="35"/>
                    <a:pt x="17" y="91"/>
                  </a:cubicBezTo>
                  <a:cubicBezTo>
                    <a:pt x="0" y="144"/>
                    <a:pt x="33" y="231"/>
                    <a:pt x="87" y="247"/>
                  </a:cubicBezTo>
                  <a:cubicBezTo>
                    <a:pt x="103" y="264"/>
                    <a:pt x="120" y="264"/>
                    <a:pt x="136" y="264"/>
                  </a:cubicBezTo>
                  <a:cubicBezTo>
                    <a:pt x="173" y="264"/>
                    <a:pt x="206" y="231"/>
                    <a:pt x="223" y="177"/>
                  </a:cubicBezTo>
                  <a:cubicBezTo>
                    <a:pt x="239" y="128"/>
                    <a:pt x="239" y="74"/>
                    <a:pt x="206" y="41"/>
                  </a:cubicBezTo>
                  <a:lnTo>
                    <a:pt x="173" y="4"/>
                  </a:lnTo>
                  <a:cubicBezTo>
                    <a:pt x="162" y="1"/>
                    <a:pt x="151"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7" name="Google Shape;21357;p60"/>
            <p:cNvSpPr/>
            <p:nvPr/>
          </p:nvSpPr>
          <p:spPr>
            <a:xfrm>
              <a:off x="4063875" y="2370875"/>
              <a:ext cx="5600" cy="6400"/>
            </a:xfrm>
            <a:custGeom>
              <a:avLst/>
              <a:gdLst/>
              <a:ahLst/>
              <a:cxnLst/>
              <a:rect l="l" t="t" r="r" b="b"/>
              <a:pathLst>
                <a:path w="224" h="256" extrusionOk="0">
                  <a:moveTo>
                    <a:pt x="87" y="0"/>
                  </a:moveTo>
                  <a:cubicBezTo>
                    <a:pt x="71" y="0"/>
                    <a:pt x="54" y="17"/>
                    <a:pt x="34" y="33"/>
                  </a:cubicBezTo>
                  <a:cubicBezTo>
                    <a:pt x="1" y="66"/>
                    <a:pt x="1" y="103"/>
                    <a:pt x="1" y="153"/>
                  </a:cubicBezTo>
                  <a:cubicBezTo>
                    <a:pt x="1" y="190"/>
                    <a:pt x="17" y="206"/>
                    <a:pt x="34" y="239"/>
                  </a:cubicBezTo>
                  <a:cubicBezTo>
                    <a:pt x="71" y="256"/>
                    <a:pt x="104" y="256"/>
                    <a:pt x="120" y="256"/>
                  </a:cubicBezTo>
                  <a:cubicBezTo>
                    <a:pt x="190" y="239"/>
                    <a:pt x="223" y="190"/>
                    <a:pt x="223" y="120"/>
                  </a:cubicBezTo>
                  <a:lnTo>
                    <a:pt x="223" y="103"/>
                  </a:lnTo>
                  <a:cubicBezTo>
                    <a:pt x="207" y="49"/>
                    <a:pt x="190"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8" name="Google Shape;21358;p60"/>
            <p:cNvSpPr/>
            <p:nvPr/>
          </p:nvSpPr>
          <p:spPr>
            <a:xfrm>
              <a:off x="4061300" y="2434350"/>
              <a:ext cx="6525" cy="6525"/>
            </a:xfrm>
            <a:custGeom>
              <a:avLst/>
              <a:gdLst/>
              <a:ahLst/>
              <a:cxnLst/>
              <a:rect l="l" t="t" r="r" b="b"/>
              <a:pathLst>
                <a:path w="261" h="261" extrusionOk="0">
                  <a:moveTo>
                    <a:pt x="137" y="1"/>
                  </a:moveTo>
                  <a:cubicBezTo>
                    <a:pt x="120" y="1"/>
                    <a:pt x="87" y="1"/>
                    <a:pt x="71" y="21"/>
                  </a:cubicBezTo>
                  <a:cubicBezTo>
                    <a:pt x="17" y="71"/>
                    <a:pt x="0" y="157"/>
                    <a:pt x="54" y="207"/>
                  </a:cubicBezTo>
                  <a:cubicBezTo>
                    <a:pt x="71" y="244"/>
                    <a:pt x="87" y="260"/>
                    <a:pt x="120" y="260"/>
                  </a:cubicBezTo>
                  <a:cubicBezTo>
                    <a:pt x="157" y="260"/>
                    <a:pt x="174" y="244"/>
                    <a:pt x="207" y="227"/>
                  </a:cubicBezTo>
                  <a:cubicBezTo>
                    <a:pt x="240" y="190"/>
                    <a:pt x="260" y="104"/>
                    <a:pt x="223" y="54"/>
                  </a:cubicBezTo>
                  <a:cubicBezTo>
                    <a:pt x="207" y="21"/>
                    <a:pt x="190" y="2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9" name="Google Shape;21359;p60"/>
            <p:cNvSpPr/>
            <p:nvPr/>
          </p:nvSpPr>
          <p:spPr>
            <a:xfrm>
              <a:off x="4061700" y="2387450"/>
              <a:ext cx="6125" cy="6725"/>
            </a:xfrm>
            <a:custGeom>
              <a:avLst/>
              <a:gdLst/>
              <a:ahLst/>
              <a:cxnLst/>
              <a:rect l="l" t="t" r="r" b="b"/>
              <a:pathLst>
                <a:path w="245" h="269" extrusionOk="0">
                  <a:moveTo>
                    <a:pt x="129" y="1"/>
                  </a:moveTo>
                  <a:cubicBezTo>
                    <a:pt x="83" y="1"/>
                    <a:pt x="35" y="33"/>
                    <a:pt x="17" y="92"/>
                  </a:cubicBezTo>
                  <a:cubicBezTo>
                    <a:pt x="1" y="162"/>
                    <a:pt x="17" y="228"/>
                    <a:pt x="88" y="265"/>
                  </a:cubicBezTo>
                  <a:cubicBezTo>
                    <a:pt x="97" y="267"/>
                    <a:pt x="106" y="269"/>
                    <a:pt x="116" y="269"/>
                  </a:cubicBezTo>
                  <a:cubicBezTo>
                    <a:pt x="162" y="269"/>
                    <a:pt x="210" y="236"/>
                    <a:pt x="224" y="178"/>
                  </a:cubicBezTo>
                  <a:cubicBezTo>
                    <a:pt x="244" y="108"/>
                    <a:pt x="224" y="42"/>
                    <a:pt x="158" y="5"/>
                  </a:cubicBezTo>
                  <a:cubicBezTo>
                    <a:pt x="149"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0" name="Google Shape;21360;p60"/>
            <p:cNvSpPr/>
            <p:nvPr/>
          </p:nvSpPr>
          <p:spPr>
            <a:xfrm>
              <a:off x="4061700" y="2418075"/>
              <a:ext cx="6125" cy="6525"/>
            </a:xfrm>
            <a:custGeom>
              <a:avLst/>
              <a:gdLst/>
              <a:ahLst/>
              <a:cxnLst/>
              <a:rect l="l" t="t" r="r" b="b"/>
              <a:pathLst>
                <a:path w="245" h="261" extrusionOk="0">
                  <a:moveTo>
                    <a:pt x="104" y="0"/>
                  </a:moveTo>
                  <a:cubicBezTo>
                    <a:pt x="55" y="17"/>
                    <a:pt x="1" y="87"/>
                    <a:pt x="17" y="157"/>
                  </a:cubicBezTo>
                  <a:cubicBezTo>
                    <a:pt x="17" y="190"/>
                    <a:pt x="38" y="223"/>
                    <a:pt x="71" y="239"/>
                  </a:cubicBezTo>
                  <a:cubicBezTo>
                    <a:pt x="88" y="260"/>
                    <a:pt x="121" y="260"/>
                    <a:pt x="141" y="260"/>
                  </a:cubicBezTo>
                  <a:cubicBezTo>
                    <a:pt x="207" y="260"/>
                    <a:pt x="244" y="190"/>
                    <a:pt x="244" y="120"/>
                  </a:cubicBezTo>
                  <a:cubicBezTo>
                    <a:pt x="224" y="87"/>
                    <a:pt x="224" y="54"/>
                    <a:pt x="191" y="33"/>
                  </a:cubicBezTo>
                  <a:cubicBezTo>
                    <a:pt x="191" y="17"/>
                    <a:pt x="174" y="17"/>
                    <a:pt x="174" y="17"/>
                  </a:cubicBezTo>
                  <a:cubicBezTo>
                    <a:pt x="158" y="0"/>
                    <a:pt x="141"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1" name="Google Shape;21361;p60"/>
            <p:cNvSpPr/>
            <p:nvPr/>
          </p:nvSpPr>
          <p:spPr>
            <a:xfrm>
              <a:off x="4066450" y="2326650"/>
              <a:ext cx="6000" cy="6400"/>
            </a:xfrm>
            <a:custGeom>
              <a:avLst/>
              <a:gdLst/>
              <a:ahLst/>
              <a:cxnLst/>
              <a:rect l="l" t="t" r="r" b="b"/>
              <a:pathLst>
                <a:path w="240" h="256" extrusionOk="0">
                  <a:moveTo>
                    <a:pt x="137" y="0"/>
                  </a:moveTo>
                  <a:cubicBezTo>
                    <a:pt x="104" y="0"/>
                    <a:pt x="71" y="0"/>
                    <a:pt x="54" y="33"/>
                  </a:cubicBezTo>
                  <a:cubicBezTo>
                    <a:pt x="34" y="50"/>
                    <a:pt x="17" y="83"/>
                    <a:pt x="17" y="120"/>
                  </a:cubicBezTo>
                  <a:cubicBezTo>
                    <a:pt x="1" y="153"/>
                    <a:pt x="17" y="186"/>
                    <a:pt x="34" y="206"/>
                  </a:cubicBezTo>
                  <a:cubicBezTo>
                    <a:pt x="54" y="239"/>
                    <a:pt x="87" y="256"/>
                    <a:pt x="104" y="256"/>
                  </a:cubicBezTo>
                  <a:cubicBezTo>
                    <a:pt x="137" y="256"/>
                    <a:pt x="174" y="256"/>
                    <a:pt x="190" y="239"/>
                  </a:cubicBezTo>
                  <a:cubicBezTo>
                    <a:pt x="240" y="186"/>
                    <a:pt x="240" y="103"/>
                    <a:pt x="207" y="50"/>
                  </a:cubicBezTo>
                  <a:cubicBezTo>
                    <a:pt x="190" y="33"/>
                    <a:pt x="174" y="17"/>
                    <a:pt x="157" y="17"/>
                  </a:cubicBezTo>
                  <a:cubicBezTo>
                    <a:pt x="157" y="0"/>
                    <a:pt x="137"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2" name="Google Shape;21362;p60"/>
            <p:cNvSpPr/>
            <p:nvPr/>
          </p:nvSpPr>
          <p:spPr>
            <a:xfrm>
              <a:off x="4057900" y="2357050"/>
              <a:ext cx="6000" cy="6700"/>
            </a:xfrm>
            <a:custGeom>
              <a:avLst/>
              <a:gdLst/>
              <a:ahLst/>
              <a:cxnLst/>
              <a:rect l="l" t="t" r="r" b="b"/>
              <a:pathLst>
                <a:path w="240" h="268" extrusionOk="0">
                  <a:moveTo>
                    <a:pt x="103" y="1"/>
                  </a:moveTo>
                  <a:cubicBezTo>
                    <a:pt x="66" y="21"/>
                    <a:pt x="50" y="38"/>
                    <a:pt x="33" y="54"/>
                  </a:cubicBezTo>
                  <a:cubicBezTo>
                    <a:pt x="17" y="87"/>
                    <a:pt x="0" y="124"/>
                    <a:pt x="0" y="157"/>
                  </a:cubicBezTo>
                  <a:cubicBezTo>
                    <a:pt x="17" y="190"/>
                    <a:pt x="33" y="227"/>
                    <a:pt x="50" y="244"/>
                  </a:cubicBezTo>
                  <a:cubicBezTo>
                    <a:pt x="62" y="255"/>
                    <a:pt x="84" y="267"/>
                    <a:pt x="107" y="267"/>
                  </a:cubicBezTo>
                  <a:cubicBezTo>
                    <a:pt x="117" y="267"/>
                    <a:pt x="127" y="265"/>
                    <a:pt x="136" y="260"/>
                  </a:cubicBezTo>
                  <a:cubicBezTo>
                    <a:pt x="190" y="260"/>
                    <a:pt x="240" y="190"/>
                    <a:pt x="223" y="124"/>
                  </a:cubicBezTo>
                  <a:cubicBezTo>
                    <a:pt x="223" y="87"/>
                    <a:pt x="207" y="54"/>
                    <a:pt x="190" y="38"/>
                  </a:cubicBezTo>
                  <a:cubicBezTo>
                    <a:pt x="169" y="21"/>
                    <a:pt x="169" y="21"/>
                    <a:pt x="153" y="21"/>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3" name="Google Shape;21363;p60"/>
            <p:cNvSpPr/>
            <p:nvPr/>
          </p:nvSpPr>
          <p:spPr>
            <a:xfrm>
              <a:off x="3926475" y="2384575"/>
              <a:ext cx="5600" cy="4350"/>
            </a:xfrm>
            <a:custGeom>
              <a:avLst/>
              <a:gdLst/>
              <a:ahLst/>
              <a:cxnLst/>
              <a:rect l="l" t="t" r="r" b="b"/>
              <a:pathLst>
                <a:path w="224" h="174" extrusionOk="0">
                  <a:moveTo>
                    <a:pt x="120" y="0"/>
                  </a:moveTo>
                  <a:cubicBezTo>
                    <a:pt x="87" y="0"/>
                    <a:pt x="50" y="0"/>
                    <a:pt x="34" y="17"/>
                  </a:cubicBezTo>
                  <a:cubicBezTo>
                    <a:pt x="17" y="54"/>
                    <a:pt x="1" y="87"/>
                    <a:pt x="1" y="120"/>
                  </a:cubicBezTo>
                  <a:lnTo>
                    <a:pt x="1" y="174"/>
                  </a:lnTo>
                  <a:cubicBezTo>
                    <a:pt x="67" y="157"/>
                    <a:pt x="137" y="157"/>
                    <a:pt x="207" y="157"/>
                  </a:cubicBezTo>
                  <a:cubicBezTo>
                    <a:pt x="223" y="120"/>
                    <a:pt x="207" y="70"/>
                    <a:pt x="190" y="54"/>
                  </a:cubicBezTo>
                  <a:cubicBezTo>
                    <a:pt x="170" y="33"/>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4" name="Google Shape;21364;p60"/>
            <p:cNvSpPr/>
            <p:nvPr/>
          </p:nvSpPr>
          <p:spPr>
            <a:xfrm>
              <a:off x="4063050" y="2341600"/>
              <a:ext cx="6000" cy="6500"/>
            </a:xfrm>
            <a:custGeom>
              <a:avLst/>
              <a:gdLst/>
              <a:ahLst/>
              <a:cxnLst/>
              <a:rect l="l" t="t" r="r" b="b"/>
              <a:pathLst>
                <a:path w="240" h="260" extrusionOk="0">
                  <a:moveTo>
                    <a:pt x="104" y="0"/>
                  </a:moveTo>
                  <a:cubicBezTo>
                    <a:pt x="50" y="21"/>
                    <a:pt x="1" y="87"/>
                    <a:pt x="17" y="157"/>
                  </a:cubicBezTo>
                  <a:cubicBezTo>
                    <a:pt x="17" y="190"/>
                    <a:pt x="34" y="227"/>
                    <a:pt x="67" y="243"/>
                  </a:cubicBezTo>
                  <a:cubicBezTo>
                    <a:pt x="87" y="260"/>
                    <a:pt x="120" y="260"/>
                    <a:pt x="137" y="260"/>
                  </a:cubicBezTo>
                  <a:cubicBezTo>
                    <a:pt x="207" y="260"/>
                    <a:pt x="240" y="190"/>
                    <a:pt x="240" y="103"/>
                  </a:cubicBezTo>
                  <a:cubicBezTo>
                    <a:pt x="223" y="70"/>
                    <a:pt x="207" y="37"/>
                    <a:pt x="170" y="21"/>
                  </a:cubicBezTo>
                  <a:cubicBezTo>
                    <a:pt x="153"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5" name="Google Shape;21365;p60"/>
            <p:cNvSpPr/>
            <p:nvPr/>
          </p:nvSpPr>
          <p:spPr>
            <a:xfrm>
              <a:off x="4011925" y="2411450"/>
              <a:ext cx="6000" cy="6225"/>
            </a:xfrm>
            <a:custGeom>
              <a:avLst/>
              <a:gdLst/>
              <a:ahLst/>
              <a:cxnLst/>
              <a:rect l="l" t="t" r="r" b="b"/>
              <a:pathLst>
                <a:path w="240" h="249" extrusionOk="0">
                  <a:moveTo>
                    <a:pt x="120" y="1"/>
                  </a:moveTo>
                  <a:cubicBezTo>
                    <a:pt x="115" y="1"/>
                    <a:pt x="109" y="3"/>
                    <a:pt x="104" y="10"/>
                  </a:cubicBezTo>
                  <a:cubicBezTo>
                    <a:pt x="71" y="10"/>
                    <a:pt x="50" y="26"/>
                    <a:pt x="34" y="59"/>
                  </a:cubicBezTo>
                  <a:cubicBezTo>
                    <a:pt x="17" y="76"/>
                    <a:pt x="1" y="113"/>
                    <a:pt x="1" y="146"/>
                  </a:cubicBezTo>
                  <a:cubicBezTo>
                    <a:pt x="50" y="179"/>
                    <a:pt x="104" y="216"/>
                    <a:pt x="174" y="249"/>
                  </a:cubicBezTo>
                  <a:cubicBezTo>
                    <a:pt x="207" y="232"/>
                    <a:pt x="240" y="162"/>
                    <a:pt x="223" y="113"/>
                  </a:cubicBezTo>
                  <a:cubicBezTo>
                    <a:pt x="223" y="76"/>
                    <a:pt x="207" y="43"/>
                    <a:pt x="190" y="26"/>
                  </a:cubicBezTo>
                  <a:cubicBezTo>
                    <a:pt x="174" y="26"/>
                    <a:pt x="174" y="10"/>
                    <a:pt x="153" y="10"/>
                  </a:cubicBezTo>
                  <a:cubicBezTo>
                    <a:pt x="142" y="10"/>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6" name="Google Shape;21366;p60"/>
            <p:cNvSpPr/>
            <p:nvPr/>
          </p:nvSpPr>
          <p:spPr>
            <a:xfrm>
              <a:off x="4026975" y="2409925"/>
              <a:ext cx="6000" cy="6425"/>
            </a:xfrm>
            <a:custGeom>
              <a:avLst/>
              <a:gdLst/>
              <a:ahLst/>
              <a:cxnLst/>
              <a:rect l="l" t="t" r="r" b="b"/>
              <a:pathLst>
                <a:path w="240" h="257" extrusionOk="0">
                  <a:moveTo>
                    <a:pt x="104" y="1"/>
                  </a:moveTo>
                  <a:cubicBezTo>
                    <a:pt x="34" y="1"/>
                    <a:pt x="1" y="71"/>
                    <a:pt x="17" y="153"/>
                  </a:cubicBezTo>
                  <a:cubicBezTo>
                    <a:pt x="17" y="190"/>
                    <a:pt x="34" y="223"/>
                    <a:pt x="67" y="240"/>
                  </a:cubicBezTo>
                  <a:cubicBezTo>
                    <a:pt x="87" y="256"/>
                    <a:pt x="104" y="256"/>
                    <a:pt x="137" y="256"/>
                  </a:cubicBezTo>
                  <a:cubicBezTo>
                    <a:pt x="170" y="256"/>
                    <a:pt x="190" y="223"/>
                    <a:pt x="207" y="207"/>
                  </a:cubicBezTo>
                  <a:cubicBezTo>
                    <a:pt x="223" y="174"/>
                    <a:pt x="240" y="137"/>
                    <a:pt x="223" y="104"/>
                  </a:cubicBezTo>
                  <a:cubicBezTo>
                    <a:pt x="223" y="71"/>
                    <a:pt x="207" y="34"/>
                    <a:pt x="190" y="17"/>
                  </a:cubicBezTo>
                  <a:cubicBezTo>
                    <a:pt x="17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7" name="Google Shape;21367;p60"/>
            <p:cNvSpPr/>
            <p:nvPr/>
          </p:nvSpPr>
          <p:spPr>
            <a:xfrm>
              <a:off x="3989150" y="2400850"/>
              <a:ext cx="5175" cy="3950"/>
            </a:xfrm>
            <a:custGeom>
              <a:avLst/>
              <a:gdLst/>
              <a:ahLst/>
              <a:cxnLst/>
              <a:rect l="l" t="t" r="r" b="b"/>
              <a:pathLst>
                <a:path w="207" h="158" extrusionOk="0">
                  <a:moveTo>
                    <a:pt x="104" y="1"/>
                  </a:moveTo>
                  <a:cubicBezTo>
                    <a:pt x="87" y="1"/>
                    <a:pt x="54" y="1"/>
                    <a:pt x="17" y="38"/>
                  </a:cubicBezTo>
                  <a:cubicBezTo>
                    <a:pt x="17" y="38"/>
                    <a:pt x="17" y="54"/>
                    <a:pt x="0" y="54"/>
                  </a:cubicBezTo>
                  <a:cubicBezTo>
                    <a:pt x="71" y="87"/>
                    <a:pt x="136" y="124"/>
                    <a:pt x="207" y="157"/>
                  </a:cubicBezTo>
                  <a:cubicBezTo>
                    <a:pt x="207" y="124"/>
                    <a:pt x="207" y="87"/>
                    <a:pt x="190" y="54"/>
                  </a:cubicBezTo>
                  <a:cubicBezTo>
                    <a:pt x="174" y="38"/>
                    <a:pt x="157" y="21"/>
                    <a:pt x="136" y="21"/>
                  </a:cubicBezTo>
                  <a:cubicBezTo>
                    <a:pt x="120"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8" name="Google Shape;21368;p60"/>
            <p:cNvSpPr/>
            <p:nvPr/>
          </p:nvSpPr>
          <p:spPr>
            <a:xfrm>
              <a:off x="4066875" y="2294100"/>
              <a:ext cx="6100" cy="6650"/>
            </a:xfrm>
            <a:custGeom>
              <a:avLst/>
              <a:gdLst/>
              <a:ahLst/>
              <a:cxnLst/>
              <a:rect l="l" t="t" r="r" b="b"/>
              <a:pathLst>
                <a:path w="244" h="266" extrusionOk="0">
                  <a:moveTo>
                    <a:pt x="114" y="1"/>
                  </a:moveTo>
                  <a:cubicBezTo>
                    <a:pt x="95" y="1"/>
                    <a:pt x="80" y="9"/>
                    <a:pt x="70" y="28"/>
                  </a:cubicBezTo>
                  <a:cubicBezTo>
                    <a:pt x="37" y="28"/>
                    <a:pt x="17" y="65"/>
                    <a:pt x="17" y="82"/>
                  </a:cubicBezTo>
                  <a:cubicBezTo>
                    <a:pt x="0" y="115"/>
                    <a:pt x="0" y="148"/>
                    <a:pt x="17" y="168"/>
                  </a:cubicBezTo>
                  <a:cubicBezTo>
                    <a:pt x="17" y="201"/>
                    <a:pt x="54" y="234"/>
                    <a:pt x="87" y="251"/>
                  </a:cubicBezTo>
                  <a:cubicBezTo>
                    <a:pt x="101" y="261"/>
                    <a:pt x="117" y="266"/>
                    <a:pt x="132" y="266"/>
                  </a:cubicBezTo>
                  <a:cubicBezTo>
                    <a:pt x="173" y="266"/>
                    <a:pt x="211" y="233"/>
                    <a:pt x="223" y="185"/>
                  </a:cubicBezTo>
                  <a:cubicBezTo>
                    <a:pt x="243" y="115"/>
                    <a:pt x="223" y="45"/>
                    <a:pt x="157" y="12"/>
                  </a:cubicBezTo>
                  <a:cubicBezTo>
                    <a:pt x="141" y="5"/>
                    <a:pt x="127"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9" name="Google Shape;21369;p60"/>
            <p:cNvSpPr/>
            <p:nvPr/>
          </p:nvSpPr>
          <p:spPr>
            <a:xfrm>
              <a:off x="4029550" y="2362950"/>
              <a:ext cx="5600" cy="6600"/>
            </a:xfrm>
            <a:custGeom>
              <a:avLst/>
              <a:gdLst/>
              <a:ahLst/>
              <a:cxnLst/>
              <a:rect l="l" t="t" r="r" b="b"/>
              <a:pathLst>
                <a:path w="224" h="264" extrusionOk="0">
                  <a:moveTo>
                    <a:pt x="108" y="0"/>
                  </a:moveTo>
                  <a:cubicBezTo>
                    <a:pt x="100" y="0"/>
                    <a:pt x="93" y="2"/>
                    <a:pt x="87" y="8"/>
                  </a:cubicBezTo>
                  <a:cubicBezTo>
                    <a:pt x="67" y="8"/>
                    <a:pt x="34" y="24"/>
                    <a:pt x="17" y="57"/>
                  </a:cubicBezTo>
                  <a:cubicBezTo>
                    <a:pt x="1" y="74"/>
                    <a:pt x="1" y="111"/>
                    <a:pt x="1" y="144"/>
                  </a:cubicBezTo>
                  <a:cubicBezTo>
                    <a:pt x="1" y="177"/>
                    <a:pt x="17" y="214"/>
                    <a:pt x="34" y="230"/>
                  </a:cubicBezTo>
                  <a:cubicBezTo>
                    <a:pt x="67" y="247"/>
                    <a:pt x="104" y="263"/>
                    <a:pt x="120" y="263"/>
                  </a:cubicBezTo>
                  <a:cubicBezTo>
                    <a:pt x="190" y="247"/>
                    <a:pt x="223" y="177"/>
                    <a:pt x="223" y="111"/>
                  </a:cubicBezTo>
                  <a:cubicBezTo>
                    <a:pt x="207" y="74"/>
                    <a:pt x="190" y="41"/>
                    <a:pt x="170" y="24"/>
                  </a:cubicBezTo>
                  <a:lnTo>
                    <a:pt x="153" y="8"/>
                  </a:lnTo>
                  <a:cubicBezTo>
                    <a:pt x="142" y="8"/>
                    <a:pt x="124"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0" name="Google Shape;21370;p60"/>
            <p:cNvSpPr/>
            <p:nvPr/>
          </p:nvSpPr>
          <p:spPr>
            <a:xfrm>
              <a:off x="4066050" y="2246775"/>
              <a:ext cx="6000" cy="6575"/>
            </a:xfrm>
            <a:custGeom>
              <a:avLst/>
              <a:gdLst/>
              <a:ahLst/>
              <a:cxnLst/>
              <a:rect l="l" t="t" r="r" b="b"/>
              <a:pathLst>
                <a:path w="240" h="263" extrusionOk="0">
                  <a:moveTo>
                    <a:pt x="136" y="0"/>
                  </a:moveTo>
                  <a:cubicBezTo>
                    <a:pt x="103" y="0"/>
                    <a:pt x="87" y="17"/>
                    <a:pt x="50" y="33"/>
                  </a:cubicBezTo>
                  <a:cubicBezTo>
                    <a:pt x="17" y="83"/>
                    <a:pt x="0" y="153"/>
                    <a:pt x="33" y="223"/>
                  </a:cubicBezTo>
                  <a:cubicBezTo>
                    <a:pt x="50" y="239"/>
                    <a:pt x="87" y="256"/>
                    <a:pt x="120" y="256"/>
                  </a:cubicBezTo>
                  <a:cubicBezTo>
                    <a:pt x="125" y="261"/>
                    <a:pt x="131" y="263"/>
                    <a:pt x="138" y="263"/>
                  </a:cubicBezTo>
                  <a:cubicBezTo>
                    <a:pt x="156" y="263"/>
                    <a:pt x="178" y="251"/>
                    <a:pt x="190" y="239"/>
                  </a:cubicBezTo>
                  <a:cubicBezTo>
                    <a:pt x="223" y="206"/>
                    <a:pt x="239" y="186"/>
                    <a:pt x="239" y="153"/>
                  </a:cubicBezTo>
                  <a:cubicBezTo>
                    <a:pt x="239" y="120"/>
                    <a:pt x="223" y="83"/>
                    <a:pt x="206" y="50"/>
                  </a:cubicBezTo>
                  <a:cubicBezTo>
                    <a:pt x="206" y="33"/>
                    <a:pt x="190" y="17"/>
                    <a:pt x="173" y="17"/>
                  </a:cubicBezTo>
                  <a:cubicBezTo>
                    <a:pt x="153" y="0"/>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1" name="Google Shape;21371;p60"/>
            <p:cNvSpPr/>
            <p:nvPr/>
          </p:nvSpPr>
          <p:spPr>
            <a:xfrm>
              <a:off x="4056150" y="2281075"/>
              <a:ext cx="6000" cy="6650"/>
            </a:xfrm>
            <a:custGeom>
              <a:avLst/>
              <a:gdLst/>
              <a:ahLst/>
              <a:cxnLst/>
              <a:rect l="l" t="t" r="r" b="b"/>
              <a:pathLst>
                <a:path w="240" h="266" extrusionOk="0">
                  <a:moveTo>
                    <a:pt x="103" y="1"/>
                  </a:moveTo>
                  <a:cubicBezTo>
                    <a:pt x="54" y="17"/>
                    <a:pt x="0" y="88"/>
                    <a:pt x="17" y="154"/>
                  </a:cubicBezTo>
                  <a:cubicBezTo>
                    <a:pt x="17" y="191"/>
                    <a:pt x="33" y="224"/>
                    <a:pt x="54" y="240"/>
                  </a:cubicBezTo>
                  <a:cubicBezTo>
                    <a:pt x="77" y="252"/>
                    <a:pt x="92" y="265"/>
                    <a:pt x="110" y="265"/>
                  </a:cubicBezTo>
                  <a:cubicBezTo>
                    <a:pt x="118" y="265"/>
                    <a:pt x="127" y="263"/>
                    <a:pt x="136" y="257"/>
                  </a:cubicBezTo>
                  <a:cubicBezTo>
                    <a:pt x="206" y="257"/>
                    <a:pt x="239" y="191"/>
                    <a:pt x="239" y="121"/>
                  </a:cubicBezTo>
                  <a:cubicBezTo>
                    <a:pt x="223" y="88"/>
                    <a:pt x="206" y="50"/>
                    <a:pt x="190" y="34"/>
                  </a:cubicBezTo>
                  <a:cubicBezTo>
                    <a:pt x="173" y="17"/>
                    <a:pt x="173" y="17"/>
                    <a:pt x="157"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2" name="Google Shape;21372;p60"/>
            <p:cNvSpPr/>
            <p:nvPr/>
          </p:nvSpPr>
          <p:spPr>
            <a:xfrm>
              <a:off x="4026050" y="2193900"/>
              <a:ext cx="6100" cy="6675"/>
            </a:xfrm>
            <a:custGeom>
              <a:avLst/>
              <a:gdLst/>
              <a:ahLst/>
              <a:cxnLst/>
              <a:rect l="l" t="t" r="r" b="b"/>
              <a:pathLst>
                <a:path w="244" h="267" extrusionOk="0">
                  <a:moveTo>
                    <a:pt x="141" y="0"/>
                  </a:moveTo>
                  <a:cubicBezTo>
                    <a:pt x="104" y="0"/>
                    <a:pt x="71" y="16"/>
                    <a:pt x="54" y="33"/>
                  </a:cubicBezTo>
                  <a:cubicBezTo>
                    <a:pt x="38" y="54"/>
                    <a:pt x="21" y="87"/>
                    <a:pt x="21" y="120"/>
                  </a:cubicBezTo>
                  <a:cubicBezTo>
                    <a:pt x="0" y="157"/>
                    <a:pt x="21" y="190"/>
                    <a:pt x="38" y="223"/>
                  </a:cubicBezTo>
                  <a:cubicBezTo>
                    <a:pt x="54" y="239"/>
                    <a:pt x="87" y="260"/>
                    <a:pt x="104" y="260"/>
                  </a:cubicBezTo>
                  <a:cubicBezTo>
                    <a:pt x="114" y="264"/>
                    <a:pt x="124" y="266"/>
                    <a:pt x="134" y="266"/>
                  </a:cubicBezTo>
                  <a:cubicBezTo>
                    <a:pt x="158" y="266"/>
                    <a:pt x="178" y="254"/>
                    <a:pt x="190" y="239"/>
                  </a:cubicBezTo>
                  <a:cubicBezTo>
                    <a:pt x="244" y="190"/>
                    <a:pt x="244" y="103"/>
                    <a:pt x="207" y="54"/>
                  </a:cubicBezTo>
                  <a:cubicBezTo>
                    <a:pt x="190" y="33"/>
                    <a:pt x="174" y="16"/>
                    <a:pt x="157" y="16"/>
                  </a:cubicBezTo>
                  <a:lnTo>
                    <a:pt x="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3" name="Google Shape;21373;p60"/>
            <p:cNvSpPr/>
            <p:nvPr/>
          </p:nvSpPr>
          <p:spPr>
            <a:xfrm>
              <a:off x="4032125" y="2221825"/>
              <a:ext cx="6000" cy="6400"/>
            </a:xfrm>
            <a:custGeom>
              <a:avLst/>
              <a:gdLst/>
              <a:ahLst/>
              <a:cxnLst/>
              <a:rect l="l" t="t" r="r" b="b"/>
              <a:pathLst>
                <a:path w="240" h="256" extrusionOk="0">
                  <a:moveTo>
                    <a:pt x="137" y="0"/>
                  </a:moveTo>
                  <a:cubicBezTo>
                    <a:pt x="120" y="0"/>
                    <a:pt x="87" y="17"/>
                    <a:pt x="67" y="33"/>
                  </a:cubicBezTo>
                  <a:cubicBezTo>
                    <a:pt x="17" y="70"/>
                    <a:pt x="1" y="153"/>
                    <a:pt x="50" y="206"/>
                  </a:cubicBezTo>
                  <a:cubicBezTo>
                    <a:pt x="67" y="239"/>
                    <a:pt x="87" y="256"/>
                    <a:pt x="120" y="256"/>
                  </a:cubicBezTo>
                  <a:cubicBezTo>
                    <a:pt x="153" y="256"/>
                    <a:pt x="170" y="256"/>
                    <a:pt x="207" y="239"/>
                  </a:cubicBezTo>
                  <a:cubicBezTo>
                    <a:pt x="223" y="206"/>
                    <a:pt x="240" y="190"/>
                    <a:pt x="240" y="153"/>
                  </a:cubicBezTo>
                  <a:cubicBezTo>
                    <a:pt x="240" y="120"/>
                    <a:pt x="240" y="87"/>
                    <a:pt x="223" y="50"/>
                  </a:cubicBezTo>
                  <a:cubicBezTo>
                    <a:pt x="207" y="33"/>
                    <a:pt x="190" y="17"/>
                    <a:pt x="170" y="17"/>
                  </a:cubicBezTo>
                  <a:cubicBezTo>
                    <a:pt x="153" y="0"/>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4" name="Google Shape;21374;p60"/>
            <p:cNvSpPr/>
            <p:nvPr/>
          </p:nvSpPr>
          <p:spPr>
            <a:xfrm>
              <a:off x="4078925" y="2289325"/>
              <a:ext cx="6425" cy="6525"/>
            </a:xfrm>
            <a:custGeom>
              <a:avLst/>
              <a:gdLst/>
              <a:ahLst/>
              <a:cxnLst/>
              <a:rect l="l" t="t" r="r" b="b"/>
              <a:pathLst>
                <a:path w="257" h="261" extrusionOk="0">
                  <a:moveTo>
                    <a:pt x="129" y="0"/>
                  </a:moveTo>
                  <a:cubicBezTo>
                    <a:pt x="87" y="0"/>
                    <a:pt x="46" y="32"/>
                    <a:pt x="33" y="83"/>
                  </a:cubicBezTo>
                  <a:cubicBezTo>
                    <a:pt x="0" y="153"/>
                    <a:pt x="33" y="219"/>
                    <a:pt x="87" y="256"/>
                  </a:cubicBezTo>
                  <a:cubicBezTo>
                    <a:pt x="98" y="259"/>
                    <a:pt x="108" y="260"/>
                    <a:pt x="118" y="260"/>
                  </a:cubicBezTo>
                  <a:cubicBezTo>
                    <a:pt x="170" y="260"/>
                    <a:pt x="212" y="225"/>
                    <a:pt x="240" y="170"/>
                  </a:cubicBezTo>
                  <a:cubicBezTo>
                    <a:pt x="256" y="100"/>
                    <a:pt x="223" y="30"/>
                    <a:pt x="174" y="13"/>
                  </a:cubicBezTo>
                  <a:cubicBezTo>
                    <a:pt x="159" y="4"/>
                    <a:pt x="144"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5" name="Google Shape;21375;p60"/>
            <p:cNvSpPr/>
            <p:nvPr/>
          </p:nvSpPr>
          <p:spPr>
            <a:xfrm>
              <a:off x="4029150" y="2268625"/>
              <a:ext cx="5575" cy="6675"/>
            </a:xfrm>
            <a:custGeom>
              <a:avLst/>
              <a:gdLst/>
              <a:ahLst/>
              <a:cxnLst/>
              <a:rect l="l" t="t" r="r" b="b"/>
              <a:pathLst>
                <a:path w="223" h="267" extrusionOk="0">
                  <a:moveTo>
                    <a:pt x="83" y="0"/>
                  </a:moveTo>
                  <a:cubicBezTo>
                    <a:pt x="33" y="17"/>
                    <a:pt x="0" y="87"/>
                    <a:pt x="0" y="157"/>
                  </a:cubicBezTo>
                  <a:cubicBezTo>
                    <a:pt x="0" y="190"/>
                    <a:pt x="17" y="223"/>
                    <a:pt x="50" y="239"/>
                  </a:cubicBezTo>
                  <a:cubicBezTo>
                    <a:pt x="61" y="254"/>
                    <a:pt x="84" y="267"/>
                    <a:pt x="101" y="267"/>
                  </a:cubicBezTo>
                  <a:cubicBezTo>
                    <a:pt x="109" y="267"/>
                    <a:pt x="115" y="265"/>
                    <a:pt x="120" y="260"/>
                  </a:cubicBezTo>
                  <a:cubicBezTo>
                    <a:pt x="186" y="260"/>
                    <a:pt x="223" y="190"/>
                    <a:pt x="223" y="120"/>
                  </a:cubicBezTo>
                  <a:cubicBezTo>
                    <a:pt x="223" y="87"/>
                    <a:pt x="206" y="54"/>
                    <a:pt x="169" y="33"/>
                  </a:cubicBezTo>
                  <a:cubicBezTo>
                    <a:pt x="169" y="17"/>
                    <a:pt x="153" y="17"/>
                    <a:pt x="153" y="17"/>
                  </a:cubicBezTo>
                  <a:cubicBezTo>
                    <a:pt x="136" y="0"/>
                    <a:pt x="120"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6" name="Google Shape;21376;p60"/>
            <p:cNvSpPr/>
            <p:nvPr/>
          </p:nvSpPr>
          <p:spPr>
            <a:xfrm>
              <a:off x="4006350" y="2212025"/>
              <a:ext cx="6025" cy="6600"/>
            </a:xfrm>
            <a:custGeom>
              <a:avLst/>
              <a:gdLst/>
              <a:ahLst/>
              <a:cxnLst/>
              <a:rect l="l" t="t" r="r" b="b"/>
              <a:pathLst>
                <a:path w="241" h="264" extrusionOk="0">
                  <a:moveTo>
                    <a:pt x="111" y="0"/>
                  </a:moveTo>
                  <a:cubicBezTo>
                    <a:pt x="71" y="0"/>
                    <a:pt x="30" y="32"/>
                    <a:pt x="17" y="83"/>
                  </a:cubicBezTo>
                  <a:cubicBezTo>
                    <a:pt x="1" y="153"/>
                    <a:pt x="17" y="219"/>
                    <a:pt x="88" y="256"/>
                  </a:cubicBezTo>
                  <a:cubicBezTo>
                    <a:pt x="88" y="256"/>
                    <a:pt x="95" y="264"/>
                    <a:pt x="105" y="264"/>
                  </a:cubicBezTo>
                  <a:cubicBezTo>
                    <a:pt x="110" y="264"/>
                    <a:pt x="115" y="262"/>
                    <a:pt x="121" y="256"/>
                  </a:cubicBezTo>
                  <a:cubicBezTo>
                    <a:pt x="170" y="256"/>
                    <a:pt x="207" y="219"/>
                    <a:pt x="224" y="186"/>
                  </a:cubicBezTo>
                  <a:cubicBezTo>
                    <a:pt x="240" y="133"/>
                    <a:pt x="224" y="83"/>
                    <a:pt x="207" y="50"/>
                  </a:cubicBezTo>
                  <a:cubicBezTo>
                    <a:pt x="191" y="29"/>
                    <a:pt x="170" y="13"/>
                    <a:pt x="154" y="13"/>
                  </a:cubicBezTo>
                  <a:cubicBezTo>
                    <a:pt x="140" y="4"/>
                    <a:pt x="126"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7" name="Google Shape;21377;p60"/>
            <p:cNvSpPr/>
            <p:nvPr/>
          </p:nvSpPr>
          <p:spPr>
            <a:xfrm>
              <a:off x="4017500" y="2224500"/>
              <a:ext cx="6000" cy="6825"/>
            </a:xfrm>
            <a:custGeom>
              <a:avLst/>
              <a:gdLst/>
              <a:ahLst/>
              <a:cxnLst/>
              <a:rect l="l" t="t" r="r" b="b"/>
              <a:pathLst>
                <a:path w="240" h="273" extrusionOk="0">
                  <a:moveTo>
                    <a:pt x="129" y="1"/>
                  </a:moveTo>
                  <a:cubicBezTo>
                    <a:pt x="120" y="1"/>
                    <a:pt x="112" y="5"/>
                    <a:pt x="103" y="13"/>
                  </a:cubicBezTo>
                  <a:cubicBezTo>
                    <a:pt x="70" y="13"/>
                    <a:pt x="54" y="29"/>
                    <a:pt x="33" y="66"/>
                  </a:cubicBezTo>
                  <a:cubicBezTo>
                    <a:pt x="17" y="83"/>
                    <a:pt x="0" y="116"/>
                    <a:pt x="17" y="149"/>
                  </a:cubicBezTo>
                  <a:cubicBezTo>
                    <a:pt x="17" y="186"/>
                    <a:pt x="33" y="219"/>
                    <a:pt x="54" y="236"/>
                  </a:cubicBezTo>
                  <a:cubicBezTo>
                    <a:pt x="70" y="252"/>
                    <a:pt x="103" y="273"/>
                    <a:pt x="136" y="273"/>
                  </a:cubicBezTo>
                  <a:cubicBezTo>
                    <a:pt x="190" y="252"/>
                    <a:pt x="239" y="186"/>
                    <a:pt x="223" y="116"/>
                  </a:cubicBezTo>
                  <a:cubicBezTo>
                    <a:pt x="223" y="83"/>
                    <a:pt x="206" y="46"/>
                    <a:pt x="190" y="29"/>
                  </a:cubicBezTo>
                  <a:cubicBezTo>
                    <a:pt x="173" y="29"/>
                    <a:pt x="173" y="13"/>
                    <a:pt x="157" y="13"/>
                  </a:cubicBezTo>
                  <a:cubicBezTo>
                    <a:pt x="147" y="5"/>
                    <a:pt x="13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8" name="Google Shape;21378;p60"/>
            <p:cNvSpPr/>
            <p:nvPr/>
          </p:nvSpPr>
          <p:spPr>
            <a:xfrm>
              <a:off x="4011925" y="2194625"/>
              <a:ext cx="6000" cy="6600"/>
            </a:xfrm>
            <a:custGeom>
              <a:avLst/>
              <a:gdLst/>
              <a:ahLst/>
              <a:cxnLst/>
              <a:rect l="l" t="t" r="r" b="b"/>
              <a:pathLst>
                <a:path w="240" h="264" extrusionOk="0">
                  <a:moveTo>
                    <a:pt x="127" y="0"/>
                  </a:moveTo>
                  <a:cubicBezTo>
                    <a:pt x="82" y="0"/>
                    <a:pt x="31" y="33"/>
                    <a:pt x="17" y="74"/>
                  </a:cubicBezTo>
                  <a:cubicBezTo>
                    <a:pt x="1" y="144"/>
                    <a:pt x="17" y="231"/>
                    <a:pt x="87" y="247"/>
                  </a:cubicBezTo>
                  <a:cubicBezTo>
                    <a:pt x="104" y="264"/>
                    <a:pt x="120" y="264"/>
                    <a:pt x="137" y="264"/>
                  </a:cubicBezTo>
                  <a:cubicBezTo>
                    <a:pt x="174" y="247"/>
                    <a:pt x="207" y="231"/>
                    <a:pt x="223" y="177"/>
                  </a:cubicBezTo>
                  <a:cubicBezTo>
                    <a:pt x="240" y="128"/>
                    <a:pt x="223" y="74"/>
                    <a:pt x="207" y="41"/>
                  </a:cubicBezTo>
                  <a:cubicBezTo>
                    <a:pt x="190" y="25"/>
                    <a:pt x="174" y="25"/>
                    <a:pt x="153" y="4"/>
                  </a:cubicBezTo>
                  <a:cubicBezTo>
                    <a:pt x="145"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9" name="Google Shape;21379;p60"/>
            <p:cNvSpPr/>
            <p:nvPr/>
          </p:nvSpPr>
          <p:spPr>
            <a:xfrm>
              <a:off x="4010600" y="2241100"/>
              <a:ext cx="6100" cy="6525"/>
            </a:xfrm>
            <a:custGeom>
              <a:avLst/>
              <a:gdLst/>
              <a:ahLst/>
              <a:cxnLst/>
              <a:rect l="l" t="t" r="r" b="b"/>
              <a:pathLst>
                <a:path w="244" h="261" extrusionOk="0">
                  <a:moveTo>
                    <a:pt x="140" y="0"/>
                  </a:moveTo>
                  <a:cubicBezTo>
                    <a:pt x="103" y="0"/>
                    <a:pt x="70" y="0"/>
                    <a:pt x="54" y="21"/>
                  </a:cubicBezTo>
                  <a:cubicBezTo>
                    <a:pt x="0" y="70"/>
                    <a:pt x="0" y="157"/>
                    <a:pt x="37" y="206"/>
                  </a:cubicBezTo>
                  <a:cubicBezTo>
                    <a:pt x="54" y="244"/>
                    <a:pt x="87" y="260"/>
                    <a:pt x="103" y="260"/>
                  </a:cubicBezTo>
                  <a:cubicBezTo>
                    <a:pt x="140" y="260"/>
                    <a:pt x="173" y="260"/>
                    <a:pt x="190" y="227"/>
                  </a:cubicBezTo>
                  <a:cubicBezTo>
                    <a:pt x="206" y="206"/>
                    <a:pt x="227" y="173"/>
                    <a:pt x="227" y="140"/>
                  </a:cubicBezTo>
                  <a:cubicBezTo>
                    <a:pt x="243" y="103"/>
                    <a:pt x="227" y="70"/>
                    <a:pt x="206" y="54"/>
                  </a:cubicBezTo>
                  <a:cubicBezTo>
                    <a:pt x="190" y="37"/>
                    <a:pt x="173"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0" name="Google Shape;21380;p60"/>
            <p:cNvSpPr/>
            <p:nvPr/>
          </p:nvSpPr>
          <p:spPr>
            <a:xfrm>
              <a:off x="4044075" y="2269575"/>
              <a:ext cx="6125" cy="6500"/>
            </a:xfrm>
            <a:custGeom>
              <a:avLst/>
              <a:gdLst/>
              <a:ahLst/>
              <a:cxnLst/>
              <a:rect l="l" t="t" r="r" b="b"/>
              <a:pathLst>
                <a:path w="245" h="260" extrusionOk="0">
                  <a:moveTo>
                    <a:pt x="119" y="1"/>
                  </a:moveTo>
                  <a:cubicBezTo>
                    <a:pt x="72" y="1"/>
                    <a:pt x="34" y="34"/>
                    <a:pt x="22" y="82"/>
                  </a:cubicBezTo>
                  <a:cubicBezTo>
                    <a:pt x="1" y="152"/>
                    <a:pt x="38" y="222"/>
                    <a:pt x="88" y="255"/>
                  </a:cubicBezTo>
                  <a:cubicBezTo>
                    <a:pt x="97" y="258"/>
                    <a:pt x="107" y="259"/>
                    <a:pt x="117" y="259"/>
                  </a:cubicBezTo>
                  <a:cubicBezTo>
                    <a:pt x="163" y="259"/>
                    <a:pt x="211" y="229"/>
                    <a:pt x="228" y="185"/>
                  </a:cubicBezTo>
                  <a:cubicBezTo>
                    <a:pt x="244" y="119"/>
                    <a:pt x="228" y="32"/>
                    <a:pt x="174" y="16"/>
                  </a:cubicBezTo>
                  <a:cubicBezTo>
                    <a:pt x="155" y="6"/>
                    <a:pt x="13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1" name="Google Shape;21381;p60"/>
            <p:cNvSpPr/>
            <p:nvPr/>
          </p:nvSpPr>
          <p:spPr>
            <a:xfrm>
              <a:off x="4047600" y="2219250"/>
              <a:ext cx="5575" cy="6400"/>
            </a:xfrm>
            <a:custGeom>
              <a:avLst/>
              <a:gdLst/>
              <a:ahLst/>
              <a:cxnLst/>
              <a:rect l="l" t="t" r="r" b="b"/>
              <a:pathLst>
                <a:path w="223" h="256" extrusionOk="0">
                  <a:moveTo>
                    <a:pt x="103" y="0"/>
                  </a:moveTo>
                  <a:cubicBezTo>
                    <a:pt x="33" y="0"/>
                    <a:pt x="0" y="70"/>
                    <a:pt x="0" y="136"/>
                  </a:cubicBezTo>
                  <a:cubicBezTo>
                    <a:pt x="17" y="173"/>
                    <a:pt x="33" y="206"/>
                    <a:pt x="50" y="223"/>
                  </a:cubicBezTo>
                  <a:cubicBezTo>
                    <a:pt x="66" y="256"/>
                    <a:pt x="103" y="256"/>
                    <a:pt x="136" y="256"/>
                  </a:cubicBezTo>
                  <a:cubicBezTo>
                    <a:pt x="169" y="239"/>
                    <a:pt x="190" y="223"/>
                    <a:pt x="206" y="206"/>
                  </a:cubicBezTo>
                  <a:cubicBezTo>
                    <a:pt x="223" y="173"/>
                    <a:pt x="223" y="136"/>
                    <a:pt x="223" y="103"/>
                  </a:cubicBezTo>
                  <a:cubicBezTo>
                    <a:pt x="223" y="70"/>
                    <a:pt x="206" y="33"/>
                    <a:pt x="190" y="17"/>
                  </a:cubicBezTo>
                  <a:cubicBezTo>
                    <a:pt x="169" y="17"/>
                    <a:pt x="169"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2" name="Google Shape;21382;p60"/>
            <p:cNvSpPr/>
            <p:nvPr/>
          </p:nvSpPr>
          <p:spPr>
            <a:xfrm>
              <a:off x="4035125" y="2252150"/>
              <a:ext cx="6400" cy="6600"/>
            </a:xfrm>
            <a:custGeom>
              <a:avLst/>
              <a:gdLst/>
              <a:ahLst/>
              <a:cxnLst/>
              <a:rect l="l" t="t" r="r" b="b"/>
              <a:pathLst>
                <a:path w="256" h="264" extrusionOk="0">
                  <a:moveTo>
                    <a:pt x="111" y="1"/>
                  </a:moveTo>
                  <a:cubicBezTo>
                    <a:pt x="92" y="1"/>
                    <a:pt x="76" y="13"/>
                    <a:pt x="50" y="24"/>
                  </a:cubicBezTo>
                  <a:cubicBezTo>
                    <a:pt x="17" y="74"/>
                    <a:pt x="0" y="160"/>
                    <a:pt x="33" y="214"/>
                  </a:cubicBezTo>
                  <a:cubicBezTo>
                    <a:pt x="50" y="230"/>
                    <a:pt x="87" y="247"/>
                    <a:pt x="120" y="263"/>
                  </a:cubicBezTo>
                  <a:cubicBezTo>
                    <a:pt x="136" y="263"/>
                    <a:pt x="173" y="247"/>
                    <a:pt x="190" y="230"/>
                  </a:cubicBezTo>
                  <a:cubicBezTo>
                    <a:pt x="239" y="177"/>
                    <a:pt x="256" y="111"/>
                    <a:pt x="206" y="41"/>
                  </a:cubicBezTo>
                  <a:cubicBezTo>
                    <a:pt x="206" y="24"/>
                    <a:pt x="190" y="24"/>
                    <a:pt x="173" y="8"/>
                  </a:cubicBezTo>
                  <a:lnTo>
                    <a:pt x="136" y="8"/>
                  </a:ln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3" name="Google Shape;21383;p60"/>
            <p:cNvSpPr/>
            <p:nvPr/>
          </p:nvSpPr>
          <p:spPr>
            <a:xfrm>
              <a:off x="4050575" y="2251925"/>
              <a:ext cx="6000" cy="6400"/>
            </a:xfrm>
            <a:custGeom>
              <a:avLst/>
              <a:gdLst/>
              <a:ahLst/>
              <a:cxnLst/>
              <a:rect l="l" t="t" r="r" b="b"/>
              <a:pathLst>
                <a:path w="240" h="256" extrusionOk="0">
                  <a:moveTo>
                    <a:pt x="87" y="0"/>
                  </a:moveTo>
                  <a:cubicBezTo>
                    <a:pt x="34" y="33"/>
                    <a:pt x="1" y="83"/>
                    <a:pt x="17" y="136"/>
                  </a:cubicBezTo>
                  <a:cubicBezTo>
                    <a:pt x="17" y="169"/>
                    <a:pt x="34" y="206"/>
                    <a:pt x="50" y="223"/>
                  </a:cubicBezTo>
                  <a:cubicBezTo>
                    <a:pt x="87" y="256"/>
                    <a:pt x="120" y="256"/>
                    <a:pt x="137" y="256"/>
                  </a:cubicBezTo>
                  <a:cubicBezTo>
                    <a:pt x="207" y="239"/>
                    <a:pt x="240" y="169"/>
                    <a:pt x="240" y="103"/>
                  </a:cubicBezTo>
                  <a:cubicBezTo>
                    <a:pt x="223" y="83"/>
                    <a:pt x="223" y="83"/>
                    <a:pt x="223" y="66"/>
                  </a:cubicBezTo>
                  <a:cubicBezTo>
                    <a:pt x="207" y="33"/>
                    <a:pt x="190" y="17"/>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4" name="Google Shape;21384;p60"/>
            <p:cNvSpPr/>
            <p:nvPr/>
          </p:nvSpPr>
          <p:spPr>
            <a:xfrm>
              <a:off x="4038925" y="2206775"/>
              <a:ext cx="6125" cy="6525"/>
            </a:xfrm>
            <a:custGeom>
              <a:avLst/>
              <a:gdLst/>
              <a:ahLst/>
              <a:cxnLst/>
              <a:rect l="l" t="t" r="r" b="b"/>
              <a:pathLst>
                <a:path w="245" h="261" extrusionOk="0">
                  <a:moveTo>
                    <a:pt x="104" y="0"/>
                  </a:moveTo>
                  <a:cubicBezTo>
                    <a:pt x="54" y="17"/>
                    <a:pt x="1" y="87"/>
                    <a:pt x="21" y="157"/>
                  </a:cubicBezTo>
                  <a:cubicBezTo>
                    <a:pt x="21" y="190"/>
                    <a:pt x="38" y="207"/>
                    <a:pt x="54" y="239"/>
                  </a:cubicBezTo>
                  <a:cubicBezTo>
                    <a:pt x="87" y="260"/>
                    <a:pt x="104" y="260"/>
                    <a:pt x="141" y="260"/>
                  </a:cubicBezTo>
                  <a:cubicBezTo>
                    <a:pt x="174" y="260"/>
                    <a:pt x="190" y="239"/>
                    <a:pt x="207" y="207"/>
                  </a:cubicBezTo>
                  <a:cubicBezTo>
                    <a:pt x="228" y="174"/>
                    <a:pt x="244" y="136"/>
                    <a:pt x="228" y="103"/>
                  </a:cubicBezTo>
                  <a:cubicBezTo>
                    <a:pt x="228" y="70"/>
                    <a:pt x="207" y="54"/>
                    <a:pt x="190" y="17"/>
                  </a:cubicBezTo>
                  <a:cubicBezTo>
                    <a:pt x="174" y="17"/>
                    <a:pt x="174"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5" name="Google Shape;21385;p60"/>
            <p:cNvSpPr/>
            <p:nvPr/>
          </p:nvSpPr>
          <p:spPr>
            <a:xfrm>
              <a:off x="4040675" y="2191300"/>
              <a:ext cx="5600" cy="6600"/>
            </a:xfrm>
            <a:custGeom>
              <a:avLst/>
              <a:gdLst/>
              <a:ahLst/>
              <a:cxnLst/>
              <a:rect l="l" t="t" r="r" b="b"/>
              <a:pathLst>
                <a:path w="224" h="264" extrusionOk="0">
                  <a:moveTo>
                    <a:pt x="104" y="1"/>
                  </a:moveTo>
                  <a:cubicBezTo>
                    <a:pt x="34" y="17"/>
                    <a:pt x="1" y="88"/>
                    <a:pt x="1" y="158"/>
                  </a:cubicBezTo>
                  <a:cubicBezTo>
                    <a:pt x="15" y="215"/>
                    <a:pt x="58" y="264"/>
                    <a:pt x="113" y="264"/>
                  </a:cubicBezTo>
                  <a:cubicBezTo>
                    <a:pt x="121" y="264"/>
                    <a:pt x="129" y="263"/>
                    <a:pt x="137" y="261"/>
                  </a:cubicBezTo>
                  <a:cubicBezTo>
                    <a:pt x="158" y="261"/>
                    <a:pt x="191" y="240"/>
                    <a:pt x="207" y="207"/>
                  </a:cubicBezTo>
                  <a:cubicBezTo>
                    <a:pt x="224" y="174"/>
                    <a:pt x="224" y="137"/>
                    <a:pt x="224" y="104"/>
                  </a:cubicBezTo>
                  <a:cubicBezTo>
                    <a:pt x="224" y="71"/>
                    <a:pt x="207" y="55"/>
                    <a:pt x="174" y="17"/>
                  </a:cubicBezTo>
                  <a:lnTo>
                    <a:pt x="158" y="17"/>
                  </a:lnTo>
                  <a:cubicBezTo>
                    <a:pt x="137"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6" name="Google Shape;21386;p60"/>
            <p:cNvSpPr/>
            <p:nvPr/>
          </p:nvSpPr>
          <p:spPr>
            <a:xfrm>
              <a:off x="4053975" y="2202450"/>
              <a:ext cx="6100" cy="6500"/>
            </a:xfrm>
            <a:custGeom>
              <a:avLst/>
              <a:gdLst/>
              <a:ahLst/>
              <a:cxnLst/>
              <a:rect l="l" t="t" r="r" b="b"/>
              <a:pathLst>
                <a:path w="244" h="260" extrusionOk="0">
                  <a:moveTo>
                    <a:pt x="141" y="0"/>
                  </a:moveTo>
                  <a:cubicBezTo>
                    <a:pt x="104" y="0"/>
                    <a:pt x="71" y="0"/>
                    <a:pt x="54" y="21"/>
                  </a:cubicBezTo>
                  <a:cubicBezTo>
                    <a:pt x="1" y="70"/>
                    <a:pt x="1" y="157"/>
                    <a:pt x="38" y="206"/>
                  </a:cubicBezTo>
                  <a:cubicBezTo>
                    <a:pt x="54" y="243"/>
                    <a:pt x="87" y="260"/>
                    <a:pt x="104" y="260"/>
                  </a:cubicBezTo>
                  <a:cubicBezTo>
                    <a:pt x="141" y="260"/>
                    <a:pt x="174" y="260"/>
                    <a:pt x="190" y="227"/>
                  </a:cubicBezTo>
                  <a:cubicBezTo>
                    <a:pt x="244" y="190"/>
                    <a:pt x="244" y="103"/>
                    <a:pt x="207" y="54"/>
                  </a:cubicBezTo>
                  <a:cubicBezTo>
                    <a:pt x="190" y="37"/>
                    <a:pt x="174" y="21"/>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7" name="Google Shape;21387;p60"/>
            <p:cNvSpPr/>
            <p:nvPr/>
          </p:nvSpPr>
          <p:spPr>
            <a:xfrm>
              <a:off x="3974500" y="2185750"/>
              <a:ext cx="5700" cy="6400"/>
            </a:xfrm>
            <a:custGeom>
              <a:avLst/>
              <a:gdLst/>
              <a:ahLst/>
              <a:cxnLst/>
              <a:rect l="l" t="t" r="r" b="b"/>
              <a:pathLst>
                <a:path w="228" h="256" extrusionOk="0">
                  <a:moveTo>
                    <a:pt x="104" y="0"/>
                  </a:moveTo>
                  <a:cubicBezTo>
                    <a:pt x="38" y="17"/>
                    <a:pt x="1" y="87"/>
                    <a:pt x="1" y="153"/>
                  </a:cubicBezTo>
                  <a:cubicBezTo>
                    <a:pt x="22" y="190"/>
                    <a:pt x="22" y="223"/>
                    <a:pt x="55" y="239"/>
                  </a:cubicBezTo>
                  <a:cubicBezTo>
                    <a:pt x="71" y="256"/>
                    <a:pt x="104" y="256"/>
                    <a:pt x="141" y="256"/>
                  </a:cubicBezTo>
                  <a:cubicBezTo>
                    <a:pt x="158" y="256"/>
                    <a:pt x="191" y="239"/>
                    <a:pt x="207" y="206"/>
                  </a:cubicBezTo>
                  <a:cubicBezTo>
                    <a:pt x="228" y="173"/>
                    <a:pt x="228" y="136"/>
                    <a:pt x="228" y="103"/>
                  </a:cubicBezTo>
                  <a:cubicBezTo>
                    <a:pt x="228" y="70"/>
                    <a:pt x="207" y="50"/>
                    <a:pt x="174" y="33"/>
                  </a:cubicBezTo>
                  <a:cubicBezTo>
                    <a:pt x="174" y="17"/>
                    <a:pt x="174" y="17"/>
                    <a:pt x="158" y="17"/>
                  </a:cubicBezTo>
                  <a:cubicBezTo>
                    <a:pt x="141" y="0"/>
                    <a:pt x="125"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8" name="Google Shape;21388;p60"/>
            <p:cNvSpPr/>
            <p:nvPr/>
          </p:nvSpPr>
          <p:spPr>
            <a:xfrm>
              <a:off x="3983175" y="2248000"/>
              <a:ext cx="6000" cy="6525"/>
            </a:xfrm>
            <a:custGeom>
              <a:avLst/>
              <a:gdLst/>
              <a:ahLst/>
              <a:cxnLst/>
              <a:rect l="l" t="t" r="r" b="b"/>
              <a:pathLst>
                <a:path w="240" h="261" extrusionOk="0">
                  <a:moveTo>
                    <a:pt x="103" y="1"/>
                  </a:moveTo>
                  <a:cubicBezTo>
                    <a:pt x="33" y="1"/>
                    <a:pt x="0" y="71"/>
                    <a:pt x="17" y="137"/>
                  </a:cubicBezTo>
                  <a:cubicBezTo>
                    <a:pt x="17" y="174"/>
                    <a:pt x="33" y="207"/>
                    <a:pt x="50" y="223"/>
                  </a:cubicBezTo>
                  <a:cubicBezTo>
                    <a:pt x="87" y="260"/>
                    <a:pt x="103" y="260"/>
                    <a:pt x="136" y="260"/>
                  </a:cubicBezTo>
                  <a:cubicBezTo>
                    <a:pt x="190" y="240"/>
                    <a:pt x="239" y="174"/>
                    <a:pt x="223" y="104"/>
                  </a:cubicBezTo>
                  <a:cubicBezTo>
                    <a:pt x="223" y="71"/>
                    <a:pt x="206" y="34"/>
                    <a:pt x="190" y="17"/>
                  </a:cubicBezTo>
                  <a:cubicBezTo>
                    <a:pt x="169"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9" name="Google Shape;21389;p60"/>
            <p:cNvSpPr/>
            <p:nvPr/>
          </p:nvSpPr>
          <p:spPr>
            <a:xfrm>
              <a:off x="3971100" y="2236300"/>
              <a:ext cx="6025" cy="6475"/>
            </a:xfrm>
            <a:custGeom>
              <a:avLst/>
              <a:gdLst/>
              <a:ahLst/>
              <a:cxnLst/>
              <a:rect l="l" t="t" r="r" b="b"/>
              <a:pathLst>
                <a:path w="241" h="259" extrusionOk="0">
                  <a:moveTo>
                    <a:pt x="125" y="1"/>
                  </a:moveTo>
                  <a:cubicBezTo>
                    <a:pt x="79" y="1"/>
                    <a:pt x="31" y="33"/>
                    <a:pt x="17" y="73"/>
                  </a:cubicBezTo>
                  <a:cubicBezTo>
                    <a:pt x="1" y="143"/>
                    <a:pt x="17" y="229"/>
                    <a:pt x="88" y="246"/>
                  </a:cubicBezTo>
                  <a:cubicBezTo>
                    <a:pt x="101" y="255"/>
                    <a:pt x="115" y="259"/>
                    <a:pt x="130" y="259"/>
                  </a:cubicBezTo>
                  <a:cubicBezTo>
                    <a:pt x="170" y="259"/>
                    <a:pt x="211" y="227"/>
                    <a:pt x="224" y="176"/>
                  </a:cubicBezTo>
                  <a:cubicBezTo>
                    <a:pt x="240" y="110"/>
                    <a:pt x="224" y="40"/>
                    <a:pt x="158" y="7"/>
                  </a:cubicBezTo>
                  <a:cubicBezTo>
                    <a:pt x="147" y="3"/>
                    <a:pt x="136"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0" name="Google Shape;21390;p60"/>
            <p:cNvSpPr/>
            <p:nvPr/>
          </p:nvSpPr>
          <p:spPr>
            <a:xfrm>
              <a:off x="3977600" y="2218425"/>
              <a:ext cx="6000" cy="6400"/>
            </a:xfrm>
            <a:custGeom>
              <a:avLst/>
              <a:gdLst/>
              <a:ahLst/>
              <a:cxnLst/>
              <a:rect l="l" t="t" r="r" b="b"/>
              <a:pathLst>
                <a:path w="240" h="256" extrusionOk="0">
                  <a:moveTo>
                    <a:pt x="104" y="0"/>
                  </a:moveTo>
                  <a:cubicBezTo>
                    <a:pt x="104" y="0"/>
                    <a:pt x="83" y="0"/>
                    <a:pt x="83" y="17"/>
                  </a:cubicBezTo>
                  <a:cubicBezTo>
                    <a:pt x="34" y="33"/>
                    <a:pt x="1" y="83"/>
                    <a:pt x="17" y="153"/>
                  </a:cubicBezTo>
                  <a:cubicBezTo>
                    <a:pt x="17" y="186"/>
                    <a:pt x="34" y="223"/>
                    <a:pt x="50" y="239"/>
                  </a:cubicBezTo>
                  <a:cubicBezTo>
                    <a:pt x="83" y="256"/>
                    <a:pt x="104" y="256"/>
                    <a:pt x="137" y="256"/>
                  </a:cubicBezTo>
                  <a:cubicBezTo>
                    <a:pt x="207" y="239"/>
                    <a:pt x="240" y="186"/>
                    <a:pt x="223" y="103"/>
                  </a:cubicBezTo>
                  <a:lnTo>
                    <a:pt x="223" y="83"/>
                  </a:lnTo>
                  <a:cubicBezTo>
                    <a:pt x="207" y="50"/>
                    <a:pt x="186" y="17"/>
                    <a:pt x="153" y="17"/>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1" name="Google Shape;21391;p60"/>
            <p:cNvSpPr/>
            <p:nvPr/>
          </p:nvSpPr>
          <p:spPr>
            <a:xfrm>
              <a:off x="3962150" y="2218825"/>
              <a:ext cx="6000" cy="6425"/>
            </a:xfrm>
            <a:custGeom>
              <a:avLst/>
              <a:gdLst/>
              <a:ahLst/>
              <a:cxnLst/>
              <a:rect l="l" t="t" r="r" b="b"/>
              <a:pathLst>
                <a:path w="240" h="257" extrusionOk="0">
                  <a:moveTo>
                    <a:pt x="136" y="1"/>
                  </a:moveTo>
                  <a:cubicBezTo>
                    <a:pt x="103" y="1"/>
                    <a:pt x="66" y="1"/>
                    <a:pt x="50" y="34"/>
                  </a:cubicBezTo>
                  <a:cubicBezTo>
                    <a:pt x="0" y="67"/>
                    <a:pt x="0" y="153"/>
                    <a:pt x="33" y="207"/>
                  </a:cubicBezTo>
                  <a:cubicBezTo>
                    <a:pt x="50" y="240"/>
                    <a:pt x="83" y="256"/>
                    <a:pt x="103" y="256"/>
                  </a:cubicBezTo>
                  <a:cubicBezTo>
                    <a:pt x="136" y="256"/>
                    <a:pt x="169" y="256"/>
                    <a:pt x="186" y="223"/>
                  </a:cubicBezTo>
                  <a:cubicBezTo>
                    <a:pt x="239" y="190"/>
                    <a:pt x="239" y="104"/>
                    <a:pt x="206" y="50"/>
                  </a:cubicBezTo>
                  <a:cubicBezTo>
                    <a:pt x="186" y="34"/>
                    <a:pt x="186" y="17"/>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2" name="Google Shape;21392;p60"/>
            <p:cNvSpPr/>
            <p:nvPr/>
          </p:nvSpPr>
          <p:spPr>
            <a:xfrm>
              <a:off x="3967300" y="2202950"/>
              <a:ext cx="6000" cy="6600"/>
            </a:xfrm>
            <a:custGeom>
              <a:avLst/>
              <a:gdLst/>
              <a:ahLst/>
              <a:cxnLst/>
              <a:rect l="l" t="t" r="r" b="b"/>
              <a:pathLst>
                <a:path w="240" h="264" extrusionOk="0">
                  <a:moveTo>
                    <a:pt x="103" y="1"/>
                  </a:moveTo>
                  <a:cubicBezTo>
                    <a:pt x="50" y="17"/>
                    <a:pt x="0" y="83"/>
                    <a:pt x="17" y="153"/>
                  </a:cubicBezTo>
                  <a:cubicBezTo>
                    <a:pt x="17" y="186"/>
                    <a:pt x="33" y="223"/>
                    <a:pt x="50" y="240"/>
                  </a:cubicBezTo>
                  <a:cubicBezTo>
                    <a:pt x="73" y="252"/>
                    <a:pt x="90" y="263"/>
                    <a:pt x="110" y="263"/>
                  </a:cubicBezTo>
                  <a:cubicBezTo>
                    <a:pt x="118" y="263"/>
                    <a:pt x="127" y="261"/>
                    <a:pt x="136" y="256"/>
                  </a:cubicBezTo>
                  <a:cubicBezTo>
                    <a:pt x="207" y="256"/>
                    <a:pt x="240" y="186"/>
                    <a:pt x="223" y="120"/>
                  </a:cubicBezTo>
                  <a:cubicBezTo>
                    <a:pt x="223" y="83"/>
                    <a:pt x="207" y="50"/>
                    <a:pt x="186" y="34"/>
                  </a:cubicBezTo>
                  <a:cubicBezTo>
                    <a:pt x="169" y="17"/>
                    <a:pt x="169" y="17"/>
                    <a:pt x="153" y="17"/>
                  </a:cubicBezTo>
                  <a:cubicBezTo>
                    <a:pt x="136" y="1"/>
                    <a:pt x="120"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3" name="Google Shape;21393;p60"/>
            <p:cNvSpPr/>
            <p:nvPr/>
          </p:nvSpPr>
          <p:spPr>
            <a:xfrm>
              <a:off x="3991725" y="2185975"/>
              <a:ext cx="6000" cy="6600"/>
            </a:xfrm>
            <a:custGeom>
              <a:avLst/>
              <a:gdLst/>
              <a:ahLst/>
              <a:cxnLst/>
              <a:rect l="l" t="t" r="r" b="b"/>
              <a:pathLst>
                <a:path w="240" h="264" extrusionOk="0">
                  <a:moveTo>
                    <a:pt x="94" y="1"/>
                  </a:moveTo>
                  <a:cubicBezTo>
                    <a:pt x="76" y="1"/>
                    <a:pt x="60" y="13"/>
                    <a:pt x="33" y="24"/>
                  </a:cubicBezTo>
                  <a:cubicBezTo>
                    <a:pt x="17" y="41"/>
                    <a:pt x="1" y="78"/>
                    <a:pt x="1" y="111"/>
                  </a:cubicBezTo>
                  <a:cubicBezTo>
                    <a:pt x="1" y="144"/>
                    <a:pt x="1" y="181"/>
                    <a:pt x="17" y="214"/>
                  </a:cubicBezTo>
                  <a:cubicBezTo>
                    <a:pt x="48" y="245"/>
                    <a:pt x="83" y="263"/>
                    <a:pt x="117" y="263"/>
                  </a:cubicBezTo>
                  <a:cubicBezTo>
                    <a:pt x="142" y="263"/>
                    <a:pt x="167" y="253"/>
                    <a:pt x="190" y="230"/>
                  </a:cubicBezTo>
                  <a:cubicBezTo>
                    <a:pt x="223" y="181"/>
                    <a:pt x="240" y="111"/>
                    <a:pt x="207" y="41"/>
                  </a:cubicBezTo>
                  <a:cubicBezTo>
                    <a:pt x="190" y="24"/>
                    <a:pt x="174" y="8"/>
                    <a:pt x="157" y="8"/>
                  </a:cubicBezTo>
                  <a:lnTo>
                    <a:pt x="120" y="8"/>
                  </a:lnTo>
                  <a:cubicBezTo>
                    <a:pt x="110" y="3"/>
                    <a:pt x="102" y="1"/>
                    <a:pt x="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4" name="Google Shape;21394;p60"/>
            <p:cNvSpPr/>
            <p:nvPr/>
          </p:nvSpPr>
          <p:spPr>
            <a:xfrm>
              <a:off x="3995650" y="2243350"/>
              <a:ext cx="6400" cy="6425"/>
            </a:xfrm>
            <a:custGeom>
              <a:avLst/>
              <a:gdLst/>
              <a:ahLst/>
              <a:cxnLst/>
              <a:rect l="l" t="t" r="r" b="b"/>
              <a:pathLst>
                <a:path w="256" h="257" extrusionOk="0">
                  <a:moveTo>
                    <a:pt x="127" y="1"/>
                  </a:moveTo>
                  <a:cubicBezTo>
                    <a:pt x="86" y="1"/>
                    <a:pt x="45" y="32"/>
                    <a:pt x="33" y="83"/>
                  </a:cubicBezTo>
                  <a:cubicBezTo>
                    <a:pt x="0" y="154"/>
                    <a:pt x="33" y="220"/>
                    <a:pt x="83" y="257"/>
                  </a:cubicBezTo>
                  <a:lnTo>
                    <a:pt x="136" y="257"/>
                  </a:lnTo>
                  <a:cubicBezTo>
                    <a:pt x="186" y="257"/>
                    <a:pt x="223" y="220"/>
                    <a:pt x="239" y="170"/>
                  </a:cubicBezTo>
                  <a:cubicBezTo>
                    <a:pt x="256" y="137"/>
                    <a:pt x="239" y="83"/>
                    <a:pt x="223" y="50"/>
                  </a:cubicBezTo>
                  <a:cubicBezTo>
                    <a:pt x="206" y="34"/>
                    <a:pt x="186" y="13"/>
                    <a:pt x="169" y="13"/>
                  </a:cubicBezTo>
                  <a:cubicBezTo>
                    <a:pt x="156" y="5"/>
                    <a:pt x="142"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5" name="Google Shape;21395;p60"/>
            <p:cNvSpPr/>
            <p:nvPr/>
          </p:nvSpPr>
          <p:spPr>
            <a:xfrm>
              <a:off x="3993075" y="2213500"/>
              <a:ext cx="6000" cy="6600"/>
            </a:xfrm>
            <a:custGeom>
              <a:avLst/>
              <a:gdLst/>
              <a:ahLst/>
              <a:cxnLst/>
              <a:rect l="l" t="t" r="r" b="b"/>
              <a:pathLst>
                <a:path w="240" h="264" extrusionOk="0">
                  <a:moveTo>
                    <a:pt x="107" y="1"/>
                  </a:moveTo>
                  <a:cubicBezTo>
                    <a:pt x="83" y="1"/>
                    <a:pt x="61" y="12"/>
                    <a:pt x="50" y="24"/>
                  </a:cubicBezTo>
                  <a:cubicBezTo>
                    <a:pt x="0" y="74"/>
                    <a:pt x="0" y="160"/>
                    <a:pt x="33" y="214"/>
                  </a:cubicBezTo>
                  <a:cubicBezTo>
                    <a:pt x="50" y="230"/>
                    <a:pt x="83" y="247"/>
                    <a:pt x="103" y="263"/>
                  </a:cubicBezTo>
                  <a:cubicBezTo>
                    <a:pt x="136" y="263"/>
                    <a:pt x="169" y="247"/>
                    <a:pt x="186" y="230"/>
                  </a:cubicBezTo>
                  <a:cubicBezTo>
                    <a:pt x="223" y="214"/>
                    <a:pt x="223" y="177"/>
                    <a:pt x="239" y="144"/>
                  </a:cubicBezTo>
                  <a:cubicBezTo>
                    <a:pt x="239" y="111"/>
                    <a:pt x="223" y="74"/>
                    <a:pt x="206" y="41"/>
                  </a:cubicBezTo>
                  <a:cubicBezTo>
                    <a:pt x="186" y="24"/>
                    <a:pt x="186" y="24"/>
                    <a:pt x="153" y="8"/>
                  </a:cubicBezTo>
                  <a:lnTo>
                    <a:pt x="136" y="8"/>
                  </a:lnTo>
                  <a:cubicBezTo>
                    <a:pt x="127" y="3"/>
                    <a:pt x="116"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6" name="Google Shape;21396;p60"/>
            <p:cNvSpPr/>
            <p:nvPr/>
          </p:nvSpPr>
          <p:spPr>
            <a:xfrm>
              <a:off x="3999875" y="2198450"/>
              <a:ext cx="6100" cy="6600"/>
            </a:xfrm>
            <a:custGeom>
              <a:avLst/>
              <a:gdLst/>
              <a:ahLst/>
              <a:cxnLst/>
              <a:rect l="l" t="t" r="r" b="b"/>
              <a:pathLst>
                <a:path w="244" h="264" extrusionOk="0">
                  <a:moveTo>
                    <a:pt x="121" y="0"/>
                  </a:moveTo>
                  <a:cubicBezTo>
                    <a:pt x="115" y="0"/>
                    <a:pt x="109" y="2"/>
                    <a:pt x="103" y="8"/>
                  </a:cubicBezTo>
                  <a:cubicBezTo>
                    <a:pt x="54" y="8"/>
                    <a:pt x="0" y="78"/>
                    <a:pt x="17" y="144"/>
                  </a:cubicBezTo>
                  <a:cubicBezTo>
                    <a:pt x="17" y="181"/>
                    <a:pt x="37" y="214"/>
                    <a:pt x="54" y="230"/>
                  </a:cubicBezTo>
                  <a:cubicBezTo>
                    <a:pt x="87" y="247"/>
                    <a:pt x="103" y="263"/>
                    <a:pt x="140" y="263"/>
                  </a:cubicBezTo>
                  <a:cubicBezTo>
                    <a:pt x="173" y="247"/>
                    <a:pt x="190" y="230"/>
                    <a:pt x="206" y="214"/>
                  </a:cubicBezTo>
                  <a:cubicBezTo>
                    <a:pt x="223" y="181"/>
                    <a:pt x="243" y="144"/>
                    <a:pt x="223" y="111"/>
                  </a:cubicBezTo>
                  <a:cubicBezTo>
                    <a:pt x="223" y="78"/>
                    <a:pt x="206" y="41"/>
                    <a:pt x="190" y="24"/>
                  </a:cubicBezTo>
                  <a:cubicBezTo>
                    <a:pt x="173" y="24"/>
                    <a:pt x="173" y="8"/>
                    <a:pt x="157" y="8"/>
                  </a:cubicBezTo>
                  <a:cubicBezTo>
                    <a:pt x="146" y="8"/>
                    <a:pt x="133"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7" name="Google Shape;21397;p60"/>
            <p:cNvSpPr/>
            <p:nvPr/>
          </p:nvSpPr>
          <p:spPr>
            <a:xfrm>
              <a:off x="3989150" y="2230375"/>
              <a:ext cx="5600" cy="6525"/>
            </a:xfrm>
            <a:custGeom>
              <a:avLst/>
              <a:gdLst/>
              <a:ahLst/>
              <a:cxnLst/>
              <a:rect l="l" t="t" r="r" b="b"/>
              <a:pathLst>
                <a:path w="224" h="261" extrusionOk="0">
                  <a:moveTo>
                    <a:pt x="87" y="1"/>
                  </a:moveTo>
                  <a:cubicBezTo>
                    <a:pt x="71" y="1"/>
                    <a:pt x="33" y="17"/>
                    <a:pt x="17" y="54"/>
                  </a:cubicBezTo>
                  <a:cubicBezTo>
                    <a:pt x="0" y="87"/>
                    <a:pt x="0" y="120"/>
                    <a:pt x="0" y="157"/>
                  </a:cubicBezTo>
                  <a:cubicBezTo>
                    <a:pt x="0" y="190"/>
                    <a:pt x="17" y="207"/>
                    <a:pt x="33" y="223"/>
                  </a:cubicBezTo>
                  <a:cubicBezTo>
                    <a:pt x="71" y="260"/>
                    <a:pt x="104" y="260"/>
                    <a:pt x="120" y="260"/>
                  </a:cubicBezTo>
                  <a:cubicBezTo>
                    <a:pt x="190" y="244"/>
                    <a:pt x="223" y="174"/>
                    <a:pt x="223" y="104"/>
                  </a:cubicBezTo>
                  <a:cubicBezTo>
                    <a:pt x="207" y="71"/>
                    <a:pt x="190" y="38"/>
                    <a:pt x="174" y="17"/>
                  </a:cubicBezTo>
                  <a:cubicBezTo>
                    <a:pt x="174"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8" name="Google Shape;21398;p60"/>
            <p:cNvSpPr/>
            <p:nvPr/>
          </p:nvSpPr>
          <p:spPr>
            <a:xfrm>
              <a:off x="4003375" y="2226000"/>
              <a:ext cx="6000" cy="6425"/>
            </a:xfrm>
            <a:custGeom>
              <a:avLst/>
              <a:gdLst/>
              <a:ahLst/>
              <a:cxnLst/>
              <a:rect l="l" t="t" r="r" b="b"/>
              <a:pathLst>
                <a:path w="240" h="257" extrusionOk="0">
                  <a:moveTo>
                    <a:pt x="113" y="1"/>
                  </a:moveTo>
                  <a:cubicBezTo>
                    <a:pt x="59" y="1"/>
                    <a:pt x="14" y="33"/>
                    <a:pt x="0" y="72"/>
                  </a:cubicBezTo>
                  <a:lnTo>
                    <a:pt x="0" y="143"/>
                  </a:lnTo>
                  <a:cubicBezTo>
                    <a:pt x="0" y="192"/>
                    <a:pt x="33" y="229"/>
                    <a:pt x="66" y="246"/>
                  </a:cubicBezTo>
                  <a:cubicBezTo>
                    <a:pt x="82" y="252"/>
                    <a:pt x="99" y="256"/>
                    <a:pt x="116" y="256"/>
                  </a:cubicBezTo>
                  <a:cubicBezTo>
                    <a:pt x="139" y="256"/>
                    <a:pt x="160" y="248"/>
                    <a:pt x="169" y="229"/>
                  </a:cubicBezTo>
                  <a:cubicBezTo>
                    <a:pt x="186" y="213"/>
                    <a:pt x="207" y="192"/>
                    <a:pt x="207" y="176"/>
                  </a:cubicBezTo>
                  <a:cubicBezTo>
                    <a:pt x="240" y="110"/>
                    <a:pt x="207" y="39"/>
                    <a:pt x="153" y="6"/>
                  </a:cubicBezTo>
                  <a:cubicBezTo>
                    <a:pt x="139" y="2"/>
                    <a:pt x="126"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9" name="Google Shape;21399;p60"/>
            <p:cNvSpPr/>
            <p:nvPr/>
          </p:nvSpPr>
          <p:spPr>
            <a:xfrm>
              <a:off x="3986575" y="2277175"/>
              <a:ext cx="6000" cy="6525"/>
            </a:xfrm>
            <a:custGeom>
              <a:avLst/>
              <a:gdLst/>
              <a:ahLst/>
              <a:cxnLst/>
              <a:rect l="l" t="t" r="r" b="b"/>
              <a:pathLst>
                <a:path w="240" h="261" extrusionOk="0">
                  <a:moveTo>
                    <a:pt x="103" y="0"/>
                  </a:moveTo>
                  <a:cubicBezTo>
                    <a:pt x="33" y="21"/>
                    <a:pt x="0" y="87"/>
                    <a:pt x="17" y="157"/>
                  </a:cubicBezTo>
                  <a:cubicBezTo>
                    <a:pt x="17" y="190"/>
                    <a:pt x="33" y="227"/>
                    <a:pt x="70" y="244"/>
                  </a:cubicBezTo>
                  <a:cubicBezTo>
                    <a:pt x="87" y="260"/>
                    <a:pt x="103" y="260"/>
                    <a:pt x="136" y="260"/>
                  </a:cubicBezTo>
                  <a:cubicBezTo>
                    <a:pt x="174" y="260"/>
                    <a:pt x="190" y="244"/>
                    <a:pt x="207" y="206"/>
                  </a:cubicBezTo>
                  <a:cubicBezTo>
                    <a:pt x="223" y="173"/>
                    <a:pt x="239" y="140"/>
                    <a:pt x="223" y="103"/>
                  </a:cubicBezTo>
                  <a:cubicBezTo>
                    <a:pt x="223" y="70"/>
                    <a:pt x="207" y="54"/>
                    <a:pt x="190" y="21"/>
                  </a:cubicBezTo>
                  <a:lnTo>
                    <a:pt x="157" y="21"/>
                  </a:lnTo>
                  <a:cubicBezTo>
                    <a:pt x="157" y="0"/>
                    <a:pt x="157"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0" name="Google Shape;21400;p60"/>
            <p:cNvSpPr/>
            <p:nvPr/>
          </p:nvSpPr>
          <p:spPr>
            <a:xfrm>
              <a:off x="4022650" y="2208925"/>
              <a:ext cx="6000" cy="6650"/>
            </a:xfrm>
            <a:custGeom>
              <a:avLst/>
              <a:gdLst/>
              <a:ahLst/>
              <a:cxnLst/>
              <a:rect l="l" t="t" r="r" b="b"/>
              <a:pathLst>
                <a:path w="240" h="266" extrusionOk="0">
                  <a:moveTo>
                    <a:pt x="103" y="1"/>
                  </a:moveTo>
                  <a:cubicBezTo>
                    <a:pt x="54" y="17"/>
                    <a:pt x="0" y="88"/>
                    <a:pt x="17" y="153"/>
                  </a:cubicBezTo>
                  <a:cubicBezTo>
                    <a:pt x="17" y="191"/>
                    <a:pt x="33" y="224"/>
                    <a:pt x="70" y="240"/>
                  </a:cubicBezTo>
                  <a:cubicBezTo>
                    <a:pt x="82" y="252"/>
                    <a:pt x="102" y="265"/>
                    <a:pt x="118" y="265"/>
                  </a:cubicBezTo>
                  <a:cubicBezTo>
                    <a:pt x="125" y="265"/>
                    <a:pt x="132" y="263"/>
                    <a:pt x="136" y="257"/>
                  </a:cubicBezTo>
                  <a:cubicBezTo>
                    <a:pt x="207" y="257"/>
                    <a:pt x="240" y="191"/>
                    <a:pt x="240" y="121"/>
                  </a:cubicBezTo>
                  <a:cubicBezTo>
                    <a:pt x="223" y="71"/>
                    <a:pt x="207" y="34"/>
                    <a:pt x="174" y="17"/>
                  </a:cubicBezTo>
                  <a:cubicBezTo>
                    <a:pt x="157" y="1"/>
                    <a:pt x="136"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1" name="Google Shape;21401;p60"/>
            <p:cNvSpPr/>
            <p:nvPr/>
          </p:nvSpPr>
          <p:spPr>
            <a:xfrm>
              <a:off x="4089225" y="2427550"/>
              <a:ext cx="6425" cy="6575"/>
            </a:xfrm>
            <a:custGeom>
              <a:avLst/>
              <a:gdLst/>
              <a:ahLst/>
              <a:cxnLst/>
              <a:rect l="l" t="t" r="r" b="b"/>
              <a:pathLst>
                <a:path w="257" h="263" extrusionOk="0">
                  <a:moveTo>
                    <a:pt x="137" y="1"/>
                  </a:moveTo>
                  <a:cubicBezTo>
                    <a:pt x="104" y="1"/>
                    <a:pt x="87" y="17"/>
                    <a:pt x="50" y="34"/>
                  </a:cubicBezTo>
                  <a:cubicBezTo>
                    <a:pt x="17" y="87"/>
                    <a:pt x="1" y="153"/>
                    <a:pt x="34" y="223"/>
                  </a:cubicBezTo>
                  <a:cubicBezTo>
                    <a:pt x="63" y="250"/>
                    <a:pt x="97" y="263"/>
                    <a:pt x="129" y="263"/>
                  </a:cubicBezTo>
                  <a:cubicBezTo>
                    <a:pt x="156" y="263"/>
                    <a:pt x="183" y="255"/>
                    <a:pt x="207" y="240"/>
                  </a:cubicBezTo>
                  <a:cubicBezTo>
                    <a:pt x="240" y="190"/>
                    <a:pt x="256" y="104"/>
                    <a:pt x="207" y="50"/>
                  </a:cubicBezTo>
                  <a:cubicBezTo>
                    <a:pt x="207" y="34"/>
                    <a:pt x="190" y="17"/>
                    <a:pt x="174" y="17"/>
                  </a:cubicBezTo>
                  <a:cubicBezTo>
                    <a:pt x="153" y="17"/>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2" name="Google Shape;21402;p60"/>
            <p:cNvSpPr/>
            <p:nvPr/>
          </p:nvSpPr>
          <p:spPr>
            <a:xfrm>
              <a:off x="4080675" y="2369100"/>
              <a:ext cx="6000" cy="6525"/>
            </a:xfrm>
            <a:custGeom>
              <a:avLst/>
              <a:gdLst/>
              <a:ahLst/>
              <a:cxnLst/>
              <a:rect l="l" t="t" r="r" b="b"/>
              <a:pathLst>
                <a:path w="240" h="261" extrusionOk="0">
                  <a:moveTo>
                    <a:pt x="104" y="1"/>
                  </a:moveTo>
                  <a:cubicBezTo>
                    <a:pt x="50" y="1"/>
                    <a:pt x="1" y="71"/>
                    <a:pt x="17" y="137"/>
                  </a:cubicBezTo>
                  <a:cubicBezTo>
                    <a:pt x="17" y="174"/>
                    <a:pt x="34" y="207"/>
                    <a:pt x="50" y="224"/>
                  </a:cubicBezTo>
                  <a:cubicBezTo>
                    <a:pt x="83" y="261"/>
                    <a:pt x="104" y="261"/>
                    <a:pt x="137" y="261"/>
                  </a:cubicBezTo>
                  <a:cubicBezTo>
                    <a:pt x="207" y="240"/>
                    <a:pt x="240" y="174"/>
                    <a:pt x="240" y="104"/>
                  </a:cubicBezTo>
                  <a:cubicBezTo>
                    <a:pt x="223" y="71"/>
                    <a:pt x="207" y="34"/>
                    <a:pt x="186" y="17"/>
                  </a:cubicBezTo>
                  <a:cubicBezTo>
                    <a:pt x="186"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3" name="Google Shape;21403;p60"/>
            <p:cNvSpPr/>
            <p:nvPr/>
          </p:nvSpPr>
          <p:spPr>
            <a:xfrm>
              <a:off x="4099550" y="2227375"/>
              <a:ext cx="5575" cy="6525"/>
            </a:xfrm>
            <a:custGeom>
              <a:avLst/>
              <a:gdLst/>
              <a:ahLst/>
              <a:cxnLst/>
              <a:rect l="l" t="t" r="r" b="b"/>
              <a:pathLst>
                <a:path w="223" h="261" extrusionOk="0">
                  <a:moveTo>
                    <a:pt x="120" y="1"/>
                  </a:moveTo>
                  <a:cubicBezTo>
                    <a:pt x="87" y="1"/>
                    <a:pt x="50" y="1"/>
                    <a:pt x="33" y="34"/>
                  </a:cubicBezTo>
                  <a:cubicBezTo>
                    <a:pt x="17" y="55"/>
                    <a:pt x="0" y="88"/>
                    <a:pt x="0" y="121"/>
                  </a:cubicBezTo>
                  <a:cubicBezTo>
                    <a:pt x="0" y="158"/>
                    <a:pt x="0" y="191"/>
                    <a:pt x="17" y="207"/>
                  </a:cubicBezTo>
                  <a:cubicBezTo>
                    <a:pt x="33" y="240"/>
                    <a:pt x="70" y="261"/>
                    <a:pt x="87" y="261"/>
                  </a:cubicBezTo>
                  <a:cubicBezTo>
                    <a:pt x="120" y="261"/>
                    <a:pt x="153" y="261"/>
                    <a:pt x="173" y="224"/>
                  </a:cubicBezTo>
                  <a:cubicBezTo>
                    <a:pt x="223" y="191"/>
                    <a:pt x="223" y="104"/>
                    <a:pt x="190" y="55"/>
                  </a:cubicBezTo>
                  <a:cubicBezTo>
                    <a:pt x="173" y="34"/>
                    <a:pt x="173"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4" name="Google Shape;21404;p60"/>
            <p:cNvSpPr/>
            <p:nvPr/>
          </p:nvSpPr>
          <p:spPr>
            <a:xfrm>
              <a:off x="4084900" y="2444675"/>
              <a:ext cx="6100" cy="6675"/>
            </a:xfrm>
            <a:custGeom>
              <a:avLst/>
              <a:gdLst/>
              <a:ahLst/>
              <a:cxnLst/>
              <a:rect l="l" t="t" r="r" b="b"/>
              <a:pathLst>
                <a:path w="244" h="267" extrusionOk="0">
                  <a:moveTo>
                    <a:pt x="104" y="0"/>
                  </a:moveTo>
                  <a:cubicBezTo>
                    <a:pt x="71" y="21"/>
                    <a:pt x="54" y="37"/>
                    <a:pt x="38" y="54"/>
                  </a:cubicBezTo>
                  <a:cubicBezTo>
                    <a:pt x="17" y="87"/>
                    <a:pt x="1" y="124"/>
                    <a:pt x="17" y="157"/>
                  </a:cubicBezTo>
                  <a:cubicBezTo>
                    <a:pt x="17" y="190"/>
                    <a:pt x="38" y="227"/>
                    <a:pt x="54" y="243"/>
                  </a:cubicBezTo>
                  <a:cubicBezTo>
                    <a:pt x="78" y="255"/>
                    <a:pt x="93" y="267"/>
                    <a:pt x="113" y="267"/>
                  </a:cubicBezTo>
                  <a:cubicBezTo>
                    <a:pt x="121" y="267"/>
                    <a:pt x="130" y="265"/>
                    <a:pt x="141" y="260"/>
                  </a:cubicBezTo>
                  <a:cubicBezTo>
                    <a:pt x="190" y="260"/>
                    <a:pt x="244" y="190"/>
                    <a:pt x="223" y="124"/>
                  </a:cubicBezTo>
                  <a:cubicBezTo>
                    <a:pt x="223" y="87"/>
                    <a:pt x="207" y="54"/>
                    <a:pt x="190" y="37"/>
                  </a:cubicBezTo>
                  <a:cubicBezTo>
                    <a:pt x="174" y="21"/>
                    <a:pt x="174" y="21"/>
                    <a:pt x="157" y="21"/>
                  </a:cubicBezTo>
                  <a:cubicBezTo>
                    <a:pt x="141"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5" name="Google Shape;21405;p60"/>
            <p:cNvSpPr/>
            <p:nvPr/>
          </p:nvSpPr>
          <p:spPr>
            <a:xfrm>
              <a:off x="4092625" y="2459800"/>
              <a:ext cx="6125" cy="6425"/>
            </a:xfrm>
            <a:custGeom>
              <a:avLst/>
              <a:gdLst/>
              <a:ahLst/>
              <a:cxnLst/>
              <a:rect l="l" t="t" r="r" b="b"/>
              <a:pathLst>
                <a:path w="245" h="257" extrusionOk="0">
                  <a:moveTo>
                    <a:pt x="113" y="1"/>
                  </a:moveTo>
                  <a:cubicBezTo>
                    <a:pt x="72" y="1"/>
                    <a:pt x="32" y="32"/>
                    <a:pt x="17" y="84"/>
                  </a:cubicBezTo>
                  <a:cubicBezTo>
                    <a:pt x="1" y="154"/>
                    <a:pt x="17" y="220"/>
                    <a:pt x="87" y="257"/>
                  </a:cubicBezTo>
                  <a:lnTo>
                    <a:pt x="141" y="257"/>
                  </a:lnTo>
                  <a:cubicBezTo>
                    <a:pt x="174" y="257"/>
                    <a:pt x="207" y="220"/>
                    <a:pt x="223" y="170"/>
                  </a:cubicBezTo>
                  <a:cubicBezTo>
                    <a:pt x="244" y="137"/>
                    <a:pt x="223" y="84"/>
                    <a:pt x="207" y="51"/>
                  </a:cubicBezTo>
                  <a:cubicBezTo>
                    <a:pt x="190" y="34"/>
                    <a:pt x="174" y="13"/>
                    <a:pt x="158" y="13"/>
                  </a:cubicBezTo>
                  <a:cubicBezTo>
                    <a:pt x="143" y="5"/>
                    <a:pt x="12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6" name="Google Shape;21406;p60"/>
            <p:cNvSpPr/>
            <p:nvPr/>
          </p:nvSpPr>
          <p:spPr>
            <a:xfrm>
              <a:off x="4099950" y="2194850"/>
              <a:ext cx="5600" cy="6700"/>
            </a:xfrm>
            <a:custGeom>
              <a:avLst/>
              <a:gdLst/>
              <a:ahLst/>
              <a:cxnLst/>
              <a:rect l="l" t="t" r="r" b="b"/>
              <a:pathLst>
                <a:path w="224" h="268" extrusionOk="0">
                  <a:moveTo>
                    <a:pt x="102" y="0"/>
                  </a:moveTo>
                  <a:cubicBezTo>
                    <a:pt x="87" y="0"/>
                    <a:pt x="71" y="5"/>
                    <a:pt x="54" y="16"/>
                  </a:cubicBezTo>
                  <a:cubicBezTo>
                    <a:pt x="34" y="32"/>
                    <a:pt x="17" y="65"/>
                    <a:pt x="1" y="82"/>
                  </a:cubicBezTo>
                  <a:lnTo>
                    <a:pt x="1" y="168"/>
                  </a:lnTo>
                  <a:cubicBezTo>
                    <a:pt x="17" y="201"/>
                    <a:pt x="34" y="238"/>
                    <a:pt x="71" y="255"/>
                  </a:cubicBezTo>
                  <a:cubicBezTo>
                    <a:pt x="84" y="263"/>
                    <a:pt x="98" y="268"/>
                    <a:pt x="113" y="268"/>
                  </a:cubicBezTo>
                  <a:cubicBezTo>
                    <a:pt x="154" y="268"/>
                    <a:pt x="195" y="236"/>
                    <a:pt x="207" y="185"/>
                  </a:cubicBezTo>
                  <a:cubicBezTo>
                    <a:pt x="223" y="119"/>
                    <a:pt x="207" y="32"/>
                    <a:pt x="137" y="16"/>
                  </a:cubicBezTo>
                  <a:cubicBezTo>
                    <a:pt x="128" y="5"/>
                    <a:pt x="116" y="0"/>
                    <a:pt x="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7" name="Google Shape;21407;p60"/>
            <p:cNvSpPr/>
            <p:nvPr/>
          </p:nvSpPr>
          <p:spPr>
            <a:xfrm>
              <a:off x="4096550" y="2413750"/>
              <a:ext cx="6000" cy="6675"/>
            </a:xfrm>
            <a:custGeom>
              <a:avLst/>
              <a:gdLst/>
              <a:ahLst/>
              <a:cxnLst/>
              <a:rect l="l" t="t" r="r" b="b"/>
              <a:pathLst>
                <a:path w="240" h="267" extrusionOk="0">
                  <a:moveTo>
                    <a:pt x="104" y="0"/>
                  </a:moveTo>
                  <a:cubicBezTo>
                    <a:pt x="50" y="21"/>
                    <a:pt x="1" y="87"/>
                    <a:pt x="17" y="157"/>
                  </a:cubicBezTo>
                  <a:cubicBezTo>
                    <a:pt x="17" y="190"/>
                    <a:pt x="33" y="227"/>
                    <a:pt x="50" y="243"/>
                  </a:cubicBezTo>
                  <a:cubicBezTo>
                    <a:pt x="76" y="255"/>
                    <a:pt x="92" y="267"/>
                    <a:pt x="111" y="267"/>
                  </a:cubicBezTo>
                  <a:cubicBezTo>
                    <a:pt x="119" y="267"/>
                    <a:pt x="127" y="265"/>
                    <a:pt x="137" y="260"/>
                  </a:cubicBezTo>
                  <a:cubicBezTo>
                    <a:pt x="207" y="260"/>
                    <a:pt x="240" y="190"/>
                    <a:pt x="223" y="124"/>
                  </a:cubicBezTo>
                  <a:cubicBezTo>
                    <a:pt x="223" y="87"/>
                    <a:pt x="207" y="54"/>
                    <a:pt x="190" y="37"/>
                  </a:cubicBezTo>
                  <a:cubicBezTo>
                    <a:pt x="170" y="21"/>
                    <a:pt x="170" y="21"/>
                    <a:pt x="153" y="21"/>
                  </a:cubicBezTo>
                  <a:cubicBezTo>
                    <a:pt x="137" y="0"/>
                    <a:pt x="120"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8" name="Google Shape;21408;p60"/>
            <p:cNvSpPr/>
            <p:nvPr/>
          </p:nvSpPr>
          <p:spPr>
            <a:xfrm>
              <a:off x="4084500" y="2402100"/>
              <a:ext cx="6000" cy="6650"/>
            </a:xfrm>
            <a:custGeom>
              <a:avLst/>
              <a:gdLst/>
              <a:ahLst/>
              <a:cxnLst/>
              <a:rect l="l" t="t" r="r" b="b"/>
              <a:pathLst>
                <a:path w="240" h="266" extrusionOk="0">
                  <a:moveTo>
                    <a:pt x="128" y="0"/>
                  </a:moveTo>
                  <a:cubicBezTo>
                    <a:pt x="81" y="0"/>
                    <a:pt x="30" y="33"/>
                    <a:pt x="17" y="91"/>
                  </a:cubicBezTo>
                  <a:cubicBezTo>
                    <a:pt x="0" y="157"/>
                    <a:pt x="17" y="227"/>
                    <a:pt x="87" y="260"/>
                  </a:cubicBezTo>
                  <a:cubicBezTo>
                    <a:pt x="96" y="264"/>
                    <a:pt x="106" y="266"/>
                    <a:pt x="116" y="266"/>
                  </a:cubicBezTo>
                  <a:cubicBezTo>
                    <a:pt x="161" y="266"/>
                    <a:pt x="209" y="231"/>
                    <a:pt x="223" y="178"/>
                  </a:cubicBezTo>
                  <a:cubicBezTo>
                    <a:pt x="239" y="107"/>
                    <a:pt x="223" y="37"/>
                    <a:pt x="157" y="4"/>
                  </a:cubicBezTo>
                  <a:cubicBezTo>
                    <a:pt x="148" y="2"/>
                    <a:pt x="138"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9" name="Google Shape;21409;p60"/>
            <p:cNvSpPr/>
            <p:nvPr/>
          </p:nvSpPr>
          <p:spPr>
            <a:xfrm>
              <a:off x="4079325" y="2245325"/>
              <a:ext cx="6025" cy="6625"/>
            </a:xfrm>
            <a:custGeom>
              <a:avLst/>
              <a:gdLst/>
              <a:ahLst/>
              <a:cxnLst/>
              <a:rect l="l" t="t" r="r" b="b"/>
              <a:pathLst>
                <a:path w="241" h="265" extrusionOk="0">
                  <a:moveTo>
                    <a:pt x="129" y="0"/>
                  </a:moveTo>
                  <a:cubicBezTo>
                    <a:pt x="82" y="0"/>
                    <a:pt x="31" y="33"/>
                    <a:pt x="17" y="91"/>
                  </a:cubicBezTo>
                  <a:cubicBezTo>
                    <a:pt x="1" y="161"/>
                    <a:pt x="17" y="227"/>
                    <a:pt x="88" y="264"/>
                  </a:cubicBezTo>
                  <a:lnTo>
                    <a:pt x="137" y="264"/>
                  </a:lnTo>
                  <a:cubicBezTo>
                    <a:pt x="174" y="264"/>
                    <a:pt x="207" y="227"/>
                    <a:pt x="224" y="178"/>
                  </a:cubicBezTo>
                  <a:cubicBezTo>
                    <a:pt x="240" y="141"/>
                    <a:pt x="224" y="75"/>
                    <a:pt x="207" y="37"/>
                  </a:cubicBezTo>
                  <a:cubicBezTo>
                    <a:pt x="191" y="37"/>
                    <a:pt x="174" y="21"/>
                    <a:pt x="158" y="4"/>
                  </a:cubicBezTo>
                  <a:cubicBezTo>
                    <a:pt x="149" y="2"/>
                    <a:pt x="139"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0" name="Google Shape;21410;p60"/>
            <p:cNvSpPr/>
            <p:nvPr/>
          </p:nvSpPr>
          <p:spPr>
            <a:xfrm>
              <a:off x="4081100" y="2324075"/>
              <a:ext cx="5575" cy="6400"/>
            </a:xfrm>
            <a:custGeom>
              <a:avLst/>
              <a:gdLst/>
              <a:ahLst/>
              <a:cxnLst/>
              <a:rect l="l" t="t" r="r" b="b"/>
              <a:pathLst>
                <a:path w="223" h="256" extrusionOk="0">
                  <a:moveTo>
                    <a:pt x="103" y="0"/>
                  </a:moveTo>
                  <a:cubicBezTo>
                    <a:pt x="33" y="17"/>
                    <a:pt x="0" y="66"/>
                    <a:pt x="0" y="153"/>
                  </a:cubicBezTo>
                  <a:cubicBezTo>
                    <a:pt x="17" y="223"/>
                    <a:pt x="66" y="256"/>
                    <a:pt x="120" y="256"/>
                  </a:cubicBezTo>
                  <a:cubicBezTo>
                    <a:pt x="153" y="256"/>
                    <a:pt x="190" y="223"/>
                    <a:pt x="206" y="206"/>
                  </a:cubicBezTo>
                  <a:cubicBezTo>
                    <a:pt x="223" y="169"/>
                    <a:pt x="223" y="136"/>
                    <a:pt x="223" y="103"/>
                  </a:cubicBezTo>
                  <a:cubicBezTo>
                    <a:pt x="223" y="66"/>
                    <a:pt x="206" y="33"/>
                    <a:pt x="169" y="17"/>
                  </a:cubicBezTo>
                  <a:cubicBezTo>
                    <a:pt x="169" y="17"/>
                    <a:pt x="153"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1" name="Google Shape;21411;p60"/>
            <p:cNvSpPr/>
            <p:nvPr/>
          </p:nvSpPr>
          <p:spPr>
            <a:xfrm>
              <a:off x="4076350" y="2415375"/>
              <a:ext cx="6000" cy="6500"/>
            </a:xfrm>
            <a:custGeom>
              <a:avLst/>
              <a:gdLst/>
              <a:ahLst/>
              <a:cxnLst/>
              <a:rect l="l" t="t" r="r" b="b"/>
              <a:pathLst>
                <a:path w="240" h="260" extrusionOk="0">
                  <a:moveTo>
                    <a:pt x="125" y="1"/>
                  </a:moveTo>
                  <a:cubicBezTo>
                    <a:pt x="81" y="1"/>
                    <a:pt x="30" y="31"/>
                    <a:pt x="17" y="75"/>
                  </a:cubicBezTo>
                  <a:cubicBezTo>
                    <a:pt x="0" y="141"/>
                    <a:pt x="17" y="228"/>
                    <a:pt x="87" y="244"/>
                  </a:cubicBezTo>
                  <a:cubicBezTo>
                    <a:pt x="100" y="254"/>
                    <a:pt x="116" y="259"/>
                    <a:pt x="131" y="259"/>
                  </a:cubicBezTo>
                  <a:cubicBezTo>
                    <a:pt x="171" y="259"/>
                    <a:pt x="211" y="226"/>
                    <a:pt x="223" y="178"/>
                  </a:cubicBezTo>
                  <a:cubicBezTo>
                    <a:pt x="240" y="108"/>
                    <a:pt x="223" y="38"/>
                    <a:pt x="153" y="5"/>
                  </a:cubicBezTo>
                  <a:cubicBezTo>
                    <a:pt x="144" y="2"/>
                    <a:pt x="135"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2" name="Google Shape;21412;p60"/>
            <p:cNvSpPr/>
            <p:nvPr/>
          </p:nvSpPr>
          <p:spPr>
            <a:xfrm>
              <a:off x="4076350" y="2259275"/>
              <a:ext cx="6000" cy="6525"/>
            </a:xfrm>
            <a:custGeom>
              <a:avLst/>
              <a:gdLst/>
              <a:ahLst/>
              <a:cxnLst/>
              <a:rect l="l" t="t" r="r" b="b"/>
              <a:pathLst>
                <a:path w="240" h="261" extrusionOk="0">
                  <a:moveTo>
                    <a:pt x="102" y="1"/>
                  </a:moveTo>
                  <a:cubicBezTo>
                    <a:pt x="59" y="1"/>
                    <a:pt x="24" y="33"/>
                    <a:pt x="0" y="81"/>
                  </a:cubicBezTo>
                  <a:lnTo>
                    <a:pt x="0" y="151"/>
                  </a:lnTo>
                  <a:cubicBezTo>
                    <a:pt x="0" y="184"/>
                    <a:pt x="33" y="238"/>
                    <a:pt x="71" y="255"/>
                  </a:cubicBezTo>
                  <a:cubicBezTo>
                    <a:pt x="79" y="259"/>
                    <a:pt x="89" y="261"/>
                    <a:pt x="100" y="261"/>
                  </a:cubicBezTo>
                  <a:cubicBezTo>
                    <a:pt x="129" y="261"/>
                    <a:pt x="163" y="246"/>
                    <a:pt x="190" y="222"/>
                  </a:cubicBezTo>
                  <a:cubicBezTo>
                    <a:pt x="190" y="222"/>
                    <a:pt x="207" y="201"/>
                    <a:pt x="207" y="184"/>
                  </a:cubicBezTo>
                  <a:cubicBezTo>
                    <a:pt x="240" y="118"/>
                    <a:pt x="207" y="32"/>
                    <a:pt x="153" y="15"/>
                  </a:cubicBezTo>
                  <a:cubicBezTo>
                    <a:pt x="135" y="5"/>
                    <a:pt x="118"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3" name="Google Shape;21413;p60"/>
            <p:cNvSpPr/>
            <p:nvPr/>
          </p:nvSpPr>
          <p:spPr>
            <a:xfrm>
              <a:off x="4074600" y="2309425"/>
              <a:ext cx="5575" cy="6425"/>
            </a:xfrm>
            <a:custGeom>
              <a:avLst/>
              <a:gdLst/>
              <a:ahLst/>
              <a:cxnLst/>
              <a:rect l="l" t="t" r="r" b="b"/>
              <a:pathLst>
                <a:path w="223" h="257" extrusionOk="0">
                  <a:moveTo>
                    <a:pt x="87" y="1"/>
                  </a:moveTo>
                  <a:cubicBezTo>
                    <a:pt x="37" y="17"/>
                    <a:pt x="0" y="87"/>
                    <a:pt x="0" y="153"/>
                  </a:cubicBezTo>
                  <a:cubicBezTo>
                    <a:pt x="0" y="190"/>
                    <a:pt x="17" y="207"/>
                    <a:pt x="54" y="240"/>
                  </a:cubicBezTo>
                  <a:cubicBezTo>
                    <a:pt x="70" y="256"/>
                    <a:pt x="103" y="256"/>
                    <a:pt x="120" y="256"/>
                  </a:cubicBezTo>
                  <a:cubicBezTo>
                    <a:pt x="190" y="240"/>
                    <a:pt x="223" y="174"/>
                    <a:pt x="223" y="104"/>
                  </a:cubicBezTo>
                  <a:cubicBezTo>
                    <a:pt x="223" y="71"/>
                    <a:pt x="206" y="50"/>
                    <a:pt x="173" y="17"/>
                  </a:cubicBezTo>
                  <a:cubicBezTo>
                    <a:pt x="173" y="17"/>
                    <a:pt x="157"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4" name="Google Shape;21414;p60"/>
            <p:cNvSpPr/>
            <p:nvPr/>
          </p:nvSpPr>
          <p:spPr>
            <a:xfrm>
              <a:off x="4072425" y="2354475"/>
              <a:ext cx="6100" cy="6525"/>
            </a:xfrm>
            <a:custGeom>
              <a:avLst/>
              <a:gdLst/>
              <a:ahLst/>
              <a:cxnLst/>
              <a:rect l="l" t="t" r="r" b="b"/>
              <a:pathLst>
                <a:path w="244" h="261" extrusionOk="0">
                  <a:moveTo>
                    <a:pt x="141" y="0"/>
                  </a:moveTo>
                  <a:cubicBezTo>
                    <a:pt x="124" y="0"/>
                    <a:pt x="87" y="0"/>
                    <a:pt x="54" y="38"/>
                  </a:cubicBezTo>
                  <a:cubicBezTo>
                    <a:pt x="21" y="71"/>
                    <a:pt x="1" y="157"/>
                    <a:pt x="54" y="207"/>
                  </a:cubicBezTo>
                  <a:cubicBezTo>
                    <a:pt x="71" y="244"/>
                    <a:pt x="87" y="260"/>
                    <a:pt x="124" y="260"/>
                  </a:cubicBezTo>
                  <a:cubicBezTo>
                    <a:pt x="157" y="260"/>
                    <a:pt x="174" y="260"/>
                    <a:pt x="207" y="227"/>
                  </a:cubicBezTo>
                  <a:cubicBezTo>
                    <a:pt x="228" y="207"/>
                    <a:pt x="244" y="174"/>
                    <a:pt x="244" y="141"/>
                  </a:cubicBezTo>
                  <a:cubicBezTo>
                    <a:pt x="244" y="104"/>
                    <a:pt x="244" y="71"/>
                    <a:pt x="228" y="54"/>
                  </a:cubicBezTo>
                  <a:cubicBezTo>
                    <a:pt x="207" y="38"/>
                    <a:pt x="190" y="21"/>
                    <a:pt x="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5" name="Google Shape;21415;p60"/>
            <p:cNvSpPr/>
            <p:nvPr/>
          </p:nvSpPr>
          <p:spPr>
            <a:xfrm>
              <a:off x="4066875" y="2199450"/>
              <a:ext cx="6100" cy="6525"/>
            </a:xfrm>
            <a:custGeom>
              <a:avLst/>
              <a:gdLst/>
              <a:ahLst/>
              <a:cxnLst/>
              <a:rect l="l" t="t" r="r" b="b"/>
              <a:pathLst>
                <a:path w="244" h="261" extrusionOk="0">
                  <a:moveTo>
                    <a:pt x="103" y="1"/>
                  </a:moveTo>
                  <a:cubicBezTo>
                    <a:pt x="54" y="17"/>
                    <a:pt x="0" y="87"/>
                    <a:pt x="17" y="157"/>
                  </a:cubicBezTo>
                  <a:cubicBezTo>
                    <a:pt x="17" y="190"/>
                    <a:pt x="37" y="207"/>
                    <a:pt x="54" y="244"/>
                  </a:cubicBezTo>
                  <a:cubicBezTo>
                    <a:pt x="87" y="260"/>
                    <a:pt x="120" y="260"/>
                    <a:pt x="140" y="260"/>
                  </a:cubicBezTo>
                  <a:cubicBezTo>
                    <a:pt x="206" y="244"/>
                    <a:pt x="243" y="174"/>
                    <a:pt x="243" y="104"/>
                  </a:cubicBezTo>
                  <a:cubicBezTo>
                    <a:pt x="223" y="71"/>
                    <a:pt x="206" y="54"/>
                    <a:pt x="190" y="17"/>
                  </a:cubicBezTo>
                  <a:cubicBezTo>
                    <a:pt x="190" y="17"/>
                    <a:pt x="173" y="1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6" name="Google Shape;21416;p60"/>
            <p:cNvSpPr/>
            <p:nvPr/>
          </p:nvSpPr>
          <p:spPr>
            <a:xfrm>
              <a:off x="4064700" y="2219250"/>
              <a:ext cx="6100" cy="6625"/>
            </a:xfrm>
            <a:custGeom>
              <a:avLst/>
              <a:gdLst/>
              <a:ahLst/>
              <a:cxnLst/>
              <a:rect l="l" t="t" r="r" b="b"/>
              <a:pathLst>
                <a:path w="244" h="265" extrusionOk="0">
                  <a:moveTo>
                    <a:pt x="124" y="0"/>
                  </a:moveTo>
                  <a:cubicBezTo>
                    <a:pt x="104" y="0"/>
                    <a:pt x="71" y="17"/>
                    <a:pt x="54" y="33"/>
                  </a:cubicBezTo>
                  <a:cubicBezTo>
                    <a:pt x="21" y="50"/>
                    <a:pt x="1" y="87"/>
                    <a:pt x="1" y="120"/>
                  </a:cubicBezTo>
                  <a:cubicBezTo>
                    <a:pt x="1" y="153"/>
                    <a:pt x="21" y="190"/>
                    <a:pt x="38" y="206"/>
                  </a:cubicBezTo>
                  <a:cubicBezTo>
                    <a:pt x="57" y="247"/>
                    <a:pt x="88" y="264"/>
                    <a:pt x="121" y="264"/>
                  </a:cubicBezTo>
                  <a:cubicBezTo>
                    <a:pt x="145" y="264"/>
                    <a:pt x="169" y="255"/>
                    <a:pt x="190" y="239"/>
                  </a:cubicBezTo>
                  <a:cubicBezTo>
                    <a:pt x="227" y="190"/>
                    <a:pt x="244" y="103"/>
                    <a:pt x="207" y="50"/>
                  </a:cubicBezTo>
                  <a:cubicBezTo>
                    <a:pt x="190" y="33"/>
                    <a:pt x="174" y="17"/>
                    <a:pt x="157" y="17"/>
                  </a:cubicBezTo>
                  <a:cubicBezTo>
                    <a:pt x="141" y="0"/>
                    <a:pt x="141" y="0"/>
                    <a:pt x="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7" name="Google Shape;21417;p60"/>
            <p:cNvSpPr/>
            <p:nvPr/>
          </p:nvSpPr>
          <p:spPr>
            <a:xfrm>
              <a:off x="3867625" y="2377150"/>
              <a:ext cx="6000" cy="6625"/>
            </a:xfrm>
            <a:custGeom>
              <a:avLst/>
              <a:gdLst/>
              <a:ahLst/>
              <a:cxnLst/>
              <a:rect l="l" t="t" r="r" b="b"/>
              <a:pathLst>
                <a:path w="240" h="265" extrusionOk="0">
                  <a:moveTo>
                    <a:pt x="139" y="0"/>
                  </a:moveTo>
                  <a:cubicBezTo>
                    <a:pt x="86" y="0"/>
                    <a:pt x="44" y="33"/>
                    <a:pt x="17" y="91"/>
                  </a:cubicBezTo>
                  <a:cubicBezTo>
                    <a:pt x="1" y="161"/>
                    <a:pt x="34" y="227"/>
                    <a:pt x="87" y="264"/>
                  </a:cubicBezTo>
                  <a:lnTo>
                    <a:pt x="137" y="264"/>
                  </a:lnTo>
                  <a:cubicBezTo>
                    <a:pt x="174" y="264"/>
                    <a:pt x="207" y="227"/>
                    <a:pt x="223" y="178"/>
                  </a:cubicBezTo>
                  <a:cubicBezTo>
                    <a:pt x="240" y="124"/>
                    <a:pt x="240" y="75"/>
                    <a:pt x="207" y="42"/>
                  </a:cubicBezTo>
                  <a:cubicBezTo>
                    <a:pt x="190" y="42"/>
                    <a:pt x="190" y="21"/>
                    <a:pt x="174" y="5"/>
                  </a:cubicBezTo>
                  <a:cubicBezTo>
                    <a:pt x="162" y="2"/>
                    <a:pt x="150"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8" name="Google Shape;21418;p60"/>
            <p:cNvSpPr/>
            <p:nvPr/>
          </p:nvSpPr>
          <p:spPr>
            <a:xfrm>
              <a:off x="4054400" y="2186150"/>
              <a:ext cx="6100" cy="6700"/>
            </a:xfrm>
            <a:custGeom>
              <a:avLst/>
              <a:gdLst/>
              <a:ahLst/>
              <a:cxnLst/>
              <a:rect l="l" t="t" r="r" b="b"/>
              <a:pathLst>
                <a:path w="244" h="268" extrusionOk="0">
                  <a:moveTo>
                    <a:pt x="103" y="1"/>
                  </a:moveTo>
                  <a:cubicBezTo>
                    <a:pt x="37" y="17"/>
                    <a:pt x="0" y="87"/>
                    <a:pt x="0" y="157"/>
                  </a:cubicBezTo>
                  <a:cubicBezTo>
                    <a:pt x="21" y="190"/>
                    <a:pt x="21" y="223"/>
                    <a:pt x="54" y="240"/>
                  </a:cubicBezTo>
                  <a:cubicBezTo>
                    <a:pt x="66" y="255"/>
                    <a:pt x="86" y="267"/>
                    <a:pt x="110" y="267"/>
                  </a:cubicBezTo>
                  <a:cubicBezTo>
                    <a:pt x="120" y="267"/>
                    <a:pt x="130" y="265"/>
                    <a:pt x="140" y="261"/>
                  </a:cubicBezTo>
                  <a:cubicBezTo>
                    <a:pt x="190" y="261"/>
                    <a:pt x="243" y="190"/>
                    <a:pt x="227" y="120"/>
                  </a:cubicBezTo>
                  <a:cubicBezTo>
                    <a:pt x="227" y="87"/>
                    <a:pt x="206" y="54"/>
                    <a:pt x="173" y="34"/>
                  </a:cubicBezTo>
                  <a:cubicBezTo>
                    <a:pt x="173" y="17"/>
                    <a:pt x="157" y="17"/>
                    <a:pt x="157" y="17"/>
                  </a:cubicBezTo>
                  <a:cubicBezTo>
                    <a:pt x="140"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9" name="Google Shape;21419;p60"/>
            <p:cNvSpPr/>
            <p:nvPr/>
          </p:nvSpPr>
          <p:spPr>
            <a:xfrm>
              <a:off x="4069025" y="2276650"/>
              <a:ext cx="6000" cy="6625"/>
            </a:xfrm>
            <a:custGeom>
              <a:avLst/>
              <a:gdLst/>
              <a:ahLst/>
              <a:cxnLst/>
              <a:rect l="l" t="t" r="r" b="b"/>
              <a:pathLst>
                <a:path w="240" h="265" extrusionOk="0">
                  <a:moveTo>
                    <a:pt x="129" y="1"/>
                  </a:moveTo>
                  <a:cubicBezTo>
                    <a:pt x="81" y="1"/>
                    <a:pt x="31" y="33"/>
                    <a:pt x="17" y="91"/>
                  </a:cubicBezTo>
                  <a:cubicBezTo>
                    <a:pt x="1" y="145"/>
                    <a:pt x="17" y="227"/>
                    <a:pt x="87" y="248"/>
                  </a:cubicBezTo>
                  <a:cubicBezTo>
                    <a:pt x="104" y="265"/>
                    <a:pt x="120" y="265"/>
                    <a:pt x="137" y="265"/>
                  </a:cubicBezTo>
                  <a:cubicBezTo>
                    <a:pt x="174" y="265"/>
                    <a:pt x="207" y="227"/>
                    <a:pt x="223" y="178"/>
                  </a:cubicBezTo>
                  <a:cubicBezTo>
                    <a:pt x="240" y="124"/>
                    <a:pt x="223" y="75"/>
                    <a:pt x="207" y="42"/>
                  </a:cubicBezTo>
                  <a:cubicBezTo>
                    <a:pt x="190" y="21"/>
                    <a:pt x="174" y="21"/>
                    <a:pt x="157" y="5"/>
                  </a:cubicBezTo>
                  <a:cubicBezTo>
                    <a:pt x="148" y="2"/>
                    <a:pt x="139"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0" name="Google Shape;21420;p60"/>
            <p:cNvSpPr/>
            <p:nvPr/>
          </p:nvSpPr>
          <p:spPr>
            <a:xfrm>
              <a:off x="4059550" y="2310675"/>
              <a:ext cx="6100" cy="6500"/>
            </a:xfrm>
            <a:custGeom>
              <a:avLst/>
              <a:gdLst/>
              <a:ahLst/>
              <a:cxnLst/>
              <a:rect l="l" t="t" r="r" b="b"/>
              <a:pathLst>
                <a:path w="244" h="260" extrusionOk="0">
                  <a:moveTo>
                    <a:pt x="103" y="0"/>
                  </a:moveTo>
                  <a:cubicBezTo>
                    <a:pt x="54" y="0"/>
                    <a:pt x="0" y="70"/>
                    <a:pt x="21" y="140"/>
                  </a:cubicBezTo>
                  <a:cubicBezTo>
                    <a:pt x="21" y="190"/>
                    <a:pt x="37" y="227"/>
                    <a:pt x="70" y="243"/>
                  </a:cubicBezTo>
                  <a:cubicBezTo>
                    <a:pt x="87" y="260"/>
                    <a:pt x="124" y="260"/>
                    <a:pt x="141" y="260"/>
                  </a:cubicBezTo>
                  <a:cubicBezTo>
                    <a:pt x="174" y="243"/>
                    <a:pt x="190" y="227"/>
                    <a:pt x="207" y="206"/>
                  </a:cubicBezTo>
                  <a:cubicBezTo>
                    <a:pt x="227" y="173"/>
                    <a:pt x="244" y="140"/>
                    <a:pt x="227" y="103"/>
                  </a:cubicBezTo>
                  <a:cubicBezTo>
                    <a:pt x="227" y="70"/>
                    <a:pt x="207" y="37"/>
                    <a:pt x="190" y="21"/>
                  </a:cubicBezTo>
                  <a:cubicBezTo>
                    <a:pt x="174" y="21"/>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1" name="Google Shape;21421;p60"/>
            <p:cNvSpPr/>
            <p:nvPr/>
          </p:nvSpPr>
          <p:spPr>
            <a:xfrm>
              <a:off x="3959050" y="2188575"/>
              <a:ext cx="6100" cy="6675"/>
            </a:xfrm>
            <a:custGeom>
              <a:avLst/>
              <a:gdLst/>
              <a:ahLst/>
              <a:cxnLst/>
              <a:rect l="l" t="t" r="r" b="b"/>
              <a:pathLst>
                <a:path w="244" h="267" extrusionOk="0">
                  <a:moveTo>
                    <a:pt x="112" y="0"/>
                  </a:moveTo>
                  <a:cubicBezTo>
                    <a:pt x="93" y="0"/>
                    <a:pt x="77" y="12"/>
                    <a:pt x="54" y="23"/>
                  </a:cubicBezTo>
                  <a:cubicBezTo>
                    <a:pt x="21" y="77"/>
                    <a:pt x="1" y="164"/>
                    <a:pt x="38" y="213"/>
                  </a:cubicBezTo>
                  <a:cubicBezTo>
                    <a:pt x="54" y="229"/>
                    <a:pt x="87" y="246"/>
                    <a:pt x="124" y="267"/>
                  </a:cubicBezTo>
                  <a:cubicBezTo>
                    <a:pt x="141" y="267"/>
                    <a:pt x="174" y="246"/>
                    <a:pt x="190" y="229"/>
                  </a:cubicBezTo>
                  <a:cubicBezTo>
                    <a:pt x="227" y="213"/>
                    <a:pt x="244" y="180"/>
                    <a:pt x="244" y="143"/>
                  </a:cubicBezTo>
                  <a:cubicBezTo>
                    <a:pt x="244" y="110"/>
                    <a:pt x="244" y="77"/>
                    <a:pt x="207" y="40"/>
                  </a:cubicBezTo>
                  <a:cubicBezTo>
                    <a:pt x="207" y="23"/>
                    <a:pt x="190" y="7"/>
                    <a:pt x="174" y="7"/>
                  </a:cubicBezTo>
                  <a:lnTo>
                    <a:pt x="141" y="7"/>
                  </a:lnTo>
                  <a:cubicBezTo>
                    <a:pt x="130" y="2"/>
                    <a:pt x="121"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2" name="Google Shape;21422;p60"/>
            <p:cNvSpPr/>
            <p:nvPr/>
          </p:nvSpPr>
          <p:spPr>
            <a:xfrm>
              <a:off x="4077575" y="2212750"/>
              <a:ext cx="5700" cy="6700"/>
            </a:xfrm>
            <a:custGeom>
              <a:avLst/>
              <a:gdLst/>
              <a:ahLst/>
              <a:cxnLst/>
              <a:rect l="l" t="t" r="r" b="b"/>
              <a:pathLst>
                <a:path w="228" h="268" extrusionOk="0">
                  <a:moveTo>
                    <a:pt x="87" y="0"/>
                  </a:moveTo>
                  <a:cubicBezTo>
                    <a:pt x="71" y="21"/>
                    <a:pt x="38" y="38"/>
                    <a:pt x="22" y="54"/>
                  </a:cubicBezTo>
                  <a:cubicBezTo>
                    <a:pt x="1" y="87"/>
                    <a:pt x="1" y="124"/>
                    <a:pt x="1" y="157"/>
                  </a:cubicBezTo>
                  <a:cubicBezTo>
                    <a:pt x="1" y="190"/>
                    <a:pt x="22" y="227"/>
                    <a:pt x="38" y="244"/>
                  </a:cubicBezTo>
                  <a:cubicBezTo>
                    <a:pt x="61" y="255"/>
                    <a:pt x="85" y="267"/>
                    <a:pt x="104" y="267"/>
                  </a:cubicBezTo>
                  <a:cubicBezTo>
                    <a:pt x="111" y="267"/>
                    <a:pt x="119" y="265"/>
                    <a:pt x="125" y="260"/>
                  </a:cubicBezTo>
                  <a:cubicBezTo>
                    <a:pt x="191" y="260"/>
                    <a:pt x="228" y="190"/>
                    <a:pt x="228" y="124"/>
                  </a:cubicBezTo>
                  <a:cubicBezTo>
                    <a:pt x="207" y="87"/>
                    <a:pt x="191" y="54"/>
                    <a:pt x="174" y="38"/>
                  </a:cubicBezTo>
                  <a:cubicBezTo>
                    <a:pt x="174" y="21"/>
                    <a:pt x="158" y="21"/>
                    <a:pt x="158" y="21"/>
                  </a:cubicBezTo>
                  <a:cubicBezTo>
                    <a:pt x="125" y="0"/>
                    <a:pt x="104"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3" name="Google Shape;21423;p60"/>
            <p:cNvSpPr/>
            <p:nvPr/>
          </p:nvSpPr>
          <p:spPr>
            <a:xfrm>
              <a:off x="4090475" y="2257900"/>
              <a:ext cx="6100" cy="6400"/>
            </a:xfrm>
            <a:custGeom>
              <a:avLst/>
              <a:gdLst/>
              <a:ahLst/>
              <a:cxnLst/>
              <a:rect l="l" t="t" r="r" b="b"/>
              <a:pathLst>
                <a:path w="244" h="256" extrusionOk="0">
                  <a:moveTo>
                    <a:pt x="103" y="0"/>
                  </a:moveTo>
                  <a:cubicBezTo>
                    <a:pt x="70" y="0"/>
                    <a:pt x="54" y="33"/>
                    <a:pt x="37" y="50"/>
                  </a:cubicBezTo>
                  <a:cubicBezTo>
                    <a:pt x="21" y="87"/>
                    <a:pt x="0" y="120"/>
                    <a:pt x="21" y="153"/>
                  </a:cubicBezTo>
                  <a:cubicBezTo>
                    <a:pt x="21" y="190"/>
                    <a:pt x="37" y="223"/>
                    <a:pt x="54" y="239"/>
                  </a:cubicBezTo>
                  <a:cubicBezTo>
                    <a:pt x="87" y="256"/>
                    <a:pt x="103" y="256"/>
                    <a:pt x="140" y="256"/>
                  </a:cubicBezTo>
                  <a:cubicBezTo>
                    <a:pt x="206" y="256"/>
                    <a:pt x="244" y="190"/>
                    <a:pt x="227" y="120"/>
                  </a:cubicBezTo>
                  <a:cubicBezTo>
                    <a:pt x="227" y="87"/>
                    <a:pt x="206" y="50"/>
                    <a:pt x="190" y="33"/>
                  </a:cubicBezTo>
                  <a:cubicBezTo>
                    <a:pt x="173" y="17"/>
                    <a:pt x="173" y="17"/>
                    <a:pt x="157" y="17"/>
                  </a:cubicBezTo>
                  <a:cubicBezTo>
                    <a:pt x="140" y="0"/>
                    <a:pt x="124"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4" name="Google Shape;21424;p60"/>
            <p:cNvSpPr/>
            <p:nvPr/>
          </p:nvSpPr>
          <p:spPr>
            <a:xfrm>
              <a:off x="4092225" y="2211325"/>
              <a:ext cx="6000" cy="6600"/>
            </a:xfrm>
            <a:custGeom>
              <a:avLst/>
              <a:gdLst/>
              <a:ahLst/>
              <a:cxnLst/>
              <a:rect l="l" t="t" r="r" b="b"/>
              <a:pathLst>
                <a:path w="240" h="264" extrusionOk="0">
                  <a:moveTo>
                    <a:pt x="120" y="1"/>
                  </a:moveTo>
                  <a:cubicBezTo>
                    <a:pt x="114" y="1"/>
                    <a:pt x="109" y="3"/>
                    <a:pt x="103" y="8"/>
                  </a:cubicBezTo>
                  <a:cubicBezTo>
                    <a:pt x="54" y="8"/>
                    <a:pt x="0" y="78"/>
                    <a:pt x="17" y="144"/>
                  </a:cubicBezTo>
                  <a:cubicBezTo>
                    <a:pt x="17" y="198"/>
                    <a:pt x="33" y="214"/>
                    <a:pt x="70" y="247"/>
                  </a:cubicBezTo>
                  <a:cubicBezTo>
                    <a:pt x="87" y="247"/>
                    <a:pt x="120" y="264"/>
                    <a:pt x="136" y="264"/>
                  </a:cubicBezTo>
                  <a:cubicBezTo>
                    <a:pt x="174" y="247"/>
                    <a:pt x="206" y="231"/>
                    <a:pt x="223" y="214"/>
                  </a:cubicBezTo>
                  <a:cubicBezTo>
                    <a:pt x="239" y="181"/>
                    <a:pt x="239" y="144"/>
                    <a:pt x="239" y="111"/>
                  </a:cubicBezTo>
                  <a:cubicBezTo>
                    <a:pt x="223" y="78"/>
                    <a:pt x="223" y="41"/>
                    <a:pt x="190" y="25"/>
                  </a:cubicBezTo>
                  <a:lnTo>
                    <a:pt x="174" y="8"/>
                  </a:lnTo>
                  <a:lnTo>
                    <a:pt x="157" y="8"/>
                  </a:lnTo>
                  <a:cubicBezTo>
                    <a:pt x="143" y="8"/>
                    <a:pt x="131"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5" name="Google Shape;21425;p60"/>
            <p:cNvSpPr/>
            <p:nvPr/>
          </p:nvSpPr>
          <p:spPr>
            <a:xfrm>
              <a:off x="4084900" y="2227900"/>
              <a:ext cx="6100" cy="6425"/>
            </a:xfrm>
            <a:custGeom>
              <a:avLst/>
              <a:gdLst/>
              <a:ahLst/>
              <a:cxnLst/>
              <a:rect l="l" t="t" r="r" b="b"/>
              <a:pathLst>
                <a:path w="244" h="257" extrusionOk="0">
                  <a:moveTo>
                    <a:pt x="122" y="0"/>
                  </a:moveTo>
                  <a:cubicBezTo>
                    <a:pt x="78" y="0"/>
                    <a:pt x="44" y="32"/>
                    <a:pt x="17" y="83"/>
                  </a:cubicBezTo>
                  <a:cubicBezTo>
                    <a:pt x="1" y="153"/>
                    <a:pt x="38" y="219"/>
                    <a:pt x="87" y="256"/>
                  </a:cubicBezTo>
                  <a:lnTo>
                    <a:pt x="141" y="256"/>
                  </a:lnTo>
                  <a:cubicBezTo>
                    <a:pt x="174" y="256"/>
                    <a:pt x="207" y="219"/>
                    <a:pt x="223" y="186"/>
                  </a:cubicBezTo>
                  <a:cubicBezTo>
                    <a:pt x="244" y="137"/>
                    <a:pt x="244" y="83"/>
                    <a:pt x="207" y="50"/>
                  </a:cubicBezTo>
                  <a:cubicBezTo>
                    <a:pt x="190" y="34"/>
                    <a:pt x="190" y="13"/>
                    <a:pt x="174" y="13"/>
                  </a:cubicBezTo>
                  <a:cubicBezTo>
                    <a:pt x="155" y="4"/>
                    <a:pt x="13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6" name="Google Shape;21426;p60"/>
            <p:cNvSpPr/>
            <p:nvPr/>
          </p:nvSpPr>
          <p:spPr>
            <a:xfrm>
              <a:off x="4072950" y="2231725"/>
              <a:ext cx="6000" cy="6575"/>
            </a:xfrm>
            <a:custGeom>
              <a:avLst/>
              <a:gdLst/>
              <a:ahLst/>
              <a:cxnLst/>
              <a:rect l="l" t="t" r="r" b="b"/>
              <a:pathLst>
                <a:path w="240" h="263" extrusionOk="0">
                  <a:moveTo>
                    <a:pt x="103" y="0"/>
                  </a:moveTo>
                  <a:cubicBezTo>
                    <a:pt x="50" y="17"/>
                    <a:pt x="0" y="87"/>
                    <a:pt x="17" y="153"/>
                  </a:cubicBezTo>
                  <a:cubicBezTo>
                    <a:pt x="17" y="190"/>
                    <a:pt x="33" y="223"/>
                    <a:pt x="50" y="239"/>
                  </a:cubicBezTo>
                  <a:cubicBezTo>
                    <a:pt x="73" y="251"/>
                    <a:pt x="90" y="263"/>
                    <a:pt x="110" y="263"/>
                  </a:cubicBezTo>
                  <a:cubicBezTo>
                    <a:pt x="118" y="263"/>
                    <a:pt x="127" y="261"/>
                    <a:pt x="136" y="256"/>
                  </a:cubicBezTo>
                  <a:cubicBezTo>
                    <a:pt x="169" y="256"/>
                    <a:pt x="186" y="239"/>
                    <a:pt x="207" y="206"/>
                  </a:cubicBezTo>
                  <a:cubicBezTo>
                    <a:pt x="223" y="190"/>
                    <a:pt x="239" y="153"/>
                    <a:pt x="239" y="120"/>
                  </a:cubicBezTo>
                  <a:cubicBezTo>
                    <a:pt x="223" y="87"/>
                    <a:pt x="207" y="50"/>
                    <a:pt x="186" y="33"/>
                  </a:cubicBezTo>
                  <a:cubicBezTo>
                    <a:pt x="169" y="17"/>
                    <a:pt x="169" y="17"/>
                    <a:pt x="153" y="17"/>
                  </a:cubicBezTo>
                  <a:cubicBezTo>
                    <a:pt x="136"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7" name="Google Shape;21427;p60"/>
            <p:cNvSpPr/>
            <p:nvPr/>
          </p:nvSpPr>
          <p:spPr>
            <a:xfrm>
              <a:off x="4096150" y="2242425"/>
              <a:ext cx="5575" cy="6425"/>
            </a:xfrm>
            <a:custGeom>
              <a:avLst/>
              <a:gdLst/>
              <a:ahLst/>
              <a:cxnLst/>
              <a:rect l="l" t="t" r="r" b="b"/>
              <a:pathLst>
                <a:path w="223" h="257" extrusionOk="0">
                  <a:moveTo>
                    <a:pt x="103" y="1"/>
                  </a:moveTo>
                  <a:cubicBezTo>
                    <a:pt x="33" y="17"/>
                    <a:pt x="0" y="87"/>
                    <a:pt x="0" y="153"/>
                  </a:cubicBezTo>
                  <a:cubicBezTo>
                    <a:pt x="0" y="191"/>
                    <a:pt x="17" y="207"/>
                    <a:pt x="49" y="240"/>
                  </a:cubicBezTo>
                  <a:cubicBezTo>
                    <a:pt x="66" y="257"/>
                    <a:pt x="103" y="257"/>
                    <a:pt x="136" y="257"/>
                  </a:cubicBezTo>
                  <a:cubicBezTo>
                    <a:pt x="186" y="240"/>
                    <a:pt x="223" y="174"/>
                    <a:pt x="223" y="104"/>
                  </a:cubicBezTo>
                  <a:cubicBezTo>
                    <a:pt x="223" y="71"/>
                    <a:pt x="186"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8" name="Google Shape;21428;p60"/>
            <p:cNvSpPr/>
            <p:nvPr/>
          </p:nvSpPr>
          <p:spPr>
            <a:xfrm>
              <a:off x="4081500" y="2195650"/>
              <a:ext cx="6425" cy="6775"/>
            </a:xfrm>
            <a:custGeom>
              <a:avLst/>
              <a:gdLst/>
              <a:ahLst/>
              <a:cxnLst/>
              <a:rect l="l" t="t" r="r" b="b"/>
              <a:pathLst>
                <a:path w="257" h="271" extrusionOk="0">
                  <a:moveTo>
                    <a:pt x="137" y="0"/>
                  </a:moveTo>
                  <a:cubicBezTo>
                    <a:pt x="120" y="0"/>
                    <a:pt x="87" y="17"/>
                    <a:pt x="71" y="33"/>
                  </a:cubicBezTo>
                  <a:cubicBezTo>
                    <a:pt x="17" y="87"/>
                    <a:pt x="1" y="153"/>
                    <a:pt x="50" y="223"/>
                  </a:cubicBezTo>
                  <a:cubicBezTo>
                    <a:pt x="72" y="252"/>
                    <a:pt x="104" y="271"/>
                    <a:pt x="137" y="271"/>
                  </a:cubicBezTo>
                  <a:cubicBezTo>
                    <a:pt x="160" y="271"/>
                    <a:pt x="185" y="261"/>
                    <a:pt x="207" y="239"/>
                  </a:cubicBezTo>
                  <a:cubicBezTo>
                    <a:pt x="256" y="190"/>
                    <a:pt x="256" y="103"/>
                    <a:pt x="223" y="50"/>
                  </a:cubicBezTo>
                  <a:cubicBezTo>
                    <a:pt x="207" y="33"/>
                    <a:pt x="190" y="17"/>
                    <a:pt x="174" y="17"/>
                  </a:cubicBezTo>
                  <a:cubicBezTo>
                    <a:pt x="174"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29" name="Google Shape;21429;p60"/>
          <p:cNvSpPr/>
          <p:nvPr/>
        </p:nvSpPr>
        <p:spPr>
          <a:xfrm rot="5400000" flipH="1">
            <a:off x="6662939" y="4629379"/>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0" name="Google Shape;21430;p60"/>
          <p:cNvSpPr/>
          <p:nvPr/>
        </p:nvSpPr>
        <p:spPr>
          <a:xfrm rot="-3532039" flipH="1">
            <a:off x="465609" y="1200297"/>
            <a:ext cx="342801" cy="376148"/>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959"/>
                                        </p:tgtEl>
                                        <p:attrNameLst>
                                          <p:attrName>style.visibility</p:attrName>
                                        </p:attrNameLst>
                                      </p:cBhvr>
                                      <p:to>
                                        <p:strVal val="visible"/>
                                      </p:to>
                                    </p:set>
                                    <p:animEffect transition="in" filter="fade">
                                      <p:cBhvr>
                                        <p:cTn id="7" dur="1000"/>
                                        <p:tgtEl>
                                          <p:spTgt spid="2095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62"/>
                                        </p:tgtEl>
                                        <p:attrNameLst>
                                          <p:attrName>style.visibility</p:attrName>
                                        </p:attrNameLst>
                                      </p:cBhvr>
                                      <p:to>
                                        <p:strVal val="visible"/>
                                      </p:to>
                                    </p:set>
                                    <p:animEffect transition="in" filter="fade">
                                      <p:cBhvr>
                                        <p:cTn id="11" dur="1000"/>
                                        <p:tgtEl>
                                          <p:spTgt spid="2096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963"/>
                                        </p:tgtEl>
                                        <p:attrNameLst>
                                          <p:attrName>style.visibility</p:attrName>
                                        </p:attrNameLst>
                                      </p:cBhvr>
                                      <p:to>
                                        <p:strVal val="visible"/>
                                      </p:to>
                                    </p:set>
                                    <p:animEffect transition="in" filter="fade">
                                      <p:cBhvr>
                                        <p:cTn id="15" dur="1000"/>
                                        <p:tgtEl>
                                          <p:spTgt spid="2096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964"/>
                                        </p:tgtEl>
                                        <p:attrNameLst>
                                          <p:attrName>style.visibility</p:attrName>
                                        </p:attrNameLst>
                                      </p:cBhvr>
                                      <p:to>
                                        <p:strVal val="visible"/>
                                      </p:to>
                                    </p:set>
                                    <p:animEffect transition="in" filter="fade">
                                      <p:cBhvr>
                                        <p:cTn id="19" dur="1000"/>
                                        <p:tgtEl>
                                          <p:spTgt spid="20964"/>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961"/>
                                        </p:tgtEl>
                                        <p:attrNameLst>
                                          <p:attrName>style.visibility</p:attrName>
                                        </p:attrNameLst>
                                      </p:cBhvr>
                                      <p:to>
                                        <p:strVal val="visible"/>
                                      </p:to>
                                    </p:set>
                                    <p:animEffect transition="in" filter="fade">
                                      <p:cBhvr>
                                        <p:cTn id="23" dur="1000"/>
                                        <p:tgtEl>
                                          <p:spTgt spid="20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28"/>
        <p:cNvGrpSpPr/>
        <p:nvPr/>
      </p:nvGrpSpPr>
      <p:grpSpPr>
        <a:xfrm>
          <a:off x="0" y="0"/>
          <a:ext cx="0" cy="0"/>
          <a:chOff x="0" y="0"/>
          <a:chExt cx="0" cy="0"/>
        </a:xfrm>
      </p:grpSpPr>
      <p:sp>
        <p:nvSpPr>
          <p:cNvPr id="24030" name="Google Shape;24030;p96"/>
          <p:cNvSpPr txBox="1">
            <a:spLocks noGrp="1"/>
          </p:cNvSpPr>
          <p:nvPr>
            <p:ph type="title"/>
          </p:nvPr>
        </p:nvSpPr>
        <p:spPr>
          <a:xfrm>
            <a:off x="3141207" y="1709751"/>
            <a:ext cx="3661035" cy="144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Visualisation</a:t>
            </a:r>
            <a:endParaRPr dirty="0"/>
          </a:p>
        </p:txBody>
      </p:sp>
      <p:sp>
        <p:nvSpPr>
          <p:cNvPr id="24033" name="Google Shape;24033;p96"/>
          <p:cNvSpPr/>
          <p:nvPr/>
        </p:nvSpPr>
        <p:spPr>
          <a:xfrm rot="10800000">
            <a:off x="1316720" y="1914322"/>
            <a:ext cx="1425249" cy="11661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4" name="Google Shape;24034;p96"/>
          <p:cNvSpPr/>
          <p:nvPr/>
        </p:nvSpPr>
        <p:spPr>
          <a:xfrm>
            <a:off x="3977450" y="4463412"/>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96"/>
          <p:cNvSpPr txBox="1">
            <a:spLocks noGrp="1"/>
          </p:cNvSpPr>
          <p:nvPr>
            <p:ph type="title" idx="2"/>
          </p:nvPr>
        </p:nvSpPr>
        <p:spPr>
          <a:xfrm>
            <a:off x="1588769" y="2053645"/>
            <a:ext cx="1153200" cy="51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030"/>
                                        </p:tgtEl>
                                        <p:attrNameLst>
                                          <p:attrName>style.visibility</p:attrName>
                                        </p:attrNameLst>
                                      </p:cBhvr>
                                      <p:to>
                                        <p:strVal val="visible"/>
                                      </p:to>
                                    </p:set>
                                    <p:animEffect transition="in" filter="fade">
                                      <p:cBhvr>
                                        <p:cTn id="7" dur="1000"/>
                                        <p:tgtEl>
                                          <p:spTgt spid="240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033"/>
                                        </p:tgtEl>
                                        <p:attrNameLst>
                                          <p:attrName>style.visibility</p:attrName>
                                        </p:attrNameLst>
                                      </p:cBhvr>
                                      <p:to>
                                        <p:strVal val="visible"/>
                                      </p:to>
                                    </p:set>
                                    <p:animEffect transition="in" filter="fade">
                                      <p:cBhvr>
                                        <p:cTn id="11" dur="1000"/>
                                        <p:tgtEl>
                                          <p:spTgt spid="240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035"/>
                                        </p:tgtEl>
                                        <p:attrNameLst>
                                          <p:attrName>style.visibility</p:attrName>
                                        </p:attrNameLst>
                                      </p:cBhvr>
                                      <p:to>
                                        <p:strVal val="visible"/>
                                      </p:to>
                                    </p:set>
                                    <p:animEffect transition="in" filter="fade">
                                      <p:cBhvr>
                                        <p:cTn id="15" dur="1000"/>
                                        <p:tgtEl>
                                          <p:spTgt spid="2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5D6CF-0BD2-6036-2D17-C220A0DC405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08270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28"/>
        <p:cNvGrpSpPr/>
        <p:nvPr/>
      </p:nvGrpSpPr>
      <p:grpSpPr>
        <a:xfrm>
          <a:off x="0" y="0"/>
          <a:ext cx="0" cy="0"/>
          <a:chOff x="0" y="0"/>
          <a:chExt cx="0" cy="0"/>
        </a:xfrm>
      </p:grpSpPr>
      <p:sp>
        <p:nvSpPr>
          <p:cNvPr id="24030" name="Google Shape;24030;p96"/>
          <p:cNvSpPr txBox="1">
            <a:spLocks noGrp="1"/>
          </p:cNvSpPr>
          <p:nvPr>
            <p:ph type="title"/>
          </p:nvPr>
        </p:nvSpPr>
        <p:spPr>
          <a:xfrm>
            <a:off x="1318384" y="1850995"/>
            <a:ext cx="2556325" cy="144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Insights</a:t>
            </a:r>
            <a:endParaRPr dirty="0"/>
          </a:p>
        </p:txBody>
      </p:sp>
      <p:sp>
        <p:nvSpPr>
          <p:cNvPr id="24033" name="Google Shape;24033;p96"/>
          <p:cNvSpPr/>
          <p:nvPr/>
        </p:nvSpPr>
        <p:spPr>
          <a:xfrm rot="10800000">
            <a:off x="621922" y="533105"/>
            <a:ext cx="1352366" cy="11661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4" name="Google Shape;24034;p96"/>
          <p:cNvSpPr/>
          <p:nvPr/>
        </p:nvSpPr>
        <p:spPr>
          <a:xfrm>
            <a:off x="3977450" y="4463412"/>
            <a:ext cx="343650" cy="281174"/>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96"/>
          <p:cNvSpPr txBox="1">
            <a:spLocks noGrp="1"/>
          </p:cNvSpPr>
          <p:nvPr>
            <p:ph type="title" idx="2"/>
          </p:nvPr>
        </p:nvSpPr>
        <p:spPr>
          <a:xfrm>
            <a:off x="821088" y="682778"/>
            <a:ext cx="1153200" cy="51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3" name="Picture 2">
            <a:extLst>
              <a:ext uri="{FF2B5EF4-FFF2-40B4-BE49-F238E27FC236}">
                <a16:creationId xmlns:a16="http://schemas.microsoft.com/office/drawing/2014/main" id="{BA077338-8B97-B5FF-DD1A-28D56DA8E4A3}"/>
              </a:ext>
            </a:extLst>
          </p:cNvPr>
          <p:cNvPicPr>
            <a:picLocks noChangeAspect="1"/>
          </p:cNvPicPr>
          <p:nvPr/>
        </p:nvPicPr>
        <p:blipFill>
          <a:blip r:embed="rId3"/>
          <a:stretch>
            <a:fillRect/>
          </a:stretch>
        </p:blipFill>
        <p:spPr>
          <a:xfrm>
            <a:off x="4411980" y="-26489"/>
            <a:ext cx="4808220" cy="5196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560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030"/>
                                        </p:tgtEl>
                                        <p:attrNameLst>
                                          <p:attrName>style.visibility</p:attrName>
                                        </p:attrNameLst>
                                      </p:cBhvr>
                                      <p:to>
                                        <p:strVal val="visible"/>
                                      </p:to>
                                    </p:set>
                                    <p:animEffect transition="in" filter="fade">
                                      <p:cBhvr>
                                        <p:cTn id="7" dur="1000"/>
                                        <p:tgtEl>
                                          <p:spTgt spid="240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033"/>
                                        </p:tgtEl>
                                        <p:attrNameLst>
                                          <p:attrName>style.visibility</p:attrName>
                                        </p:attrNameLst>
                                      </p:cBhvr>
                                      <p:to>
                                        <p:strVal val="visible"/>
                                      </p:to>
                                    </p:set>
                                    <p:animEffect transition="in" filter="fade">
                                      <p:cBhvr>
                                        <p:cTn id="11" dur="1000"/>
                                        <p:tgtEl>
                                          <p:spTgt spid="240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035"/>
                                        </p:tgtEl>
                                        <p:attrNameLst>
                                          <p:attrName>style.visibility</p:attrName>
                                        </p:attrNameLst>
                                      </p:cBhvr>
                                      <p:to>
                                        <p:strVal val="visible"/>
                                      </p:to>
                                    </p:set>
                                    <p:animEffect transition="in" filter="fade">
                                      <p:cBhvr>
                                        <p:cTn id="15" dur="1000"/>
                                        <p:tgtEl>
                                          <p:spTgt spid="2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58"/>
        <p:cNvGrpSpPr/>
        <p:nvPr/>
      </p:nvGrpSpPr>
      <p:grpSpPr>
        <a:xfrm>
          <a:off x="0" y="0"/>
          <a:ext cx="0" cy="0"/>
          <a:chOff x="0" y="0"/>
          <a:chExt cx="0" cy="0"/>
        </a:xfrm>
      </p:grpSpPr>
      <p:sp>
        <p:nvSpPr>
          <p:cNvPr id="24365" name="Google Shape;24365;p107"/>
          <p:cNvSpPr txBox="1">
            <a:spLocks noGrp="1"/>
          </p:cNvSpPr>
          <p:nvPr>
            <p:ph type="title"/>
          </p:nvPr>
        </p:nvSpPr>
        <p:spPr>
          <a:xfrm>
            <a:off x="666660" y="326639"/>
            <a:ext cx="7704000" cy="1430049"/>
          </a:xfrm>
          <a:prstGeom prst="rect">
            <a:avLst/>
          </a:prstGeom>
        </p:spPr>
        <p:txBody>
          <a:bodyPr spcFirstLastPara="1" wrap="square" lIns="91425" tIns="91425" rIns="91425" bIns="91425" anchor="t" anchorCtr="0">
            <a:noAutofit/>
          </a:bodyPr>
          <a:lstStyle/>
          <a:p>
            <a:r>
              <a:rPr lang="en" dirty="0"/>
              <a:t>1. </a:t>
            </a:r>
            <a:r>
              <a:rPr lang="en-US" sz="2400" dirty="0"/>
              <a:t>What are the key determinants of coffee quality as evaluated through sensory attributes such as aroma, flavor, acidity, etc.?</a:t>
            </a:r>
            <a:br>
              <a:rPr lang="en-US" dirty="0"/>
            </a:br>
            <a:br>
              <a:rPr lang="en-US" dirty="0"/>
            </a:br>
            <a:endParaRPr dirty="0"/>
          </a:p>
        </p:txBody>
      </p:sp>
      <p:sp>
        <p:nvSpPr>
          <p:cNvPr id="4" name="TextBox 3">
            <a:extLst>
              <a:ext uri="{FF2B5EF4-FFF2-40B4-BE49-F238E27FC236}">
                <a16:creationId xmlns:a16="http://schemas.microsoft.com/office/drawing/2014/main" id="{001DC49D-042A-A311-95CF-3E2B5EAD8E34}"/>
              </a:ext>
            </a:extLst>
          </p:cNvPr>
          <p:cNvSpPr txBox="1"/>
          <p:nvPr/>
        </p:nvSpPr>
        <p:spPr>
          <a:xfrm>
            <a:off x="1127760" y="2114550"/>
            <a:ext cx="6888480" cy="646331"/>
          </a:xfrm>
          <a:prstGeom prst="rect">
            <a:avLst/>
          </a:prstGeom>
          <a:noFill/>
        </p:spPr>
        <p:txBody>
          <a:bodyPr wrap="square" rtlCol="0">
            <a:spAutoFit/>
          </a:bodyPr>
          <a:lstStyle/>
          <a:p>
            <a:r>
              <a:rPr lang="en-US" sz="1800" dirty="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rPr>
              <a:t>  The key determinants of coffee quality are Aroma, Flavor, Aftertaste, Acidity, Body, and Balance. These Factors impact the coffee efficiency.</a:t>
            </a:r>
            <a:endParaRPr lang="en-IN" sz="1800" dirty="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65"/>
                                        </p:tgtEl>
                                        <p:attrNameLst>
                                          <p:attrName>style.visibility</p:attrName>
                                        </p:attrNameLst>
                                      </p:cBhvr>
                                      <p:to>
                                        <p:strVal val="visible"/>
                                      </p:to>
                                    </p:set>
                                    <p:animEffect transition="in" filter="fade">
                                      <p:cBhvr>
                                        <p:cTn id="7" dur="1000"/>
                                        <p:tgtEl>
                                          <p:spTgt spid="2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58"/>
        <p:cNvGrpSpPr/>
        <p:nvPr/>
      </p:nvGrpSpPr>
      <p:grpSpPr>
        <a:xfrm>
          <a:off x="0" y="0"/>
          <a:ext cx="0" cy="0"/>
          <a:chOff x="0" y="0"/>
          <a:chExt cx="0" cy="0"/>
        </a:xfrm>
      </p:grpSpPr>
      <p:sp>
        <p:nvSpPr>
          <p:cNvPr id="24365" name="Google Shape;24365;p107"/>
          <p:cNvSpPr txBox="1">
            <a:spLocks noGrp="1"/>
          </p:cNvSpPr>
          <p:nvPr>
            <p:ph type="title"/>
          </p:nvPr>
        </p:nvSpPr>
        <p:spPr>
          <a:xfrm>
            <a:off x="720000" y="539999"/>
            <a:ext cx="7704000" cy="1430049"/>
          </a:xfrm>
          <a:prstGeom prst="rect">
            <a:avLst/>
          </a:prstGeom>
        </p:spPr>
        <p:txBody>
          <a:bodyPr spcFirstLastPara="1" wrap="square" lIns="91425" tIns="91425" rIns="91425" bIns="91425" anchor="t" anchorCtr="0">
            <a:noAutofit/>
          </a:bodyPr>
          <a:lstStyle/>
          <a:p>
            <a:r>
              <a:rPr lang="en" dirty="0"/>
              <a:t>2. </a:t>
            </a:r>
            <a:r>
              <a:rPr lang="en-US" dirty="0"/>
              <a:t>Is there a correlation between processing methods, origin regions, and coffee quality scores?</a:t>
            </a:r>
            <a:br>
              <a:rPr lang="en-US" dirty="0"/>
            </a:br>
            <a:br>
              <a:rPr lang="en-US" dirty="0"/>
            </a:br>
            <a:endParaRPr dirty="0"/>
          </a:p>
        </p:txBody>
      </p:sp>
      <p:sp>
        <p:nvSpPr>
          <p:cNvPr id="2" name="TextBox 1">
            <a:extLst>
              <a:ext uri="{FF2B5EF4-FFF2-40B4-BE49-F238E27FC236}">
                <a16:creationId xmlns:a16="http://schemas.microsoft.com/office/drawing/2014/main" id="{5D9CF138-BC89-7A04-B4A3-EB27BB196965}"/>
              </a:ext>
            </a:extLst>
          </p:cNvPr>
          <p:cNvSpPr txBox="1"/>
          <p:nvPr/>
        </p:nvSpPr>
        <p:spPr>
          <a:xfrm>
            <a:off x="1127760" y="2205990"/>
            <a:ext cx="6888480" cy="1169551"/>
          </a:xfrm>
          <a:prstGeom prst="rect">
            <a:avLst/>
          </a:prstGeom>
          <a:noFill/>
        </p:spPr>
        <p:txBody>
          <a:bodyPr wrap="square" rtlCol="0">
            <a:spAutoFit/>
          </a:bodyPr>
          <a:lstStyle/>
          <a:p>
            <a:pPr marL="342900" indent="-342900">
              <a:buAutoNum type="arabicPeriod"/>
            </a:pPr>
            <a:r>
              <a:rPr lang="en-US" dirty="0"/>
              <a:t>Based on the processing method quality of the coffee produced will vary.</a:t>
            </a:r>
          </a:p>
          <a:p>
            <a:pPr marL="342900" indent="-342900">
              <a:buAutoNum type="arabicPeriod"/>
            </a:pPr>
            <a:r>
              <a:rPr lang="en-US" dirty="0"/>
              <a:t>Double Anaerobic Washed and Semi </a:t>
            </a:r>
            <a:r>
              <a:rPr lang="en-US" dirty="0" err="1"/>
              <a:t>Washsed</a:t>
            </a:r>
            <a:r>
              <a:rPr lang="en-US" dirty="0"/>
              <a:t> processes are the top methods to serve good coffee.</a:t>
            </a:r>
          </a:p>
          <a:p>
            <a:pPr marL="342900" indent="-342900">
              <a:buAutoNum type="arabicPeriod"/>
            </a:pPr>
            <a:r>
              <a:rPr lang="en-US" dirty="0" err="1"/>
              <a:t>Piendamo</a:t>
            </a:r>
            <a:r>
              <a:rPr lang="en-US" dirty="0"/>
              <a:t>, </a:t>
            </a:r>
            <a:r>
              <a:rPr lang="en-US" dirty="0" err="1"/>
              <a:t>Tarrazu</a:t>
            </a:r>
            <a:r>
              <a:rPr lang="en-US" dirty="0"/>
              <a:t>, and Loas </a:t>
            </a:r>
            <a:r>
              <a:rPr lang="en-US" dirty="0" err="1"/>
              <a:t>borofen</a:t>
            </a:r>
            <a:r>
              <a:rPr lang="en-US" dirty="0"/>
              <a:t> plateau are top regions in producing good quality coffee.</a:t>
            </a:r>
            <a:endParaRPr lang="en-IN" dirty="0"/>
          </a:p>
        </p:txBody>
      </p:sp>
    </p:spTree>
    <p:extLst>
      <p:ext uri="{BB962C8B-B14F-4D97-AF65-F5344CB8AC3E}">
        <p14:creationId xmlns:p14="http://schemas.microsoft.com/office/powerpoint/2010/main" val="35767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65"/>
                                        </p:tgtEl>
                                        <p:attrNameLst>
                                          <p:attrName>style.visibility</p:attrName>
                                        </p:attrNameLst>
                                      </p:cBhvr>
                                      <p:to>
                                        <p:strVal val="visible"/>
                                      </p:to>
                                    </p:set>
                                    <p:animEffect transition="in" filter="fade">
                                      <p:cBhvr>
                                        <p:cTn id="7" dur="1000"/>
                                        <p:tgtEl>
                                          <p:spTgt spid="2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58"/>
        <p:cNvGrpSpPr/>
        <p:nvPr/>
      </p:nvGrpSpPr>
      <p:grpSpPr>
        <a:xfrm>
          <a:off x="0" y="0"/>
          <a:ext cx="0" cy="0"/>
          <a:chOff x="0" y="0"/>
          <a:chExt cx="0" cy="0"/>
        </a:xfrm>
      </p:grpSpPr>
      <p:sp>
        <p:nvSpPr>
          <p:cNvPr id="24365" name="Google Shape;24365;p107"/>
          <p:cNvSpPr txBox="1">
            <a:spLocks noGrp="1"/>
          </p:cNvSpPr>
          <p:nvPr>
            <p:ph type="title"/>
          </p:nvPr>
        </p:nvSpPr>
        <p:spPr>
          <a:xfrm>
            <a:off x="720000" y="539999"/>
            <a:ext cx="7704000" cy="1430049"/>
          </a:xfrm>
          <a:prstGeom prst="rect">
            <a:avLst/>
          </a:prstGeom>
        </p:spPr>
        <p:txBody>
          <a:bodyPr spcFirstLastPara="1" wrap="square" lIns="91425" tIns="91425" rIns="91425" bIns="91425" anchor="t" anchorCtr="0">
            <a:noAutofit/>
          </a:bodyPr>
          <a:lstStyle/>
          <a:p>
            <a:r>
              <a:rPr lang="en" dirty="0"/>
              <a:t>3. </a:t>
            </a:r>
            <a:r>
              <a:rPr lang="en-US" dirty="0"/>
              <a:t>Can we identify any trends or patterns in defect occurrences and their impact on overall coffee quality?</a:t>
            </a:r>
            <a:br>
              <a:rPr lang="en-US" dirty="0"/>
            </a:br>
            <a:br>
              <a:rPr lang="en-US" dirty="0"/>
            </a:br>
            <a:br>
              <a:rPr lang="en-US" dirty="0"/>
            </a:br>
            <a:endParaRPr dirty="0"/>
          </a:p>
        </p:txBody>
      </p:sp>
      <p:sp>
        <p:nvSpPr>
          <p:cNvPr id="2" name="TextBox 1">
            <a:extLst>
              <a:ext uri="{FF2B5EF4-FFF2-40B4-BE49-F238E27FC236}">
                <a16:creationId xmlns:a16="http://schemas.microsoft.com/office/drawing/2014/main" id="{E3B0E7B9-DC6D-87C4-C553-EC8F79FAB531}"/>
              </a:ext>
            </a:extLst>
          </p:cNvPr>
          <p:cNvSpPr txBox="1"/>
          <p:nvPr/>
        </p:nvSpPr>
        <p:spPr>
          <a:xfrm>
            <a:off x="1127760" y="2205990"/>
            <a:ext cx="6888480" cy="830997"/>
          </a:xfrm>
          <a:prstGeom prst="rect">
            <a:avLst/>
          </a:prstGeom>
          <a:noFill/>
        </p:spPr>
        <p:txBody>
          <a:bodyPr wrap="square" rtlCol="0">
            <a:spAutoFit/>
          </a:bodyPr>
          <a:lstStyle/>
          <a:p>
            <a:pPr marL="342900" indent="-342900">
              <a:buAutoNum type="arabicPeriod"/>
            </a:pPr>
            <a:r>
              <a:rPr lang="en-US" sz="1600" dirty="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rPr>
              <a:t>Natural/Dry, Washed / Wet, and Pulped natural / honey methods produce more defects.</a:t>
            </a:r>
          </a:p>
          <a:p>
            <a:pPr marL="342900" indent="-342900">
              <a:buAutoNum type="arabicPeriod"/>
            </a:pPr>
            <a:r>
              <a:rPr lang="en-US" sz="1600" dirty="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rPr>
              <a:t>Category Two Defects are more the Category One Defects. </a:t>
            </a:r>
            <a:endParaRPr lang="en-IN" sz="1600" dirty="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777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65"/>
                                        </p:tgtEl>
                                        <p:attrNameLst>
                                          <p:attrName>style.visibility</p:attrName>
                                        </p:attrNameLst>
                                      </p:cBhvr>
                                      <p:to>
                                        <p:strVal val="visible"/>
                                      </p:to>
                                    </p:set>
                                    <p:animEffect transition="in" filter="fade">
                                      <p:cBhvr>
                                        <p:cTn id="7" dur="1000"/>
                                        <p:tgtEl>
                                          <p:spTgt spid="2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58"/>
        <p:cNvGrpSpPr/>
        <p:nvPr/>
      </p:nvGrpSpPr>
      <p:grpSpPr>
        <a:xfrm>
          <a:off x="0" y="0"/>
          <a:ext cx="0" cy="0"/>
          <a:chOff x="0" y="0"/>
          <a:chExt cx="0" cy="0"/>
        </a:xfrm>
      </p:grpSpPr>
      <p:sp>
        <p:nvSpPr>
          <p:cNvPr id="24365" name="Google Shape;24365;p107"/>
          <p:cNvSpPr txBox="1">
            <a:spLocks noGrp="1"/>
          </p:cNvSpPr>
          <p:nvPr>
            <p:ph type="title"/>
          </p:nvPr>
        </p:nvSpPr>
        <p:spPr>
          <a:xfrm>
            <a:off x="720000" y="539999"/>
            <a:ext cx="7704000" cy="1430049"/>
          </a:xfrm>
          <a:prstGeom prst="rect">
            <a:avLst/>
          </a:prstGeom>
        </p:spPr>
        <p:txBody>
          <a:bodyPr spcFirstLastPara="1" wrap="square" lIns="91425" tIns="91425" rIns="91425" bIns="91425" anchor="t" anchorCtr="0">
            <a:noAutofit/>
          </a:bodyPr>
          <a:lstStyle/>
          <a:p>
            <a:r>
              <a:rPr lang="en" dirty="0"/>
              <a:t>4. </a:t>
            </a:r>
            <a:r>
              <a:rPr lang="en-US" dirty="0"/>
              <a:t>How do different variables interact to influence the Total Cup Points, which represent an overall measure of coffee quality?</a:t>
            </a:r>
            <a:br>
              <a:rPr lang="en-US" dirty="0"/>
            </a:br>
            <a:br>
              <a:rPr lang="en-US" dirty="0"/>
            </a:br>
            <a:br>
              <a:rPr lang="en-US" dirty="0"/>
            </a:br>
            <a:endParaRPr dirty="0"/>
          </a:p>
        </p:txBody>
      </p:sp>
      <p:sp>
        <p:nvSpPr>
          <p:cNvPr id="2" name="TextBox 1">
            <a:extLst>
              <a:ext uri="{FF2B5EF4-FFF2-40B4-BE49-F238E27FC236}">
                <a16:creationId xmlns:a16="http://schemas.microsoft.com/office/drawing/2014/main" id="{BFDEC520-6699-8101-B70A-4EC6C1FE36D3}"/>
              </a:ext>
            </a:extLst>
          </p:cNvPr>
          <p:cNvSpPr txBox="1"/>
          <p:nvPr/>
        </p:nvSpPr>
        <p:spPr>
          <a:xfrm>
            <a:off x="1127760" y="2116780"/>
            <a:ext cx="6888480" cy="1384995"/>
          </a:xfrm>
          <a:prstGeom prst="rect">
            <a:avLst/>
          </a:prstGeom>
          <a:noFill/>
        </p:spPr>
        <p:txBody>
          <a:bodyPr wrap="square" rtlCol="0">
            <a:spAutoFit/>
          </a:bodyPr>
          <a:lstStyle/>
          <a:p>
            <a:r>
              <a:rPr lang="en-US" dirty="0"/>
              <a:t>1. The Overall Cup points of a Coffee is influenced by attributes Acidity, flavor, Aroma, Body, Balance, and After taste. The increase in these attributes enhances the Coffee Quality Points.</a:t>
            </a:r>
          </a:p>
          <a:p>
            <a:r>
              <a:rPr lang="en-US" dirty="0"/>
              <a:t>2. Double Anaerobic washed, Semi washed had high Total Cup Points.</a:t>
            </a:r>
          </a:p>
          <a:p>
            <a:r>
              <a:rPr lang="en-US" dirty="0"/>
              <a:t>3. </a:t>
            </a:r>
            <a:r>
              <a:rPr lang="en-US" dirty="0" err="1"/>
              <a:t>Piendamo</a:t>
            </a:r>
            <a:r>
              <a:rPr lang="en-US" dirty="0"/>
              <a:t> and Chiayi are the regions with high points.</a:t>
            </a:r>
          </a:p>
          <a:p>
            <a:r>
              <a:rPr lang="en-US" dirty="0"/>
              <a:t>4. Castillo, </a:t>
            </a:r>
            <a:r>
              <a:rPr lang="en-US" dirty="0" err="1"/>
              <a:t>Gesha</a:t>
            </a:r>
            <a:r>
              <a:rPr lang="en-US" dirty="0"/>
              <a:t>, and Java are top coffee varieties.</a:t>
            </a:r>
            <a:endParaRPr lang="en-IN" dirty="0"/>
          </a:p>
        </p:txBody>
      </p:sp>
    </p:spTree>
    <p:extLst>
      <p:ext uri="{BB962C8B-B14F-4D97-AF65-F5344CB8AC3E}">
        <p14:creationId xmlns:p14="http://schemas.microsoft.com/office/powerpoint/2010/main" val="163555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65"/>
                                        </p:tgtEl>
                                        <p:attrNameLst>
                                          <p:attrName>style.visibility</p:attrName>
                                        </p:attrNameLst>
                                      </p:cBhvr>
                                      <p:to>
                                        <p:strVal val="visible"/>
                                      </p:to>
                                    </p:set>
                                    <p:animEffect transition="in" filter="fade">
                                      <p:cBhvr>
                                        <p:cTn id="7" dur="1000"/>
                                        <p:tgtEl>
                                          <p:spTgt spid="2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23"/>
        <p:cNvGrpSpPr/>
        <p:nvPr/>
      </p:nvGrpSpPr>
      <p:grpSpPr>
        <a:xfrm>
          <a:off x="0" y="0"/>
          <a:ext cx="0" cy="0"/>
          <a:chOff x="0" y="0"/>
          <a:chExt cx="0" cy="0"/>
        </a:xfrm>
      </p:grpSpPr>
      <p:pic>
        <p:nvPicPr>
          <p:cNvPr id="23624" name="Google Shape;23624;p76"/>
          <p:cNvPicPr preferRelativeResize="0"/>
          <p:nvPr/>
        </p:nvPicPr>
        <p:blipFill rotWithShape="1">
          <a:blip r:embed="rId3">
            <a:alphaModFix/>
          </a:blip>
          <a:srcRect l="35367" r="-416"/>
          <a:stretch/>
        </p:blipFill>
        <p:spPr>
          <a:xfrm flipH="1">
            <a:off x="4125200" y="0"/>
            <a:ext cx="5018700" cy="5143500"/>
          </a:xfrm>
          <a:prstGeom prst="rect">
            <a:avLst/>
          </a:prstGeom>
          <a:noFill/>
          <a:ln>
            <a:noFill/>
          </a:ln>
        </p:spPr>
      </p:pic>
      <p:sp>
        <p:nvSpPr>
          <p:cNvPr id="23625" name="Google Shape;23625;p76"/>
          <p:cNvSpPr/>
          <p:nvPr/>
        </p:nvSpPr>
        <p:spPr>
          <a:xfrm>
            <a:off x="406470" y="0"/>
            <a:ext cx="4811334" cy="5143487"/>
          </a:xfrm>
          <a:custGeom>
            <a:avLst/>
            <a:gdLst/>
            <a:ahLst/>
            <a:cxnLst/>
            <a:rect l="l" t="t" r="r" b="b"/>
            <a:pathLst>
              <a:path w="15099" h="17234" extrusionOk="0">
                <a:moveTo>
                  <a:pt x="0" y="0"/>
                </a:moveTo>
                <a:lnTo>
                  <a:pt x="0" y="17197"/>
                </a:lnTo>
                <a:lnTo>
                  <a:pt x="13915" y="17234"/>
                </a:lnTo>
                <a:cubicBezTo>
                  <a:pt x="13915" y="17234"/>
                  <a:pt x="14995" y="15688"/>
                  <a:pt x="15049" y="12266"/>
                </a:cubicBezTo>
                <a:cubicBezTo>
                  <a:pt x="15098" y="6564"/>
                  <a:pt x="11816" y="0"/>
                  <a:pt x="11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6" name="Google Shape;23626;p76"/>
          <p:cNvSpPr txBox="1">
            <a:spLocks noGrp="1"/>
          </p:cNvSpPr>
          <p:nvPr>
            <p:ph type="title"/>
          </p:nvPr>
        </p:nvSpPr>
        <p:spPr>
          <a:xfrm>
            <a:off x="406470" y="1448401"/>
            <a:ext cx="3847200" cy="2463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a:t>
            </a:r>
            <a:br>
              <a:rPr lang="en" sz="7200" dirty="0"/>
            </a:br>
            <a:r>
              <a:rPr lang="en" sz="7200" dirty="0"/>
              <a:t>        You</a:t>
            </a:r>
            <a:endParaRPr sz="7200" dirty="0"/>
          </a:p>
        </p:txBody>
      </p:sp>
    </p:spTree>
    <p:extLst>
      <p:ext uri="{BB962C8B-B14F-4D97-AF65-F5344CB8AC3E}">
        <p14:creationId xmlns:p14="http://schemas.microsoft.com/office/powerpoint/2010/main" val="30518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24"/>
                                        </p:tgtEl>
                                        <p:attrNameLst>
                                          <p:attrName>style.visibility</p:attrName>
                                        </p:attrNameLst>
                                      </p:cBhvr>
                                      <p:to>
                                        <p:strVal val="visible"/>
                                      </p:to>
                                    </p:set>
                                    <p:animEffect transition="in" filter="fade">
                                      <p:cBhvr>
                                        <p:cTn id="7" dur="1000"/>
                                        <p:tgtEl>
                                          <p:spTgt spid="2362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626"/>
                                        </p:tgtEl>
                                        <p:attrNameLst>
                                          <p:attrName>style.visibility</p:attrName>
                                        </p:attrNameLst>
                                      </p:cBhvr>
                                      <p:to>
                                        <p:strVal val="visible"/>
                                      </p:to>
                                    </p:set>
                                    <p:animEffect transition="in" filter="fade">
                                      <p:cBhvr>
                                        <p:cTn id="11" dur="1000"/>
                                        <p:tgtEl>
                                          <p:spTgt spid="23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14A4-71D0-8C3F-357E-87C1914BC11E}"/>
              </a:ext>
            </a:extLst>
          </p:cNvPr>
          <p:cNvSpPr>
            <a:spLocks noGrp="1"/>
          </p:cNvSpPr>
          <p:nvPr>
            <p:ph type="title"/>
          </p:nvPr>
        </p:nvSpPr>
        <p:spPr>
          <a:xfrm>
            <a:off x="1955284" y="952500"/>
            <a:ext cx="5062736" cy="2766060"/>
          </a:xfrm>
        </p:spPr>
        <p:txBody>
          <a:bodyPr/>
          <a:lstStyle/>
          <a:p>
            <a:r>
              <a:rPr lang="en-IN" sz="7200" dirty="0"/>
              <a:t>Any </a:t>
            </a:r>
            <a:br>
              <a:rPr lang="en-IN" sz="7200" dirty="0"/>
            </a:br>
            <a:r>
              <a:rPr lang="en-IN" sz="7200" dirty="0"/>
              <a:t>     Queries?</a:t>
            </a:r>
          </a:p>
        </p:txBody>
      </p:sp>
    </p:spTree>
    <p:extLst>
      <p:ext uri="{BB962C8B-B14F-4D97-AF65-F5344CB8AC3E}">
        <p14:creationId xmlns:p14="http://schemas.microsoft.com/office/powerpoint/2010/main" val="326847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40"/>
        <p:cNvGrpSpPr/>
        <p:nvPr/>
      </p:nvGrpSpPr>
      <p:grpSpPr>
        <a:xfrm>
          <a:off x="0" y="0"/>
          <a:ext cx="0" cy="0"/>
          <a:chOff x="0" y="0"/>
          <a:chExt cx="0" cy="0"/>
        </a:xfrm>
      </p:grpSpPr>
      <p:sp>
        <p:nvSpPr>
          <p:cNvPr id="21441" name="Google Shape;21441;p62"/>
          <p:cNvSpPr/>
          <p:nvPr/>
        </p:nvSpPr>
        <p:spPr>
          <a:xfrm>
            <a:off x="4681410" y="3061950"/>
            <a:ext cx="881866" cy="762401"/>
          </a:xfrm>
          <a:custGeom>
            <a:avLst/>
            <a:gdLst/>
            <a:ahLst/>
            <a:cxnLst/>
            <a:rect l="l" t="t" r="r" b="b"/>
            <a:pathLst>
              <a:path w="71522" h="61833" extrusionOk="0">
                <a:moveTo>
                  <a:pt x="41457" y="1"/>
                </a:moveTo>
                <a:cubicBezTo>
                  <a:pt x="39546" y="1"/>
                  <a:pt x="37623" y="126"/>
                  <a:pt x="35716" y="369"/>
                </a:cubicBezTo>
                <a:cubicBezTo>
                  <a:pt x="24925" y="1737"/>
                  <a:pt x="14591" y="7421"/>
                  <a:pt x="8542" y="16570"/>
                </a:cubicBezTo>
                <a:cubicBezTo>
                  <a:pt x="2432" y="25841"/>
                  <a:pt x="1" y="40643"/>
                  <a:pt x="8177" y="49397"/>
                </a:cubicBezTo>
                <a:cubicBezTo>
                  <a:pt x="11369" y="52802"/>
                  <a:pt x="15503" y="55142"/>
                  <a:pt x="19758" y="57027"/>
                </a:cubicBezTo>
                <a:cubicBezTo>
                  <a:pt x="26118" y="59880"/>
                  <a:pt x="32944" y="61832"/>
                  <a:pt x="39921" y="61832"/>
                </a:cubicBezTo>
                <a:cubicBezTo>
                  <a:pt x="40080" y="61832"/>
                  <a:pt x="40238" y="61831"/>
                  <a:pt x="40397" y="61829"/>
                </a:cubicBezTo>
                <a:cubicBezTo>
                  <a:pt x="54622" y="61616"/>
                  <a:pt x="66537" y="51647"/>
                  <a:pt x="69668" y="37817"/>
                </a:cubicBezTo>
                <a:cubicBezTo>
                  <a:pt x="71522" y="29731"/>
                  <a:pt x="71248" y="16996"/>
                  <a:pt x="65838" y="10157"/>
                </a:cubicBezTo>
                <a:cubicBezTo>
                  <a:pt x="60267" y="3117"/>
                  <a:pt x="51003" y="1"/>
                  <a:pt x="41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2" name="Google Shape;21442;p62"/>
          <p:cNvSpPr/>
          <p:nvPr/>
        </p:nvSpPr>
        <p:spPr>
          <a:xfrm>
            <a:off x="4681410" y="1900175"/>
            <a:ext cx="881866" cy="762401"/>
          </a:xfrm>
          <a:custGeom>
            <a:avLst/>
            <a:gdLst/>
            <a:ahLst/>
            <a:cxnLst/>
            <a:rect l="l" t="t" r="r" b="b"/>
            <a:pathLst>
              <a:path w="71522" h="61833" extrusionOk="0">
                <a:moveTo>
                  <a:pt x="41457" y="1"/>
                </a:moveTo>
                <a:cubicBezTo>
                  <a:pt x="39546" y="1"/>
                  <a:pt x="37623" y="126"/>
                  <a:pt x="35716" y="369"/>
                </a:cubicBezTo>
                <a:cubicBezTo>
                  <a:pt x="24925" y="1737"/>
                  <a:pt x="14591" y="7421"/>
                  <a:pt x="8542" y="16570"/>
                </a:cubicBezTo>
                <a:cubicBezTo>
                  <a:pt x="2432" y="25841"/>
                  <a:pt x="1" y="40643"/>
                  <a:pt x="8177" y="49397"/>
                </a:cubicBezTo>
                <a:cubicBezTo>
                  <a:pt x="11369" y="52802"/>
                  <a:pt x="15503" y="55142"/>
                  <a:pt x="19758" y="57027"/>
                </a:cubicBezTo>
                <a:cubicBezTo>
                  <a:pt x="26118" y="59880"/>
                  <a:pt x="32944" y="61832"/>
                  <a:pt x="39921" y="61832"/>
                </a:cubicBezTo>
                <a:cubicBezTo>
                  <a:pt x="40080" y="61832"/>
                  <a:pt x="40238" y="61831"/>
                  <a:pt x="40397" y="61829"/>
                </a:cubicBezTo>
                <a:cubicBezTo>
                  <a:pt x="54622" y="61616"/>
                  <a:pt x="66537" y="51647"/>
                  <a:pt x="69668" y="37817"/>
                </a:cubicBezTo>
                <a:cubicBezTo>
                  <a:pt x="71522" y="29731"/>
                  <a:pt x="71248" y="16996"/>
                  <a:pt x="65838" y="10157"/>
                </a:cubicBezTo>
                <a:cubicBezTo>
                  <a:pt x="60267" y="3117"/>
                  <a:pt x="51003" y="1"/>
                  <a:pt x="41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3" name="Google Shape;21443;p62"/>
          <p:cNvSpPr/>
          <p:nvPr/>
        </p:nvSpPr>
        <p:spPr>
          <a:xfrm>
            <a:off x="1086515" y="3670124"/>
            <a:ext cx="881866" cy="762401"/>
          </a:xfrm>
          <a:custGeom>
            <a:avLst/>
            <a:gdLst/>
            <a:ahLst/>
            <a:cxnLst/>
            <a:rect l="l" t="t" r="r" b="b"/>
            <a:pathLst>
              <a:path w="71522" h="61833" extrusionOk="0">
                <a:moveTo>
                  <a:pt x="41457" y="1"/>
                </a:moveTo>
                <a:cubicBezTo>
                  <a:pt x="39546" y="1"/>
                  <a:pt x="37623" y="126"/>
                  <a:pt x="35716" y="369"/>
                </a:cubicBezTo>
                <a:cubicBezTo>
                  <a:pt x="24925" y="1737"/>
                  <a:pt x="14591" y="7421"/>
                  <a:pt x="8542" y="16570"/>
                </a:cubicBezTo>
                <a:cubicBezTo>
                  <a:pt x="2432" y="25841"/>
                  <a:pt x="1" y="40643"/>
                  <a:pt x="8177" y="49397"/>
                </a:cubicBezTo>
                <a:cubicBezTo>
                  <a:pt x="11369" y="52802"/>
                  <a:pt x="15503" y="55142"/>
                  <a:pt x="19758" y="57027"/>
                </a:cubicBezTo>
                <a:cubicBezTo>
                  <a:pt x="26118" y="59880"/>
                  <a:pt x="32944" y="61832"/>
                  <a:pt x="39921" y="61832"/>
                </a:cubicBezTo>
                <a:cubicBezTo>
                  <a:pt x="40080" y="61832"/>
                  <a:pt x="40238" y="61831"/>
                  <a:pt x="40397" y="61829"/>
                </a:cubicBezTo>
                <a:cubicBezTo>
                  <a:pt x="54622" y="61616"/>
                  <a:pt x="66537" y="51647"/>
                  <a:pt x="69668" y="37817"/>
                </a:cubicBezTo>
                <a:cubicBezTo>
                  <a:pt x="71522" y="29731"/>
                  <a:pt x="71248" y="16996"/>
                  <a:pt x="65838" y="10157"/>
                </a:cubicBezTo>
                <a:cubicBezTo>
                  <a:pt x="60267" y="3117"/>
                  <a:pt x="51003" y="1"/>
                  <a:pt x="41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4" name="Google Shape;21444;p62"/>
          <p:cNvSpPr/>
          <p:nvPr/>
        </p:nvSpPr>
        <p:spPr>
          <a:xfrm>
            <a:off x="1048032" y="2403298"/>
            <a:ext cx="881866" cy="762401"/>
          </a:xfrm>
          <a:custGeom>
            <a:avLst/>
            <a:gdLst/>
            <a:ahLst/>
            <a:cxnLst/>
            <a:rect l="l" t="t" r="r" b="b"/>
            <a:pathLst>
              <a:path w="71522" h="61833" extrusionOk="0">
                <a:moveTo>
                  <a:pt x="41457" y="1"/>
                </a:moveTo>
                <a:cubicBezTo>
                  <a:pt x="39546" y="1"/>
                  <a:pt x="37623" y="126"/>
                  <a:pt x="35716" y="369"/>
                </a:cubicBezTo>
                <a:cubicBezTo>
                  <a:pt x="24925" y="1737"/>
                  <a:pt x="14591" y="7421"/>
                  <a:pt x="8542" y="16570"/>
                </a:cubicBezTo>
                <a:cubicBezTo>
                  <a:pt x="2432" y="25841"/>
                  <a:pt x="1" y="40643"/>
                  <a:pt x="8177" y="49397"/>
                </a:cubicBezTo>
                <a:cubicBezTo>
                  <a:pt x="11369" y="52802"/>
                  <a:pt x="15503" y="55142"/>
                  <a:pt x="19758" y="57027"/>
                </a:cubicBezTo>
                <a:cubicBezTo>
                  <a:pt x="26118" y="59880"/>
                  <a:pt x="32944" y="61832"/>
                  <a:pt x="39921" y="61832"/>
                </a:cubicBezTo>
                <a:cubicBezTo>
                  <a:pt x="40080" y="61832"/>
                  <a:pt x="40238" y="61831"/>
                  <a:pt x="40397" y="61829"/>
                </a:cubicBezTo>
                <a:cubicBezTo>
                  <a:pt x="54622" y="61616"/>
                  <a:pt x="66537" y="51647"/>
                  <a:pt x="69668" y="37817"/>
                </a:cubicBezTo>
                <a:cubicBezTo>
                  <a:pt x="71522" y="29731"/>
                  <a:pt x="71248" y="16996"/>
                  <a:pt x="65838" y="10157"/>
                </a:cubicBezTo>
                <a:cubicBezTo>
                  <a:pt x="60267" y="3117"/>
                  <a:pt x="51003" y="1"/>
                  <a:pt x="41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5" name="Google Shape;21445;p62"/>
          <p:cNvSpPr/>
          <p:nvPr/>
        </p:nvSpPr>
        <p:spPr>
          <a:xfrm>
            <a:off x="1086515" y="1143279"/>
            <a:ext cx="881866" cy="762401"/>
          </a:xfrm>
          <a:custGeom>
            <a:avLst/>
            <a:gdLst/>
            <a:ahLst/>
            <a:cxnLst/>
            <a:rect l="l" t="t" r="r" b="b"/>
            <a:pathLst>
              <a:path w="71522" h="61833" extrusionOk="0">
                <a:moveTo>
                  <a:pt x="41457" y="1"/>
                </a:moveTo>
                <a:cubicBezTo>
                  <a:pt x="39546" y="1"/>
                  <a:pt x="37623" y="126"/>
                  <a:pt x="35716" y="369"/>
                </a:cubicBezTo>
                <a:cubicBezTo>
                  <a:pt x="24925" y="1737"/>
                  <a:pt x="14591" y="7421"/>
                  <a:pt x="8542" y="16570"/>
                </a:cubicBezTo>
                <a:cubicBezTo>
                  <a:pt x="2432" y="25841"/>
                  <a:pt x="1" y="40643"/>
                  <a:pt x="8177" y="49397"/>
                </a:cubicBezTo>
                <a:cubicBezTo>
                  <a:pt x="11369" y="52802"/>
                  <a:pt x="15503" y="55142"/>
                  <a:pt x="19758" y="57027"/>
                </a:cubicBezTo>
                <a:cubicBezTo>
                  <a:pt x="26118" y="59880"/>
                  <a:pt x="32944" y="61832"/>
                  <a:pt x="39921" y="61832"/>
                </a:cubicBezTo>
                <a:cubicBezTo>
                  <a:pt x="40080" y="61832"/>
                  <a:pt x="40238" y="61831"/>
                  <a:pt x="40397" y="61829"/>
                </a:cubicBezTo>
                <a:cubicBezTo>
                  <a:pt x="54622" y="61616"/>
                  <a:pt x="66537" y="51647"/>
                  <a:pt x="69668" y="37817"/>
                </a:cubicBezTo>
                <a:cubicBezTo>
                  <a:pt x="71522" y="29731"/>
                  <a:pt x="71248" y="16996"/>
                  <a:pt x="65838" y="10157"/>
                </a:cubicBezTo>
                <a:cubicBezTo>
                  <a:pt x="60267" y="3117"/>
                  <a:pt x="51003" y="1"/>
                  <a:pt x="41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6" name="Google Shape;21446;p62"/>
          <p:cNvSpPr txBox="1">
            <a:spLocks noGrp="1"/>
          </p:cNvSpPr>
          <p:nvPr>
            <p:ph type="title" idx="19"/>
          </p:nvPr>
        </p:nvSpPr>
        <p:spPr>
          <a:xfrm>
            <a:off x="773800" y="539500"/>
            <a:ext cx="7596600" cy="29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21447" name="Google Shape;21447;p62"/>
          <p:cNvSpPr txBox="1">
            <a:spLocks noGrp="1"/>
          </p:cNvSpPr>
          <p:nvPr>
            <p:ph type="title" idx="13"/>
          </p:nvPr>
        </p:nvSpPr>
        <p:spPr>
          <a:xfrm>
            <a:off x="4719900" y="1930238"/>
            <a:ext cx="804900" cy="5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449" name="Google Shape;21449;p62"/>
          <p:cNvSpPr txBox="1">
            <a:spLocks noGrp="1"/>
          </p:cNvSpPr>
          <p:nvPr>
            <p:ph type="title" idx="15"/>
          </p:nvPr>
        </p:nvSpPr>
        <p:spPr>
          <a:xfrm>
            <a:off x="5710825" y="2057195"/>
            <a:ext cx="2124300" cy="3817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a:t>
            </a:r>
            <a:endParaRPr dirty="0"/>
          </a:p>
        </p:txBody>
      </p:sp>
      <p:sp>
        <p:nvSpPr>
          <p:cNvPr id="21450" name="Google Shape;21450;p62"/>
          <p:cNvSpPr txBox="1">
            <a:spLocks noGrp="1"/>
          </p:cNvSpPr>
          <p:nvPr>
            <p:ph type="title" idx="16"/>
          </p:nvPr>
        </p:nvSpPr>
        <p:spPr>
          <a:xfrm>
            <a:off x="4719900" y="3089088"/>
            <a:ext cx="804900" cy="5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1452" name="Google Shape;21452;p62"/>
          <p:cNvSpPr txBox="1">
            <a:spLocks noGrp="1"/>
          </p:cNvSpPr>
          <p:nvPr>
            <p:ph type="title" idx="18"/>
          </p:nvPr>
        </p:nvSpPr>
        <p:spPr>
          <a:xfrm>
            <a:off x="5710825" y="3306500"/>
            <a:ext cx="2124300" cy="2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INSIGHTS</a:t>
            </a:r>
            <a:endParaRPr dirty="0"/>
          </a:p>
        </p:txBody>
      </p:sp>
      <p:sp>
        <p:nvSpPr>
          <p:cNvPr id="21453" name="Google Shape;21453;p62"/>
          <p:cNvSpPr txBox="1">
            <a:spLocks noGrp="1"/>
          </p:cNvSpPr>
          <p:nvPr>
            <p:ph type="title"/>
          </p:nvPr>
        </p:nvSpPr>
        <p:spPr>
          <a:xfrm>
            <a:off x="1086515" y="1232925"/>
            <a:ext cx="804900" cy="5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55" name="Google Shape;21455;p62"/>
          <p:cNvSpPr txBox="1">
            <a:spLocks noGrp="1"/>
          </p:cNvSpPr>
          <p:nvPr>
            <p:ph type="title" idx="3"/>
          </p:nvPr>
        </p:nvSpPr>
        <p:spPr>
          <a:xfrm>
            <a:off x="2052032" y="1226561"/>
            <a:ext cx="2230408" cy="5734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UNDERSTANDING</a:t>
            </a:r>
            <a:endParaRPr dirty="0"/>
          </a:p>
        </p:txBody>
      </p:sp>
      <p:sp>
        <p:nvSpPr>
          <p:cNvPr id="21456" name="Google Shape;21456;p62"/>
          <p:cNvSpPr txBox="1">
            <a:spLocks noGrp="1"/>
          </p:cNvSpPr>
          <p:nvPr>
            <p:ph type="title" idx="4"/>
          </p:nvPr>
        </p:nvSpPr>
        <p:spPr>
          <a:xfrm>
            <a:off x="1124998" y="2501250"/>
            <a:ext cx="804900" cy="5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58" name="Google Shape;21458;p62"/>
          <p:cNvSpPr txBox="1">
            <a:spLocks noGrp="1"/>
          </p:cNvSpPr>
          <p:nvPr>
            <p:ph type="title" idx="6"/>
          </p:nvPr>
        </p:nvSpPr>
        <p:spPr>
          <a:xfrm>
            <a:off x="2052032" y="2444396"/>
            <a:ext cx="2230408" cy="6041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UNDERSTANDING</a:t>
            </a:r>
            <a:endParaRPr dirty="0"/>
          </a:p>
        </p:txBody>
      </p:sp>
      <p:sp>
        <p:nvSpPr>
          <p:cNvPr id="21459" name="Google Shape;21459;p62"/>
          <p:cNvSpPr txBox="1">
            <a:spLocks noGrp="1"/>
          </p:cNvSpPr>
          <p:nvPr>
            <p:ph type="title" idx="7"/>
          </p:nvPr>
        </p:nvSpPr>
        <p:spPr>
          <a:xfrm>
            <a:off x="1124998" y="3716522"/>
            <a:ext cx="804900" cy="5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461" name="Google Shape;21461;p62"/>
          <p:cNvSpPr txBox="1">
            <a:spLocks noGrp="1"/>
          </p:cNvSpPr>
          <p:nvPr>
            <p:ph type="title" idx="9"/>
          </p:nvPr>
        </p:nvSpPr>
        <p:spPr>
          <a:xfrm>
            <a:off x="2052032" y="3786510"/>
            <a:ext cx="2124300" cy="5155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PREPROCESSING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446"/>
                                        </p:tgtEl>
                                        <p:attrNameLst>
                                          <p:attrName>style.visibility</p:attrName>
                                        </p:attrNameLst>
                                      </p:cBhvr>
                                      <p:to>
                                        <p:strVal val="visible"/>
                                      </p:to>
                                    </p:set>
                                    <p:animEffect transition="in" filter="fade">
                                      <p:cBhvr>
                                        <p:cTn id="7" dur="1000"/>
                                        <p:tgtEl>
                                          <p:spTgt spid="214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445"/>
                                        </p:tgtEl>
                                        <p:attrNameLst>
                                          <p:attrName>style.visibility</p:attrName>
                                        </p:attrNameLst>
                                      </p:cBhvr>
                                      <p:to>
                                        <p:strVal val="visible"/>
                                      </p:to>
                                    </p:set>
                                    <p:animEffect transition="in" filter="fade">
                                      <p:cBhvr>
                                        <p:cTn id="11" dur="1000"/>
                                        <p:tgtEl>
                                          <p:spTgt spid="21445"/>
                                        </p:tgtEl>
                                      </p:cBhvr>
                                    </p:animEffect>
                                  </p:childTnLst>
                                </p:cTn>
                              </p:par>
                              <p:par>
                                <p:cTn id="12" presetID="10" presetClass="entr" presetSubtype="0" fill="hold" nodeType="withEffect">
                                  <p:stCondLst>
                                    <p:cond delay="0"/>
                                  </p:stCondLst>
                                  <p:childTnLst>
                                    <p:set>
                                      <p:cBhvr>
                                        <p:cTn id="13" dur="1" fill="hold">
                                          <p:stCondLst>
                                            <p:cond delay="0"/>
                                          </p:stCondLst>
                                        </p:cTn>
                                        <p:tgtEl>
                                          <p:spTgt spid="21453"/>
                                        </p:tgtEl>
                                        <p:attrNameLst>
                                          <p:attrName>style.visibility</p:attrName>
                                        </p:attrNameLst>
                                      </p:cBhvr>
                                      <p:to>
                                        <p:strVal val="visible"/>
                                      </p:to>
                                    </p:set>
                                    <p:animEffect transition="in" filter="fade">
                                      <p:cBhvr>
                                        <p:cTn id="14" dur="1000"/>
                                        <p:tgtEl>
                                          <p:spTgt spid="21453"/>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1455"/>
                                        </p:tgtEl>
                                        <p:attrNameLst>
                                          <p:attrName>style.visibility</p:attrName>
                                        </p:attrNameLst>
                                      </p:cBhvr>
                                      <p:to>
                                        <p:strVal val="visible"/>
                                      </p:to>
                                    </p:set>
                                    <p:animEffect transition="in" filter="fade">
                                      <p:cBhvr>
                                        <p:cTn id="18" dur="1000"/>
                                        <p:tgtEl>
                                          <p:spTgt spid="21455"/>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21444"/>
                                        </p:tgtEl>
                                        <p:attrNameLst>
                                          <p:attrName>style.visibility</p:attrName>
                                        </p:attrNameLst>
                                      </p:cBhvr>
                                      <p:to>
                                        <p:strVal val="visible"/>
                                      </p:to>
                                    </p:set>
                                    <p:animEffect transition="in" filter="fade">
                                      <p:cBhvr>
                                        <p:cTn id="22" dur="1000"/>
                                        <p:tgtEl>
                                          <p:spTgt spid="21444"/>
                                        </p:tgtEl>
                                      </p:cBhvr>
                                    </p:animEffect>
                                  </p:childTnLst>
                                </p:cTn>
                              </p:par>
                              <p:par>
                                <p:cTn id="23" presetID="10" presetClass="entr" presetSubtype="0" fill="hold" nodeType="withEffect">
                                  <p:stCondLst>
                                    <p:cond delay="0"/>
                                  </p:stCondLst>
                                  <p:childTnLst>
                                    <p:set>
                                      <p:cBhvr>
                                        <p:cTn id="24" dur="1" fill="hold">
                                          <p:stCondLst>
                                            <p:cond delay="0"/>
                                          </p:stCondLst>
                                        </p:cTn>
                                        <p:tgtEl>
                                          <p:spTgt spid="21456"/>
                                        </p:tgtEl>
                                        <p:attrNameLst>
                                          <p:attrName>style.visibility</p:attrName>
                                        </p:attrNameLst>
                                      </p:cBhvr>
                                      <p:to>
                                        <p:strVal val="visible"/>
                                      </p:to>
                                    </p:set>
                                    <p:animEffect transition="in" filter="fade">
                                      <p:cBhvr>
                                        <p:cTn id="25" dur="1000"/>
                                        <p:tgtEl>
                                          <p:spTgt spid="21456"/>
                                        </p:tgtEl>
                                      </p:cBhvr>
                                    </p:animEffect>
                                  </p:childTnLst>
                                </p:cTn>
                              </p:par>
                              <p:par>
                                <p:cTn id="26" presetID="10" presetClass="entr" presetSubtype="0" fill="hold" nodeType="withEffect">
                                  <p:stCondLst>
                                    <p:cond delay="0"/>
                                  </p:stCondLst>
                                  <p:childTnLst>
                                    <p:set>
                                      <p:cBhvr>
                                        <p:cTn id="27" dur="1" fill="hold">
                                          <p:stCondLst>
                                            <p:cond delay="0"/>
                                          </p:stCondLst>
                                        </p:cTn>
                                        <p:tgtEl>
                                          <p:spTgt spid="21458"/>
                                        </p:tgtEl>
                                        <p:attrNameLst>
                                          <p:attrName>style.visibility</p:attrName>
                                        </p:attrNameLst>
                                      </p:cBhvr>
                                      <p:to>
                                        <p:strVal val="visible"/>
                                      </p:to>
                                    </p:set>
                                    <p:animEffect transition="in" filter="fade">
                                      <p:cBhvr>
                                        <p:cTn id="28" dur="1000"/>
                                        <p:tgtEl>
                                          <p:spTgt spid="21458"/>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21443"/>
                                        </p:tgtEl>
                                        <p:attrNameLst>
                                          <p:attrName>style.visibility</p:attrName>
                                        </p:attrNameLst>
                                      </p:cBhvr>
                                      <p:to>
                                        <p:strVal val="visible"/>
                                      </p:to>
                                    </p:set>
                                    <p:animEffect transition="in" filter="fade">
                                      <p:cBhvr>
                                        <p:cTn id="32" dur="1000"/>
                                        <p:tgtEl>
                                          <p:spTgt spid="21443"/>
                                        </p:tgtEl>
                                      </p:cBhvr>
                                    </p:animEffect>
                                  </p:childTnLst>
                                </p:cTn>
                              </p:par>
                              <p:par>
                                <p:cTn id="33" presetID="10" presetClass="entr" presetSubtype="0" fill="hold" nodeType="withEffect">
                                  <p:stCondLst>
                                    <p:cond delay="0"/>
                                  </p:stCondLst>
                                  <p:childTnLst>
                                    <p:set>
                                      <p:cBhvr>
                                        <p:cTn id="34" dur="1" fill="hold">
                                          <p:stCondLst>
                                            <p:cond delay="0"/>
                                          </p:stCondLst>
                                        </p:cTn>
                                        <p:tgtEl>
                                          <p:spTgt spid="21459"/>
                                        </p:tgtEl>
                                        <p:attrNameLst>
                                          <p:attrName>style.visibility</p:attrName>
                                        </p:attrNameLst>
                                      </p:cBhvr>
                                      <p:to>
                                        <p:strVal val="visible"/>
                                      </p:to>
                                    </p:set>
                                    <p:animEffect transition="in" filter="fade">
                                      <p:cBhvr>
                                        <p:cTn id="35" dur="1000"/>
                                        <p:tgtEl>
                                          <p:spTgt spid="21459"/>
                                        </p:tgtEl>
                                      </p:cBhvr>
                                    </p:animEffect>
                                  </p:childTnLst>
                                </p:cTn>
                              </p:par>
                              <p:par>
                                <p:cTn id="36" presetID="10" presetClass="entr" presetSubtype="0" fill="hold" nodeType="withEffect">
                                  <p:stCondLst>
                                    <p:cond delay="0"/>
                                  </p:stCondLst>
                                  <p:childTnLst>
                                    <p:set>
                                      <p:cBhvr>
                                        <p:cTn id="37" dur="1" fill="hold">
                                          <p:stCondLst>
                                            <p:cond delay="0"/>
                                          </p:stCondLst>
                                        </p:cTn>
                                        <p:tgtEl>
                                          <p:spTgt spid="21461"/>
                                        </p:tgtEl>
                                        <p:attrNameLst>
                                          <p:attrName>style.visibility</p:attrName>
                                        </p:attrNameLst>
                                      </p:cBhvr>
                                      <p:to>
                                        <p:strVal val="visible"/>
                                      </p:to>
                                    </p:set>
                                    <p:animEffect transition="in" filter="fade">
                                      <p:cBhvr>
                                        <p:cTn id="38" dur="1000"/>
                                        <p:tgtEl>
                                          <p:spTgt spid="21461"/>
                                        </p:tgtEl>
                                      </p:cBhvr>
                                    </p:animEffect>
                                  </p:childTnLst>
                                </p:cTn>
                              </p:par>
                            </p:childTnLst>
                          </p:cTn>
                        </p:par>
                        <p:par>
                          <p:cTn id="39" fill="hold">
                            <p:stCondLst>
                              <p:cond delay="5000"/>
                            </p:stCondLst>
                            <p:childTnLst>
                              <p:par>
                                <p:cTn id="40" presetID="10" presetClass="entr" presetSubtype="0" fill="hold" nodeType="afterEffect">
                                  <p:stCondLst>
                                    <p:cond delay="0"/>
                                  </p:stCondLst>
                                  <p:childTnLst>
                                    <p:set>
                                      <p:cBhvr>
                                        <p:cTn id="41" dur="1" fill="hold">
                                          <p:stCondLst>
                                            <p:cond delay="0"/>
                                          </p:stCondLst>
                                        </p:cTn>
                                        <p:tgtEl>
                                          <p:spTgt spid="21442"/>
                                        </p:tgtEl>
                                        <p:attrNameLst>
                                          <p:attrName>style.visibility</p:attrName>
                                        </p:attrNameLst>
                                      </p:cBhvr>
                                      <p:to>
                                        <p:strVal val="visible"/>
                                      </p:to>
                                    </p:set>
                                    <p:animEffect transition="in" filter="fade">
                                      <p:cBhvr>
                                        <p:cTn id="42" dur="1000"/>
                                        <p:tgtEl>
                                          <p:spTgt spid="21442"/>
                                        </p:tgtEl>
                                      </p:cBhvr>
                                    </p:animEffect>
                                  </p:childTnLst>
                                </p:cTn>
                              </p:par>
                              <p:par>
                                <p:cTn id="43" presetID="10" presetClass="entr" presetSubtype="0" fill="hold" nodeType="withEffect">
                                  <p:stCondLst>
                                    <p:cond delay="0"/>
                                  </p:stCondLst>
                                  <p:childTnLst>
                                    <p:set>
                                      <p:cBhvr>
                                        <p:cTn id="44" dur="1" fill="hold">
                                          <p:stCondLst>
                                            <p:cond delay="0"/>
                                          </p:stCondLst>
                                        </p:cTn>
                                        <p:tgtEl>
                                          <p:spTgt spid="21447"/>
                                        </p:tgtEl>
                                        <p:attrNameLst>
                                          <p:attrName>style.visibility</p:attrName>
                                        </p:attrNameLst>
                                      </p:cBhvr>
                                      <p:to>
                                        <p:strVal val="visible"/>
                                      </p:to>
                                    </p:set>
                                    <p:animEffect transition="in" filter="fade">
                                      <p:cBhvr>
                                        <p:cTn id="45" dur="1000"/>
                                        <p:tgtEl>
                                          <p:spTgt spid="21447"/>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21449"/>
                                        </p:tgtEl>
                                        <p:attrNameLst>
                                          <p:attrName>style.visibility</p:attrName>
                                        </p:attrNameLst>
                                      </p:cBhvr>
                                      <p:to>
                                        <p:strVal val="visible"/>
                                      </p:to>
                                    </p:set>
                                    <p:animEffect transition="in" filter="fade">
                                      <p:cBhvr>
                                        <p:cTn id="49" dur="1000"/>
                                        <p:tgtEl>
                                          <p:spTgt spid="21449"/>
                                        </p:tgtEl>
                                      </p:cBhvr>
                                    </p:animEffect>
                                  </p:childTnLst>
                                </p:cTn>
                              </p:par>
                            </p:childTnLst>
                          </p:cTn>
                        </p:par>
                        <p:par>
                          <p:cTn id="50" fill="hold">
                            <p:stCondLst>
                              <p:cond delay="7000"/>
                            </p:stCondLst>
                            <p:childTnLst>
                              <p:par>
                                <p:cTn id="51" presetID="10" presetClass="entr" presetSubtype="0" fill="hold" nodeType="afterEffect">
                                  <p:stCondLst>
                                    <p:cond delay="0"/>
                                  </p:stCondLst>
                                  <p:childTnLst>
                                    <p:set>
                                      <p:cBhvr>
                                        <p:cTn id="52" dur="1" fill="hold">
                                          <p:stCondLst>
                                            <p:cond delay="0"/>
                                          </p:stCondLst>
                                        </p:cTn>
                                        <p:tgtEl>
                                          <p:spTgt spid="21441"/>
                                        </p:tgtEl>
                                        <p:attrNameLst>
                                          <p:attrName>style.visibility</p:attrName>
                                        </p:attrNameLst>
                                      </p:cBhvr>
                                      <p:to>
                                        <p:strVal val="visible"/>
                                      </p:to>
                                    </p:set>
                                    <p:animEffect transition="in" filter="fade">
                                      <p:cBhvr>
                                        <p:cTn id="53" dur="1000"/>
                                        <p:tgtEl>
                                          <p:spTgt spid="21441"/>
                                        </p:tgtEl>
                                      </p:cBhvr>
                                    </p:animEffect>
                                  </p:childTnLst>
                                </p:cTn>
                              </p:par>
                              <p:par>
                                <p:cTn id="54" presetID="10" presetClass="entr" presetSubtype="0" fill="hold" nodeType="withEffect">
                                  <p:stCondLst>
                                    <p:cond delay="0"/>
                                  </p:stCondLst>
                                  <p:childTnLst>
                                    <p:set>
                                      <p:cBhvr>
                                        <p:cTn id="55" dur="1" fill="hold">
                                          <p:stCondLst>
                                            <p:cond delay="0"/>
                                          </p:stCondLst>
                                        </p:cTn>
                                        <p:tgtEl>
                                          <p:spTgt spid="21450"/>
                                        </p:tgtEl>
                                        <p:attrNameLst>
                                          <p:attrName>style.visibility</p:attrName>
                                        </p:attrNameLst>
                                      </p:cBhvr>
                                      <p:to>
                                        <p:strVal val="visible"/>
                                      </p:to>
                                    </p:set>
                                    <p:animEffect transition="in" filter="fade">
                                      <p:cBhvr>
                                        <p:cTn id="56" dur="1000"/>
                                        <p:tgtEl>
                                          <p:spTgt spid="21450"/>
                                        </p:tgtEl>
                                      </p:cBhvr>
                                    </p:animEffect>
                                  </p:childTnLst>
                                </p:cTn>
                              </p:par>
                            </p:childTnLst>
                          </p:cTn>
                        </p:par>
                        <p:par>
                          <p:cTn id="57" fill="hold">
                            <p:stCondLst>
                              <p:cond delay="8000"/>
                            </p:stCondLst>
                            <p:childTnLst>
                              <p:par>
                                <p:cTn id="58" presetID="10" presetClass="entr" presetSubtype="0" fill="hold" nodeType="afterEffect">
                                  <p:stCondLst>
                                    <p:cond delay="0"/>
                                  </p:stCondLst>
                                  <p:childTnLst>
                                    <p:set>
                                      <p:cBhvr>
                                        <p:cTn id="59" dur="1" fill="hold">
                                          <p:stCondLst>
                                            <p:cond delay="0"/>
                                          </p:stCondLst>
                                        </p:cTn>
                                        <p:tgtEl>
                                          <p:spTgt spid="21452"/>
                                        </p:tgtEl>
                                        <p:attrNameLst>
                                          <p:attrName>style.visibility</p:attrName>
                                        </p:attrNameLst>
                                      </p:cBhvr>
                                      <p:to>
                                        <p:strVal val="visible"/>
                                      </p:to>
                                    </p:set>
                                    <p:animEffect transition="in" filter="fade">
                                      <p:cBhvr>
                                        <p:cTn id="60" dur="1000"/>
                                        <p:tgtEl>
                                          <p:spTgt spid="2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83"/>
        <p:cNvGrpSpPr/>
        <p:nvPr/>
      </p:nvGrpSpPr>
      <p:grpSpPr>
        <a:xfrm>
          <a:off x="0" y="0"/>
          <a:ext cx="0" cy="0"/>
          <a:chOff x="0" y="0"/>
          <a:chExt cx="0" cy="0"/>
        </a:xfrm>
      </p:grpSpPr>
      <p:pic>
        <p:nvPicPr>
          <p:cNvPr id="21484" name="Google Shape;21484;p66"/>
          <p:cNvPicPr preferRelativeResize="0"/>
          <p:nvPr/>
        </p:nvPicPr>
        <p:blipFill>
          <a:blip r:embed="rId3">
            <a:alphaModFix/>
          </a:blip>
          <a:stretch>
            <a:fillRect/>
          </a:stretch>
        </p:blipFill>
        <p:spPr>
          <a:xfrm>
            <a:off x="878675" y="810225"/>
            <a:ext cx="3017950" cy="3553824"/>
          </a:xfrm>
          <a:prstGeom prst="rect">
            <a:avLst/>
          </a:prstGeom>
          <a:noFill/>
          <a:ln>
            <a:noFill/>
          </a:ln>
        </p:spPr>
      </p:pic>
      <p:sp>
        <p:nvSpPr>
          <p:cNvPr id="21485" name="Google Shape;21485;p66"/>
          <p:cNvSpPr/>
          <p:nvPr/>
        </p:nvSpPr>
        <p:spPr>
          <a:xfrm>
            <a:off x="-7352" y="-5155"/>
            <a:ext cx="9144199" cy="5173108"/>
          </a:xfrm>
          <a:custGeom>
            <a:avLst/>
            <a:gdLst/>
            <a:ahLst/>
            <a:cxnLst/>
            <a:rect l="l" t="t" r="r" b="b"/>
            <a:pathLst>
              <a:path w="284866" h="161156" extrusionOk="0">
                <a:moveTo>
                  <a:pt x="79578" y="28470"/>
                </a:moveTo>
                <a:cubicBezTo>
                  <a:pt x="90374" y="28470"/>
                  <a:pt x="99881" y="31630"/>
                  <a:pt x="104166" y="38659"/>
                </a:cubicBezTo>
                <a:cubicBezTo>
                  <a:pt x="117456" y="60344"/>
                  <a:pt x="118567" y="73552"/>
                  <a:pt x="118650" y="100648"/>
                </a:cubicBezTo>
                <a:cubicBezTo>
                  <a:pt x="118650" y="120001"/>
                  <a:pt x="99847" y="126486"/>
                  <a:pt x="81063" y="126486"/>
                </a:cubicBezTo>
                <a:cubicBezTo>
                  <a:pt x="65740" y="126486"/>
                  <a:pt x="50429" y="122171"/>
                  <a:pt x="45345" y="117004"/>
                </a:cubicBezTo>
                <a:cubicBezTo>
                  <a:pt x="38659" y="110153"/>
                  <a:pt x="35058" y="102952"/>
                  <a:pt x="31458" y="93262"/>
                </a:cubicBezTo>
                <a:cubicBezTo>
                  <a:pt x="27960" y="84003"/>
                  <a:pt x="29236" y="62998"/>
                  <a:pt x="31890" y="54521"/>
                </a:cubicBezTo>
                <a:cubicBezTo>
                  <a:pt x="37054" y="38488"/>
                  <a:pt x="60357" y="28470"/>
                  <a:pt x="79578" y="28470"/>
                </a:cubicBezTo>
                <a:close/>
                <a:moveTo>
                  <a:pt x="0" y="1"/>
                </a:moveTo>
                <a:lnTo>
                  <a:pt x="0" y="161155"/>
                </a:lnTo>
                <a:lnTo>
                  <a:pt x="284866" y="161155"/>
                </a:lnTo>
                <a:lnTo>
                  <a:pt x="284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6" name="Google Shape;21486;p66"/>
          <p:cNvSpPr/>
          <p:nvPr/>
        </p:nvSpPr>
        <p:spPr>
          <a:xfrm>
            <a:off x="4429362" y="1151339"/>
            <a:ext cx="1171275" cy="958326"/>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7" name="Google Shape;21487;p66"/>
          <p:cNvSpPr txBox="1">
            <a:spLocks noGrp="1"/>
          </p:cNvSpPr>
          <p:nvPr>
            <p:ph type="title"/>
          </p:nvPr>
        </p:nvSpPr>
        <p:spPr>
          <a:xfrm>
            <a:off x="4396321" y="2101809"/>
            <a:ext cx="4641095" cy="18361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BUSINESS UNDERSTANDING</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1489" name="Google Shape;21489;p66"/>
          <p:cNvSpPr/>
          <p:nvPr/>
        </p:nvSpPr>
        <p:spPr>
          <a:xfrm rot="10800000" flipH="1">
            <a:off x="0" y="3203971"/>
            <a:ext cx="2453875" cy="1939529"/>
          </a:xfrm>
          <a:custGeom>
            <a:avLst/>
            <a:gdLst/>
            <a:ahLst/>
            <a:cxnLst/>
            <a:rect l="l" t="t" r="r" b="b"/>
            <a:pathLst>
              <a:path w="8279" h="7456" extrusionOk="0">
                <a:moveTo>
                  <a:pt x="0" y="1"/>
                </a:moveTo>
                <a:lnTo>
                  <a:pt x="0" y="7455"/>
                </a:lnTo>
                <a:cubicBezTo>
                  <a:pt x="186" y="6235"/>
                  <a:pt x="652" y="5117"/>
                  <a:pt x="1443" y="4379"/>
                </a:cubicBezTo>
                <a:cubicBezTo>
                  <a:pt x="1850" y="3996"/>
                  <a:pt x="2252" y="3845"/>
                  <a:pt x="2651" y="3845"/>
                </a:cubicBezTo>
                <a:cubicBezTo>
                  <a:pt x="3415" y="3845"/>
                  <a:pt x="4166" y="4394"/>
                  <a:pt x="4910" y="4911"/>
                </a:cubicBezTo>
                <a:cubicBezTo>
                  <a:pt x="5426" y="5274"/>
                  <a:pt x="6011" y="5600"/>
                  <a:pt x="6597" y="5703"/>
                </a:cubicBezTo>
                <a:cubicBezTo>
                  <a:pt x="6686" y="5720"/>
                  <a:pt x="6778" y="5729"/>
                  <a:pt x="6871" y="5729"/>
                </a:cubicBezTo>
                <a:cubicBezTo>
                  <a:pt x="7335" y="5729"/>
                  <a:pt x="7820" y="5505"/>
                  <a:pt x="8019" y="4948"/>
                </a:cubicBezTo>
                <a:cubicBezTo>
                  <a:pt x="8279" y="4190"/>
                  <a:pt x="7937" y="3365"/>
                  <a:pt x="7660" y="2730"/>
                </a:cubicBezTo>
                <a:cubicBezTo>
                  <a:pt x="7590" y="2578"/>
                  <a:pt x="6560" y="87"/>
                  <a:pt x="6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90" name="Google Shape;21490;p66"/>
          <p:cNvGrpSpPr/>
          <p:nvPr/>
        </p:nvGrpSpPr>
        <p:grpSpPr>
          <a:xfrm rot="-5400000" flipH="1">
            <a:off x="7903210" y="540476"/>
            <a:ext cx="1830221" cy="691747"/>
            <a:chOff x="3838450" y="2686475"/>
            <a:chExt cx="434175" cy="164100"/>
          </a:xfrm>
        </p:grpSpPr>
        <p:sp>
          <p:nvSpPr>
            <p:cNvPr id="21491" name="Google Shape;21491;p66"/>
            <p:cNvSpPr/>
            <p:nvPr/>
          </p:nvSpPr>
          <p:spPr>
            <a:xfrm>
              <a:off x="4133050" y="2834375"/>
              <a:ext cx="6400" cy="6225"/>
            </a:xfrm>
            <a:custGeom>
              <a:avLst/>
              <a:gdLst/>
              <a:ahLst/>
              <a:cxnLst/>
              <a:rect l="l" t="t" r="r" b="b"/>
              <a:pathLst>
                <a:path w="256" h="249" extrusionOk="0">
                  <a:moveTo>
                    <a:pt x="139" y="1"/>
                  </a:moveTo>
                  <a:cubicBezTo>
                    <a:pt x="124" y="1"/>
                    <a:pt x="111" y="5"/>
                    <a:pt x="103" y="13"/>
                  </a:cubicBezTo>
                  <a:cubicBezTo>
                    <a:pt x="33" y="30"/>
                    <a:pt x="0" y="100"/>
                    <a:pt x="17" y="166"/>
                  </a:cubicBezTo>
                  <a:cubicBezTo>
                    <a:pt x="33" y="203"/>
                    <a:pt x="49" y="236"/>
                    <a:pt x="70" y="236"/>
                  </a:cubicBezTo>
                  <a:cubicBezTo>
                    <a:pt x="87" y="244"/>
                    <a:pt x="103" y="248"/>
                    <a:pt x="118" y="248"/>
                  </a:cubicBezTo>
                  <a:cubicBezTo>
                    <a:pt x="132" y="248"/>
                    <a:pt x="144" y="244"/>
                    <a:pt x="153" y="236"/>
                  </a:cubicBezTo>
                  <a:cubicBezTo>
                    <a:pt x="223" y="219"/>
                    <a:pt x="256" y="149"/>
                    <a:pt x="239" y="79"/>
                  </a:cubicBezTo>
                  <a:cubicBezTo>
                    <a:pt x="239" y="63"/>
                    <a:pt x="223" y="30"/>
                    <a:pt x="206" y="30"/>
                  </a:cubicBezTo>
                  <a:cubicBezTo>
                    <a:pt x="206" y="13"/>
                    <a:pt x="190" y="13"/>
                    <a:pt x="190" y="13"/>
                  </a:cubicBez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2" name="Google Shape;21492;p66"/>
            <p:cNvSpPr/>
            <p:nvPr/>
          </p:nvSpPr>
          <p:spPr>
            <a:xfrm>
              <a:off x="4017075" y="2766450"/>
              <a:ext cx="6425" cy="6325"/>
            </a:xfrm>
            <a:custGeom>
              <a:avLst/>
              <a:gdLst/>
              <a:ahLst/>
              <a:cxnLst/>
              <a:rect l="l" t="t" r="r" b="b"/>
              <a:pathLst>
                <a:path w="257" h="253" extrusionOk="0">
                  <a:moveTo>
                    <a:pt x="135" y="1"/>
                  </a:moveTo>
                  <a:cubicBezTo>
                    <a:pt x="120" y="1"/>
                    <a:pt x="104" y="5"/>
                    <a:pt x="87" y="13"/>
                  </a:cubicBezTo>
                  <a:cubicBezTo>
                    <a:pt x="34" y="34"/>
                    <a:pt x="1" y="100"/>
                    <a:pt x="17" y="170"/>
                  </a:cubicBezTo>
                  <a:cubicBezTo>
                    <a:pt x="29" y="221"/>
                    <a:pt x="61" y="253"/>
                    <a:pt x="104" y="253"/>
                  </a:cubicBezTo>
                  <a:cubicBezTo>
                    <a:pt x="119" y="253"/>
                    <a:pt x="136" y="249"/>
                    <a:pt x="153" y="240"/>
                  </a:cubicBezTo>
                  <a:cubicBezTo>
                    <a:pt x="207" y="219"/>
                    <a:pt x="256" y="153"/>
                    <a:pt x="240" y="83"/>
                  </a:cubicBezTo>
                  <a:cubicBezTo>
                    <a:pt x="223" y="67"/>
                    <a:pt x="223" y="50"/>
                    <a:pt x="207" y="34"/>
                  </a:cubicBezTo>
                  <a:cubicBezTo>
                    <a:pt x="190" y="13"/>
                    <a:pt x="190"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3" name="Google Shape;21493;p66"/>
            <p:cNvSpPr/>
            <p:nvPr/>
          </p:nvSpPr>
          <p:spPr>
            <a:xfrm>
              <a:off x="4014500" y="2814900"/>
              <a:ext cx="6000" cy="6600"/>
            </a:xfrm>
            <a:custGeom>
              <a:avLst/>
              <a:gdLst/>
              <a:ahLst/>
              <a:cxnLst/>
              <a:rect l="l" t="t" r="r" b="b"/>
              <a:pathLst>
                <a:path w="240" h="264" extrusionOk="0">
                  <a:moveTo>
                    <a:pt x="137" y="0"/>
                  </a:moveTo>
                  <a:cubicBezTo>
                    <a:pt x="87" y="0"/>
                    <a:pt x="17" y="54"/>
                    <a:pt x="1" y="120"/>
                  </a:cubicBezTo>
                  <a:cubicBezTo>
                    <a:pt x="1" y="157"/>
                    <a:pt x="1" y="190"/>
                    <a:pt x="17" y="207"/>
                  </a:cubicBezTo>
                  <a:cubicBezTo>
                    <a:pt x="34" y="240"/>
                    <a:pt x="50" y="260"/>
                    <a:pt x="87" y="260"/>
                  </a:cubicBezTo>
                  <a:cubicBezTo>
                    <a:pt x="95" y="262"/>
                    <a:pt x="103" y="263"/>
                    <a:pt x="111" y="263"/>
                  </a:cubicBezTo>
                  <a:cubicBezTo>
                    <a:pt x="166" y="263"/>
                    <a:pt x="209" y="215"/>
                    <a:pt x="223" y="157"/>
                  </a:cubicBezTo>
                  <a:cubicBezTo>
                    <a:pt x="240" y="104"/>
                    <a:pt x="223" y="54"/>
                    <a:pt x="190" y="33"/>
                  </a:cubicBezTo>
                  <a:cubicBezTo>
                    <a:pt x="190" y="17"/>
                    <a:pt x="174"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4" name="Google Shape;21494;p66"/>
            <p:cNvSpPr/>
            <p:nvPr/>
          </p:nvSpPr>
          <p:spPr>
            <a:xfrm>
              <a:off x="4004600" y="2842425"/>
              <a:ext cx="6025" cy="6500"/>
            </a:xfrm>
            <a:custGeom>
              <a:avLst/>
              <a:gdLst/>
              <a:ahLst/>
              <a:cxnLst/>
              <a:rect l="l" t="t" r="r" b="b"/>
              <a:pathLst>
                <a:path w="241" h="260" extrusionOk="0">
                  <a:moveTo>
                    <a:pt x="158" y="0"/>
                  </a:moveTo>
                  <a:cubicBezTo>
                    <a:pt x="137" y="0"/>
                    <a:pt x="104" y="0"/>
                    <a:pt x="87" y="17"/>
                  </a:cubicBezTo>
                  <a:cubicBezTo>
                    <a:pt x="54" y="33"/>
                    <a:pt x="17" y="66"/>
                    <a:pt x="17" y="120"/>
                  </a:cubicBezTo>
                  <a:cubicBezTo>
                    <a:pt x="1" y="153"/>
                    <a:pt x="17" y="190"/>
                    <a:pt x="34" y="206"/>
                  </a:cubicBezTo>
                  <a:cubicBezTo>
                    <a:pt x="34" y="239"/>
                    <a:pt x="71" y="256"/>
                    <a:pt x="104" y="256"/>
                  </a:cubicBezTo>
                  <a:cubicBezTo>
                    <a:pt x="111" y="258"/>
                    <a:pt x="118" y="259"/>
                    <a:pt x="125" y="259"/>
                  </a:cubicBezTo>
                  <a:cubicBezTo>
                    <a:pt x="170" y="259"/>
                    <a:pt x="209" y="214"/>
                    <a:pt x="224" y="153"/>
                  </a:cubicBezTo>
                  <a:lnTo>
                    <a:pt x="240" y="153"/>
                  </a:lnTo>
                  <a:cubicBezTo>
                    <a:pt x="240" y="103"/>
                    <a:pt x="224" y="50"/>
                    <a:pt x="207" y="33"/>
                  </a:cubicBezTo>
                  <a:cubicBezTo>
                    <a:pt x="191"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5" name="Google Shape;21495;p66"/>
            <p:cNvSpPr/>
            <p:nvPr/>
          </p:nvSpPr>
          <p:spPr>
            <a:xfrm>
              <a:off x="4004200" y="2827775"/>
              <a:ext cx="5600" cy="6525"/>
            </a:xfrm>
            <a:custGeom>
              <a:avLst/>
              <a:gdLst/>
              <a:ahLst/>
              <a:cxnLst/>
              <a:rect l="l" t="t" r="r" b="b"/>
              <a:pathLst>
                <a:path w="224" h="261" extrusionOk="0">
                  <a:moveTo>
                    <a:pt x="136" y="1"/>
                  </a:moveTo>
                  <a:cubicBezTo>
                    <a:pt x="103" y="1"/>
                    <a:pt x="87" y="1"/>
                    <a:pt x="50" y="17"/>
                  </a:cubicBezTo>
                  <a:cubicBezTo>
                    <a:pt x="33" y="54"/>
                    <a:pt x="17" y="71"/>
                    <a:pt x="0" y="104"/>
                  </a:cubicBezTo>
                  <a:cubicBezTo>
                    <a:pt x="0" y="137"/>
                    <a:pt x="0" y="174"/>
                    <a:pt x="17" y="207"/>
                  </a:cubicBezTo>
                  <a:cubicBezTo>
                    <a:pt x="33" y="223"/>
                    <a:pt x="50" y="240"/>
                    <a:pt x="87" y="261"/>
                  </a:cubicBezTo>
                  <a:cubicBezTo>
                    <a:pt x="136" y="261"/>
                    <a:pt x="207" y="223"/>
                    <a:pt x="223" y="137"/>
                  </a:cubicBezTo>
                  <a:cubicBezTo>
                    <a:pt x="223" y="104"/>
                    <a:pt x="223" y="87"/>
                    <a:pt x="207" y="54"/>
                  </a:cubicBezTo>
                  <a:cubicBezTo>
                    <a:pt x="207" y="34"/>
                    <a:pt x="207" y="34"/>
                    <a:pt x="190" y="34"/>
                  </a:cubicBezTo>
                  <a:cubicBezTo>
                    <a:pt x="174"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6" name="Google Shape;21496;p66"/>
            <p:cNvSpPr/>
            <p:nvPr/>
          </p:nvSpPr>
          <p:spPr>
            <a:xfrm>
              <a:off x="4007175" y="2781000"/>
              <a:ext cx="5600" cy="6400"/>
            </a:xfrm>
            <a:custGeom>
              <a:avLst/>
              <a:gdLst/>
              <a:ahLst/>
              <a:cxnLst/>
              <a:rect l="l" t="t" r="r" b="b"/>
              <a:pathLst>
                <a:path w="224" h="256" extrusionOk="0">
                  <a:moveTo>
                    <a:pt x="137" y="0"/>
                  </a:moveTo>
                  <a:cubicBezTo>
                    <a:pt x="121" y="0"/>
                    <a:pt x="88" y="0"/>
                    <a:pt x="55" y="17"/>
                  </a:cubicBezTo>
                  <a:cubicBezTo>
                    <a:pt x="34" y="49"/>
                    <a:pt x="17" y="70"/>
                    <a:pt x="1" y="103"/>
                  </a:cubicBezTo>
                  <a:cubicBezTo>
                    <a:pt x="1" y="136"/>
                    <a:pt x="1" y="173"/>
                    <a:pt x="17" y="206"/>
                  </a:cubicBezTo>
                  <a:cubicBezTo>
                    <a:pt x="34" y="223"/>
                    <a:pt x="55" y="239"/>
                    <a:pt x="88" y="256"/>
                  </a:cubicBezTo>
                  <a:cubicBezTo>
                    <a:pt x="137" y="256"/>
                    <a:pt x="207" y="223"/>
                    <a:pt x="224" y="136"/>
                  </a:cubicBezTo>
                  <a:cubicBezTo>
                    <a:pt x="224" y="103"/>
                    <a:pt x="224" y="87"/>
                    <a:pt x="207" y="49"/>
                  </a:cubicBezTo>
                  <a:cubicBezTo>
                    <a:pt x="207" y="33"/>
                    <a:pt x="207" y="33"/>
                    <a:pt x="191" y="33"/>
                  </a:cubicBezTo>
                  <a:cubicBezTo>
                    <a:pt x="174" y="17"/>
                    <a:pt x="15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7" name="Google Shape;21497;p66"/>
            <p:cNvSpPr/>
            <p:nvPr/>
          </p:nvSpPr>
          <p:spPr>
            <a:xfrm>
              <a:off x="4008950" y="2750325"/>
              <a:ext cx="6400" cy="6400"/>
            </a:xfrm>
            <a:custGeom>
              <a:avLst/>
              <a:gdLst/>
              <a:ahLst/>
              <a:cxnLst/>
              <a:rect l="l" t="t" r="r" b="b"/>
              <a:pathLst>
                <a:path w="256" h="256" extrusionOk="0">
                  <a:moveTo>
                    <a:pt x="130" y="0"/>
                  </a:moveTo>
                  <a:cubicBezTo>
                    <a:pt x="99" y="0"/>
                    <a:pt x="70" y="12"/>
                    <a:pt x="50" y="40"/>
                  </a:cubicBezTo>
                  <a:cubicBezTo>
                    <a:pt x="0" y="110"/>
                    <a:pt x="0" y="180"/>
                    <a:pt x="50" y="229"/>
                  </a:cubicBezTo>
                  <a:cubicBezTo>
                    <a:pt x="66" y="246"/>
                    <a:pt x="93" y="255"/>
                    <a:pt x="120" y="255"/>
                  </a:cubicBezTo>
                  <a:cubicBezTo>
                    <a:pt x="152" y="255"/>
                    <a:pt x="186" y="242"/>
                    <a:pt x="206" y="213"/>
                  </a:cubicBezTo>
                  <a:cubicBezTo>
                    <a:pt x="256" y="163"/>
                    <a:pt x="256" y="77"/>
                    <a:pt x="206" y="23"/>
                  </a:cubicBezTo>
                  <a:cubicBezTo>
                    <a:pt x="182" y="8"/>
                    <a:pt x="15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8" name="Google Shape;21498;p66"/>
            <p:cNvSpPr/>
            <p:nvPr/>
          </p:nvSpPr>
          <p:spPr>
            <a:xfrm>
              <a:off x="4002025" y="2764700"/>
              <a:ext cx="6000" cy="6500"/>
            </a:xfrm>
            <a:custGeom>
              <a:avLst/>
              <a:gdLst/>
              <a:ahLst/>
              <a:cxnLst/>
              <a:rect l="l" t="t" r="r" b="b"/>
              <a:pathLst>
                <a:path w="240" h="260" extrusionOk="0">
                  <a:moveTo>
                    <a:pt x="157" y="1"/>
                  </a:moveTo>
                  <a:cubicBezTo>
                    <a:pt x="87" y="1"/>
                    <a:pt x="17" y="50"/>
                    <a:pt x="17" y="120"/>
                  </a:cubicBezTo>
                  <a:cubicBezTo>
                    <a:pt x="1" y="153"/>
                    <a:pt x="1" y="186"/>
                    <a:pt x="17" y="207"/>
                  </a:cubicBezTo>
                  <a:cubicBezTo>
                    <a:pt x="34" y="240"/>
                    <a:pt x="71" y="256"/>
                    <a:pt x="87" y="256"/>
                  </a:cubicBezTo>
                  <a:cubicBezTo>
                    <a:pt x="97" y="258"/>
                    <a:pt x="105" y="259"/>
                    <a:pt x="114" y="259"/>
                  </a:cubicBezTo>
                  <a:cubicBezTo>
                    <a:pt x="170" y="259"/>
                    <a:pt x="209" y="214"/>
                    <a:pt x="223" y="153"/>
                  </a:cubicBezTo>
                  <a:cubicBezTo>
                    <a:pt x="240" y="120"/>
                    <a:pt x="240"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9" name="Google Shape;21499;p66"/>
            <p:cNvSpPr/>
            <p:nvPr/>
          </p:nvSpPr>
          <p:spPr>
            <a:xfrm>
              <a:off x="4050175" y="2839050"/>
              <a:ext cx="6000" cy="6475"/>
            </a:xfrm>
            <a:custGeom>
              <a:avLst/>
              <a:gdLst/>
              <a:ahLst/>
              <a:cxnLst/>
              <a:rect l="l" t="t" r="r" b="b"/>
              <a:pathLst>
                <a:path w="240" h="259" extrusionOk="0">
                  <a:moveTo>
                    <a:pt x="134" y="0"/>
                  </a:moveTo>
                  <a:cubicBezTo>
                    <a:pt x="120" y="0"/>
                    <a:pt x="103" y="5"/>
                    <a:pt x="87" y="16"/>
                  </a:cubicBezTo>
                  <a:cubicBezTo>
                    <a:pt x="50" y="16"/>
                    <a:pt x="33" y="49"/>
                    <a:pt x="17" y="82"/>
                  </a:cubicBezTo>
                  <a:cubicBezTo>
                    <a:pt x="0" y="98"/>
                    <a:pt x="0" y="135"/>
                    <a:pt x="0" y="168"/>
                  </a:cubicBezTo>
                  <a:cubicBezTo>
                    <a:pt x="14" y="226"/>
                    <a:pt x="64" y="259"/>
                    <a:pt x="119" y="259"/>
                  </a:cubicBezTo>
                  <a:cubicBezTo>
                    <a:pt x="130" y="259"/>
                    <a:pt x="142" y="258"/>
                    <a:pt x="153" y="255"/>
                  </a:cubicBezTo>
                  <a:cubicBezTo>
                    <a:pt x="206" y="222"/>
                    <a:pt x="239" y="152"/>
                    <a:pt x="223" y="82"/>
                  </a:cubicBezTo>
                  <a:cubicBezTo>
                    <a:pt x="223" y="65"/>
                    <a:pt x="206" y="49"/>
                    <a:pt x="190" y="32"/>
                  </a:cubicBezTo>
                  <a:cubicBezTo>
                    <a:pt x="190" y="16"/>
                    <a:pt x="190" y="16"/>
                    <a:pt x="169" y="16"/>
                  </a:cubicBezTo>
                  <a:cubicBezTo>
                    <a:pt x="161" y="5"/>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0" name="Google Shape;21500;p66"/>
            <p:cNvSpPr/>
            <p:nvPr/>
          </p:nvSpPr>
          <p:spPr>
            <a:xfrm>
              <a:off x="4021825" y="2784725"/>
              <a:ext cx="6000" cy="6350"/>
            </a:xfrm>
            <a:custGeom>
              <a:avLst/>
              <a:gdLst/>
              <a:ahLst/>
              <a:cxnLst/>
              <a:rect l="l" t="t" r="r" b="b"/>
              <a:pathLst>
                <a:path w="240" h="254" extrusionOk="0">
                  <a:moveTo>
                    <a:pt x="128" y="1"/>
                  </a:moveTo>
                  <a:cubicBezTo>
                    <a:pt x="71" y="1"/>
                    <a:pt x="17" y="49"/>
                    <a:pt x="17" y="107"/>
                  </a:cubicBezTo>
                  <a:cubicBezTo>
                    <a:pt x="0" y="144"/>
                    <a:pt x="0" y="177"/>
                    <a:pt x="33" y="210"/>
                  </a:cubicBezTo>
                  <a:cubicBezTo>
                    <a:pt x="33" y="230"/>
                    <a:pt x="66" y="247"/>
                    <a:pt x="87" y="247"/>
                  </a:cubicBezTo>
                  <a:cubicBezTo>
                    <a:pt x="97" y="252"/>
                    <a:pt x="106" y="254"/>
                    <a:pt x="116" y="254"/>
                  </a:cubicBezTo>
                  <a:cubicBezTo>
                    <a:pt x="138" y="254"/>
                    <a:pt x="158" y="242"/>
                    <a:pt x="169" y="230"/>
                  </a:cubicBezTo>
                  <a:cubicBezTo>
                    <a:pt x="207" y="210"/>
                    <a:pt x="223" y="177"/>
                    <a:pt x="223" y="144"/>
                  </a:cubicBezTo>
                  <a:cubicBezTo>
                    <a:pt x="240" y="107"/>
                    <a:pt x="223" y="74"/>
                    <a:pt x="223" y="41"/>
                  </a:cubicBezTo>
                  <a:cubicBezTo>
                    <a:pt x="207" y="41"/>
                    <a:pt x="207" y="24"/>
                    <a:pt x="207" y="24"/>
                  </a:cubicBezTo>
                  <a:cubicBezTo>
                    <a:pt x="190" y="24"/>
                    <a:pt x="190" y="24"/>
                    <a:pt x="190" y="4"/>
                  </a:cubicBezTo>
                  <a:lnTo>
                    <a:pt x="153" y="4"/>
                  </a:ln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1" name="Google Shape;21501;p66"/>
            <p:cNvSpPr/>
            <p:nvPr/>
          </p:nvSpPr>
          <p:spPr>
            <a:xfrm>
              <a:off x="4049750" y="2787925"/>
              <a:ext cx="6425" cy="6300"/>
            </a:xfrm>
            <a:custGeom>
              <a:avLst/>
              <a:gdLst/>
              <a:ahLst/>
              <a:cxnLst/>
              <a:rect l="l" t="t" r="r" b="b"/>
              <a:pathLst>
                <a:path w="257" h="252" extrusionOk="0">
                  <a:moveTo>
                    <a:pt x="136" y="1"/>
                  </a:moveTo>
                  <a:cubicBezTo>
                    <a:pt x="102" y="1"/>
                    <a:pt x="70" y="20"/>
                    <a:pt x="50" y="49"/>
                  </a:cubicBezTo>
                  <a:cubicBezTo>
                    <a:pt x="1" y="102"/>
                    <a:pt x="1" y="185"/>
                    <a:pt x="50" y="222"/>
                  </a:cubicBezTo>
                  <a:cubicBezTo>
                    <a:pt x="64" y="243"/>
                    <a:pt x="84" y="252"/>
                    <a:pt x="107" y="252"/>
                  </a:cubicBezTo>
                  <a:cubicBezTo>
                    <a:pt x="139" y="252"/>
                    <a:pt x="176" y="234"/>
                    <a:pt x="207" y="205"/>
                  </a:cubicBezTo>
                  <a:cubicBezTo>
                    <a:pt x="256" y="152"/>
                    <a:pt x="240" y="65"/>
                    <a:pt x="207" y="32"/>
                  </a:cubicBezTo>
                  <a:cubicBezTo>
                    <a:pt x="185" y="10"/>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2" name="Google Shape;21502;p66"/>
            <p:cNvSpPr/>
            <p:nvPr/>
          </p:nvSpPr>
          <p:spPr>
            <a:xfrm>
              <a:off x="4047600" y="2771350"/>
              <a:ext cx="6000" cy="6400"/>
            </a:xfrm>
            <a:custGeom>
              <a:avLst/>
              <a:gdLst/>
              <a:ahLst/>
              <a:cxnLst/>
              <a:rect l="l" t="t" r="r" b="b"/>
              <a:pathLst>
                <a:path w="240" h="256" extrusionOk="0">
                  <a:moveTo>
                    <a:pt x="128" y="1"/>
                  </a:moveTo>
                  <a:cubicBezTo>
                    <a:pt x="97" y="1"/>
                    <a:pt x="63" y="14"/>
                    <a:pt x="33" y="44"/>
                  </a:cubicBezTo>
                  <a:cubicBezTo>
                    <a:pt x="0" y="110"/>
                    <a:pt x="0" y="180"/>
                    <a:pt x="33" y="229"/>
                  </a:cubicBezTo>
                  <a:cubicBezTo>
                    <a:pt x="57" y="246"/>
                    <a:pt x="84" y="255"/>
                    <a:pt x="111" y="255"/>
                  </a:cubicBezTo>
                  <a:cubicBezTo>
                    <a:pt x="144" y="255"/>
                    <a:pt x="177" y="242"/>
                    <a:pt x="206" y="213"/>
                  </a:cubicBezTo>
                  <a:cubicBezTo>
                    <a:pt x="239" y="147"/>
                    <a:pt x="239" y="77"/>
                    <a:pt x="190" y="23"/>
                  </a:cubicBezTo>
                  <a:cubicBezTo>
                    <a:pt x="173" y="9"/>
                    <a:pt x="152"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3" name="Google Shape;21503;p66"/>
            <p:cNvSpPr/>
            <p:nvPr/>
          </p:nvSpPr>
          <p:spPr>
            <a:xfrm>
              <a:off x="4018825" y="2830350"/>
              <a:ext cx="6000" cy="6400"/>
            </a:xfrm>
            <a:custGeom>
              <a:avLst/>
              <a:gdLst/>
              <a:ahLst/>
              <a:cxnLst/>
              <a:rect l="l" t="t" r="r" b="b"/>
              <a:pathLst>
                <a:path w="240" h="256" extrusionOk="0">
                  <a:moveTo>
                    <a:pt x="104" y="1"/>
                  </a:moveTo>
                  <a:cubicBezTo>
                    <a:pt x="34" y="34"/>
                    <a:pt x="1" y="104"/>
                    <a:pt x="17" y="174"/>
                  </a:cubicBezTo>
                  <a:cubicBezTo>
                    <a:pt x="17" y="207"/>
                    <a:pt x="34" y="224"/>
                    <a:pt x="67" y="240"/>
                  </a:cubicBezTo>
                  <a:cubicBezTo>
                    <a:pt x="85" y="250"/>
                    <a:pt x="99" y="255"/>
                    <a:pt x="112" y="255"/>
                  </a:cubicBezTo>
                  <a:cubicBezTo>
                    <a:pt x="125" y="255"/>
                    <a:pt x="137" y="250"/>
                    <a:pt x="153" y="240"/>
                  </a:cubicBezTo>
                  <a:cubicBezTo>
                    <a:pt x="186" y="240"/>
                    <a:pt x="207" y="207"/>
                    <a:pt x="223" y="174"/>
                  </a:cubicBezTo>
                  <a:cubicBezTo>
                    <a:pt x="240" y="158"/>
                    <a:pt x="240" y="104"/>
                    <a:pt x="240" y="87"/>
                  </a:cubicBezTo>
                  <a:cubicBezTo>
                    <a:pt x="223" y="54"/>
                    <a:pt x="223" y="34"/>
                    <a:pt x="207" y="34"/>
                  </a:cubicBezTo>
                  <a:lnTo>
                    <a:pt x="186" y="17"/>
                  </a:ln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4" name="Google Shape;21504;p66"/>
            <p:cNvSpPr/>
            <p:nvPr/>
          </p:nvSpPr>
          <p:spPr>
            <a:xfrm>
              <a:off x="4022650" y="2802125"/>
              <a:ext cx="6000" cy="6275"/>
            </a:xfrm>
            <a:custGeom>
              <a:avLst/>
              <a:gdLst/>
              <a:ahLst/>
              <a:cxnLst/>
              <a:rect l="l" t="t" r="r" b="b"/>
              <a:pathLst>
                <a:path w="240" h="251" extrusionOk="0">
                  <a:moveTo>
                    <a:pt x="136" y="0"/>
                  </a:moveTo>
                  <a:cubicBezTo>
                    <a:pt x="121" y="0"/>
                    <a:pt x="103" y="4"/>
                    <a:pt x="87" y="13"/>
                  </a:cubicBezTo>
                  <a:cubicBezTo>
                    <a:pt x="54" y="13"/>
                    <a:pt x="33" y="50"/>
                    <a:pt x="17" y="66"/>
                  </a:cubicBezTo>
                  <a:cubicBezTo>
                    <a:pt x="0" y="99"/>
                    <a:pt x="0" y="132"/>
                    <a:pt x="17" y="169"/>
                  </a:cubicBezTo>
                  <a:cubicBezTo>
                    <a:pt x="17" y="202"/>
                    <a:pt x="33" y="219"/>
                    <a:pt x="70" y="235"/>
                  </a:cubicBezTo>
                  <a:cubicBezTo>
                    <a:pt x="79" y="246"/>
                    <a:pt x="91" y="251"/>
                    <a:pt x="106" y="251"/>
                  </a:cubicBezTo>
                  <a:cubicBezTo>
                    <a:pt x="121" y="251"/>
                    <a:pt x="138" y="246"/>
                    <a:pt x="157" y="235"/>
                  </a:cubicBezTo>
                  <a:cubicBezTo>
                    <a:pt x="207" y="219"/>
                    <a:pt x="240" y="153"/>
                    <a:pt x="223" y="83"/>
                  </a:cubicBezTo>
                  <a:cubicBezTo>
                    <a:pt x="223" y="50"/>
                    <a:pt x="207" y="29"/>
                    <a:pt x="207" y="29"/>
                  </a:cubicBezTo>
                  <a:cubicBezTo>
                    <a:pt x="190" y="13"/>
                    <a:pt x="190" y="13"/>
                    <a:pt x="174" y="13"/>
                  </a:cubicBezTo>
                  <a:cubicBezTo>
                    <a:pt x="165" y="4"/>
                    <a:pt x="152"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5" name="Google Shape;21505;p66"/>
            <p:cNvSpPr/>
            <p:nvPr/>
          </p:nvSpPr>
          <p:spPr>
            <a:xfrm>
              <a:off x="4045850" y="2819325"/>
              <a:ext cx="6000" cy="6625"/>
            </a:xfrm>
            <a:custGeom>
              <a:avLst/>
              <a:gdLst/>
              <a:ahLst/>
              <a:cxnLst/>
              <a:rect l="l" t="t" r="r" b="b"/>
              <a:pathLst>
                <a:path w="240" h="265" extrusionOk="0">
                  <a:moveTo>
                    <a:pt x="136" y="1"/>
                  </a:moveTo>
                  <a:cubicBezTo>
                    <a:pt x="121" y="1"/>
                    <a:pt x="103" y="5"/>
                    <a:pt x="87" y="13"/>
                  </a:cubicBezTo>
                  <a:cubicBezTo>
                    <a:pt x="33" y="46"/>
                    <a:pt x="0" y="116"/>
                    <a:pt x="17" y="186"/>
                  </a:cubicBezTo>
                  <a:cubicBezTo>
                    <a:pt x="17" y="219"/>
                    <a:pt x="33" y="236"/>
                    <a:pt x="70" y="252"/>
                  </a:cubicBezTo>
                  <a:cubicBezTo>
                    <a:pt x="78" y="260"/>
                    <a:pt x="91" y="265"/>
                    <a:pt x="106" y="265"/>
                  </a:cubicBezTo>
                  <a:cubicBezTo>
                    <a:pt x="121" y="265"/>
                    <a:pt x="138" y="260"/>
                    <a:pt x="157" y="252"/>
                  </a:cubicBezTo>
                  <a:cubicBezTo>
                    <a:pt x="206" y="236"/>
                    <a:pt x="239" y="149"/>
                    <a:pt x="239"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6" name="Google Shape;21506;p66"/>
            <p:cNvSpPr/>
            <p:nvPr/>
          </p:nvSpPr>
          <p:spPr>
            <a:xfrm>
              <a:off x="4054900" y="2742175"/>
              <a:ext cx="6000" cy="6425"/>
            </a:xfrm>
            <a:custGeom>
              <a:avLst/>
              <a:gdLst/>
              <a:ahLst/>
              <a:cxnLst/>
              <a:rect l="l" t="t" r="r" b="b"/>
              <a:pathLst>
                <a:path w="240" h="257" extrusionOk="0">
                  <a:moveTo>
                    <a:pt x="128" y="0"/>
                  </a:moveTo>
                  <a:cubicBezTo>
                    <a:pt x="95" y="0"/>
                    <a:pt x="61" y="13"/>
                    <a:pt x="34" y="40"/>
                  </a:cubicBezTo>
                  <a:cubicBezTo>
                    <a:pt x="17" y="56"/>
                    <a:pt x="17" y="77"/>
                    <a:pt x="17" y="94"/>
                  </a:cubicBezTo>
                  <a:cubicBezTo>
                    <a:pt x="1" y="143"/>
                    <a:pt x="17" y="197"/>
                    <a:pt x="34" y="230"/>
                  </a:cubicBezTo>
                  <a:cubicBezTo>
                    <a:pt x="53" y="249"/>
                    <a:pt x="80" y="257"/>
                    <a:pt x="105" y="257"/>
                  </a:cubicBezTo>
                  <a:cubicBezTo>
                    <a:pt x="123" y="257"/>
                    <a:pt x="140" y="253"/>
                    <a:pt x="153" y="246"/>
                  </a:cubicBezTo>
                  <a:cubicBezTo>
                    <a:pt x="170" y="230"/>
                    <a:pt x="186" y="230"/>
                    <a:pt x="207" y="213"/>
                  </a:cubicBezTo>
                  <a:cubicBezTo>
                    <a:pt x="240" y="143"/>
                    <a:pt x="240" y="77"/>
                    <a:pt x="207" y="23"/>
                  </a:cubicBezTo>
                  <a:cubicBezTo>
                    <a:pt x="183" y="9"/>
                    <a:pt x="155"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7" name="Google Shape;21507;p66"/>
            <p:cNvSpPr/>
            <p:nvPr/>
          </p:nvSpPr>
          <p:spPr>
            <a:xfrm>
              <a:off x="4118400" y="2771500"/>
              <a:ext cx="6100" cy="6525"/>
            </a:xfrm>
            <a:custGeom>
              <a:avLst/>
              <a:gdLst/>
              <a:ahLst/>
              <a:cxnLst/>
              <a:rect l="l" t="t" r="r" b="b"/>
              <a:pathLst>
                <a:path w="244" h="261" extrusionOk="0">
                  <a:moveTo>
                    <a:pt x="157" y="1"/>
                  </a:moveTo>
                  <a:cubicBezTo>
                    <a:pt x="87" y="1"/>
                    <a:pt x="38" y="54"/>
                    <a:pt x="17" y="120"/>
                  </a:cubicBezTo>
                  <a:cubicBezTo>
                    <a:pt x="1" y="157"/>
                    <a:pt x="17" y="190"/>
                    <a:pt x="38" y="207"/>
                  </a:cubicBezTo>
                  <a:cubicBezTo>
                    <a:pt x="38" y="244"/>
                    <a:pt x="71" y="260"/>
                    <a:pt x="104" y="260"/>
                  </a:cubicBezTo>
                  <a:cubicBezTo>
                    <a:pt x="120" y="260"/>
                    <a:pt x="157" y="260"/>
                    <a:pt x="190" y="244"/>
                  </a:cubicBezTo>
                  <a:cubicBezTo>
                    <a:pt x="207" y="223"/>
                    <a:pt x="223" y="190"/>
                    <a:pt x="244" y="157"/>
                  </a:cubicBezTo>
                  <a:cubicBezTo>
                    <a:pt x="244" y="120"/>
                    <a:pt x="244" y="87"/>
                    <a:pt x="223" y="54"/>
                  </a:cubicBezTo>
                  <a:lnTo>
                    <a:pt x="207" y="38"/>
                  </a:lnTo>
                  <a:cubicBezTo>
                    <a:pt x="190"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8" name="Google Shape;21508;p66"/>
            <p:cNvSpPr/>
            <p:nvPr/>
          </p:nvSpPr>
          <p:spPr>
            <a:xfrm>
              <a:off x="4127050" y="2817075"/>
              <a:ext cx="5600" cy="6400"/>
            </a:xfrm>
            <a:custGeom>
              <a:avLst/>
              <a:gdLst/>
              <a:ahLst/>
              <a:cxnLst/>
              <a:rect l="l" t="t" r="r" b="b"/>
              <a:pathLst>
                <a:path w="224" h="256" extrusionOk="0">
                  <a:moveTo>
                    <a:pt x="137" y="0"/>
                  </a:moveTo>
                  <a:cubicBezTo>
                    <a:pt x="120" y="0"/>
                    <a:pt x="83" y="0"/>
                    <a:pt x="67" y="17"/>
                  </a:cubicBezTo>
                  <a:cubicBezTo>
                    <a:pt x="34" y="33"/>
                    <a:pt x="17" y="70"/>
                    <a:pt x="1" y="103"/>
                  </a:cubicBezTo>
                  <a:cubicBezTo>
                    <a:pt x="1" y="136"/>
                    <a:pt x="1" y="173"/>
                    <a:pt x="17" y="206"/>
                  </a:cubicBezTo>
                  <a:cubicBezTo>
                    <a:pt x="34" y="223"/>
                    <a:pt x="50" y="239"/>
                    <a:pt x="83" y="256"/>
                  </a:cubicBezTo>
                  <a:cubicBezTo>
                    <a:pt x="137" y="256"/>
                    <a:pt x="186" y="223"/>
                    <a:pt x="224" y="153"/>
                  </a:cubicBezTo>
                  <a:lnTo>
                    <a:pt x="224" y="136"/>
                  </a:lnTo>
                  <a:cubicBezTo>
                    <a:pt x="224" y="103"/>
                    <a:pt x="224"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9" name="Google Shape;21509;p66"/>
            <p:cNvSpPr/>
            <p:nvPr/>
          </p:nvSpPr>
          <p:spPr>
            <a:xfrm>
              <a:off x="4129125" y="2709250"/>
              <a:ext cx="6100" cy="6525"/>
            </a:xfrm>
            <a:custGeom>
              <a:avLst/>
              <a:gdLst/>
              <a:ahLst/>
              <a:cxnLst/>
              <a:rect l="l" t="t" r="r" b="b"/>
              <a:pathLst>
                <a:path w="244" h="261" extrusionOk="0">
                  <a:moveTo>
                    <a:pt x="157" y="0"/>
                  </a:moveTo>
                  <a:cubicBezTo>
                    <a:pt x="87" y="0"/>
                    <a:pt x="37" y="33"/>
                    <a:pt x="21" y="104"/>
                  </a:cubicBezTo>
                  <a:cubicBezTo>
                    <a:pt x="0" y="137"/>
                    <a:pt x="21" y="174"/>
                    <a:pt x="37" y="207"/>
                  </a:cubicBezTo>
                  <a:cubicBezTo>
                    <a:pt x="37" y="240"/>
                    <a:pt x="70" y="260"/>
                    <a:pt x="103" y="260"/>
                  </a:cubicBezTo>
                  <a:cubicBezTo>
                    <a:pt x="157" y="260"/>
                    <a:pt x="227" y="223"/>
                    <a:pt x="244" y="157"/>
                  </a:cubicBezTo>
                  <a:cubicBezTo>
                    <a:pt x="244" y="120"/>
                    <a:pt x="244" y="87"/>
                    <a:pt x="227" y="54"/>
                  </a:cubicBezTo>
                  <a:lnTo>
                    <a:pt x="206" y="33"/>
                  </a:lnTo>
                  <a:cubicBezTo>
                    <a:pt x="190"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0" name="Google Shape;21510;p66"/>
            <p:cNvSpPr/>
            <p:nvPr/>
          </p:nvSpPr>
          <p:spPr>
            <a:xfrm>
              <a:off x="4130875" y="2724800"/>
              <a:ext cx="6525" cy="6525"/>
            </a:xfrm>
            <a:custGeom>
              <a:avLst/>
              <a:gdLst/>
              <a:ahLst/>
              <a:cxnLst/>
              <a:rect l="l" t="t" r="r" b="b"/>
              <a:pathLst>
                <a:path w="261" h="261" extrusionOk="0">
                  <a:moveTo>
                    <a:pt x="146" y="0"/>
                  </a:moveTo>
                  <a:cubicBezTo>
                    <a:pt x="111" y="0"/>
                    <a:pt x="73" y="19"/>
                    <a:pt x="54" y="51"/>
                  </a:cubicBezTo>
                  <a:cubicBezTo>
                    <a:pt x="0" y="100"/>
                    <a:pt x="0" y="187"/>
                    <a:pt x="54" y="236"/>
                  </a:cubicBezTo>
                  <a:cubicBezTo>
                    <a:pt x="75" y="252"/>
                    <a:pt x="99" y="261"/>
                    <a:pt x="123" y="261"/>
                  </a:cubicBezTo>
                  <a:cubicBezTo>
                    <a:pt x="156" y="261"/>
                    <a:pt x="187" y="244"/>
                    <a:pt x="207" y="203"/>
                  </a:cubicBezTo>
                  <a:cubicBezTo>
                    <a:pt x="260" y="154"/>
                    <a:pt x="260" y="67"/>
                    <a:pt x="207" y="30"/>
                  </a:cubicBezTo>
                  <a:cubicBezTo>
                    <a:pt x="193" y="10"/>
                    <a:pt x="170"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1" name="Google Shape;21511;p66"/>
            <p:cNvSpPr/>
            <p:nvPr/>
          </p:nvSpPr>
          <p:spPr>
            <a:xfrm>
              <a:off x="4130875" y="2772200"/>
              <a:ext cx="6525" cy="6400"/>
            </a:xfrm>
            <a:custGeom>
              <a:avLst/>
              <a:gdLst/>
              <a:ahLst/>
              <a:cxnLst/>
              <a:rect l="l" t="t" r="r" b="b"/>
              <a:pathLst>
                <a:path w="261" h="256" extrusionOk="0">
                  <a:moveTo>
                    <a:pt x="144" y="0"/>
                  </a:moveTo>
                  <a:cubicBezTo>
                    <a:pt x="114" y="0"/>
                    <a:pt x="81" y="14"/>
                    <a:pt x="54" y="43"/>
                  </a:cubicBezTo>
                  <a:cubicBezTo>
                    <a:pt x="0" y="113"/>
                    <a:pt x="17" y="179"/>
                    <a:pt x="54" y="232"/>
                  </a:cubicBezTo>
                  <a:cubicBezTo>
                    <a:pt x="71" y="249"/>
                    <a:pt x="87" y="249"/>
                    <a:pt x="104" y="249"/>
                  </a:cubicBezTo>
                  <a:cubicBezTo>
                    <a:pt x="112" y="253"/>
                    <a:pt x="123" y="255"/>
                    <a:pt x="133" y="255"/>
                  </a:cubicBezTo>
                  <a:cubicBezTo>
                    <a:pt x="163" y="255"/>
                    <a:pt x="195" y="240"/>
                    <a:pt x="207" y="216"/>
                  </a:cubicBezTo>
                  <a:cubicBezTo>
                    <a:pt x="240" y="162"/>
                    <a:pt x="260" y="113"/>
                    <a:pt x="240" y="76"/>
                  </a:cubicBezTo>
                  <a:cubicBezTo>
                    <a:pt x="240" y="59"/>
                    <a:pt x="223" y="43"/>
                    <a:pt x="207" y="26"/>
                  </a:cubicBezTo>
                  <a:cubicBezTo>
                    <a:pt x="192" y="9"/>
                    <a:pt x="169"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2" name="Google Shape;21512;p66"/>
            <p:cNvSpPr/>
            <p:nvPr/>
          </p:nvSpPr>
          <p:spPr>
            <a:xfrm>
              <a:off x="4126125" y="2802250"/>
              <a:ext cx="5600" cy="6350"/>
            </a:xfrm>
            <a:custGeom>
              <a:avLst/>
              <a:gdLst/>
              <a:ahLst/>
              <a:cxnLst/>
              <a:rect l="l" t="t" r="r" b="b"/>
              <a:pathLst>
                <a:path w="224" h="254" extrusionOk="0">
                  <a:moveTo>
                    <a:pt x="120" y="1"/>
                  </a:moveTo>
                  <a:cubicBezTo>
                    <a:pt x="101" y="1"/>
                    <a:pt x="78" y="12"/>
                    <a:pt x="54" y="24"/>
                  </a:cubicBezTo>
                  <a:cubicBezTo>
                    <a:pt x="38" y="45"/>
                    <a:pt x="17" y="78"/>
                    <a:pt x="1" y="111"/>
                  </a:cubicBezTo>
                  <a:cubicBezTo>
                    <a:pt x="1" y="148"/>
                    <a:pt x="1" y="181"/>
                    <a:pt x="17" y="197"/>
                  </a:cubicBezTo>
                  <a:cubicBezTo>
                    <a:pt x="38" y="230"/>
                    <a:pt x="54" y="251"/>
                    <a:pt x="87" y="251"/>
                  </a:cubicBezTo>
                  <a:cubicBezTo>
                    <a:pt x="96" y="253"/>
                    <a:pt x="104" y="254"/>
                    <a:pt x="112" y="254"/>
                  </a:cubicBezTo>
                  <a:cubicBezTo>
                    <a:pt x="169" y="254"/>
                    <a:pt x="209" y="206"/>
                    <a:pt x="223" y="148"/>
                  </a:cubicBezTo>
                  <a:cubicBezTo>
                    <a:pt x="223" y="111"/>
                    <a:pt x="223" y="78"/>
                    <a:pt x="207" y="61"/>
                  </a:cubicBezTo>
                  <a:cubicBezTo>
                    <a:pt x="207" y="45"/>
                    <a:pt x="207" y="45"/>
                    <a:pt x="190" y="24"/>
                  </a:cubicBezTo>
                  <a:cubicBezTo>
                    <a:pt x="174" y="8"/>
                    <a:pt x="157" y="8"/>
                    <a:pt x="141" y="8"/>
                  </a:cubicBezTo>
                  <a:cubicBezTo>
                    <a:pt x="135" y="3"/>
                    <a:pt x="128"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3" name="Google Shape;21513;p66"/>
            <p:cNvSpPr/>
            <p:nvPr/>
          </p:nvSpPr>
          <p:spPr>
            <a:xfrm>
              <a:off x="4129125" y="2755450"/>
              <a:ext cx="6100" cy="6300"/>
            </a:xfrm>
            <a:custGeom>
              <a:avLst/>
              <a:gdLst/>
              <a:ahLst/>
              <a:cxnLst/>
              <a:rect l="l" t="t" r="r" b="b"/>
              <a:pathLst>
                <a:path w="244" h="252" extrusionOk="0">
                  <a:moveTo>
                    <a:pt x="121" y="1"/>
                  </a:moveTo>
                  <a:cubicBezTo>
                    <a:pt x="103" y="1"/>
                    <a:pt x="77" y="13"/>
                    <a:pt x="54" y="24"/>
                  </a:cubicBezTo>
                  <a:cubicBezTo>
                    <a:pt x="37" y="41"/>
                    <a:pt x="21" y="78"/>
                    <a:pt x="0" y="111"/>
                  </a:cubicBezTo>
                  <a:cubicBezTo>
                    <a:pt x="0" y="144"/>
                    <a:pt x="0" y="181"/>
                    <a:pt x="21" y="197"/>
                  </a:cubicBezTo>
                  <a:cubicBezTo>
                    <a:pt x="37" y="230"/>
                    <a:pt x="54" y="247"/>
                    <a:pt x="87" y="247"/>
                  </a:cubicBezTo>
                  <a:cubicBezTo>
                    <a:pt x="97" y="250"/>
                    <a:pt x="107" y="251"/>
                    <a:pt x="117" y="251"/>
                  </a:cubicBezTo>
                  <a:cubicBezTo>
                    <a:pt x="171" y="251"/>
                    <a:pt x="210" y="204"/>
                    <a:pt x="227" y="144"/>
                  </a:cubicBezTo>
                  <a:cubicBezTo>
                    <a:pt x="244" y="111"/>
                    <a:pt x="227" y="78"/>
                    <a:pt x="206" y="61"/>
                  </a:cubicBezTo>
                  <a:cubicBezTo>
                    <a:pt x="206" y="41"/>
                    <a:pt x="206" y="41"/>
                    <a:pt x="190" y="24"/>
                  </a:cubicBezTo>
                  <a:cubicBezTo>
                    <a:pt x="190" y="8"/>
                    <a:pt x="174" y="8"/>
                    <a:pt x="141" y="8"/>
                  </a:cubicBezTo>
                  <a:cubicBezTo>
                    <a:pt x="136" y="3"/>
                    <a:pt x="129"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4" name="Google Shape;21514;p66"/>
            <p:cNvSpPr/>
            <p:nvPr/>
          </p:nvSpPr>
          <p:spPr>
            <a:xfrm>
              <a:off x="3997700" y="2812150"/>
              <a:ext cx="6100" cy="6375"/>
            </a:xfrm>
            <a:custGeom>
              <a:avLst/>
              <a:gdLst/>
              <a:ahLst/>
              <a:cxnLst/>
              <a:rect l="l" t="t" r="r" b="b"/>
              <a:pathLst>
                <a:path w="244" h="255" extrusionOk="0">
                  <a:moveTo>
                    <a:pt x="131" y="1"/>
                  </a:moveTo>
                  <a:cubicBezTo>
                    <a:pt x="98" y="1"/>
                    <a:pt x="65" y="13"/>
                    <a:pt x="38" y="40"/>
                  </a:cubicBezTo>
                  <a:cubicBezTo>
                    <a:pt x="1" y="110"/>
                    <a:pt x="1" y="181"/>
                    <a:pt x="38" y="230"/>
                  </a:cubicBezTo>
                  <a:cubicBezTo>
                    <a:pt x="54" y="247"/>
                    <a:pt x="71" y="247"/>
                    <a:pt x="87" y="247"/>
                  </a:cubicBezTo>
                  <a:cubicBezTo>
                    <a:pt x="97" y="252"/>
                    <a:pt x="109" y="255"/>
                    <a:pt x="120" y="255"/>
                  </a:cubicBezTo>
                  <a:cubicBezTo>
                    <a:pt x="150" y="255"/>
                    <a:pt x="183" y="237"/>
                    <a:pt x="207" y="214"/>
                  </a:cubicBezTo>
                  <a:cubicBezTo>
                    <a:pt x="244" y="164"/>
                    <a:pt x="244" y="110"/>
                    <a:pt x="227" y="77"/>
                  </a:cubicBezTo>
                  <a:cubicBezTo>
                    <a:pt x="227" y="61"/>
                    <a:pt x="207" y="40"/>
                    <a:pt x="207" y="24"/>
                  </a:cubicBezTo>
                  <a:cubicBezTo>
                    <a:pt x="185" y="9"/>
                    <a:pt x="158"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5" name="Google Shape;21515;p66"/>
            <p:cNvSpPr/>
            <p:nvPr/>
          </p:nvSpPr>
          <p:spPr>
            <a:xfrm>
              <a:off x="3991725" y="2840775"/>
              <a:ext cx="6000" cy="6725"/>
            </a:xfrm>
            <a:custGeom>
              <a:avLst/>
              <a:gdLst/>
              <a:ahLst/>
              <a:cxnLst/>
              <a:rect l="l" t="t" r="r" b="b"/>
              <a:pathLst>
                <a:path w="240" h="269" extrusionOk="0">
                  <a:moveTo>
                    <a:pt x="141" y="0"/>
                  </a:moveTo>
                  <a:cubicBezTo>
                    <a:pt x="125" y="0"/>
                    <a:pt x="112" y="4"/>
                    <a:pt x="104" y="13"/>
                  </a:cubicBezTo>
                  <a:cubicBezTo>
                    <a:pt x="33" y="50"/>
                    <a:pt x="1" y="116"/>
                    <a:pt x="17" y="186"/>
                  </a:cubicBezTo>
                  <a:cubicBezTo>
                    <a:pt x="33" y="219"/>
                    <a:pt x="54" y="235"/>
                    <a:pt x="71" y="256"/>
                  </a:cubicBezTo>
                  <a:cubicBezTo>
                    <a:pt x="87" y="264"/>
                    <a:pt x="104" y="268"/>
                    <a:pt x="119" y="268"/>
                  </a:cubicBezTo>
                  <a:cubicBezTo>
                    <a:pt x="133" y="268"/>
                    <a:pt x="147" y="264"/>
                    <a:pt x="157" y="256"/>
                  </a:cubicBezTo>
                  <a:cubicBezTo>
                    <a:pt x="190" y="235"/>
                    <a:pt x="207" y="219"/>
                    <a:pt x="223" y="186"/>
                  </a:cubicBezTo>
                  <a:cubicBezTo>
                    <a:pt x="240" y="153"/>
                    <a:pt x="240" y="116"/>
                    <a:pt x="240" y="83"/>
                  </a:cubicBezTo>
                  <a:cubicBezTo>
                    <a:pt x="240" y="66"/>
                    <a:pt x="223" y="50"/>
                    <a:pt x="207" y="29"/>
                  </a:cubicBezTo>
                  <a:lnTo>
                    <a:pt x="190" y="13"/>
                  </a:lnTo>
                  <a:cubicBezTo>
                    <a:pt x="174" y="4"/>
                    <a:pt x="15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6" name="Google Shape;21516;p66"/>
            <p:cNvSpPr/>
            <p:nvPr/>
          </p:nvSpPr>
          <p:spPr>
            <a:xfrm>
              <a:off x="3996475" y="2797200"/>
              <a:ext cx="6000" cy="6350"/>
            </a:xfrm>
            <a:custGeom>
              <a:avLst/>
              <a:gdLst/>
              <a:ahLst/>
              <a:cxnLst/>
              <a:rect l="l" t="t" r="r" b="b"/>
              <a:pathLst>
                <a:path w="240" h="254" extrusionOk="0">
                  <a:moveTo>
                    <a:pt x="129" y="0"/>
                  </a:moveTo>
                  <a:cubicBezTo>
                    <a:pt x="74" y="0"/>
                    <a:pt x="31" y="49"/>
                    <a:pt x="17" y="107"/>
                  </a:cubicBezTo>
                  <a:cubicBezTo>
                    <a:pt x="0" y="144"/>
                    <a:pt x="17" y="177"/>
                    <a:pt x="17" y="210"/>
                  </a:cubicBezTo>
                  <a:cubicBezTo>
                    <a:pt x="33" y="226"/>
                    <a:pt x="70" y="247"/>
                    <a:pt x="87" y="247"/>
                  </a:cubicBezTo>
                  <a:cubicBezTo>
                    <a:pt x="96" y="251"/>
                    <a:pt x="106" y="253"/>
                    <a:pt x="115" y="253"/>
                  </a:cubicBezTo>
                  <a:cubicBezTo>
                    <a:pt x="138" y="253"/>
                    <a:pt x="159" y="241"/>
                    <a:pt x="173" y="226"/>
                  </a:cubicBezTo>
                  <a:cubicBezTo>
                    <a:pt x="206" y="210"/>
                    <a:pt x="223" y="177"/>
                    <a:pt x="223" y="144"/>
                  </a:cubicBezTo>
                  <a:cubicBezTo>
                    <a:pt x="239" y="107"/>
                    <a:pt x="239" y="74"/>
                    <a:pt x="223" y="57"/>
                  </a:cubicBezTo>
                  <a:cubicBezTo>
                    <a:pt x="206" y="41"/>
                    <a:pt x="206" y="41"/>
                    <a:pt x="206" y="20"/>
                  </a:cubicBezTo>
                  <a:cubicBezTo>
                    <a:pt x="190" y="3"/>
                    <a:pt x="173" y="3"/>
                    <a:pt x="153" y="3"/>
                  </a:cubicBezTo>
                  <a:cubicBezTo>
                    <a:pt x="145" y="1"/>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7" name="Google Shape;21517;p66"/>
            <p:cNvSpPr/>
            <p:nvPr/>
          </p:nvSpPr>
          <p:spPr>
            <a:xfrm>
              <a:off x="3989975" y="2824000"/>
              <a:ext cx="6100" cy="6450"/>
            </a:xfrm>
            <a:custGeom>
              <a:avLst/>
              <a:gdLst/>
              <a:ahLst/>
              <a:cxnLst/>
              <a:rect l="l" t="t" r="r" b="b"/>
              <a:pathLst>
                <a:path w="244" h="258" extrusionOk="0">
                  <a:moveTo>
                    <a:pt x="134" y="1"/>
                  </a:moveTo>
                  <a:cubicBezTo>
                    <a:pt x="103" y="1"/>
                    <a:pt x="67" y="20"/>
                    <a:pt x="38" y="49"/>
                  </a:cubicBezTo>
                  <a:cubicBezTo>
                    <a:pt x="21" y="65"/>
                    <a:pt x="21" y="82"/>
                    <a:pt x="21" y="102"/>
                  </a:cubicBezTo>
                  <a:cubicBezTo>
                    <a:pt x="0" y="152"/>
                    <a:pt x="0" y="205"/>
                    <a:pt x="38" y="238"/>
                  </a:cubicBezTo>
                  <a:cubicBezTo>
                    <a:pt x="57" y="248"/>
                    <a:pt x="82" y="257"/>
                    <a:pt x="107" y="257"/>
                  </a:cubicBezTo>
                  <a:cubicBezTo>
                    <a:pt x="126" y="257"/>
                    <a:pt x="143" y="252"/>
                    <a:pt x="157" y="238"/>
                  </a:cubicBezTo>
                  <a:cubicBezTo>
                    <a:pt x="174" y="238"/>
                    <a:pt x="190" y="222"/>
                    <a:pt x="207" y="205"/>
                  </a:cubicBezTo>
                  <a:cubicBezTo>
                    <a:pt x="244" y="152"/>
                    <a:pt x="244" y="65"/>
                    <a:pt x="190" y="32"/>
                  </a:cubicBezTo>
                  <a:cubicBezTo>
                    <a:pt x="176" y="10"/>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8" name="Google Shape;21518;p66"/>
            <p:cNvSpPr/>
            <p:nvPr/>
          </p:nvSpPr>
          <p:spPr>
            <a:xfrm>
              <a:off x="3994725" y="2749650"/>
              <a:ext cx="5575" cy="4850"/>
            </a:xfrm>
            <a:custGeom>
              <a:avLst/>
              <a:gdLst/>
              <a:ahLst/>
              <a:cxnLst/>
              <a:rect l="l" t="t" r="r" b="b"/>
              <a:pathLst>
                <a:path w="223" h="194" extrusionOk="0">
                  <a:moveTo>
                    <a:pt x="17" y="1"/>
                  </a:moveTo>
                  <a:cubicBezTo>
                    <a:pt x="17" y="17"/>
                    <a:pt x="17" y="34"/>
                    <a:pt x="0" y="34"/>
                  </a:cubicBezTo>
                  <a:cubicBezTo>
                    <a:pt x="0" y="67"/>
                    <a:pt x="0" y="104"/>
                    <a:pt x="17" y="137"/>
                  </a:cubicBezTo>
                  <a:cubicBezTo>
                    <a:pt x="37" y="170"/>
                    <a:pt x="54" y="190"/>
                    <a:pt x="87" y="190"/>
                  </a:cubicBezTo>
                  <a:cubicBezTo>
                    <a:pt x="95" y="192"/>
                    <a:pt x="104" y="193"/>
                    <a:pt x="112" y="193"/>
                  </a:cubicBezTo>
                  <a:cubicBezTo>
                    <a:pt x="169" y="193"/>
                    <a:pt x="208" y="145"/>
                    <a:pt x="223" y="87"/>
                  </a:cubicBez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9" name="Google Shape;21519;p66"/>
            <p:cNvSpPr/>
            <p:nvPr/>
          </p:nvSpPr>
          <p:spPr>
            <a:xfrm>
              <a:off x="3993075" y="2782350"/>
              <a:ext cx="6000" cy="6725"/>
            </a:xfrm>
            <a:custGeom>
              <a:avLst/>
              <a:gdLst/>
              <a:ahLst/>
              <a:cxnLst/>
              <a:rect l="l" t="t" r="r" b="b"/>
              <a:pathLst>
                <a:path w="240" h="269" extrusionOk="0">
                  <a:moveTo>
                    <a:pt x="127" y="1"/>
                  </a:moveTo>
                  <a:cubicBezTo>
                    <a:pt x="115" y="1"/>
                    <a:pt x="101" y="6"/>
                    <a:pt x="83" y="16"/>
                  </a:cubicBezTo>
                  <a:cubicBezTo>
                    <a:pt x="50" y="33"/>
                    <a:pt x="33" y="49"/>
                    <a:pt x="17" y="82"/>
                  </a:cubicBezTo>
                  <a:cubicBezTo>
                    <a:pt x="0" y="119"/>
                    <a:pt x="0" y="152"/>
                    <a:pt x="0" y="185"/>
                  </a:cubicBezTo>
                  <a:cubicBezTo>
                    <a:pt x="12" y="237"/>
                    <a:pt x="51" y="268"/>
                    <a:pt x="99" y="268"/>
                  </a:cubicBezTo>
                  <a:cubicBezTo>
                    <a:pt x="116" y="268"/>
                    <a:pt x="134" y="264"/>
                    <a:pt x="153" y="255"/>
                  </a:cubicBezTo>
                  <a:cubicBezTo>
                    <a:pt x="206" y="239"/>
                    <a:pt x="239" y="152"/>
                    <a:pt x="223" y="82"/>
                  </a:cubicBezTo>
                  <a:cubicBezTo>
                    <a:pt x="223" y="66"/>
                    <a:pt x="206" y="49"/>
                    <a:pt x="186" y="33"/>
                  </a:cubicBezTo>
                  <a:lnTo>
                    <a:pt x="169" y="16"/>
                  </a:lnTo>
                  <a:cubicBezTo>
                    <a:pt x="153" y="6"/>
                    <a:pt x="140"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0" name="Google Shape;21520;p66"/>
            <p:cNvSpPr/>
            <p:nvPr/>
          </p:nvSpPr>
          <p:spPr>
            <a:xfrm>
              <a:off x="3988725" y="2763050"/>
              <a:ext cx="6025" cy="6325"/>
            </a:xfrm>
            <a:custGeom>
              <a:avLst/>
              <a:gdLst/>
              <a:ahLst/>
              <a:cxnLst/>
              <a:rect l="l" t="t" r="r" b="b"/>
              <a:pathLst>
                <a:path w="241" h="253" extrusionOk="0">
                  <a:moveTo>
                    <a:pt x="135" y="1"/>
                  </a:moveTo>
                  <a:cubicBezTo>
                    <a:pt x="121" y="1"/>
                    <a:pt x="104" y="5"/>
                    <a:pt x="88" y="13"/>
                  </a:cubicBezTo>
                  <a:cubicBezTo>
                    <a:pt x="34" y="29"/>
                    <a:pt x="1" y="116"/>
                    <a:pt x="17" y="170"/>
                  </a:cubicBezTo>
                  <a:cubicBezTo>
                    <a:pt x="17" y="203"/>
                    <a:pt x="34" y="236"/>
                    <a:pt x="71" y="252"/>
                  </a:cubicBezTo>
                  <a:lnTo>
                    <a:pt x="153" y="252"/>
                  </a:lnTo>
                  <a:cubicBezTo>
                    <a:pt x="207" y="219"/>
                    <a:pt x="240" y="149"/>
                    <a:pt x="224" y="83"/>
                  </a:cubicBezTo>
                  <a:cubicBezTo>
                    <a:pt x="224" y="67"/>
                    <a:pt x="224" y="46"/>
                    <a:pt x="207" y="29"/>
                  </a:cubicBezTo>
                  <a:cubicBezTo>
                    <a:pt x="191" y="13"/>
                    <a:pt x="191"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1" name="Google Shape;21521;p66"/>
            <p:cNvSpPr/>
            <p:nvPr/>
          </p:nvSpPr>
          <p:spPr>
            <a:xfrm>
              <a:off x="3984825" y="2809025"/>
              <a:ext cx="6100" cy="6200"/>
            </a:xfrm>
            <a:custGeom>
              <a:avLst/>
              <a:gdLst/>
              <a:ahLst/>
              <a:cxnLst/>
              <a:rect l="l" t="t" r="r" b="b"/>
              <a:pathLst>
                <a:path w="244" h="248" extrusionOk="0">
                  <a:moveTo>
                    <a:pt x="138" y="0"/>
                  </a:moveTo>
                  <a:cubicBezTo>
                    <a:pt x="123" y="0"/>
                    <a:pt x="105" y="5"/>
                    <a:pt x="87" y="13"/>
                  </a:cubicBezTo>
                  <a:cubicBezTo>
                    <a:pt x="37" y="29"/>
                    <a:pt x="0" y="99"/>
                    <a:pt x="21" y="165"/>
                  </a:cubicBezTo>
                  <a:cubicBezTo>
                    <a:pt x="21" y="202"/>
                    <a:pt x="37" y="235"/>
                    <a:pt x="70" y="235"/>
                  </a:cubicBezTo>
                  <a:cubicBezTo>
                    <a:pt x="79" y="244"/>
                    <a:pt x="92" y="248"/>
                    <a:pt x="107" y="248"/>
                  </a:cubicBezTo>
                  <a:cubicBezTo>
                    <a:pt x="123" y="248"/>
                    <a:pt x="140" y="244"/>
                    <a:pt x="157" y="235"/>
                  </a:cubicBezTo>
                  <a:cubicBezTo>
                    <a:pt x="190" y="235"/>
                    <a:pt x="206" y="202"/>
                    <a:pt x="227" y="186"/>
                  </a:cubicBezTo>
                  <a:cubicBezTo>
                    <a:pt x="244" y="149"/>
                    <a:pt x="244" y="116"/>
                    <a:pt x="227" y="83"/>
                  </a:cubicBezTo>
                  <a:cubicBezTo>
                    <a:pt x="227" y="62"/>
                    <a:pt x="227" y="46"/>
                    <a:pt x="206" y="29"/>
                  </a:cubicBezTo>
                  <a:cubicBezTo>
                    <a:pt x="190" y="13"/>
                    <a:pt x="190" y="13"/>
                    <a:pt x="173" y="13"/>
                  </a:cubicBezTo>
                  <a:cubicBezTo>
                    <a:pt x="165"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2" name="Google Shape;21522;p66"/>
            <p:cNvSpPr/>
            <p:nvPr/>
          </p:nvSpPr>
          <p:spPr>
            <a:xfrm>
              <a:off x="4008950" y="2797800"/>
              <a:ext cx="6400" cy="6400"/>
            </a:xfrm>
            <a:custGeom>
              <a:avLst/>
              <a:gdLst/>
              <a:ahLst/>
              <a:cxnLst/>
              <a:rect l="l" t="t" r="r" b="b"/>
              <a:pathLst>
                <a:path w="256" h="256" extrusionOk="0">
                  <a:moveTo>
                    <a:pt x="141" y="0"/>
                  </a:moveTo>
                  <a:cubicBezTo>
                    <a:pt x="107" y="0"/>
                    <a:pt x="71" y="19"/>
                    <a:pt x="50" y="50"/>
                  </a:cubicBezTo>
                  <a:cubicBezTo>
                    <a:pt x="0" y="99"/>
                    <a:pt x="0" y="186"/>
                    <a:pt x="50" y="223"/>
                  </a:cubicBezTo>
                  <a:cubicBezTo>
                    <a:pt x="66" y="239"/>
                    <a:pt x="87" y="239"/>
                    <a:pt x="103" y="256"/>
                  </a:cubicBezTo>
                  <a:cubicBezTo>
                    <a:pt x="136" y="256"/>
                    <a:pt x="169" y="239"/>
                    <a:pt x="206" y="202"/>
                  </a:cubicBezTo>
                  <a:cubicBezTo>
                    <a:pt x="239" y="169"/>
                    <a:pt x="256" y="120"/>
                    <a:pt x="239" y="66"/>
                  </a:cubicBezTo>
                  <a:cubicBezTo>
                    <a:pt x="223" y="50"/>
                    <a:pt x="223" y="33"/>
                    <a:pt x="206" y="33"/>
                  </a:cubicBezTo>
                  <a:cubicBezTo>
                    <a:pt x="190" y="10"/>
                    <a:pt x="16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3" name="Google Shape;21523;p66"/>
            <p:cNvSpPr/>
            <p:nvPr/>
          </p:nvSpPr>
          <p:spPr>
            <a:xfrm>
              <a:off x="4078925" y="2841000"/>
              <a:ext cx="6000" cy="6600"/>
            </a:xfrm>
            <a:custGeom>
              <a:avLst/>
              <a:gdLst/>
              <a:ahLst/>
              <a:cxnLst/>
              <a:rect l="l" t="t" r="r" b="b"/>
              <a:pathLst>
                <a:path w="240" h="264" extrusionOk="0">
                  <a:moveTo>
                    <a:pt x="128" y="1"/>
                  </a:moveTo>
                  <a:cubicBezTo>
                    <a:pt x="71" y="1"/>
                    <a:pt x="17" y="49"/>
                    <a:pt x="17" y="107"/>
                  </a:cubicBezTo>
                  <a:cubicBezTo>
                    <a:pt x="0" y="160"/>
                    <a:pt x="17" y="193"/>
                    <a:pt x="33" y="210"/>
                  </a:cubicBezTo>
                  <a:cubicBezTo>
                    <a:pt x="50" y="247"/>
                    <a:pt x="71" y="247"/>
                    <a:pt x="87" y="263"/>
                  </a:cubicBezTo>
                  <a:cubicBezTo>
                    <a:pt x="120" y="263"/>
                    <a:pt x="153" y="263"/>
                    <a:pt x="174" y="226"/>
                  </a:cubicBezTo>
                  <a:cubicBezTo>
                    <a:pt x="207" y="210"/>
                    <a:pt x="223" y="177"/>
                    <a:pt x="223" y="144"/>
                  </a:cubicBezTo>
                  <a:cubicBezTo>
                    <a:pt x="240" y="107"/>
                    <a:pt x="240" y="90"/>
                    <a:pt x="223" y="57"/>
                  </a:cubicBezTo>
                  <a:cubicBezTo>
                    <a:pt x="207" y="41"/>
                    <a:pt x="207" y="41"/>
                    <a:pt x="207" y="20"/>
                  </a:cubicBezTo>
                  <a:lnTo>
                    <a:pt x="190" y="20"/>
                  </a:lnTo>
                  <a:cubicBezTo>
                    <a:pt x="174" y="4"/>
                    <a:pt x="153" y="4"/>
                    <a:pt x="153" y="4"/>
                  </a:cubicBez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4" name="Google Shape;21524;p66"/>
            <p:cNvSpPr/>
            <p:nvPr/>
          </p:nvSpPr>
          <p:spPr>
            <a:xfrm>
              <a:off x="4083675" y="2748425"/>
              <a:ext cx="6000" cy="6400"/>
            </a:xfrm>
            <a:custGeom>
              <a:avLst/>
              <a:gdLst/>
              <a:ahLst/>
              <a:cxnLst/>
              <a:rect l="l" t="t" r="r" b="b"/>
              <a:pathLst>
                <a:path w="240" h="256" extrusionOk="0">
                  <a:moveTo>
                    <a:pt x="139" y="0"/>
                  </a:moveTo>
                  <a:cubicBezTo>
                    <a:pt x="124" y="0"/>
                    <a:pt x="111" y="4"/>
                    <a:pt x="103" y="13"/>
                  </a:cubicBezTo>
                  <a:cubicBezTo>
                    <a:pt x="33" y="33"/>
                    <a:pt x="0" y="99"/>
                    <a:pt x="17" y="169"/>
                  </a:cubicBezTo>
                  <a:cubicBezTo>
                    <a:pt x="17" y="202"/>
                    <a:pt x="50" y="239"/>
                    <a:pt x="66" y="239"/>
                  </a:cubicBezTo>
                  <a:cubicBezTo>
                    <a:pt x="103" y="256"/>
                    <a:pt x="120" y="256"/>
                    <a:pt x="153" y="256"/>
                  </a:cubicBezTo>
                  <a:cubicBezTo>
                    <a:pt x="190" y="239"/>
                    <a:pt x="206" y="202"/>
                    <a:pt x="223" y="186"/>
                  </a:cubicBezTo>
                  <a:cubicBezTo>
                    <a:pt x="239" y="153"/>
                    <a:pt x="239" y="116"/>
                    <a:pt x="239" y="83"/>
                  </a:cubicBezTo>
                  <a:cubicBezTo>
                    <a:pt x="223" y="66"/>
                    <a:pt x="223" y="50"/>
                    <a:pt x="206" y="33"/>
                  </a:cubicBezTo>
                  <a:cubicBezTo>
                    <a:pt x="206" y="13"/>
                    <a:pt x="190" y="13"/>
                    <a:pt x="190" y="13"/>
                  </a:cubicBez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5" name="Google Shape;21525;p66"/>
            <p:cNvSpPr/>
            <p:nvPr/>
          </p:nvSpPr>
          <p:spPr>
            <a:xfrm>
              <a:off x="4090975" y="2782750"/>
              <a:ext cx="5600" cy="6475"/>
            </a:xfrm>
            <a:custGeom>
              <a:avLst/>
              <a:gdLst/>
              <a:ahLst/>
              <a:cxnLst/>
              <a:rect l="l" t="t" r="r" b="b"/>
              <a:pathLst>
                <a:path w="224" h="259" extrusionOk="0">
                  <a:moveTo>
                    <a:pt x="104" y="0"/>
                  </a:moveTo>
                  <a:cubicBezTo>
                    <a:pt x="67" y="17"/>
                    <a:pt x="17" y="50"/>
                    <a:pt x="1" y="103"/>
                  </a:cubicBezTo>
                  <a:cubicBezTo>
                    <a:pt x="1" y="136"/>
                    <a:pt x="1" y="169"/>
                    <a:pt x="17" y="206"/>
                  </a:cubicBezTo>
                  <a:cubicBezTo>
                    <a:pt x="34" y="239"/>
                    <a:pt x="50" y="256"/>
                    <a:pt x="83" y="256"/>
                  </a:cubicBezTo>
                  <a:cubicBezTo>
                    <a:pt x="90" y="258"/>
                    <a:pt x="98" y="259"/>
                    <a:pt x="105" y="259"/>
                  </a:cubicBezTo>
                  <a:cubicBezTo>
                    <a:pt x="154" y="259"/>
                    <a:pt x="209" y="214"/>
                    <a:pt x="224" y="153"/>
                  </a:cubicBezTo>
                  <a:lnTo>
                    <a:pt x="224" y="120"/>
                  </a:lnTo>
                  <a:cubicBezTo>
                    <a:pt x="224" y="83"/>
                    <a:pt x="207"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6" name="Google Shape;21526;p66"/>
            <p:cNvSpPr/>
            <p:nvPr/>
          </p:nvSpPr>
          <p:spPr>
            <a:xfrm>
              <a:off x="4075925" y="2777700"/>
              <a:ext cx="6425" cy="6600"/>
            </a:xfrm>
            <a:custGeom>
              <a:avLst/>
              <a:gdLst/>
              <a:ahLst/>
              <a:cxnLst/>
              <a:rect l="l" t="t" r="r" b="b"/>
              <a:pathLst>
                <a:path w="257" h="264" extrusionOk="0">
                  <a:moveTo>
                    <a:pt x="140" y="0"/>
                  </a:moveTo>
                  <a:cubicBezTo>
                    <a:pt x="125" y="0"/>
                    <a:pt x="112" y="4"/>
                    <a:pt x="104" y="12"/>
                  </a:cubicBezTo>
                  <a:cubicBezTo>
                    <a:pt x="34" y="45"/>
                    <a:pt x="1" y="116"/>
                    <a:pt x="17" y="181"/>
                  </a:cubicBezTo>
                  <a:cubicBezTo>
                    <a:pt x="34" y="219"/>
                    <a:pt x="50" y="235"/>
                    <a:pt x="67" y="252"/>
                  </a:cubicBezTo>
                  <a:cubicBezTo>
                    <a:pt x="85" y="260"/>
                    <a:pt x="103" y="264"/>
                    <a:pt x="118" y="264"/>
                  </a:cubicBezTo>
                  <a:cubicBezTo>
                    <a:pt x="133" y="264"/>
                    <a:pt x="145" y="260"/>
                    <a:pt x="153" y="252"/>
                  </a:cubicBezTo>
                  <a:cubicBezTo>
                    <a:pt x="224" y="219"/>
                    <a:pt x="257" y="149"/>
                    <a:pt x="240" y="78"/>
                  </a:cubicBezTo>
                  <a:cubicBezTo>
                    <a:pt x="240" y="62"/>
                    <a:pt x="224" y="45"/>
                    <a:pt x="207" y="29"/>
                  </a:cubicBezTo>
                  <a:lnTo>
                    <a:pt x="191" y="12"/>
                  </a:lnTo>
                  <a:cubicBezTo>
                    <a:pt x="172" y="4"/>
                    <a:pt x="155"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7" name="Google Shape;21527;p66"/>
            <p:cNvSpPr/>
            <p:nvPr/>
          </p:nvSpPr>
          <p:spPr>
            <a:xfrm>
              <a:off x="4042025" y="2755925"/>
              <a:ext cx="6425" cy="6650"/>
            </a:xfrm>
            <a:custGeom>
              <a:avLst/>
              <a:gdLst/>
              <a:ahLst/>
              <a:cxnLst/>
              <a:rect l="l" t="t" r="r" b="b"/>
              <a:pathLst>
                <a:path w="257" h="266" extrusionOk="0">
                  <a:moveTo>
                    <a:pt x="144" y="0"/>
                  </a:moveTo>
                  <a:cubicBezTo>
                    <a:pt x="108" y="0"/>
                    <a:pt x="70" y="17"/>
                    <a:pt x="50" y="59"/>
                  </a:cubicBezTo>
                  <a:cubicBezTo>
                    <a:pt x="0" y="108"/>
                    <a:pt x="0" y="195"/>
                    <a:pt x="50" y="228"/>
                  </a:cubicBezTo>
                  <a:cubicBezTo>
                    <a:pt x="66" y="249"/>
                    <a:pt x="83" y="249"/>
                    <a:pt x="104" y="265"/>
                  </a:cubicBezTo>
                  <a:cubicBezTo>
                    <a:pt x="137" y="265"/>
                    <a:pt x="170" y="249"/>
                    <a:pt x="207" y="211"/>
                  </a:cubicBezTo>
                  <a:cubicBezTo>
                    <a:pt x="240" y="178"/>
                    <a:pt x="256" y="125"/>
                    <a:pt x="240" y="75"/>
                  </a:cubicBezTo>
                  <a:cubicBezTo>
                    <a:pt x="223" y="59"/>
                    <a:pt x="223" y="42"/>
                    <a:pt x="207" y="22"/>
                  </a:cubicBezTo>
                  <a:cubicBezTo>
                    <a:pt x="192" y="8"/>
                    <a:pt x="168"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8" name="Google Shape;21528;p66"/>
            <p:cNvSpPr/>
            <p:nvPr/>
          </p:nvSpPr>
          <p:spPr>
            <a:xfrm>
              <a:off x="4078500" y="2797375"/>
              <a:ext cx="6025" cy="6300"/>
            </a:xfrm>
            <a:custGeom>
              <a:avLst/>
              <a:gdLst/>
              <a:ahLst/>
              <a:cxnLst/>
              <a:rect l="l" t="t" r="r" b="b"/>
              <a:pathLst>
                <a:path w="241" h="252" extrusionOk="0">
                  <a:moveTo>
                    <a:pt x="134" y="1"/>
                  </a:moveTo>
                  <a:cubicBezTo>
                    <a:pt x="100" y="1"/>
                    <a:pt x="65" y="19"/>
                    <a:pt x="34" y="50"/>
                  </a:cubicBezTo>
                  <a:cubicBezTo>
                    <a:pt x="1" y="100"/>
                    <a:pt x="1" y="186"/>
                    <a:pt x="34" y="219"/>
                  </a:cubicBezTo>
                  <a:cubicBezTo>
                    <a:pt x="57" y="242"/>
                    <a:pt x="82" y="252"/>
                    <a:pt x="107" y="252"/>
                  </a:cubicBezTo>
                  <a:cubicBezTo>
                    <a:pt x="141" y="252"/>
                    <a:pt x="176" y="233"/>
                    <a:pt x="207" y="203"/>
                  </a:cubicBezTo>
                  <a:cubicBezTo>
                    <a:pt x="240" y="153"/>
                    <a:pt x="240" y="67"/>
                    <a:pt x="207" y="34"/>
                  </a:cubicBezTo>
                  <a:cubicBezTo>
                    <a:pt x="184" y="11"/>
                    <a:pt x="15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9" name="Google Shape;21529;p66"/>
            <p:cNvSpPr/>
            <p:nvPr/>
          </p:nvSpPr>
          <p:spPr>
            <a:xfrm>
              <a:off x="4079325" y="2733200"/>
              <a:ext cx="6025" cy="6250"/>
            </a:xfrm>
            <a:custGeom>
              <a:avLst/>
              <a:gdLst/>
              <a:ahLst/>
              <a:cxnLst/>
              <a:rect l="l" t="t" r="r" b="b"/>
              <a:pathLst>
                <a:path w="241" h="250" extrusionOk="0">
                  <a:moveTo>
                    <a:pt x="118" y="0"/>
                  </a:moveTo>
                  <a:cubicBezTo>
                    <a:pt x="71" y="0"/>
                    <a:pt x="15" y="48"/>
                    <a:pt x="1" y="106"/>
                  </a:cubicBezTo>
                  <a:cubicBezTo>
                    <a:pt x="1" y="143"/>
                    <a:pt x="1" y="176"/>
                    <a:pt x="17" y="193"/>
                  </a:cubicBezTo>
                  <a:cubicBezTo>
                    <a:pt x="34" y="230"/>
                    <a:pt x="55" y="246"/>
                    <a:pt x="88" y="246"/>
                  </a:cubicBezTo>
                  <a:cubicBezTo>
                    <a:pt x="96" y="248"/>
                    <a:pt x="105" y="249"/>
                    <a:pt x="113" y="249"/>
                  </a:cubicBezTo>
                  <a:cubicBezTo>
                    <a:pt x="169" y="249"/>
                    <a:pt x="209" y="201"/>
                    <a:pt x="224" y="143"/>
                  </a:cubicBezTo>
                  <a:cubicBezTo>
                    <a:pt x="240" y="90"/>
                    <a:pt x="224" y="57"/>
                    <a:pt x="191" y="24"/>
                  </a:cubicBezTo>
                  <a:cubicBezTo>
                    <a:pt x="191" y="3"/>
                    <a:pt x="174" y="3"/>
                    <a:pt x="137" y="3"/>
                  </a:cubicBezTo>
                  <a:cubicBezTo>
                    <a:pt x="131" y="1"/>
                    <a:pt x="124"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0" name="Google Shape;21530;p66"/>
            <p:cNvSpPr/>
            <p:nvPr/>
          </p:nvSpPr>
          <p:spPr>
            <a:xfrm>
              <a:off x="4115000" y="2757075"/>
              <a:ext cx="6000" cy="6425"/>
            </a:xfrm>
            <a:custGeom>
              <a:avLst/>
              <a:gdLst/>
              <a:ahLst/>
              <a:cxnLst/>
              <a:rect l="l" t="t" r="r" b="b"/>
              <a:pathLst>
                <a:path w="240" h="257" extrusionOk="0">
                  <a:moveTo>
                    <a:pt x="135" y="1"/>
                  </a:moveTo>
                  <a:cubicBezTo>
                    <a:pt x="120" y="1"/>
                    <a:pt x="104" y="5"/>
                    <a:pt x="87" y="13"/>
                  </a:cubicBezTo>
                  <a:cubicBezTo>
                    <a:pt x="50" y="29"/>
                    <a:pt x="33" y="46"/>
                    <a:pt x="17" y="79"/>
                  </a:cubicBezTo>
                  <a:cubicBezTo>
                    <a:pt x="1" y="116"/>
                    <a:pt x="1" y="149"/>
                    <a:pt x="17" y="182"/>
                  </a:cubicBezTo>
                  <a:cubicBezTo>
                    <a:pt x="31" y="226"/>
                    <a:pt x="69" y="256"/>
                    <a:pt x="120" y="256"/>
                  </a:cubicBezTo>
                  <a:cubicBezTo>
                    <a:pt x="130" y="256"/>
                    <a:pt x="141" y="255"/>
                    <a:pt x="153" y="252"/>
                  </a:cubicBezTo>
                  <a:cubicBezTo>
                    <a:pt x="207" y="219"/>
                    <a:pt x="240" y="149"/>
                    <a:pt x="223" y="79"/>
                  </a:cubicBezTo>
                  <a:cubicBezTo>
                    <a:pt x="223" y="62"/>
                    <a:pt x="207" y="46"/>
                    <a:pt x="207" y="29"/>
                  </a:cubicBezTo>
                  <a:cubicBezTo>
                    <a:pt x="190" y="29"/>
                    <a:pt x="190" y="13"/>
                    <a:pt x="174"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1" name="Google Shape;21531;p66"/>
            <p:cNvSpPr/>
            <p:nvPr/>
          </p:nvSpPr>
          <p:spPr>
            <a:xfrm>
              <a:off x="4112000" y="2798700"/>
              <a:ext cx="6025" cy="6175"/>
            </a:xfrm>
            <a:custGeom>
              <a:avLst/>
              <a:gdLst/>
              <a:ahLst/>
              <a:cxnLst/>
              <a:rect l="l" t="t" r="r" b="b"/>
              <a:pathLst>
                <a:path w="241" h="247" extrusionOk="0">
                  <a:moveTo>
                    <a:pt x="135" y="0"/>
                  </a:moveTo>
                  <a:cubicBezTo>
                    <a:pt x="100" y="0"/>
                    <a:pt x="65" y="18"/>
                    <a:pt x="34" y="47"/>
                  </a:cubicBezTo>
                  <a:cubicBezTo>
                    <a:pt x="34" y="63"/>
                    <a:pt x="17" y="84"/>
                    <a:pt x="17" y="100"/>
                  </a:cubicBezTo>
                  <a:cubicBezTo>
                    <a:pt x="1" y="150"/>
                    <a:pt x="17" y="187"/>
                    <a:pt x="34" y="220"/>
                  </a:cubicBezTo>
                  <a:cubicBezTo>
                    <a:pt x="53" y="239"/>
                    <a:pt x="80" y="247"/>
                    <a:pt x="105" y="247"/>
                  </a:cubicBezTo>
                  <a:cubicBezTo>
                    <a:pt x="123" y="247"/>
                    <a:pt x="140" y="243"/>
                    <a:pt x="153" y="236"/>
                  </a:cubicBezTo>
                  <a:cubicBezTo>
                    <a:pt x="170" y="236"/>
                    <a:pt x="191" y="220"/>
                    <a:pt x="207" y="203"/>
                  </a:cubicBezTo>
                  <a:cubicBezTo>
                    <a:pt x="240" y="150"/>
                    <a:pt x="240" y="63"/>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2" name="Google Shape;21532;p66"/>
            <p:cNvSpPr/>
            <p:nvPr/>
          </p:nvSpPr>
          <p:spPr>
            <a:xfrm>
              <a:off x="4069850" y="2760600"/>
              <a:ext cx="5700" cy="6300"/>
            </a:xfrm>
            <a:custGeom>
              <a:avLst/>
              <a:gdLst/>
              <a:ahLst/>
              <a:cxnLst/>
              <a:rect l="l" t="t" r="r" b="b"/>
              <a:pathLst>
                <a:path w="228" h="252" extrusionOk="0">
                  <a:moveTo>
                    <a:pt x="119" y="1"/>
                  </a:moveTo>
                  <a:cubicBezTo>
                    <a:pt x="102" y="1"/>
                    <a:pt x="82" y="8"/>
                    <a:pt x="71" y="8"/>
                  </a:cubicBezTo>
                  <a:cubicBezTo>
                    <a:pt x="38" y="24"/>
                    <a:pt x="21" y="62"/>
                    <a:pt x="1" y="111"/>
                  </a:cubicBezTo>
                  <a:cubicBezTo>
                    <a:pt x="1" y="144"/>
                    <a:pt x="1" y="181"/>
                    <a:pt x="21" y="198"/>
                  </a:cubicBezTo>
                  <a:cubicBezTo>
                    <a:pt x="38" y="231"/>
                    <a:pt x="54" y="247"/>
                    <a:pt x="87" y="247"/>
                  </a:cubicBezTo>
                  <a:cubicBezTo>
                    <a:pt x="95" y="250"/>
                    <a:pt x="103" y="252"/>
                    <a:pt x="111" y="252"/>
                  </a:cubicBezTo>
                  <a:cubicBezTo>
                    <a:pt x="156" y="252"/>
                    <a:pt x="196" y="207"/>
                    <a:pt x="227" y="165"/>
                  </a:cubicBezTo>
                  <a:lnTo>
                    <a:pt x="227" y="144"/>
                  </a:lnTo>
                  <a:cubicBezTo>
                    <a:pt x="227" y="95"/>
                    <a:pt x="227" y="62"/>
                    <a:pt x="190" y="24"/>
                  </a:cubicBezTo>
                  <a:cubicBezTo>
                    <a:pt x="174" y="8"/>
                    <a:pt x="157" y="8"/>
                    <a:pt x="141" y="8"/>
                  </a:cubicBezTo>
                  <a:cubicBezTo>
                    <a:pt x="135" y="2"/>
                    <a:pt x="128"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3" name="Google Shape;21533;p66"/>
            <p:cNvSpPr/>
            <p:nvPr/>
          </p:nvSpPr>
          <p:spPr>
            <a:xfrm>
              <a:off x="4113650" y="2815425"/>
              <a:ext cx="6125" cy="6400"/>
            </a:xfrm>
            <a:custGeom>
              <a:avLst/>
              <a:gdLst/>
              <a:ahLst/>
              <a:cxnLst/>
              <a:rect l="l" t="t" r="r" b="b"/>
              <a:pathLst>
                <a:path w="245" h="256" extrusionOk="0">
                  <a:moveTo>
                    <a:pt x="149" y="0"/>
                  </a:moveTo>
                  <a:cubicBezTo>
                    <a:pt x="136" y="0"/>
                    <a:pt x="123" y="4"/>
                    <a:pt x="104" y="12"/>
                  </a:cubicBezTo>
                  <a:cubicBezTo>
                    <a:pt x="38" y="33"/>
                    <a:pt x="1" y="116"/>
                    <a:pt x="22" y="169"/>
                  </a:cubicBezTo>
                  <a:cubicBezTo>
                    <a:pt x="38" y="202"/>
                    <a:pt x="55" y="239"/>
                    <a:pt x="71" y="239"/>
                  </a:cubicBezTo>
                  <a:cubicBezTo>
                    <a:pt x="104" y="256"/>
                    <a:pt x="141" y="256"/>
                    <a:pt x="158" y="256"/>
                  </a:cubicBezTo>
                  <a:cubicBezTo>
                    <a:pt x="191" y="239"/>
                    <a:pt x="207" y="202"/>
                    <a:pt x="228" y="186"/>
                  </a:cubicBezTo>
                  <a:cubicBezTo>
                    <a:pt x="244" y="153"/>
                    <a:pt x="244" y="116"/>
                    <a:pt x="244" y="83"/>
                  </a:cubicBezTo>
                  <a:cubicBezTo>
                    <a:pt x="244" y="66"/>
                    <a:pt x="228" y="50"/>
                    <a:pt x="207" y="33"/>
                  </a:cubicBezTo>
                  <a:cubicBezTo>
                    <a:pt x="207" y="12"/>
                    <a:pt x="191" y="12"/>
                    <a:pt x="191" y="12"/>
                  </a:cubicBezTo>
                  <a:cubicBezTo>
                    <a:pt x="174" y="4"/>
                    <a:pt x="16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4" name="Google Shape;21534;p66"/>
            <p:cNvSpPr/>
            <p:nvPr/>
          </p:nvSpPr>
          <p:spPr>
            <a:xfrm>
              <a:off x="4091400" y="2828200"/>
              <a:ext cx="6000" cy="6400"/>
            </a:xfrm>
            <a:custGeom>
              <a:avLst/>
              <a:gdLst/>
              <a:ahLst/>
              <a:cxnLst/>
              <a:rect l="l" t="t" r="r" b="b"/>
              <a:pathLst>
                <a:path w="240" h="256" extrusionOk="0">
                  <a:moveTo>
                    <a:pt x="103" y="0"/>
                  </a:moveTo>
                  <a:cubicBezTo>
                    <a:pt x="87" y="0"/>
                    <a:pt x="50" y="17"/>
                    <a:pt x="33" y="54"/>
                  </a:cubicBezTo>
                  <a:cubicBezTo>
                    <a:pt x="17" y="70"/>
                    <a:pt x="0" y="103"/>
                    <a:pt x="0" y="120"/>
                  </a:cubicBezTo>
                  <a:cubicBezTo>
                    <a:pt x="0" y="173"/>
                    <a:pt x="17" y="206"/>
                    <a:pt x="33" y="223"/>
                  </a:cubicBezTo>
                  <a:cubicBezTo>
                    <a:pt x="56" y="246"/>
                    <a:pt x="81" y="256"/>
                    <a:pt x="106" y="256"/>
                  </a:cubicBezTo>
                  <a:cubicBezTo>
                    <a:pt x="141" y="256"/>
                    <a:pt x="176" y="237"/>
                    <a:pt x="207" y="206"/>
                  </a:cubicBezTo>
                  <a:cubicBezTo>
                    <a:pt x="239" y="157"/>
                    <a:pt x="239" y="70"/>
                    <a:pt x="190" y="17"/>
                  </a:cubicBezTo>
                  <a:cubicBezTo>
                    <a:pt x="169"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5" name="Google Shape;21535;p66"/>
            <p:cNvSpPr/>
            <p:nvPr/>
          </p:nvSpPr>
          <p:spPr>
            <a:xfrm>
              <a:off x="4087475" y="2720075"/>
              <a:ext cx="6100" cy="6400"/>
            </a:xfrm>
            <a:custGeom>
              <a:avLst/>
              <a:gdLst/>
              <a:ahLst/>
              <a:cxnLst/>
              <a:rect l="l" t="t" r="r" b="b"/>
              <a:pathLst>
                <a:path w="244" h="256" extrusionOk="0">
                  <a:moveTo>
                    <a:pt x="137" y="0"/>
                  </a:moveTo>
                  <a:cubicBezTo>
                    <a:pt x="121" y="0"/>
                    <a:pt x="104" y="5"/>
                    <a:pt x="87" y="13"/>
                  </a:cubicBezTo>
                  <a:cubicBezTo>
                    <a:pt x="71" y="13"/>
                    <a:pt x="38" y="50"/>
                    <a:pt x="17" y="83"/>
                  </a:cubicBezTo>
                  <a:cubicBezTo>
                    <a:pt x="1" y="116"/>
                    <a:pt x="1" y="153"/>
                    <a:pt x="17" y="169"/>
                  </a:cubicBezTo>
                  <a:cubicBezTo>
                    <a:pt x="17" y="202"/>
                    <a:pt x="38" y="240"/>
                    <a:pt x="71" y="240"/>
                  </a:cubicBezTo>
                  <a:cubicBezTo>
                    <a:pt x="87" y="256"/>
                    <a:pt x="120" y="256"/>
                    <a:pt x="157" y="256"/>
                  </a:cubicBezTo>
                  <a:cubicBezTo>
                    <a:pt x="207" y="219"/>
                    <a:pt x="244" y="153"/>
                    <a:pt x="223" y="83"/>
                  </a:cubicBezTo>
                  <a:cubicBezTo>
                    <a:pt x="223" y="66"/>
                    <a:pt x="207" y="50"/>
                    <a:pt x="207" y="33"/>
                  </a:cubicBezTo>
                  <a:cubicBezTo>
                    <a:pt x="190" y="13"/>
                    <a:pt x="190" y="13"/>
                    <a:pt x="174" y="13"/>
                  </a:cubicBezTo>
                  <a:cubicBezTo>
                    <a:pt x="166" y="5"/>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6" name="Google Shape;21536;p66"/>
            <p:cNvSpPr/>
            <p:nvPr/>
          </p:nvSpPr>
          <p:spPr>
            <a:xfrm>
              <a:off x="4086250" y="2764700"/>
              <a:ext cx="6000" cy="6500"/>
            </a:xfrm>
            <a:custGeom>
              <a:avLst/>
              <a:gdLst/>
              <a:ahLst/>
              <a:cxnLst/>
              <a:rect l="l" t="t" r="r" b="b"/>
              <a:pathLst>
                <a:path w="240" h="260" extrusionOk="0">
                  <a:moveTo>
                    <a:pt x="153" y="1"/>
                  </a:moveTo>
                  <a:cubicBezTo>
                    <a:pt x="87" y="1"/>
                    <a:pt x="33" y="50"/>
                    <a:pt x="17" y="120"/>
                  </a:cubicBezTo>
                  <a:cubicBezTo>
                    <a:pt x="0" y="153"/>
                    <a:pt x="17" y="186"/>
                    <a:pt x="33" y="207"/>
                  </a:cubicBezTo>
                  <a:cubicBezTo>
                    <a:pt x="33" y="240"/>
                    <a:pt x="66" y="256"/>
                    <a:pt x="103" y="256"/>
                  </a:cubicBezTo>
                  <a:cubicBezTo>
                    <a:pt x="110" y="258"/>
                    <a:pt x="117" y="259"/>
                    <a:pt x="124" y="259"/>
                  </a:cubicBezTo>
                  <a:cubicBezTo>
                    <a:pt x="170" y="259"/>
                    <a:pt x="225" y="214"/>
                    <a:pt x="239" y="153"/>
                  </a:cubicBezTo>
                  <a:cubicBezTo>
                    <a:pt x="239" y="120"/>
                    <a:pt x="239" y="83"/>
                    <a:pt x="223" y="50"/>
                  </a:cubicBezTo>
                  <a:lnTo>
                    <a:pt x="206" y="34"/>
                  </a:ln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7" name="Google Shape;21537;p66"/>
            <p:cNvSpPr/>
            <p:nvPr/>
          </p:nvSpPr>
          <p:spPr>
            <a:xfrm>
              <a:off x="4095200" y="2736350"/>
              <a:ext cx="6125" cy="6600"/>
            </a:xfrm>
            <a:custGeom>
              <a:avLst/>
              <a:gdLst/>
              <a:ahLst/>
              <a:cxnLst/>
              <a:rect l="l" t="t" r="r" b="b"/>
              <a:pathLst>
                <a:path w="245" h="264" extrusionOk="0">
                  <a:moveTo>
                    <a:pt x="158" y="1"/>
                  </a:moveTo>
                  <a:cubicBezTo>
                    <a:pt x="87" y="1"/>
                    <a:pt x="17" y="50"/>
                    <a:pt x="17" y="120"/>
                  </a:cubicBezTo>
                  <a:cubicBezTo>
                    <a:pt x="1" y="153"/>
                    <a:pt x="1" y="186"/>
                    <a:pt x="17" y="207"/>
                  </a:cubicBezTo>
                  <a:cubicBezTo>
                    <a:pt x="38" y="240"/>
                    <a:pt x="71" y="256"/>
                    <a:pt x="87" y="256"/>
                  </a:cubicBezTo>
                  <a:cubicBezTo>
                    <a:pt x="97" y="261"/>
                    <a:pt x="107" y="263"/>
                    <a:pt x="117" y="263"/>
                  </a:cubicBezTo>
                  <a:cubicBezTo>
                    <a:pt x="140" y="263"/>
                    <a:pt x="162" y="252"/>
                    <a:pt x="174" y="240"/>
                  </a:cubicBezTo>
                  <a:cubicBezTo>
                    <a:pt x="207" y="223"/>
                    <a:pt x="224" y="186"/>
                    <a:pt x="224" y="153"/>
                  </a:cubicBezTo>
                  <a:cubicBezTo>
                    <a:pt x="244" y="120"/>
                    <a:pt x="244" y="83"/>
                    <a:pt x="224" y="50"/>
                  </a:cubicBezTo>
                  <a:cubicBezTo>
                    <a:pt x="207" y="50"/>
                    <a:pt x="207" y="34"/>
                    <a:pt x="207" y="34"/>
                  </a:cubicBezTo>
                  <a:cubicBezTo>
                    <a:pt x="191"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8" name="Google Shape;21538;p66"/>
            <p:cNvSpPr/>
            <p:nvPr/>
          </p:nvSpPr>
          <p:spPr>
            <a:xfrm>
              <a:off x="4074175" y="2822725"/>
              <a:ext cx="6525" cy="6575"/>
            </a:xfrm>
            <a:custGeom>
              <a:avLst/>
              <a:gdLst/>
              <a:ahLst/>
              <a:cxnLst/>
              <a:rect l="l" t="t" r="r" b="b"/>
              <a:pathLst>
                <a:path w="261" h="263" extrusionOk="0">
                  <a:moveTo>
                    <a:pt x="141" y="1"/>
                  </a:moveTo>
                  <a:cubicBezTo>
                    <a:pt x="126" y="1"/>
                    <a:pt x="112" y="5"/>
                    <a:pt x="104" y="13"/>
                  </a:cubicBezTo>
                  <a:cubicBezTo>
                    <a:pt x="34" y="50"/>
                    <a:pt x="1" y="116"/>
                    <a:pt x="17" y="186"/>
                  </a:cubicBezTo>
                  <a:cubicBezTo>
                    <a:pt x="30" y="240"/>
                    <a:pt x="74" y="262"/>
                    <a:pt x="118" y="262"/>
                  </a:cubicBezTo>
                  <a:cubicBezTo>
                    <a:pt x="132" y="262"/>
                    <a:pt x="145" y="260"/>
                    <a:pt x="158" y="256"/>
                  </a:cubicBezTo>
                  <a:cubicBezTo>
                    <a:pt x="223" y="219"/>
                    <a:pt x="261" y="153"/>
                    <a:pt x="240" y="83"/>
                  </a:cubicBezTo>
                  <a:cubicBezTo>
                    <a:pt x="223" y="67"/>
                    <a:pt x="223" y="50"/>
                    <a:pt x="207" y="30"/>
                  </a:cubicBezTo>
                  <a:cubicBezTo>
                    <a:pt x="190" y="30"/>
                    <a:pt x="190" y="13"/>
                    <a:pt x="190" y="13"/>
                  </a:cubicBezTo>
                  <a:cubicBezTo>
                    <a:pt x="174" y="5"/>
                    <a:pt x="156"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9" name="Google Shape;21539;p66"/>
            <p:cNvSpPr/>
            <p:nvPr/>
          </p:nvSpPr>
          <p:spPr>
            <a:xfrm>
              <a:off x="4034300" y="2771750"/>
              <a:ext cx="6000" cy="6425"/>
            </a:xfrm>
            <a:custGeom>
              <a:avLst/>
              <a:gdLst/>
              <a:ahLst/>
              <a:cxnLst/>
              <a:rect l="l" t="t" r="r" b="b"/>
              <a:pathLst>
                <a:path w="240" h="257" extrusionOk="0">
                  <a:moveTo>
                    <a:pt x="131" y="0"/>
                  </a:moveTo>
                  <a:cubicBezTo>
                    <a:pt x="122" y="0"/>
                    <a:pt x="113" y="2"/>
                    <a:pt x="103" y="7"/>
                  </a:cubicBezTo>
                  <a:cubicBezTo>
                    <a:pt x="83" y="7"/>
                    <a:pt x="50" y="28"/>
                    <a:pt x="33" y="44"/>
                  </a:cubicBezTo>
                  <a:cubicBezTo>
                    <a:pt x="17" y="77"/>
                    <a:pt x="0" y="94"/>
                    <a:pt x="0" y="131"/>
                  </a:cubicBezTo>
                  <a:cubicBezTo>
                    <a:pt x="0" y="164"/>
                    <a:pt x="17" y="197"/>
                    <a:pt x="33" y="234"/>
                  </a:cubicBezTo>
                  <a:cubicBezTo>
                    <a:pt x="55" y="248"/>
                    <a:pt x="81" y="257"/>
                    <a:pt x="107" y="257"/>
                  </a:cubicBezTo>
                  <a:cubicBezTo>
                    <a:pt x="141" y="257"/>
                    <a:pt x="176" y="243"/>
                    <a:pt x="206" y="213"/>
                  </a:cubicBezTo>
                  <a:cubicBezTo>
                    <a:pt x="239" y="147"/>
                    <a:pt x="239" y="77"/>
                    <a:pt x="186" y="28"/>
                  </a:cubicBezTo>
                  <a:cubicBezTo>
                    <a:pt x="174" y="13"/>
                    <a:pt x="154"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0" name="Google Shape;21540;p66"/>
            <p:cNvSpPr/>
            <p:nvPr/>
          </p:nvSpPr>
          <p:spPr>
            <a:xfrm>
              <a:off x="4028625" y="2755975"/>
              <a:ext cx="6100" cy="6250"/>
            </a:xfrm>
            <a:custGeom>
              <a:avLst/>
              <a:gdLst/>
              <a:ahLst/>
              <a:cxnLst/>
              <a:rect l="l" t="t" r="r" b="b"/>
              <a:pathLst>
                <a:path w="244" h="250" extrusionOk="0">
                  <a:moveTo>
                    <a:pt x="131" y="0"/>
                  </a:moveTo>
                  <a:cubicBezTo>
                    <a:pt x="72" y="0"/>
                    <a:pt x="21" y="49"/>
                    <a:pt x="21" y="106"/>
                  </a:cubicBezTo>
                  <a:cubicBezTo>
                    <a:pt x="1" y="143"/>
                    <a:pt x="1" y="176"/>
                    <a:pt x="21" y="193"/>
                  </a:cubicBezTo>
                  <a:cubicBezTo>
                    <a:pt x="38" y="226"/>
                    <a:pt x="71" y="247"/>
                    <a:pt x="87" y="247"/>
                  </a:cubicBezTo>
                  <a:cubicBezTo>
                    <a:pt x="96" y="249"/>
                    <a:pt x="104" y="250"/>
                    <a:pt x="112" y="250"/>
                  </a:cubicBezTo>
                  <a:cubicBezTo>
                    <a:pt x="169" y="250"/>
                    <a:pt x="209" y="201"/>
                    <a:pt x="227" y="143"/>
                  </a:cubicBezTo>
                  <a:cubicBezTo>
                    <a:pt x="244" y="106"/>
                    <a:pt x="227" y="73"/>
                    <a:pt x="227" y="57"/>
                  </a:cubicBezTo>
                  <a:cubicBezTo>
                    <a:pt x="207" y="40"/>
                    <a:pt x="207" y="40"/>
                    <a:pt x="207" y="20"/>
                  </a:cubicBezTo>
                  <a:cubicBezTo>
                    <a:pt x="190" y="3"/>
                    <a:pt x="174" y="3"/>
                    <a:pt x="157" y="3"/>
                  </a:cubicBezTo>
                  <a:cubicBezTo>
                    <a:pt x="148" y="1"/>
                    <a:pt x="140"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1" name="Google Shape;21541;p66"/>
            <p:cNvSpPr/>
            <p:nvPr/>
          </p:nvSpPr>
          <p:spPr>
            <a:xfrm>
              <a:off x="4037700" y="2850150"/>
              <a:ext cx="3425" cy="425"/>
            </a:xfrm>
            <a:custGeom>
              <a:avLst/>
              <a:gdLst/>
              <a:ahLst/>
              <a:cxnLst/>
              <a:rect l="l" t="t" r="r" b="b"/>
              <a:pathLst>
                <a:path w="137" h="17" extrusionOk="0">
                  <a:moveTo>
                    <a:pt x="87" y="0"/>
                  </a:moveTo>
                  <a:cubicBezTo>
                    <a:pt x="50" y="0"/>
                    <a:pt x="33" y="0"/>
                    <a:pt x="0" y="17"/>
                  </a:cubicBezTo>
                  <a:lnTo>
                    <a:pt x="136" y="17"/>
                  </a:lnTo>
                  <a:cubicBezTo>
                    <a:pt x="120" y="17"/>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2" name="Google Shape;21542;p66"/>
            <p:cNvSpPr/>
            <p:nvPr/>
          </p:nvSpPr>
          <p:spPr>
            <a:xfrm>
              <a:off x="4035950" y="2788650"/>
              <a:ext cx="6100" cy="6475"/>
            </a:xfrm>
            <a:custGeom>
              <a:avLst/>
              <a:gdLst/>
              <a:ahLst/>
              <a:cxnLst/>
              <a:rect l="l" t="t" r="r" b="b"/>
              <a:pathLst>
                <a:path w="244" h="259" extrusionOk="0">
                  <a:moveTo>
                    <a:pt x="130" y="0"/>
                  </a:moveTo>
                  <a:cubicBezTo>
                    <a:pt x="74" y="0"/>
                    <a:pt x="35" y="45"/>
                    <a:pt x="17" y="106"/>
                  </a:cubicBezTo>
                  <a:cubicBezTo>
                    <a:pt x="0" y="139"/>
                    <a:pt x="0" y="176"/>
                    <a:pt x="17" y="209"/>
                  </a:cubicBezTo>
                  <a:cubicBezTo>
                    <a:pt x="37" y="226"/>
                    <a:pt x="70" y="242"/>
                    <a:pt x="87" y="259"/>
                  </a:cubicBezTo>
                  <a:cubicBezTo>
                    <a:pt x="157" y="259"/>
                    <a:pt x="206" y="209"/>
                    <a:pt x="223" y="139"/>
                  </a:cubicBezTo>
                  <a:cubicBezTo>
                    <a:pt x="243" y="106"/>
                    <a:pt x="243" y="73"/>
                    <a:pt x="223"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3" name="Google Shape;21543;p66"/>
            <p:cNvSpPr/>
            <p:nvPr/>
          </p:nvSpPr>
          <p:spPr>
            <a:xfrm>
              <a:off x="4036875" y="2804500"/>
              <a:ext cx="6000" cy="6300"/>
            </a:xfrm>
            <a:custGeom>
              <a:avLst/>
              <a:gdLst/>
              <a:ahLst/>
              <a:cxnLst/>
              <a:rect l="l" t="t" r="r" b="b"/>
              <a:pathLst>
                <a:path w="240" h="252" extrusionOk="0">
                  <a:moveTo>
                    <a:pt x="133" y="1"/>
                  </a:moveTo>
                  <a:cubicBezTo>
                    <a:pt x="86" y="1"/>
                    <a:pt x="31" y="46"/>
                    <a:pt x="17" y="107"/>
                  </a:cubicBezTo>
                  <a:cubicBezTo>
                    <a:pt x="0" y="177"/>
                    <a:pt x="33" y="243"/>
                    <a:pt x="103" y="243"/>
                  </a:cubicBezTo>
                  <a:cubicBezTo>
                    <a:pt x="113" y="249"/>
                    <a:pt x="122" y="252"/>
                    <a:pt x="129" y="252"/>
                  </a:cubicBezTo>
                  <a:cubicBezTo>
                    <a:pt x="148" y="252"/>
                    <a:pt x="163" y="238"/>
                    <a:pt x="186" y="227"/>
                  </a:cubicBezTo>
                  <a:cubicBezTo>
                    <a:pt x="206" y="210"/>
                    <a:pt x="223" y="177"/>
                    <a:pt x="239" y="140"/>
                  </a:cubicBezTo>
                  <a:cubicBezTo>
                    <a:pt x="239" y="107"/>
                    <a:pt x="239" y="74"/>
                    <a:pt x="223" y="58"/>
                  </a:cubicBezTo>
                  <a:cubicBezTo>
                    <a:pt x="223" y="37"/>
                    <a:pt x="223" y="37"/>
                    <a:pt x="206" y="21"/>
                  </a:cubicBezTo>
                  <a:cubicBezTo>
                    <a:pt x="186" y="4"/>
                    <a:pt x="169" y="4"/>
                    <a:pt x="153" y="4"/>
                  </a:cubicBezTo>
                  <a:cubicBezTo>
                    <a:pt x="146" y="2"/>
                    <a:pt x="140"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4" name="Google Shape;21544;p66"/>
            <p:cNvSpPr/>
            <p:nvPr/>
          </p:nvSpPr>
          <p:spPr>
            <a:xfrm>
              <a:off x="4030375" y="2818300"/>
              <a:ext cx="6000" cy="6525"/>
            </a:xfrm>
            <a:custGeom>
              <a:avLst/>
              <a:gdLst/>
              <a:ahLst/>
              <a:cxnLst/>
              <a:rect l="l" t="t" r="r" b="b"/>
              <a:pathLst>
                <a:path w="240" h="261" extrusionOk="0">
                  <a:moveTo>
                    <a:pt x="157" y="1"/>
                  </a:moveTo>
                  <a:cubicBezTo>
                    <a:pt x="87" y="1"/>
                    <a:pt x="17" y="38"/>
                    <a:pt x="1" y="124"/>
                  </a:cubicBezTo>
                  <a:cubicBezTo>
                    <a:pt x="1" y="141"/>
                    <a:pt x="1" y="174"/>
                    <a:pt x="17" y="207"/>
                  </a:cubicBezTo>
                  <a:cubicBezTo>
                    <a:pt x="34" y="244"/>
                    <a:pt x="71" y="260"/>
                    <a:pt x="87" y="260"/>
                  </a:cubicBezTo>
                  <a:cubicBezTo>
                    <a:pt x="120" y="260"/>
                    <a:pt x="157" y="260"/>
                    <a:pt x="174" y="244"/>
                  </a:cubicBezTo>
                  <a:cubicBezTo>
                    <a:pt x="207" y="207"/>
                    <a:pt x="223" y="190"/>
                    <a:pt x="223" y="157"/>
                  </a:cubicBezTo>
                  <a:cubicBezTo>
                    <a:pt x="240" y="124"/>
                    <a:pt x="223" y="87"/>
                    <a:pt x="223" y="54"/>
                  </a:cubicBezTo>
                  <a:cubicBezTo>
                    <a:pt x="207" y="54"/>
                    <a:pt x="207" y="38"/>
                    <a:pt x="190" y="38"/>
                  </a:cubicBezTo>
                  <a:cubicBezTo>
                    <a:pt x="190" y="21"/>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5" name="Google Shape;21545;p66"/>
            <p:cNvSpPr/>
            <p:nvPr/>
          </p:nvSpPr>
          <p:spPr>
            <a:xfrm>
              <a:off x="4034300" y="2832850"/>
              <a:ext cx="5575" cy="6600"/>
            </a:xfrm>
            <a:custGeom>
              <a:avLst/>
              <a:gdLst/>
              <a:ahLst/>
              <a:cxnLst/>
              <a:rect l="l" t="t" r="r" b="b"/>
              <a:pathLst>
                <a:path w="223" h="264" extrusionOk="0">
                  <a:moveTo>
                    <a:pt x="115" y="1"/>
                  </a:moveTo>
                  <a:cubicBezTo>
                    <a:pt x="66" y="1"/>
                    <a:pt x="15" y="46"/>
                    <a:pt x="0" y="107"/>
                  </a:cubicBezTo>
                  <a:cubicBezTo>
                    <a:pt x="0" y="140"/>
                    <a:pt x="0" y="177"/>
                    <a:pt x="17" y="210"/>
                  </a:cubicBezTo>
                  <a:cubicBezTo>
                    <a:pt x="33" y="227"/>
                    <a:pt x="50" y="264"/>
                    <a:pt x="83" y="264"/>
                  </a:cubicBezTo>
                  <a:cubicBezTo>
                    <a:pt x="120" y="264"/>
                    <a:pt x="136" y="264"/>
                    <a:pt x="169" y="227"/>
                  </a:cubicBezTo>
                  <a:cubicBezTo>
                    <a:pt x="186" y="210"/>
                    <a:pt x="223" y="194"/>
                    <a:pt x="223" y="161"/>
                  </a:cubicBezTo>
                  <a:cubicBezTo>
                    <a:pt x="223" y="124"/>
                    <a:pt x="223" y="91"/>
                    <a:pt x="206" y="58"/>
                  </a:cubicBezTo>
                  <a:cubicBezTo>
                    <a:pt x="206" y="37"/>
                    <a:pt x="206" y="37"/>
                    <a:pt x="186" y="37"/>
                  </a:cubicBezTo>
                  <a:cubicBezTo>
                    <a:pt x="169" y="20"/>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6" name="Google Shape;21546;p66"/>
            <p:cNvSpPr/>
            <p:nvPr/>
          </p:nvSpPr>
          <p:spPr>
            <a:xfrm>
              <a:off x="4064300" y="2791225"/>
              <a:ext cx="6100" cy="6475"/>
            </a:xfrm>
            <a:custGeom>
              <a:avLst/>
              <a:gdLst/>
              <a:ahLst/>
              <a:cxnLst/>
              <a:rect l="l" t="t" r="r" b="b"/>
              <a:pathLst>
                <a:path w="244" h="259" extrusionOk="0">
                  <a:moveTo>
                    <a:pt x="130" y="0"/>
                  </a:moveTo>
                  <a:cubicBezTo>
                    <a:pt x="74" y="0"/>
                    <a:pt x="34" y="45"/>
                    <a:pt x="17" y="106"/>
                  </a:cubicBezTo>
                  <a:cubicBezTo>
                    <a:pt x="0" y="139"/>
                    <a:pt x="17" y="176"/>
                    <a:pt x="37" y="209"/>
                  </a:cubicBezTo>
                  <a:cubicBezTo>
                    <a:pt x="37" y="226"/>
                    <a:pt x="70" y="242"/>
                    <a:pt x="103" y="259"/>
                  </a:cubicBezTo>
                  <a:cubicBezTo>
                    <a:pt x="157" y="259"/>
                    <a:pt x="223" y="209"/>
                    <a:pt x="243" y="139"/>
                  </a:cubicBezTo>
                  <a:cubicBezTo>
                    <a:pt x="243" y="106"/>
                    <a:pt x="243" y="73"/>
                    <a:pt x="223" y="53"/>
                  </a:cubicBezTo>
                  <a:cubicBezTo>
                    <a:pt x="223"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7" name="Google Shape;21547;p66"/>
            <p:cNvSpPr/>
            <p:nvPr/>
          </p:nvSpPr>
          <p:spPr>
            <a:xfrm>
              <a:off x="4059125" y="2821275"/>
              <a:ext cx="6125" cy="6200"/>
            </a:xfrm>
            <a:custGeom>
              <a:avLst/>
              <a:gdLst/>
              <a:ahLst/>
              <a:cxnLst/>
              <a:rect l="l" t="t" r="r" b="b"/>
              <a:pathLst>
                <a:path w="245" h="248" extrusionOk="0">
                  <a:moveTo>
                    <a:pt x="128" y="1"/>
                  </a:moveTo>
                  <a:cubicBezTo>
                    <a:pt x="74" y="1"/>
                    <a:pt x="35" y="48"/>
                    <a:pt x="17" y="108"/>
                  </a:cubicBezTo>
                  <a:cubicBezTo>
                    <a:pt x="1" y="141"/>
                    <a:pt x="1" y="174"/>
                    <a:pt x="17" y="211"/>
                  </a:cubicBezTo>
                  <a:cubicBezTo>
                    <a:pt x="38" y="228"/>
                    <a:pt x="71" y="244"/>
                    <a:pt x="87" y="244"/>
                  </a:cubicBezTo>
                  <a:cubicBezTo>
                    <a:pt x="97" y="246"/>
                    <a:pt x="105" y="248"/>
                    <a:pt x="114" y="248"/>
                  </a:cubicBezTo>
                  <a:cubicBezTo>
                    <a:pt x="170" y="248"/>
                    <a:pt x="209" y="202"/>
                    <a:pt x="224" y="141"/>
                  </a:cubicBezTo>
                  <a:cubicBezTo>
                    <a:pt x="244" y="108"/>
                    <a:pt x="244" y="71"/>
                    <a:pt x="224" y="55"/>
                  </a:cubicBezTo>
                  <a:cubicBezTo>
                    <a:pt x="207" y="38"/>
                    <a:pt x="207" y="38"/>
                    <a:pt x="207" y="22"/>
                  </a:cubicBezTo>
                  <a:cubicBezTo>
                    <a:pt x="191" y="5"/>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8" name="Google Shape;21548;p66"/>
            <p:cNvSpPr/>
            <p:nvPr/>
          </p:nvSpPr>
          <p:spPr>
            <a:xfrm>
              <a:off x="4064300" y="2837275"/>
              <a:ext cx="5575" cy="6475"/>
            </a:xfrm>
            <a:custGeom>
              <a:avLst/>
              <a:gdLst/>
              <a:ahLst/>
              <a:cxnLst/>
              <a:rect l="l" t="t" r="r" b="b"/>
              <a:pathLst>
                <a:path w="223" h="259" extrusionOk="0">
                  <a:moveTo>
                    <a:pt x="140" y="0"/>
                  </a:moveTo>
                  <a:cubicBezTo>
                    <a:pt x="120" y="0"/>
                    <a:pt x="87" y="17"/>
                    <a:pt x="54" y="33"/>
                  </a:cubicBezTo>
                  <a:cubicBezTo>
                    <a:pt x="37" y="50"/>
                    <a:pt x="17" y="87"/>
                    <a:pt x="0" y="120"/>
                  </a:cubicBezTo>
                  <a:cubicBezTo>
                    <a:pt x="0" y="153"/>
                    <a:pt x="0" y="190"/>
                    <a:pt x="17" y="206"/>
                  </a:cubicBezTo>
                  <a:cubicBezTo>
                    <a:pt x="37" y="239"/>
                    <a:pt x="54" y="256"/>
                    <a:pt x="87" y="256"/>
                  </a:cubicBezTo>
                  <a:cubicBezTo>
                    <a:pt x="96" y="258"/>
                    <a:pt x="105" y="259"/>
                    <a:pt x="113" y="259"/>
                  </a:cubicBezTo>
                  <a:cubicBezTo>
                    <a:pt x="169" y="259"/>
                    <a:pt x="208" y="214"/>
                    <a:pt x="223" y="153"/>
                  </a:cubicBezTo>
                  <a:cubicBezTo>
                    <a:pt x="223" y="120"/>
                    <a:pt x="223" y="87"/>
                    <a:pt x="206" y="50"/>
                  </a:cubicBezTo>
                  <a:cubicBezTo>
                    <a:pt x="206" y="50"/>
                    <a:pt x="206" y="33"/>
                    <a:pt x="190" y="33"/>
                  </a:cubicBezTo>
                  <a:cubicBezTo>
                    <a:pt x="173" y="17"/>
                    <a:pt x="157" y="17"/>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9" name="Google Shape;21549;p66"/>
            <p:cNvSpPr/>
            <p:nvPr/>
          </p:nvSpPr>
          <p:spPr>
            <a:xfrm>
              <a:off x="4051825" y="2804500"/>
              <a:ext cx="6100" cy="6200"/>
            </a:xfrm>
            <a:custGeom>
              <a:avLst/>
              <a:gdLst/>
              <a:ahLst/>
              <a:cxnLst/>
              <a:rect l="l" t="t" r="r" b="b"/>
              <a:pathLst>
                <a:path w="244" h="248" extrusionOk="0">
                  <a:moveTo>
                    <a:pt x="119" y="1"/>
                  </a:moveTo>
                  <a:cubicBezTo>
                    <a:pt x="70" y="1"/>
                    <a:pt x="18" y="46"/>
                    <a:pt x="0" y="107"/>
                  </a:cubicBezTo>
                  <a:cubicBezTo>
                    <a:pt x="0" y="140"/>
                    <a:pt x="0" y="177"/>
                    <a:pt x="21" y="194"/>
                  </a:cubicBezTo>
                  <a:cubicBezTo>
                    <a:pt x="37" y="227"/>
                    <a:pt x="54" y="243"/>
                    <a:pt x="87" y="243"/>
                  </a:cubicBezTo>
                  <a:cubicBezTo>
                    <a:pt x="97" y="246"/>
                    <a:pt x="107" y="248"/>
                    <a:pt x="116" y="248"/>
                  </a:cubicBezTo>
                  <a:cubicBezTo>
                    <a:pt x="171" y="248"/>
                    <a:pt x="209" y="200"/>
                    <a:pt x="227" y="140"/>
                  </a:cubicBezTo>
                  <a:cubicBezTo>
                    <a:pt x="243" y="107"/>
                    <a:pt x="227" y="74"/>
                    <a:pt x="206" y="58"/>
                  </a:cubicBezTo>
                  <a:cubicBezTo>
                    <a:pt x="206" y="37"/>
                    <a:pt x="206" y="37"/>
                    <a:pt x="190" y="21"/>
                  </a:cubicBezTo>
                  <a:cubicBezTo>
                    <a:pt x="190" y="4"/>
                    <a:pt x="173" y="4"/>
                    <a:pt x="140" y="4"/>
                  </a:cubicBezTo>
                  <a:cubicBezTo>
                    <a:pt x="133" y="2"/>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0" name="Google Shape;21550;p66"/>
            <p:cNvSpPr/>
            <p:nvPr/>
          </p:nvSpPr>
          <p:spPr>
            <a:xfrm>
              <a:off x="4062125" y="2775700"/>
              <a:ext cx="6100" cy="6525"/>
            </a:xfrm>
            <a:custGeom>
              <a:avLst/>
              <a:gdLst/>
              <a:ahLst/>
              <a:cxnLst/>
              <a:rect l="l" t="t" r="r" b="b"/>
              <a:pathLst>
                <a:path w="244" h="261" extrusionOk="0">
                  <a:moveTo>
                    <a:pt x="137" y="1"/>
                  </a:moveTo>
                  <a:cubicBezTo>
                    <a:pt x="103" y="1"/>
                    <a:pt x="67" y="17"/>
                    <a:pt x="38" y="55"/>
                  </a:cubicBezTo>
                  <a:cubicBezTo>
                    <a:pt x="0" y="109"/>
                    <a:pt x="0" y="179"/>
                    <a:pt x="38" y="229"/>
                  </a:cubicBezTo>
                  <a:cubicBezTo>
                    <a:pt x="58" y="251"/>
                    <a:pt x="82" y="260"/>
                    <a:pt x="107" y="260"/>
                  </a:cubicBezTo>
                  <a:cubicBezTo>
                    <a:pt x="141" y="260"/>
                    <a:pt x="178" y="241"/>
                    <a:pt x="207" y="212"/>
                  </a:cubicBezTo>
                  <a:cubicBezTo>
                    <a:pt x="244" y="158"/>
                    <a:pt x="244" y="76"/>
                    <a:pt x="207" y="22"/>
                  </a:cubicBezTo>
                  <a:cubicBezTo>
                    <a:pt x="186" y="9"/>
                    <a:pt x="16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1" name="Google Shape;21551;p66"/>
            <p:cNvSpPr/>
            <p:nvPr/>
          </p:nvSpPr>
          <p:spPr>
            <a:xfrm>
              <a:off x="4056550" y="2758850"/>
              <a:ext cx="6125" cy="6600"/>
            </a:xfrm>
            <a:custGeom>
              <a:avLst/>
              <a:gdLst/>
              <a:ahLst/>
              <a:cxnLst/>
              <a:rect l="l" t="t" r="r" b="b"/>
              <a:pathLst>
                <a:path w="245" h="264" extrusionOk="0">
                  <a:moveTo>
                    <a:pt x="135" y="1"/>
                  </a:moveTo>
                  <a:cubicBezTo>
                    <a:pt x="126" y="1"/>
                    <a:pt x="116" y="2"/>
                    <a:pt x="104" y="8"/>
                  </a:cubicBezTo>
                  <a:cubicBezTo>
                    <a:pt x="38" y="45"/>
                    <a:pt x="1" y="111"/>
                    <a:pt x="17" y="181"/>
                  </a:cubicBezTo>
                  <a:cubicBezTo>
                    <a:pt x="38" y="214"/>
                    <a:pt x="54" y="235"/>
                    <a:pt x="71" y="251"/>
                  </a:cubicBezTo>
                  <a:cubicBezTo>
                    <a:pt x="87" y="259"/>
                    <a:pt x="105" y="263"/>
                    <a:pt x="120" y="263"/>
                  </a:cubicBezTo>
                  <a:cubicBezTo>
                    <a:pt x="136" y="263"/>
                    <a:pt x="149" y="259"/>
                    <a:pt x="157" y="251"/>
                  </a:cubicBezTo>
                  <a:cubicBezTo>
                    <a:pt x="190" y="235"/>
                    <a:pt x="207" y="214"/>
                    <a:pt x="223" y="181"/>
                  </a:cubicBezTo>
                  <a:cubicBezTo>
                    <a:pt x="244" y="148"/>
                    <a:pt x="244" y="111"/>
                    <a:pt x="244" y="78"/>
                  </a:cubicBezTo>
                  <a:cubicBezTo>
                    <a:pt x="244" y="61"/>
                    <a:pt x="223" y="45"/>
                    <a:pt x="207" y="28"/>
                  </a:cubicBezTo>
                  <a:cubicBezTo>
                    <a:pt x="207" y="28"/>
                    <a:pt x="190" y="28"/>
                    <a:pt x="190" y="8"/>
                  </a:cubicBezTo>
                  <a:cubicBezTo>
                    <a:pt x="168" y="8"/>
                    <a:pt x="154"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2" name="Google Shape;21552;p66"/>
            <p:cNvSpPr/>
            <p:nvPr/>
          </p:nvSpPr>
          <p:spPr>
            <a:xfrm>
              <a:off x="4069025" y="2745725"/>
              <a:ext cx="5600" cy="6600"/>
            </a:xfrm>
            <a:custGeom>
              <a:avLst/>
              <a:gdLst/>
              <a:ahLst/>
              <a:cxnLst/>
              <a:rect l="l" t="t" r="r" b="b"/>
              <a:pathLst>
                <a:path w="224" h="264" extrusionOk="0">
                  <a:moveTo>
                    <a:pt x="137" y="1"/>
                  </a:moveTo>
                  <a:cubicBezTo>
                    <a:pt x="120" y="1"/>
                    <a:pt x="87" y="1"/>
                    <a:pt x="54" y="38"/>
                  </a:cubicBezTo>
                  <a:cubicBezTo>
                    <a:pt x="34" y="55"/>
                    <a:pt x="17" y="71"/>
                    <a:pt x="1" y="104"/>
                  </a:cubicBezTo>
                  <a:cubicBezTo>
                    <a:pt x="1" y="141"/>
                    <a:pt x="1" y="174"/>
                    <a:pt x="17" y="207"/>
                  </a:cubicBezTo>
                  <a:cubicBezTo>
                    <a:pt x="34" y="244"/>
                    <a:pt x="54" y="261"/>
                    <a:pt x="87" y="261"/>
                  </a:cubicBezTo>
                  <a:cubicBezTo>
                    <a:pt x="93" y="263"/>
                    <a:pt x="100" y="264"/>
                    <a:pt x="106" y="264"/>
                  </a:cubicBezTo>
                  <a:cubicBezTo>
                    <a:pt x="153" y="264"/>
                    <a:pt x="209" y="215"/>
                    <a:pt x="223" y="158"/>
                  </a:cubicBezTo>
                  <a:cubicBezTo>
                    <a:pt x="223" y="121"/>
                    <a:pt x="223" y="88"/>
                    <a:pt x="207" y="55"/>
                  </a:cubicBezTo>
                  <a:cubicBezTo>
                    <a:pt x="207" y="55"/>
                    <a:pt x="207" y="38"/>
                    <a:pt x="190" y="38"/>
                  </a:cubicBezTo>
                  <a:cubicBezTo>
                    <a:pt x="174" y="17"/>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3" name="Google Shape;21553;p66"/>
            <p:cNvSpPr/>
            <p:nvPr/>
          </p:nvSpPr>
          <p:spPr>
            <a:xfrm>
              <a:off x="4066050" y="2806825"/>
              <a:ext cx="6400" cy="6300"/>
            </a:xfrm>
            <a:custGeom>
              <a:avLst/>
              <a:gdLst/>
              <a:ahLst/>
              <a:cxnLst/>
              <a:rect l="l" t="t" r="r" b="b"/>
              <a:pathLst>
                <a:path w="256" h="252" extrusionOk="0">
                  <a:moveTo>
                    <a:pt x="144" y="1"/>
                  </a:moveTo>
                  <a:cubicBezTo>
                    <a:pt x="109" y="1"/>
                    <a:pt x="71" y="18"/>
                    <a:pt x="50" y="47"/>
                  </a:cubicBezTo>
                  <a:cubicBezTo>
                    <a:pt x="0" y="101"/>
                    <a:pt x="0" y="187"/>
                    <a:pt x="50" y="220"/>
                  </a:cubicBezTo>
                  <a:cubicBezTo>
                    <a:pt x="65" y="243"/>
                    <a:pt x="89" y="252"/>
                    <a:pt x="114" y="252"/>
                  </a:cubicBezTo>
                  <a:cubicBezTo>
                    <a:pt x="149" y="252"/>
                    <a:pt x="187" y="233"/>
                    <a:pt x="206" y="204"/>
                  </a:cubicBezTo>
                  <a:cubicBezTo>
                    <a:pt x="256" y="150"/>
                    <a:pt x="256" y="68"/>
                    <a:pt x="206" y="31"/>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4" name="Google Shape;21554;p66"/>
            <p:cNvSpPr/>
            <p:nvPr/>
          </p:nvSpPr>
          <p:spPr>
            <a:xfrm>
              <a:off x="4123975" y="2739275"/>
              <a:ext cx="6100" cy="6475"/>
            </a:xfrm>
            <a:custGeom>
              <a:avLst/>
              <a:gdLst/>
              <a:ahLst/>
              <a:cxnLst/>
              <a:rect l="l" t="t" r="r" b="b"/>
              <a:pathLst>
                <a:path w="244" h="259" extrusionOk="0">
                  <a:moveTo>
                    <a:pt x="130" y="0"/>
                  </a:moveTo>
                  <a:cubicBezTo>
                    <a:pt x="74" y="0"/>
                    <a:pt x="35" y="46"/>
                    <a:pt x="21" y="106"/>
                  </a:cubicBezTo>
                  <a:cubicBezTo>
                    <a:pt x="0" y="139"/>
                    <a:pt x="21" y="172"/>
                    <a:pt x="21" y="210"/>
                  </a:cubicBezTo>
                  <a:cubicBezTo>
                    <a:pt x="37" y="226"/>
                    <a:pt x="70" y="242"/>
                    <a:pt x="87" y="259"/>
                  </a:cubicBezTo>
                  <a:cubicBezTo>
                    <a:pt x="157" y="259"/>
                    <a:pt x="227" y="210"/>
                    <a:pt x="227" y="139"/>
                  </a:cubicBezTo>
                  <a:cubicBezTo>
                    <a:pt x="243" y="106"/>
                    <a:pt x="243" y="90"/>
                    <a:pt x="227"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5" name="Google Shape;21555;p66"/>
            <p:cNvSpPr/>
            <p:nvPr/>
          </p:nvSpPr>
          <p:spPr>
            <a:xfrm>
              <a:off x="3885250" y="2760300"/>
              <a:ext cx="6000" cy="6500"/>
            </a:xfrm>
            <a:custGeom>
              <a:avLst/>
              <a:gdLst/>
              <a:ahLst/>
              <a:cxnLst/>
              <a:rect l="l" t="t" r="r" b="b"/>
              <a:pathLst>
                <a:path w="240" h="260" extrusionOk="0">
                  <a:moveTo>
                    <a:pt x="128" y="0"/>
                  </a:moveTo>
                  <a:cubicBezTo>
                    <a:pt x="74" y="0"/>
                    <a:pt x="31" y="46"/>
                    <a:pt x="17" y="107"/>
                  </a:cubicBezTo>
                  <a:cubicBezTo>
                    <a:pt x="1" y="139"/>
                    <a:pt x="1" y="177"/>
                    <a:pt x="17" y="210"/>
                  </a:cubicBezTo>
                  <a:cubicBezTo>
                    <a:pt x="34" y="226"/>
                    <a:pt x="67" y="243"/>
                    <a:pt x="87" y="259"/>
                  </a:cubicBezTo>
                  <a:cubicBezTo>
                    <a:pt x="153" y="259"/>
                    <a:pt x="207" y="210"/>
                    <a:pt x="223" y="139"/>
                  </a:cubicBezTo>
                  <a:cubicBezTo>
                    <a:pt x="240" y="107"/>
                    <a:pt x="240" y="74"/>
                    <a:pt x="223" y="53"/>
                  </a:cubicBezTo>
                  <a:cubicBezTo>
                    <a:pt x="207" y="36"/>
                    <a:pt x="207" y="36"/>
                    <a:pt x="207" y="20"/>
                  </a:cubicBezTo>
                  <a:cubicBezTo>
                    <a:pt x="190" y="20"/>
                    <a:pt x="170" y="3"/>
                    <a:pt x="153" y="3"/>
                  </a:cubicBezTo>
                  <a:cubicBezTo>
                    <a:pt x="144" y="1"/>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6" name="Google Shape;21556;p66"/>
            <p:cNvSpPr/>
            <p:nvPr/>
          </p:nvSpPr>
          <p:spPr>
            <a:xfrm>
              <a:off x="3880100" y="2790350"/>
              <a:ext cx="6000" cy="6200"/>
            </a:xfrm>
            <a:custGeom>
              <a:avLst/>
              <a:gdLst/>
              <a:ahLst/>
              <a:cxnLst/>
              <a:rect l="l" t="t" r="r" b="b"/>
              <a:pathLst>
                <a:path w="240" h="248" extrusionOk="0">
                  <a:moveTo>
                    <a:pt x="113" y="1"/>
                  </a:moveTo>
                  <a:cubicBezTo>
                    <a:pt x="68" y="1"/>
                    <a:pt x="14" y="49"/>
                    <a:pt x="0" y="108"/>
                  </a:cubicBezTo>
                  <a:cubicBezTo>
                    <a:pt x="0" y="141"/>
                    <a:pt x="0" y="174"/>
                    <a:pt x="17" y="191"/>
                  </a:cubicBezTo>
                  <a:cubicBezTo>
                    <a:pt x="33" y="228"/>
                    <a:pt x="50" y="244"/>
                    <a:pt x="87" y="244"/>
                  </a:cubicBezTo>
                  <a:cubicBezTo>
                    <a:pt x="96" y="247"/>
                    <a:pt x="104" y="248"/>
                    <a:pt x="112" y="248"/>
                  </a:cubicBezTo>
                  <a:cubicBezTo>
                    <a:pt x="166" y="248"/>
                    <a:pt x="209" y="202"/>
                    <a:pt x="223" y="141"/>
                  </a:cubicBezTo>
                  <a:cubicBezTo>
                    <a:pt x="240" y="108"/>
                    <a:pt x="223" y="71"/>
                    <a:pt x="207" y="55"/>
                  </a:cubicBezTo>
                  <a:cubicBezTo>
                    <a:pt x="207" y="38"/>
                    <a:pt x="207" y="38"/>
                    <a:pt x="190" y="22"/>
                  </a:cubicBezTo>
                  <a:cubicBezTo>
                    <a:pt x="190" y="5"/>
                    <a:pt x="169" y="5"/>
                    <a:pt x="136" y="5"/>
                  </a:cubicBezTo>
                  <a:cubicBezTo>
                    <a:pt x="129" y="2"/>
                    <a:pt x="121"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7" name="Google Shape;21557;p66"/>
            <p:cNvSpPr/>
            <p:nvPr/>
          </p:nvSpPr>
          <p:spPr>
            <a:xfrm>
              <a:off x="3875775" y="2837750"/>
              <a:ext cx="6000" cy="6350"/>
            </a:xfrm>
            <a:custGeom>
              <a:avLst/>
              <a:gdLst/>
              <a:ahLst/>
              <a:cxnLst/>
              <a:rect l="l" t="t" r="r" b="b"/>
              <a:pathLst>
                <a:path w="240" h="254" extrusionOk="0">
                  <a:moveTo>
                    <a:pt x="136" y="1"/>
                  </a:moveTo>
                  <a:cubicBezTo>
                    <a:pt x="101" y="1"/>
                    <a:pt x="64" y="18"/>
                    <a:pt x="33" y="47"/>
                  </a:cubicBezTo>
                  <a:cubicBezTo>
                    <a:pt x="0" y="101"/>
                    <a:pt x="0" y="187"/>
                    <a:pt x="33" y="220"/>
                  </a:cubicBezTo>
                  <a:cubicBezTo>
                    <a:pt x="54" y="237"/>
                    <a:pt x="70" y="237"/>
                    <a:pt x="87" y="253"/>
                  </a:cubicBezTo>
                  <a:cubicBezTo>
                    <a:pt x="120" y="253"/>
                    <a:pt x="173" y="237"/>
                    <a:pt x="206" y="204"/>
                  </a:cubicBezTo>
                  <a:cubicBezTo>
                    <a:pt x="223" y="171"/>
                    <a:pt x="239" y="117"/>
                    <a:pt x="223" y="68"/>
                  </a:cubicBezTo>
                  <a:cubicBezTo>
                    <a:pt x="223" y="47"/>
                    <a:pt x="206" y="31"/>
                    <a:pt x="206" y="31"/>
                  </a:cubicBezTo>
                  <a:cubicBezTo>
                    <a:pt x="186" y="10"/>
                    <a:pt x="161"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8" name="Google Shape;21558;p66"/>
            <p:cNvSpPr/>
            <p:nvPr/>
          </p:nvSpPr>
          <p:spPr>
            <a:xfrm>
              <a:off x="3890000" y="2714825"/>
              <a:ext cx="5575" cy="6500"/>
            </a:xfrm>
            <a:custGeom>
              <a:avLst/>
              <a:gdLst/>
              <a:ahLst/>
              <a:cxnLst/>
              <a:rect l="l" t="t" r="r" b="b"/>
              <a:pathLst>
                <a:path w="223" h="260" extrusionOk="0">
                  <a:moveTo>
                    <a:pt x="136" y="0"/>
                  </a:moveTo>
                  <a:cubicBezTo>
                    <a:pt x="103" y="0"/>
                    <a:pt x="83" y="0"/>
                    <a:pt x="50" y="17"/>
                  </a:cubicBezTo>
                  <a:cubicBezTo>
                    <a:pt x="33" y="54"/>
                    <a:pt x="0" y="70"/>
                    <a:pt x="0" y="103"/>
                  </a:cubicBezTo>
                  <a:cubicBezTo>
                    <a:pt x="0" y="140"/>
                    <a:pt x="0" y="173"/>
                    <a:pt x="17" y="206"/>
                  </a:cubicBezTo>
                  <a:cubicBezTo>
                    <a:pt x="33" y="223"/>
                    <a:pt x="50" y="260"/>
                    <a:pt x="83" y="260"/>
                  </a:cubicBezTo>
                  <a:cubicBezTo>
                    <a:pt x="136" y="260"/>
                    <a:pt x="206" y="223"/>
                    <a:pt x="223" y="157"/>
                  </a:cubicBezTo>
                  <a:cubicBezTo>
                    <a:pt x="223" y="120"/>
                    <a:pt x="223" y="87"/>
                    <a:pt x="206" y="54"/>
                  </a:cubicBezTo>
                  <a:cubicBezTo>
                    <a:pt x="206" y="37"/>
                    <a:pt x="186" y="37"/>
                    <a:pt x="186" y="37"/>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9" name="Google Shape;21559;p66"/>
            <p:cNvSpPr/>
            <p:nvPr/>
          </p:nvSpPr>
          <p:spPr>
            <a:xfrm>
              <a:off x="3890400" y="2729450"/>
              <a:ext cx="6000" cy="6525"/>
            </a:xfrm>
            <a:custGeom>
              <a:avLst/>
              <a:gdLst/>
              <a:ahLst/>
              <a:cxnLst/>
              <a:rect l="l" t="t" r="r" b="b"/>
              <a:pathLst>
                <a:path w="240" h="261" extrusionOk="0">
                  <a:moveTo>
                    <a:pt x="153" y="1"/>
                  </a:moveTo>
                  <a:cubicBezTo>
                    <a:pt x="120" y="1"/>
                    <a:pt x="104" y="1"/>
                    <a:pt x="87" y="17"/>
                  </a:cubicBezTo>
                  <a:cubicBezTo>
                    <a:pt x="50" y="34"/>
                    <a:pt x="17" y="71"/>
                    <a:pt x="17" y="120"/>
                  </a:cubicBezTo>
                  <a:cubicBezTo>
                    <a:pt x="1" y="153"/>
                    <a:pt x="17" y="190"/>
                    <a:pt x="17" y="207"/>
                  </a:cubicBezTo>
                  <a:cubicBezTo>
                    <a:pt x="34" y="240"/>
                    <a:pt x="67" y="256"/>
                    <a:pt x="104" y="256"/>
                  </a:cubicBezTo>
                  <a:cubicBezTo>
                    <a:pt x="111" y="259"/>
                    <a:pt x="119" y="261"/>
                    <a:pt x="126" y="261"/>
                  </a:cubicBezTo>
                  <a:cubicBezTo>
                    <a:pt x="169" y="261"/>
                    <a:pt x="209" y="216"/>
                    <a:pt x="223" y="174"/>
                  </a:cubicBezTo>
                  <a:cubicBezTo>
                    <a:pt x="223" y="153"/>
                    <a:pt x="223" y="153"/>
                    <a:pt x="240" y="153"/>
                  </a:cubicBezTo>
                  <a:cubicBezTo>
                    <a:pt x="240" y="104"/>
                    <a:pt x="223" y="71"/>
                    <a:pt x="207" y="34"/>
                  </a:cubicBezTo>
                  <a:cubicBezTo>
                    <a:pt x="19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0" name="Google Shape;21560;p66"/>
            <p:cNvSpPr/>
            <p:nvPr/>
          </p:nvSpPr>
          <p:spPr>
            <a:xfrm>
              <a:off x="3874525" y="2822550"/>
              <a:ext cx="6000" cy="6600"/>
            </a:xfrm>
            <a:custGeom>
              <a:avLst/>
              <a:gdLst/>
              <a:ahLst/>
              <a:cxnLst/>
              <a:rect l="l" t="t" r="r" b="b"/>
              <a:pathLst>
                <a:path w="240" h="264" extrusionOk="0">
                  <a:moveTo>
                    <a:pt x="126" y="0"/>
                  </a:moveTo>
                  <a:cubicBezTo>
                    <a:pt x="67" y="0"/>
                    <a:pt x="17" y="46"/>
                    <a:pt x="17" y="107"/>
                  </a:cubicBezTo>
                  <a:cubicBezTo>
                    <a:pt x="1" y="140"/>
                    <a:pt x="1" y="177"/>
                    <a:pt x="17" y="210"/>
                  </a:cubicBezTo>
                  <a:cubicBezTo>
                    <a:pt x="34" y="226"/>
                    <a:pt x="67" y="263"/>
                    <a:pt x="83" y="263"/>
                  </a:cubicBezTo>
                  <a:cubicBezTo>
                    <a:pt x="120" y="263"/>
                    <a:pt x="153" y="263"/>
                    <a:pt x="170" y="226"/>
                  </a:cubicBezTo>
                  <a:cubicBezTo>
                    <a:pt x="207" y="210"/>
                    <a:pt x="223" y="193"/>
                    <a:pt x="223" y="160"/>
                  </a:cubicBezTo>
                  <a:cubicBezTo>
                    <a:pt x="240" y="123"/>
                    <a:pt x="223" y="90"/>
                    <a:pt x="223" y="57"/>
                  </a:cubicBezTo>
                  <a:lnTo>
                    <a:pt x="207" y="37"/>
                  </a:lnTo>
                  <a:cubicBezTo>
                    <a:pt x="186" y="20"/>
                    <a:pt x="170" y="4"/>
                    <a:pt x="153" y="4"/>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1" name="Google Shape;21561;p66"/>
            <p:cNvSpPr/>
            <p:nvPr/>
          </p:nvSpPr>
          <p:spPr>
            <a:xfrm>
              <a:off x="3886900" y="2823150"/>
              <a:ext cx="6100" cy="6575"/>
            </a:xfrm>
            <a:custGeom>
              <a:avLst/>
              <a:gdLst/>
              <a:ahLst/>
              <a:cxnLst/>
              <a:rect l="l" t="t" r="r" b="b"/>
              <a:pathLst>
                <a:path w="244" h="263" extrusionOk="0">
                  <a:moveTo>
                    <a:pt x="137" y="0"/>
                  </a:moveTo>
                  <a:cubicBezTo>
                    <a:pt x="104" y="0"/>
                    <a:pt x="73" y="19"/>
                    <a:pt x="54" y="50"/>
                  </a:cubicBezTo>
                  <a:cubicBezTo>
                    <a:pt x="1" y="99"/>
                    <a:pt x="1" y="186"/>
                    <a:pt x="54" y="239"/>
                  </a:cubicBezTo>
                  <a:cubicBezTo>
                    <a:pt x="71" y="239"/>
                    <a:pt x="71" y="256"/>
                    <a:pt x="87" y="256"/>
                  </a:cubicBezTo>
                  <a:cubicBezTo>
                    <a:pt x="100" y="260"/>
                    <a:pt x="112" y="262"/>
                    <a:pt x="123" y="262"/>
                  </a:cubicBezTo>
                  <a:cubicBezTo>
                    <a:pt x="157" y="262"/>
                    <a:pt x="182" y="243"/>
                    <a:pt x="207" y="202"/>
                  </a:cubicBezTo>
                  <a:cubicBezTo>
                    <a:pt x="244" y="169"/>
                    <a:pt x="244" y="116"/>
                    <a:pt x="244" y="83"/>
                  </a:cubicBezTo>
                  <a:cubicBezTo>
                    <a:pt x="227" y="66"/>
                    <a:pt x="227" y="50"/>
                    <a:pt x="207" y="33"/>
                  </a:cubicBezTo>
                  <a:cubicBezTo>
                    <a:pt x="186" y="10"/>
                    <a:pt x="161"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2" name="Google Shape;21562;p66"/>
            <p:cNvSpPr/>
            <p:nvPr/>
          </p:nvSpPr>
          <p:spPr>
            <a:xfrm>
              <a:off x="3892575" y="2840575"/>
              <a:ext cx="6000" cy="6200"/>
            </a:xfrm>
            <a:custGeom>
              <a:avLst/>
              <a:gdLst/>
              <a:ahLst/>
              <a:cxnLst/>
              <a:rect l="l" t="t" r="r" b="b"/>
              <a:pathLst>
                <a:path w="240" h="248" extrusionOk="0">
                  <a:moveTo>
                    <a:pt x="115" y="1"/>
                  </a:moveTo>
                  <a:cubicBezTo>
                    <a:pt x="66" y="1"/>
                    <a:pt x="15" y="46"/>
                    <a:pt x="0" y="107"/>
                  </a:cubicBezTo>
                  <a:cubicBezTo>
                    <a:pt x="0" y="140"/>
                    <a:pt x="0" y="177"/>
                    <a:pt x="17" y="194"/>
                  </a:cubicBezTo>
                  <a:cubicBezTo>
                    <a:pt x="33" y="227"/>
                    <a:pt x="50" y="243"/>
                    <a:pt x="83" y="243"/>
                  </a:cubicBezTo>
                  <a:cubicBezTo>
                    <a:pt x="91" y="246"/>
                    <a:pt x="99" y="248"/>
                    <a:pt x="107" y="248"/>
                  </a:cubicBezTo>
                  <a:cubicBezTo>
                    <a:pt x="156" y="248"/>
                    <a:pt x="209" y="200"/>
                    <a:pt x="223" y="140"/>
                  </a:cubicBezTo>
                  <a:cubicBezTo>
                    <a:pt x="239" y="91"/>
                    <a:pt x="223" y="58"/>
                    <a:pt x="186" y="21"/>
                  </a:cubicBezTo>
                  <a:cubicBezTo>
                    <a:pt x="169" y="4"/>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3" name="Google Shape;21563;p66"/>
            <p:cNvSpPr/>
            <p:nvPr/>
          </p:nvSpPr>
          <p:spPr>
            <a:xfrm>
              <a:off x="3871025" y="2808125"/>
              <a:ext cx="6100" cy="6300"/>
            </a:xfrm>
            <a:custGeom>
              <a:avLst/>
              <a:gdLst/>
              <a:ahLst/>
              <a:cxnLst/>
              <a:rect l="l" t="t" r="r" b="b"/>
              <a:pathLst>
                <a:path w="244" h="252" extrusionOk="0">
                  <a:moveTo>
                    <a:pt x="130" y="0"/>
                  </a:moveTo>
                  <a:cubicBezTo>
                    <a:pt x="117" y="0"/>
                    <a:pt x="104" y="6"/>
                    <a:pt x="87" y="16"/>
                  </a:cubicBezTo>
                  <a:cubicBezTo>
                    <a:pt x="54" y="16"/>
                    <a:pt x="38" y="49"/>
                    <a:pt x="17" y="65"/>
                  </a:cubicBezTo>
                  <a:cubicBezTo>
                    <a:pt x="1" y="98"/>
                    <a:pt x="1" y="135"/>
                    <a:pt x="1" y="168"/>
                  </a:cubicBezTo>
                  <a:cubicBezTo>
                    <a:pt x="13" y="220"/>
                    <a:pt x="54" y="251"/>
                    <a:pt x="96" y="251"/>
                  </a:cubicBezTo>
                  <a:cubicBezTo>
                    <a:pt x="111" y="251"/>
                    <a:pt x="127" y="247"/>
                    <a:pt x="141" y="238"/>
                  </a:cubicBezTo>
                  <a:cubicBezTo>
                    <a:pt x="207" y="222"/>
                    <a:pt x="244" y="152"/>
                    <a:pt x="223" y="82"/>
                  </a:cubicBezTo>
                  <a:cubicBezTo>
                    <a:pt x="223" y="49"/>
                    <a:pt x="207" y="32"/>
                    <a:pt x="190" y="32"/>
                  </a:cubicBezTo>
                  <a:cubicBezTo>
                    <a:pt x="190" y="16"/>
                    <a:pt x="174" y="16"/>
                    <a:pt x="174" y="16"/>
                  </a:cubicBezTo>
                  <a:cubicBezTo>
                    <a:pt x="157" y="6"/>
                    <a:pt x="144"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4" name="Google Shape;21564;p66"/>
            <p:cNvSpPr/>
            <p:nvPr/>
          </p:nvSpPr>
          <p:spPr>
            <a:xfrm>
              <a:off x="4152300" y="2792925"/>
              <a:ext cx="6125" cy="6525"/>
            </a:xfrm>
            <a:custGeom>
              <a:avLst/>
              <a:gdLst/>
              <a:ahLst/>
              <a:cxnLst/>
              <a:rect l="l" t="t" r="r" b="b"/>
              <a:pathLst>
                <a:path w="245" h="261" extrusionOk="0">
                  <a:moveTo>
                    <a:pt x="128" y="1"/>
                  </a:moveTo>
                  <a:cubicBezTo>
                    <a:pt x="74" y="1"/>
                    <a:pt x="36" y="49"/>
                    <a:pt x="22" y="108"/>
                  </a:cubicBezTo>
                  <a:cubicBezTo>
                    <a:pt x="1" y="141"/>
                    <a:pt x="1" y="174"/>
                    <a:pt x="22" y="212"/>
                  </a:cubicBezTo>
                  <a:cubicBezTo>
                    <a:pt x="38" y="228"/>
                    <a:pt x="71" y="245"/>
                    <a:pt x="88" y="261"/>
                  </a:cubicBezTo>
                  <a:cubicBezTo>
                    <a:pt x="125" y="261"/>
                    <a:pt x="158" y="245"/>
                    <a:pt x="174" y="228"/>
                  </a:cubicBezTo>
                  <a:cubicBezTo>
                    <a:pt x="207" y="212"/>
                    <a:pt x="228" y="174"/>
                    <a:pt x="228" y="141"/>
                  </a:cubicBezTo>
                  <a:cubicBezTo>
                    <a:pt x="244" y="108"/>
                    <a:pt x="244" y="71"/>
                    <a:pt x="228" y="55"/>
                  </a:cubicBezTo>
                  <a:cubicBezTo>
                    <a:pt x="207" y="38"/>
                    <a:pt x="207" y="38"/>
                    <a:pt x="207" y="22"/>
                  </a:cubicBezTo>
                  <a:cubicBezTo>
                    <a:pt x="191" y="22"/>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5" name="Google Shape;21565;p66"/>
            <p:cNvSpPr/>
            <p:nvPr/>
          </p:nvSpPr>
          <p:spPr>
            <a:xfrm>
              <a:off x="4136450" y="2789475"/>
              <a:ext cx="6100" cy="6575"/>
            </a:xfrm>
            <a:custGeom>
              <a:avLst/>
              <a:gdLst/>
              <a:ahLst/>
              <a:cxnLst/>
              <a:rect l="l" t="t" r="r" b="b"/>
              <a:pathLst>
                <a:path w="244" h="263" extrusionOk="0">
                  <a:moveTo>
                    <a:pt x="131" y="0"/>
                  </a:moveTo>
                  <a:cubicBezTo>
                    <a:pt x="70" y="0"/>
                    <a:pt x="15" y="48"/>
                    <a:pt x="0" y="106"/>
                  </a:cubicBezTo>
                  <a:cubicBezTo>
                    <a:pt x="0" y="143"/>
                    <a:pt x="0" y="176"/>
                    <a:pt x="17" y="209"/>
                  </a:cubicBezTo>
                  <a:cubicBezTo>
                    <a:pt x="37" y="226"/>
                    <a:pt x="54" y="246"/>
                    <a:pt x="87" y="263"/>
                  </a:cubicBezTo>
                  <a:cubicBezTo>
                    <a:pt x="157" y="263"/>
                    <a:pt x="206" y="226"/>
                    <a:pt x="223" y="160"/>
                  </a:cubicBezTo>
                  <a:cubicBezTo>
                    <a:pt x="243" y="106"/>
                    <a:pt x="223" y="57"/>
                    <a:pt x="190" y="40"/>
                  </a:cubicBezTo>
                  <a:cubicBezTo>
                    <a:pt x="190" y="20"/>
                    <a:pt x="173"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6" name="Google Shape;21566;p66"/>
            <p:cNvSpPr/>
            <p:nvPr/>
          </p:nvSpPr>
          <p:spPr>
            <a:xfrm>
              <a:off x="4156225" y="2807500"/>
              <a:ext cx="6000" cy="6350"/>
            </a:xfrm>
            <a:custGeom>
              <a:avLst/>
              <a:gdLst/>
              <a:ahLst/>
              <a:cxnLst/>
              <a:rect l="l" t="t" r="r" b="b"/>
              <a:pathLst>
                <a:path w="240" h="254" extrusionOk="0">
                  <a:moveTo>
                    <a:pt x="118" y="1"/>
                  </a:moveTo>
                  <a:cubicBezTo>
                    <a:pt x="71" y="1"/>
                    <a:pt x="15" y="49"/>
                    <a:pt x="1" y="107"/>
                  </a:cubicBezTo>
                  <a:cubicBezTo>
                    <a:pt x="1" y="144"/>
                    <a:pt x="1" y="177"/>
                    <a:pt x="17" y="210"/>
                  </a:cubicBezTo>
                  <a:cubicBezTo>
                    <a:pt x="34" y="226"/>
                    <a:pt x="50" y="247"/>
                    <a:pt x="87" y="247"/>
                  </a:cubicBezTo>
                  <a:cubicBezTo>
                    <a:pt x="97" y="252"/>
                    <a:pt x="106" y="254"/>
                    <a:pt x="115" y="254"/>
                  </a:cubicBezTo>
                  <a:cubicBezTo>
                    <a:pt x="138" y="254"/>
                    <a:pt x="159" y="241"/>
                    <a:pt x="174" y="226"/>
                  </a:cubicBezTo>
                  <a:cubicBezTo>
                    <a:pt x="207" y="210"/>
                    <a:pt x="223" y="177"/>
                    <a:pt x="223" y="144"/>
                  </a:cubicBezTo>
                  <a:cubicBezTo>
                    <a:pt x="240" y="107"/>
                    <a:pt x="223" y="74"/>
                    <a:pt x="207" y="57"/>
                  </a:cubicBezTo>
                  <a:cubicBezTo>
                    <a:pt x="207" y="41"/>
                    <a:pt x="207" y="41"/>
                    <a:pt x="190" y="20"/>
                  </a:cubicBezTo>
                  <a:cubicBezTo>
                    <a:pt x="190" y="4"/>
                    <a:pt x="174" y="4"/>
                    <a:pt x="137" y="4"/>
                  </a:cubicBezTo>
                  <a:cubicBezTo>
                    <a:pt x="131" y="2"/>
                    <a:pt x="124"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7" name="Google Shape;21567;p66"/>
            <p:cNvSpPr/>
            <p:nvPr/>
          </p:nvSpPr>
          <p:spPr>
            <a:xfrm>
              <a:off x="4197875" y="2752325"/>
              <a:ext cx="6525" cy="6325"/>
            </a:xfrm>
            <a:custGeom>
              <a:avLst/>
              <a:gdLst/>
              <a:ahLst/>
              <a:cxnLst/>
              <a:rect l="l" t="t" r="r" b="b"/>
              <a:pathLst>
                <a:path w="261" h="253" extrusionOk="0">
                  <a:moveTo>
                    <a:pt x="147" y="1"/>
                  </a:moveTo>
                  <a:cubicBezTo>
                    <a:pt x="133" y="1"/>
                    <a:pt x="120" y="5"/>
                    <a:pt x="103" y="13"/>
                  </a:cubicBezTo>
                  <a:cubicBezTo>
                    <a:pt x="33" y="30"/>
                    <a:pt x="0" y="116"/>
                    <a:pt x="17" y="166"/>
                  </a:cubicBezTo>
                  <a:cubicBezTo>
                    <a:pt x="33" y="203"/>
                    <a:pt x="54" y="236"/>
                    <a:pt x="70" y="252"/>
                  </a:cubicBezTo>
                  <a:lnTo>
                    <a:pt x="157" y="252"/>
                  </a:lnTo>
                  <a:cubicBezTo>
                    <a:pt x="223" y="219"/>
                    <a:pt x="260" y="149"/>
                    <a:pt x="239" y="83"/>
                  </a:cubicBezTo>
                  <a:cubicBezTo>
                    <a:pt x="239" y="63"/>
                    <a:pt x="223" y="46"/>
                    <a:pt x="206" y="30"/>
                  </a:cubicBezTo>
                  <a:cubicBezTo>
                    <a:pt x="206" y="13"/>
                    <a:pt x="190" y="13"/>
                    <a:pt x="190" y="13"/>
                  </a:cubicBezTo>
                  <a:cubicBezTo>
                    <a:pt x="173" y="5"/>
                    <a:pt x="16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8" name="Google Shape;21568;p66"/>
            <p:cNvSpPr/>
            <p:nvPr/>
          </p:nvSpPr>
          <p:spPr>
            <a:xfrm>
              <a:off x="3886900" y="2775900"/>
              <a:ext cx="6525" cy="6325"/>
            </a:xfrm>
            <a:custGeom>
              <a:avLst/>
              <a:gdLst/>
              <a:ahLst/>
              <a:cxnLst/>
              <a:rect l="l" t="t" r="r" b="b"/>
              <a:pathLst>
                <a:path w="261" h="253" extrusionOk="0">
                  <a:moveTo>
                    <a:pt x="138" y="1"/>
                  </a:moveTo>
                  <a:cubicBezTo>
                    <a:pt x="105" y="1"/>
                    <a:pt x="73" y="19"/>
                    <a:pt x="54" y="47"/>
                  </a:cubicBezTo>
                  <a:cubicBezTo>
                    <a:pt x="1" y="101"/>
                    <a:pt x="1" y="188"/>
                    <a:pt x="54" y="221"/>
                  </a:cubicBezTo>
                  <a:cubicBezTo>
                    <a:pt x="68" y="243"/>
                    <a:pt x="88" y="252"/>
                    <a:pt x="110" y="252"/>
                  </a:cubicBezTo>
                  <a:cubicBezTo>
                    <a:pt x="142" y="252"/>
                    <a:pt x="178" y="233"/>
                    <a:pt x="207" y="204"/>
                  </a:cubicBezTo>
                  <a:cubicBezTo>
                    <a:pt x="260" y="150"/>
                    <a:pt x="260" y="68"/>
                    <a:pt x="207" y="31"/>
                  </a:cubicBezTo>
                  <a:cubicBezTo>
                    <a:pt x="186" y="10"/>
                    <a:pt x="162"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9" name="Google Shape;21569;p66"/>
            <p:cNvSpPr/>
            <p:nvPr/>
          </p:nvSpPr>
          <p:spPr>
            <a:xfrm>
              <a:off x="4200450" y="2771775"/>
              <a:ext cx="6000" cy="6400"/>
            </a:xfrm>
            <a:custGeom>
              <a:avLst/>
              <a:gdLst/>
              <a:ahLst/>
              <a:cxnLst/>
              <a:rect l="l" t="t" r="r" b="b"/>
              <a:pathLst>
                <a:path w="240" h="256" extrusionOk="0">
                  <a:moveTo>
                    <a:pt x="132" y="1"/>
                  </a:moveTo>
                  <a:cubicBezTo>
                    <a:pt x="101" y="1"/>
                    <a:pt x="72" y="14"/>
                    <a:pt x="54" y="43"/>
                  </a:cubicBezTo>
                  <a:cubicBezTo>
                    <a:pt x="0" y="109"/>
                    <a:pt x="0" y="179"/>
                    <a:pt x="54" y="233"/>
                  </a:cubicBezTo>
                  <a:cubicBezTo>
                    <a:pt x="68" y="247"/>
                    <a:pt x="90" y="256"/>
                    <a:pt x="114" y="256"/>
                  </a:cubicBezTo>
                  <a:cubicBezTo>
                    <a:pt x="145" y="256"/>
                    <a:pt x="179" y="242"/>
                    <a:pt x="207" y="212"/>
                  </a:cubicBezTo>
                  <a:cubicBezTo>
                    <a:pt x="240" y="146"/>
                    <a:pt x="240" y="76"/>
                    <a:pt x="207" y="27"/>
                  </a:cubicBezTo>
                  <a:cubicBezTo>
                    <a:pt x="184" y="10"/>
                    <a:pt x="157"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0" name="Google Shape;21570;p66"/>
            <p:cNvSpPr/>
            <p:nvPr/>
          </p:nvSpPr>
          <p:spPr>
            <a:xfrm>
              <a:off x="3872775" y="2773600"/>
              <a:ext cx="5600" cy="6175"/>
            </a:xfrm>
            <a:custGeom>
              <a:avLst/>
              <a:gdLst/>
              <a:ahLst/>
              <a:cxnLst/>
              <a:rect l="l" t="t" r="r" b="b"/>
              <a:pathLst>
                <a:path w="224" h="247" extrusionOk="0">
                  <a:moveTo>
                    <a:pt x="116" y="0"/>
                  </a:moveTo>
                  <a:cubicBezTo>
                    <a:pt x="70" y="0"/>
                    <a:pt x="15" y="45"/>
                    <a:pt x="1" y="106"/>
                  </a:cubicBezTo>
                  <a:cubicBezTo>
                    <a:pt x="1" y="139"/>
                    <a:pt x="1" y="176"/>
                    <a:pt x="17" y="193"/>
                  </a:cubicBezTo>
                  <a:cubicBezTo>
                    <a:pt x="34" y="226"/>
                    <a:pt x="50" y="242"/>
                    <a:pt x="87" y="242"/>
                  </a:cubicBezTo>
                  <a:cubicBezTo>
                    <a:pt x="95" y="245"/>
                    <a:pt x="102" y="247"/>
                    <a:pt x="110" y="247"/>
                  </a:cubicBezTo>
                  <a:cubicBezTo>
                    <a:pt x="156" y="247"/>
                    <a:pt x="209" y="199"/>
                    <a:pt x="223" y="139"/>
                  </a:cubicBezTo>
                  <a:cubicBezTo>
                    <a:pt x="223" y="106"/>
                    <a:pt x="223" y="73"/>
                    <a:pt x="207" y="36"/>
                  </a:cubicBezTo>
                  <a:cubicBezTo>
                    <a:pt x="207" y="36"/>
                    <a:pt x="207" y="20"/>
                    <a:pt x="190" y="20"/>
                  </a:cubicBezTo>
                  <a:cubicBezTo>
                    <a:pt x="174" y="3"/>
                    <a:pt x="153" y="3"/>
                    <a:pt x="137" y="3"/>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1" name="Google Shape;21571;p66"/>
            <p:cNvSpPr/>
            <p:nvPr/>
          </p:nvSpPr>
          <p:spPr>
            <a:xfrm>
              <a:off x="4158800" y="2778825"/>
              <a:ext cx="6425" cy="6525"/>
            </a:xfrm>
            <a:custGeom>
              <a:avLst/>
              <a:gdLst/>
              <a:ahLst/>
              <a:cxnLst/>
              <a:rect l="l" t="t" r="r" b="b"/>
              <a:pathLst>
                <a:path w="257" h="261" extrusionOk="0">
                  <a:moveTo>
                    <a:pt x="153" y="0"/>
                  </a:moveTo>
                  <a:cubicBezTo>
                    <a:pt x="104" y="0"/>
                    <a:pt x="34" y="54"/>
                    <a:pt x="17" y="120"/>
                  </a:cubicBezTo>
                  <a:cubicBezTo>
                    <a:pt x="1" y="190"/>
                    <a:pt x="50" y="260"/>
                    <a:pt x="104" y="260"/>
                  </a:cubicBezTo>
                  <a:cubicBezTo>
                    <a:pt x="137" y="260"/>
                    <a:pt x="174" y="260"/>
                    <a:pt x="190" y="240"/>
                  </a:cubicBezTo>
                  <a:cubicBezTo>
                    <a:pt x="223" y="223"/>
                    <a:pt x="240" y="190"/>
                    <a:pt x="240" y="157"/>
                  </a:cubicBezTo>
                  <a:cubicBezTo>
                    <a:pt x="256" y="120"/>
                    <a:pt x="240" y="87"/>
                    <a:pt x="223" y="54"/>
                  </a:cubicBezTo>
                  <a:cubicBezTo>
                    <a:pt x="223" y="54"/>
                    <a:pt x="223" y="33"/>
                    <a:pt x="207" y="33"/>
                  </a:cubicBezTo>
                  <a:cubicBezTo>
                    <a:pt x="190"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2" name="Google Shape;21572;p66"/>
            <p:cNvSpPr/>
            <p:nvPr/>
          </p:nvSpPr>
          <p:spPr>
            <a:xfrm>
              <a:off x="4228800" y="2757900"/>
              <a:ext cx="6000" cy="6700"/>
            </a:xfrm>
            <a:custGeom>
              <a:avLst/>
              <a:gdLst/>
              <a:ahLst/>
              <a:cxnLst/>
              <a:rect l="l" t="t" r="r" b="b"/>
              <a:pathLst>
                <a:path w="240" h="268" extrusionOk="0">
                  <a:moveTo>
                    <a:pt x="140" y="0"/>
                  </a:moveTo>
                  <a:cubicBezTo>
                    <a:pt x="125" y="0"/>
                    <a:pt x="112" y="5"/>
                    <a:pt x="103" y="13"/>
                  </a:cubicBezTo>
                  <a:cubicBezTo>
                    <a:pt x="33" y="29"/>
                    <a:pt x="0" y="116"/>
                    <a:pt x="17" y="186"/>
                  </a:cubicBezTo>
                  <a:cubicBezTo>
                    <a:pt x="33" y="203"/>
                    <a:pt x="54" y="235"/>
                    <a:pt x="70" y="252"/>
                  </a:cubicBezTo>
                  <a:cubicBezTo>
                    <a:pt x="87" y="262"/>
                    <a:pt x="103" y="267"/>
                    <a:pt x="118" y="267"/>
                  </a:cubicBezTo>
                  <a:cubicBezTo>
                    <a:pt x="133" y="267"/>
                    <a:pt x="147" y="262"/>
                    <a:pt x="157" y="252"/>
                  </a:cubicBezTo>
                  <a:cubicBezTo>
                    <a:pt x="190" y="235"/>
                    <a:pt x="206" y="219"/>
                    <a:pt x="223" y="186"/>
                  </a:cubicBezTo>
                  <a:cubicBezTo>
                    <a:pt x="239" y="149"/>
                    <a:pt x="239" y="116"/>
                    <a:pt x="239" y="83"/>
                  </a:cubicBezTo>
                  <a:cubicBezTo>
                    <a:pt x="223" y="66"/>
                    <a:pt x="223" y="46"/>
                    <a:pt x="206" y="29"/>
                  </a:cubicBezTo>
                  <a:lnTo>
                    <a:pt x="190" y="13"/>
                  </a:lnTo>
                  <a:cubicBezTo>
                    <a:pt x="173" y="5"/>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3" name="Google Shape;21573;p66"/>
            <p:cNvSpPr/>
            <p:nvPr/>
          </p:nvSpPr>
          <p:spPr>
            <a:xfrm>
              <a:off x="3855150" y="2801925"/>
              <a:ext cx="5600" cy="6600"/>
            </a:xfrm>
            <a:custGeom>
              <a:avLst/>
              <a:gdLst/>
              <a:ahLst/>
              <a:cxnLst/>
              <a:rect l="l" t="t" r="r" b="b"/>
              <a:pathLst>
                <a:path w="224" h="264" extrusionOk="0">
                  <a:moveTo>
                    <a:pt x="116" y="1"/>
                  </a:moveTo>
                  <a:cubicBezTo>
                    <a:pt x="70" y="1"/>
                    <a:pt x="15" y="46"/>
                    <a:pt x="1" y="107"/>
                  </a:cubicBezTo>
                  <a:cubicBezTo>
                    <a:pt x="1" y="140"/>
                    <a:pt x="1" y="177"/>
                    <a:pt x="17" y="210"/>
                  </a:cubicBezTo>
                  <a:cubicBezTo>
                    <a:pt x="34" y="227"/>
                    <a:pt x="54" y="243"/>
                    <a:pt x="87" y="264"/>
                  </a:cubicBezTo>
                  <a:cubicBezTo>
                    <a:pt x="104" y="264"/>
                    <a:pt x="137" y="243"/>
                    <a:pt x="174" y="227"/>
                  </a:cubicBezTo>
                  <a:cubicBezTo>
                    <a:pt x="190" y="210"/>
                    <a:pt x="207" y="177"/>
                    <a:pt x="223" y="140"/>
                  </a:cubicBezTo>
                  <a:cubicBezTo>
                    <a:pt x="223" y="107"/>
                    <a:pt x="223" y="74"/>
                    <a:pt x="207" y="58"/>
                  </a:cubicBezTo>
                  <a:cubicBezTo>
                    <a:pt x="207" y="37"/>
                    <a:pt x="190" y="37"/>
                    <a:pt x="190" y="21"/>
                  </a:cubicBezTo>
                  <a:cubicBezTo>
                    <a:pt x="174" y="21"/>
                    <a:pt x="157" y="4"/>
                    <a:pt x="137"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4" name="Google Shape;21574;p66"/>
            <p:cNvSpPr/>
            <p:nvPr/>
          </p:nvSpPr>
          <p:spPr>
            <a:xfrm>
              <a:off x="3851350" y="2787375"/>
              <a:ext cx="5575" cy="6525"/>
            </a:xfrm>
            <a:custGeom>
              <a:avLst/>
              <a:gdLst/>
              <a:ahLst/>
              <a:cxnLst/>
              <a:rect l="l" t="t" r="r" b="b"/>
              <a:pathLst>
                <a:path w="223" h="261" extrusionOk="0">
                  <a:moveTo>
                    <a:pt x="136" y="1"/>
                  </a:moveTo>
                  <a:cubicBezTo>
                    <a:pt x="83" y="1"/>
                    <a:pt x="17" y="38"/>
                    <a:pt x="0" y="104"/>
                  </a:cubicBezTo>
                  <a:cubicBezTo>
                    <a:pt x="0" y="141"/>
                    <a:pt x="0" y="174"/>
                    <a:pt x="17" y="207"/>
                  </a:cubicBezTo>
                  <a:cubicBezTo>
                    <a:pt x="33" y="244"/>
                    <a:pt x="50" y="260"/>
                    <a:pt x="83" y="260"/>
                  </a:cubicBezTo>
                  <a:cubicBezTo>
                    <a:pt x="120" y="260"/>
                    <a:pt x="136" y="260"/>
                    <a:pt x="169" y="227"/>
                  </a:cubicBezTo>
                  <a:cubicBezTo>
                    <a:pt x="206" y="207"/>
                    <a:pt x="223" y="190"/>
                    <a:pt x="223" y="157"/>
                  </a:cubicBezTo>
                  <a:cubicBezTo>
                    <a:pt x="223" y="124"/>
                    <a:pt x="223" y="87"/>
                    <a:pt x="206" y="54"/>
                  </a:cubicBezTo>
                  <a:cubicBezTo>
                    <a:pt x="206" y="54"/>
                    <a:pt x="206" y="38"/>
                    <a:pt x="186" y="38"/>
                  </a:cubicBezTo>
                  <a:cubicBezTo>
                    <a:pt x="169" y="2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5" name="Google Shape;21575;p66"/>
            <p:cNvSpPr/>
            <p:nvPr/>
          </p:nvSpPr>
          <p:spPr>
            <a:xfrm>
              <a:off x="3860725" y="2710375"/>
              <a:ext cx="6100" cy="6300"/>
            </a:xfrm>
            <a:custGeom>
              <a:avLst/>
              <a:gdLst/>
              <a:ahLst/>
              <a:cxnLst/>
              <a:rect l="l" t="t" r="r" b="b"/>
              <a:pathLst>
                <a:path w="244" h="252" extrusionOk="0">
                  <a:moveTo>
                    <a:pt x="125" y="0"/>
                  </a:moveTo>
                  <a:cubicBezTo>
                    <a:pt x="102" y="0"/>
                    <a:pt x="82" y="14"/>
                    <a:pt x="70" y="26"/>
                  </a:cubicBezTo>
                  <a:cubicBezTo>
                    <a:pt x="37" y="42"/>
                    <a:pt x="17" y="75"/>
                    <a:pt x="17" y="112"/>
                  </a:cubicBezTo>
                  <a:cubicBezTo>
                    <a:pt x="0" y="145"/>
                    <a:pt x="17" y="178"/>
                    <a:pt x="37" y="195"/>
                  </a:cubicBezTo>
                  <a:cubicBezTo>
                    <a:pt x="54" y="232"/>
                    <a:pt x="70" y="248"/>
                    <a:pt x="103" y="248"/>
                  </a:cubicBezTo>
                  <a:cubicBezTo>
                    <a:pt x="110" y="250"/>
                    <a:pt x="118" y="251"/>
                    <a:pt x="125" y="251"/>
                  </a:cubicBezTo>
                  <a:cubicBezTo>
                    <a:pt x="173" y="251"/>
                    <a:pt x="226" y="206"/>
                    <a:pt x="244" y="145"/>
                  </a:cubicBezTo>
                  <a:cubicBezTo>
                    <a:pt x="244" y="112"/>
                    <a:pt x="244" y="75"/>
                    <a:pt x="223" y="59"/>
                  </a:cubicBezTo>
                  <a:cubicBezTo>
                    <a:pt x="223" y="42"/>
                    <a:pt x="206" y="42"/>
                    <a:pt x="206" y="26"/>
                  </a:cubicBezTo>
                  <a:cubicBezTo>
                    <a:pt x="190" y="9"/>
                    <a:pt x="173" y="9"/>
                    <a:pt x="157" y="9"/>
                  </a:cubicBezTo>
                  <a:cubicBezTo>
                    <a:pt x="146" y="3"/>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6" name="Google Shape;21576;p66"/>
            <p:cNvSpPr/>
            <p:nvPr/>
          </p:nvSpPr>
          <p:spPr>
            <a:xfrm>
              <a:off x="3838450" y="2735425"/>
              <a:ext cx="5600" cy="6450"/>
            </a:xfrm>
            <a:custGeom>
              <a:avLst/>
              <a:gdLst/>
              <a:ahLst/>
              <a:cxnLst/>
              <a:rect l="l" t="t" r="r" b="b"/>
              <a:pathLst>
                <a:path w="224" h="258" extrusionOk="0">
                  <a:moveTo>
                    <a:pt x="67" y="1"/>
                  </a:moveTo>
                  <a:cubicBezTo>
                    <a:pt x="34" y="17"/>
                    <a:pt x="17" y="54"/>
                    <a:pt x="1" y="87"/>
                  </a:cubicBezTo>
                  <a:lnTo>
                    <a:pt x="1" y="190"/>
                  </a:lnTo>
                  <a:cubicBezTo>
                    <a:pt x="13" y="229"/>
                    <a:pt x="51" y="257"/>
                    <a:pt x="91" y="257"/>
                  </a:cubicBezTo>
                  <a:cubicBezTo>
                    <a:pt x="106" y="257"/>
                    <a:pt x="122" y="253"/>
                    <a:pt x="137" y="244"/>
                  </a:cubicBezTo>
                  <a:cubicBezTo>
                    <a:pt x="186" y="223"/>
                    <a:pt x="223" y="141"/>
                    <a:pt x="207" y="87"/>
                  </a:cubicBezTo>
                  <a:cubicBezTo>
                    <a:pt x="207" y="54"/>
                    <a:pt x="186" y="38"/>
                    <a:pt x="186" y="38"/>
                  </a:cubicBezTo>
                  <a:cubicBezTo>
                    <a:pt x="170" y="17"/>
                    <a:pt x="170" y="17"/>
                    <a:pt x="153" y="17"/>
                  </a:cubicBezTo>
                  <a:cubicBezTo>
                    <a:pt x="137" y="1"/>
                    <a:pt x="104" y="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7" name="Google Shape;21577;p66"/>
            <p:cNvSpPr/>
            <p:nvPr/>
          </p:nvSpPr>
          <p:spPr>
            <a:xfrm>
              <a:off x="4233950" y="2773100"/>
              <a:ext cx="6000" cy="6425"/>
            </a:xfrm>
            <a:custGeom>
              <a:avLst/>
              <a:gdLst/>
              <a:ahLst/>
              <a:cxnLst/>
              <a:rect l="l" t="t" r="r" b="b"/>
              <a:pathLst>
                <a:path w="240" h="257" extrusionOk="0">
                  <a:moveTo>
                    <a:pt x="131" y="0"/>
                  </a:moveTo>
                  <a:cubicBezTo>
                    <a:pt x="97" y="0"/>
                    <a:pt x="63" y="13"/>
                    <a:pt x="33" y="40"/>
                  </a:cubicBezTo>
                  <a:cubicBezTo>
                    <a:pt x="33" y="56"/>
                    <a:pt x="17" y="77"/>
                    <a:pt x="17" y="110"/>
                  </a:cubicBezTo>
                  <a:cubicBezTo>
                    <a:pt x="0" y="143"/>
                    <a:pt x="17" y="196"/>
                    <a:pt x="54" y="229"/>
                  </a:cubicBezTo>
                  <a:cubicBezTo>
                    <a:pt x="64" y="249"/>
                    <a:pt x="85" y="257"/>
                    <a:pt x="108" y="257"/>
                  </a:cubicBezTo>
                  <a:cubicBezTo>
                    <a:pt x="124" y="257"/>
                    <a:pt x="142" y="253"/>
                    <a:pt x="157" y="246"/>
                  </a:cubicBezTo>
                  <a:cubicBezTo>
                    <a:pt x="173" y="229"/>
                    <a:pt x="190" y="229"/>
                    <a:pt x="206" y="213"/>
                  </a:cubicBezTo>
                  <a:cubicBezTo>
                    <a:pt x="239" y="143"/>
                    <a:pt x="239" y="77"/>
                    <a:pt x="206" y="23"/>
                  </a:cubicBezTo>
                  <a:cubicBezTo>
                    <a:pt x="184" y="8"/>
                    <a:pt x="158"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8" name="Google Shape;21578;p66"/>
            <p:cNvSpPr/>
            <p:nvPr/>
          </p:nvSpPr>
          <p:spPr>
            <a:xfrm>
              <a:off x="3895550" y="2689975"/>
              <a:ext cx="2600" cy="1250"/>
            </a:xfrm>
            <a:custGeom>
              <a:avLst/>
              <a:gdLst/>
              <a:ahLst/>
              <a:cxnLst/>
              <a:rect l="l" t="t" r="r" b="b"/>
              <a:pathLst>
                <a:path w="104" h="50" extrusionOk="0">
                  <a:moveTo>
                    <a:pt x="1" y="0"/>
                  </a:moveTo>
                  <a:cubicBezTo>
                    <a:pt x="1" y="1"/>
                    <a:pt x="1" y="17"/>
                    <a:pt x="17" y="17"/>
                  </a:cubicBezTo>
                  <a:cubicBezTo>
                    <a:pt x="34" y="33"/>
                    <a:pt x="50" y="50"/>
                    <a:pt x="67" y="50"/>
                  </a:cubicBezTo>
                  <a:lnTo>
                    <a:pt x="104" y="50"/>
                  </a:lnTo>
                  <a:cubicBezTo>
                    <a:pt x="67" y="33"/>
                    <a:pt x="34" y="1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9" name="Google Shape;21579;p66"/>
            <p:cNvSpPr/>
            <p:nvPr/>
          </p:nvSpPr>
          <p:spPr>
            <a:xfrm>
              <a:off x="4205600" y="2722950"/>
              <a:ext cx="6000" cy="6425"/>
            </a:xfrm>
            <a:custGeom>
              <a:avLst/>
              <a:gdLst/>
              <a:ahLst/>
              <a:cxnLst/>
              <a:rect l="l" t="t" r="r" b="b"/>
              <a:pathLst>
                <a:path w="240" h="257" extrusionOk="0">
                  <a:moveTo>
                    <a:pt x="104" y="1"/>
                  </a:moveTo>
                  <a:cubicBezTo>
                    <a:pt x="34" y="38"/>
                    <a:pt x="1" y="104"/>
                    <a:pt x="17" y="174"/>
                  </a:cubicBezTo>
                  <a:cubicBezTo>
                    <a:pt x="34" y="207"/>
                    <a:pt x="54" y="228"/>
                    <a:pt x="71" y="244"/>
                  </a:cubicBezTo>
                  <a:cubicBezTo>
                    <a:pt x="87" y="252"/>
                    <a:pt x="104" y="256"/>
                    <a:pt x="119" y="256"/>
                  </a:cubicBezTo>
                  <a:cubicBezTo>
                    <a:pt x="133" y="256"/>
                    <a:pt x="147" y="252"/>
                    <a:pt x="157" y="244"/>
                  </a:cubicBezTo>
                  <a:cubicBezTo>
                    <a:pt x="190" y="228"/>
                    <a:pt x="207" y="207"/>
                    <a:pt x="223" y="174"/>
                  </a:cubicBezTo>
                  <a:cubicBezTo>
                    <a:pt x="240" y="141"/>
                    <a:pt x="240" y="104"/>
                    <a:pt x="240" y="87"/>
                  </a:cubicBezTo>
                  <a:cubicBezTo>
                    <a:pt x="240" y="54"/>
                    <a:pt x="223" y="38"/>
                    <a:pt x="207" y="21"/>
                  </a:cubicBezTo>
                  <a:cubicBezTo>
                    <a:pt x="207" y="21"/>
                    <a:pt x="190" y="2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0" name="Google Shape;21580;p66"/>
            <p:cNvSpPr/>
            <p:nvPr/>
          </p:nvSpPr>
          <p:spPr>
            <a:xfrm>
              <a:off x="4208600" y="2739275"/>
              <a:ext cx="5575" cy="6475"/>
            </a:xfrm>
            <a:custGeom>
              <a:avLst/>
              <a:gdLst/>
              <a:ahLst/>
              <a:cxnLst/>
              <a:rect l="l" t="t" r="r" b="b"/>
              <a:pathLst>
                <a:path w="223" h="259" extrusionOk="0">
                  <a:moveTo>
                    <a:pt x="119" y="0"/>
                  </a:moveTo>
                  <a:cubicBezTo>
                    <a:pt x="69" y="0"/>
                    <a:pt x="14" y="46"/>
                    <a:pt x="0" y="106"/>
                  </a:cubicBezTo>
                  <a:cubicBezTo>
                    <a:pt x="0" y="139"/>
                    <a:pt x="0" y="172"/>
                    <a:pt x="17" y="210"/>
                  </a:cubicBezTo>
                  <a:cubicBezTo>
                    <a:pt x="37" y="226"/>
                    <a:pt x="54" y="242"/>
                    <a:pt x="87" y="259"/>
                  </a:cubicBezTo>
                  <a:cubicBezTo>
                    <a:pt x="140" y="259"/>
                    <a:pt x="206" y="226"/>
                    <a:pt x="223" y="139"/>
                  </a:cubicBezTo>
                  <a:cubicBezTo>
                    <a:pt x="223" y="106"/>
                    <a:pt x="223" y="90"/>
                    <a:pt x="206" y="53"/>
                  </a:cubicBezTo>
                  <a:cubicBezTo>
                    <a:pt x="206" y="36"/>
                    <a:pt x="190" y="36"/>
                    <a:pt x="190" y="36"/>
                  </a:cubicBezTo>
                  <a:cubicBezTo>
                    <a:pt x="173" y="20"/>
                    <a:pt x="157" y="3"/>
                    <a:pt x="140" y="3"/>
                  </a:cubicBezTo>
                  <a:cubicBezTo>
                    <a:pt x="133" y="1"/>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1" name="Google Shape;21581;p66"/>
            <p:cNvSpPr/>
            <p:nvPr/>
          </p:nvSpPr>
          <p:spPr>
            <a:xfrm>
              <a:off x="3899375" y="2766225"/>
              <a:ext cx="6100" cy="6550"/>
            </a:xfrm>
            <a:custGeom>
              <a:avLst/>
              <a:gdLst/>
              <a:ahLst/>
              <a:cxnLst/>
              <a:rect l="l" t="t" r="r" b="b"/>
              <a:pathLst>
                <a:path w="244" h="262" extrusionOk="0">
                  <a:moveTo>
                    <a:pt x="135" y="1"/>
                  </a:moveTo>
                  <a:cubicBezTo>
                    <a:pt x="103" y="1"/>
                    <a:pt x="67" y="18"/>
                    <a:pt x="37" y="59"/>
                  </a:cubicBezTo>
                  <a:cubicBezTo>
                    <a:pt x="0" y="109"/>
                    <a:pt x="0" y="179"/>
                    <a:pt x="37" y="228"/>
                  </a:cubicBezTo>
                  <a:cubicBezTo>
                    <a:pt x="59" y="251"/>
                    <a:pt x="83" y="261"/>
                    <a:pt x="109" y="261"/>
                  </a:cubicBezTo>
                  <a:cubicBezTo>
                    <a:pt x="143" y="261"/>
                    <a:pt x="178" y="243"/>
                    <a:pt x="207" y="212"/>
                  </a:cubicBezTo>
                  <a:cubicBezTo>
                    <a:pt x="244" y="162"/>
                    <a:pt x="244" y="76"/>
                    <a:pt x="190" y="22"/>
                  </a:cubicBezTo>
                  <a:cubicBezTo>
                    <a:pt x="177" y="9"/>
                    <a:pt x="157"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2" name="Google Shape;21582;p66"/>
            <p:cNvSpPr/>
            <p:nvPr/>
          </p:nvSpPr>
          <p:spPr>
            <a:xfrm>
              <a:off x="3895150" y="2791800"/>
              <a:ext cx="6000" cy="6525"/>
            </a:xfrm>
            <a:custGeom>
              <a:avLst/>
              <a:gdLst/>
              <a:ahLst/>
              <a:cxnLst/>
              <a:rect l="l" t="t" r="r" b="b"/>
              <a:pathLst>
                <a:path w="240" h="261" extrusionOk="0">
                  <a:moveTo>
                    <a:pt x="134" y="1"/>
                  </a:moveTo>
                  <a:cubicBezTo>
                    <a:pt x="119" y="1"/>
                    <a:pt x="101" y="5"/>
                    <a:pt x="83" y="13"/>
                  </a:cubicBezTo>
                  <a:cubicBezTo>
                    <a:pt x="33" y="30"/>
                    <a:pt x="0" y="116"/>
                    <a:pt x="17" y="186"/>
                  </a:cubicBezTo>
                  <a:cubicBezTo>
                    <a:pt x="31" y="228"/>
                    <a:pt x="67" y="261"/>
                    <a:pt x="120" y="261"/>
                  </a:cubicBezTo>
                  <a:cubicBezTo>
                    <a:pt x="130" y="261"/>
                    <a:pt x="141" y="259"/>
                    <a:pt x="153" y="257"/>
                  </a:cubicBezTo>
                  <a:cubicBezTo>
                    <a:pt x="206" y="219"/>
                    <a:pt x="239" y="153"/>
                    <a:pt x="223" y="83"/>
                  </a:cubicBezTo>
                  <a:cubicBezTo>
                    <a:pt x="223" y="67"/>
                    <a:pt x="223" y="50"/>
                    <a:pt x="206" y="30"/>
                  </a:cubicBezTo>
                  <a:cubicBezTo>
                    <a:pt x="186" y="30"/>
                    <a:pt x="186" y="13"/>
                    <a:pt x="169"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3" name="Google Shape;21583;p66"/>
            <p:cNvSpPr/>
            <p:nvPr/>
          </p:nvSpPr>
          <p:spPr>
            <a:xfrm>
              <a:off x="3900700" y="2827475"/>
              <a:ext cx="6025" cy="6300"/>
            </a:xfrm>
            <a:custGeom>
              <a:avLst/>
              <a:gdLst/>
              <a:ahLst/>
              <a:cxnLst/>
              <a:rect l="l" t="t" r="r" b="b"/>
              <a:pathLst>
                <a:path w="241" h="252" extrusionOk="0">
                  <a:moveTo>
                    <a:pt x="129" y="0"/>
                  </a:moveTo>
                  <a:cubicBezTo>
                    <a:pt x="116" y="0"/>
                    <a:pt x="104" y="5"/>
                    <a:pt x="88" y="13"/>
                  </a:cubicBezTo>
                  <a:cubicBezTo>
                    <a:pt x="50" y="29"/>
                    <a:pt x="34" y="46"/>
                    <a:pt x="17" y="83"/>
                  </a:cubicBezTo>
                  <a:cubicBezTo>
                    <a:pt x="1" y="116"/>
                    <a:pt x="1" y="149"/>
                    <a:pt x="1" y="169"/>
                  </a:cubicBezTo>
                  <a:cubicBezTo>
                    <a:pt x="17" y="202"/>
                    <a:pt x="34" y="235"/>
                    <a:pt x="67" y="252"/>
                  </a:cubicBezTo>
                  <a:lnTo>
                    <a:pt x="154" y="252"/>
                  </a:lnTo>
                  <a:cubicBezTo>
                    <a:pt x="207" y="219"/>
                    <a:pt x="240" y="149"/>
                    <a:pt x="224" y="83"/>
                  </a:cubicBezTo>
                  <a:cubicBezTo>
                    <a:pt x="224" y="66"/>
                    <a:pt x="207" y="46"/>
                    <a:pt x="191" y="29"/>
                  </a:cubicBezTo>
                  <a:cubicBezTo>
                    <a:pt x="191" y="29"/>
                    <a:pt x="191" y="13"/>
                    <a:pt x="170" y="13"/>
                  </a:cubicBezTo>
                  <a:cubicBezTo>
                    <a:pt x="154" y="5"/>
                    <a:pt x="141"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4" name="Google Shape;21584;p66"/>
            <p:cNvSpPr/>
            <p:nvPr/>
          </p:nvSpPr>
          <p:spPr>
            <a:xfrm>
              <a:off x="4212925" y="2757375"/>
              <a:ext cx="5575" cy="6425"/>
            </a:xfrm>
            <a:custGeom>
              <a:avLst/>
              <a:gdLst/>
              <a:ahLst/>
              <a:cxnLst/>
              <a:rect l="l" t="t" r="r" b="b"/>
              <a:pathLst>
                <a:path w="223" h="257" extrusionOk="0">
                  <a:moveTo>
                    <a:pt x="120" y="1"/>
                  </a:moveTo>
                  <a:cubicBezTo>
                    <a:pt x="70" y="1"/>
                    <a:pt x="17" y="50"/>
                    <a:pt x="0" y="104"/>
                  </a:cubicBezTo>
                  <a:cubicBezTo>
                    <a:pt x="0" y="137"/>
                    <a:pt x="0" y="170"/>
                    <a:pt x="17" y="207"/>
                  </a:cubicBezTo>
                  <a:cubicBezTo>
                    <a:pt x="33" y="224"/>
                    <a:pt x="50" y="240"/>
                    <a:pt x="87" y="256"/>
                  </a:cubicBezTo>
                  <a:cubicBezTo>
                    <a:pt x="136" y="256"/>
                    <a:pt x="206" y="207"/>
                    <a:pt x="223" y="137"/>
                  </a:cubicBezTo>
                  <a:lnTo>
                    <a:pt x="223" y="104"/>
                  </a:lnTo>
                  <a:cubicBezTo>
                    <a:pt x="223" y="67"/>
                    <a:pt x="206" y="50"/>
                    <a:pt x="190" y="17"/>
                  </a:cubicBezTo>
                  <a:cubicBezTo>
                    <a:pt x="173"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5" name="Google Shape;21585;p66"/>
            <p:cNvSpPr/>
            <p:nvPr/>
          </p:nvSpPr>
          <p:spPr>
            <a:xfrm>
              <a:off x="3885250" y="2806350"/>
              <a:ext cx="5600" cy="6500"/>
            </a:xfrm>
            <a:custGeom>
              <a:avLst/>
              <a:gdLst/>
              <a:ahLst/>
              <a:cxnLst/>
              <a:rect l="l" t="t" r="r" b="b"/>
              <a:pathLst>
                <a:path w="224" h="260" extrusionOk="0">
                  <a:moveTo>
                    <a:pt x="137" y="0"/>
                  </a:moveTo>
                  <a:cubicBezTo>
                    <a:pt x="104" y="0"/>
                    <a:pt x="87" y="17"/>
                    <a:pt x="50" y="33"/>
                  </a:cubicBezTo>
                  <a:cubicBezTo>
                    <a:pt x="34" y="50"/>
                    <a:pt x="17" y="87"/>
                    <a:pt x="1" y="120"/>
                  </a:cubicBezTo>
                  <a:cubicBezTo>
                    <a:pt x="1" y="153"/>
                    <a:pt x="1" y="190"/>
                    <a:pt x="17" y="206"/>
                  </a:cubicBezTo>
                  <a:cubicBezTo>
                    <a:pt x="34" y="239"/>
                    <a:pt x="50" y="256"/>
                    <a:pt x="87" y="256"/>
                  </a:cubicBezTo>
                  <a:cubicBezTo>
                    <a:pt x="94" y="258"/>
                    <a:pt x="100" y="259"/>
                    <a:pt x="107" y="259"/>
                  </a:cubicBezTo>
                  <a:cubicBezTo>
                    <a:pt x="154" y="259"/>
                    <a:pt x="209" y="214"/>
                    <a:pt x="223" y="153"/>
                  </a:cubicBezTo>
                  <a:cubicBezTo>
                    <a:pt x="223" y="120"/>
                    <a:pt x="223" y="87"/>
                    <a:pt x="207" y="50"/>
                  </a:cubicBezTo>
                  <a:lnTo>
                    <a:pt x="190"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6" name="Google Shape;21586;p66"/>
            <p:cNvSpPr/>
            <p:nvPr/>
          </p:nvSpPr>
          <p:spPr>
            <a:xfrm>
              <a:off x="3899775" y="2810075"/>
              <a:ext cx="6125" cy="6600"/>
            </a:xfrm>
            <a:custGeom>
              <a:avLst/>
              <a:gdLst/>
              <a:ahLst/>
              <a:cxnLst/>
              <a:rect l="l" t="t" r="r" b="b"/>
              <a:pathLst>
                <a:path w="245" h="264" extrusionOk="0">
                  <a:moveTo>
                    <a:pt x="121" y="1"/>
                  </a:moveTo>
                  <a:cubicBezTo>
                    <a:pt x="72" y="1"/>
                    <a:pt x="19" y="49"/>
                    <a:pt x="1" y="107"/>
                  </a:cubicBezTo>
                  <a:cubicBezTo>
                    <a:pt x="1" y="144"/>
                    <a:pt x="1" y="193"/>
                    <a:pt x="21" y="210"/>
                  </a:cubicBezTo>
                  <a:cubicBezTo>
                    <a:pt x="38" y="226"/>
                    <a:pt x="71" y="247"/>
                    <a:pt x="87" y="264"/>
                  </a:cubicBezTo>
                  <a:cubicBezTo>
                    <a:pt x="125" y="264"/>
                    <a:pt x="158" y="247"/>
                    <a:pt x="174" y="226"/>
                  </a:cubicBezTo>
                  <a:cubicBezTo>
                    <a:pt x="207" y="210"/>
                    <a:pt x="228" y="177"/>
                    <a:pt x="228" y="144"/>
                  </a:cubicBezTo>
                  <a:cubicBezTo>
                    <a:pt x="244" y="107"/>
                    <a:pt x="228" y="74"/>
                    <a:pt x="207" y="57"/>
                  </a:cubicBezTo>
                  <a:cubicBezTo>
                    <a:pt x="207" y="41"/>
                    <a:pt x="207" y="41"/>
                    <a:pt x="191" y="20"/>
                  </a:cubicBezTo>
                  <a:cubicBezTo>
                    <a:pt x="174" y="4"/>
                    <a:pt x="158" y="4"/>
                    <a:pt x="141" y="4"/>
                  </a:cubicBezTo>
                  <a:cubicBezTo>
                    <a:pt x="134" y="2"/>
                    <a:pt x="128"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7" name="Google Shape;21587;p66"/>
            <p:cNvSpPr/>
            <p:nvPr/>
          </p:nvSpPr>
          <p:spPr>
            <a:xfrm>
              <a:off x="4158400" y="2824625"/>
              <a:ext cx="5575" cy="6250"/>
            </a:xfrm>
            <a:custGeom>
              <a:avLst/>
              <a:gdLst/>
              <a:ahLst/>
              <a:cxnLst/>
              <a:rect l="l" t="t" r="r" b="b"/>
              <a:pathLst>
                <a:path w="223" h="250" extrusionOk="0">
                  <a:moveTo>
                    <a:pt x="111" y="0"/>
                  </a:moveTo>
                  <a:cubicBezTo>
                    <a:pt x="92" y="0"/>
                    <a:pt x="76" y="12"/>
                    <a:pt x="50" y="24"/>
                  </a:cubicBezTo>
                  <a:cubicBezTo>
                    <a:pt x="33" y="40"/>
                    <a:pt x="17" y="77"/>
                    <a:pt x="0" y="110"/>
                  </a:cubicBezTo>
                  <a:cubicBezTo>
                    <a:pt x="0" y="143"/>
                    <a:pt x="0" y="180"/>
                    <a:pt x="17" y="197"/>
                  </a:cubicBezTo>
                  <a:cubicBezTo>
                    <a:pt x="33" y="230"/>
                    <a:pt x="50" y="246"/>
                    <a:pt x="87" y="246"/>
                  </a:cubicBezTo>
                  <a:cubicBezTo>
                    <a:pt x="93" y="249"/>
                    <a:pt x="100" y="250"/>
                    <a:pt x="107" y="250"/>
                  </a:cubicBezTo>
                  <a:cubicBezTo>
                    <a:pt x="154" y="250"/>
                    <a:pt x="209" y="204"/>
                    <a:pt x="223" y="143"/>
                  </a:cubicBezTo>
                  <a:cubicBezTo>
                    <a:pt x="223" y="110"/>
                    <a:pt x="223" y="77"/>
                    <a:pt x="206" y="57"/>
                  </a:cubicBezTo>
                  <a:cubicBezTo>
                    <a:pt x="206" y="40"/>
                    <a:pt x="206" y="40"/>
                    <a:pt x="190" y="24"/>
                  </a:cubicBezTo>
                  <a:cubicBezTo>
                    <a:pt x="169" y="7"/>
                    <a:pt x="153" y="7"/>
                    <a:pt x="136" y="7"/>
                  </a:cubicBez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8" name="Google Shape;21588;p66"/>
            <p:cNvSpPr/>
            <p:nvPr/>
          </p:nvSpPr>
          <p:spPr>
            <a:xfrm>
              <a:off x="4156225" y="2746150"/>
              <a:ext cx="6000" cy="6425"/>
            </a:xfrm>
            <a:custGeom>
              <a:avLst/>
              <a:gdLst/>
              <a:ahLst/>
              <a:cxnLst/>
              <a:rect l="l" t="t" r="r" b="b"/>
              <a:pathLst>
                <a:path w="240" h="257" extrusionOk="0">
                  <a:moveTo>
                    <a:pt x="104" y="0"/>
                  </a:moveTo>
                  <a:cubicBezTo>
                    <a:pt x="87" y="21"/>
                    <a:pt x="50" y="38"/>
                    <a:pt x="34" y="54"/>
                  </a:cubicBezTo>
                  <a:cubicBezTo>
                    <a:pt x="17" y="71"/>
                    <a:pt x="17" y="104"/>
                    <a:pt x="1" y="141"/>
                  </a:cubicBezTo>
                  <a:cubicBezTo>
                    <a:pt x="1" y="174"/>
                    <a:pt x="17" y="207"/>
                    <a:pt x="34" y="227"/>
                  </a:cubicBezTo>
                  <a:cubicBezTo>
                    <a:pt x="56" y="248"/>
                    <a:pt x="80" y="257"/>
                    <a:pt x="104" y="257"/>
                  </a:cubicBezTo>
                  <a:cubicBezTo>
                    <a:pt x="140" y="257"/>
                    <a:pt x="175" y="238"/>
                    <a:pt x="207" y="207"/>
                  </a:cubicBezTo>
                  <a:cubicBezTo>
                    <a:pt x="240" y="157"/>
                    <a:pt x="240" y="71"/>
                    <a:pt x="207" y="38"/>
                  </a:cubicBezTo>
                  <a:cubicBezTo>
                    <a:pt x="174"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9" name="Google Shape;21589;p66"/>
            <p:cNvSpPr/>
            <p:nvPr/>
          </p:nvSpPr>
          <p:spPr>
            <a:xfrm>
              <a:off x="4150675" y="2730275"/>
              <a:ext cx="6000" cy="6600"/>
            </a:xfrm>
            <a:custGeom>
              <a:avLst/>
              <a:gdLst/>
              <a:ahLst/>
              <a:cxnLst/>
              <a:rect l="l" t="t" r="r" b="b"/>
              <a:pathLst>
                <a:path w="240" h="264" extrusionOk="0">
                  <a:moveTo>
                    <a:pt x="153" y="1"/>
                  </a:moveTo>
                  <a:cubicBezTo>
                    <a:pt x="87" y="1"/>
                    <a:pt x="33" y="54"/>
                    <a:pt x="17" y="120"/>
                  </a:cubicBezTo>
                  <a:cubicBezTo>
                    <a:pt x="0" y="157"/>
                    <a:pt x="0" y="190"/>
                    <a:pt x="17" y="207"/>
                  </a:cubicBezTo>
                  <a:cubicBezTo>
                    <a:pt x="33" y="244"/>
                    <a:pt x="66" y="260"/>
                    <a:pt x="87" y="260"/>
                  </a:cubicBezTo>
                  <a:cubicBezTo>
                    <a:pt x="95" y="262"/>
                    <a:pt x="103" y="263"/>
                    <a:pt x="111" y="263"/>
                  </a:cubicBezTo>
                  <a:cubicBezTo>
                    <a:pt x="169" y="263"/>
                    <a:pt x="223" y="215"/>
                    <a:pt x="223" y="157"/>
                  </a:cubicBezTo>
                  <a:cubicBezTo>
                    <a:pt x="239" y="120"/>
                    <a:pt x="239" y="87"/>
                    <a:pt x="223" y="54"/>
                  </a:cubicBezTo>
                  <a:cubicBezTo>
                    <a:pt x="206" y="54"/>
                    <a:pt x="206" y="38"/>
                    <a:pt x="206" y="38"/>
                  </a:cubicBez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0" name="Google Shape;21590;p66"/>
            <p:cNvSpPr/>
            <p:nvPr/>
          </p:nvSpPr>
          <p:spPr>
            <a:xfrm>
              <a:off x="4157975" y="2762950"/>
              <a:ext cx="6000" cy="6525"/>
            </a:xfrm>
            <a:custGeom>
              <a:avLst/>
              <a:gdLst/>
              <a:ahLst/>
              <a:cxnLst/>
              <a:rect l="l" t="t" r="r" b="b"/>
              <a:pathLst>
                <a:path w="240" h="261" extrusionOk="0">
                  <a:moveTo>
                    <a:pt x="153" y="1"/>
                  </a:moveTo>
                  <a:cubicBezTo>
                    <a:pt x="83" y="1"/>
                    <a:pt x="34" y="50"/>
                    <a:pt x="17" y="120"/>
                  </a:cubicBezTo>
                  <a:cubicBezTo>
                    <a:pt x="1" y="153"/>
                    <a:pt x="17" y="190"/>
                    <a:pt x="34" y="207"/>
                  </a:cubicBezTo>
                  <a:cubicBezTo>
                    <a:pt x="34" y="240"/>
                    <a:pt x="67" y="256"/>
                    <a:pt x="104" y="256"/>
                  </a:cubicBezTo>
                  <a:cubicBezTo>
                    <a:pt x="111" y="259"/>
                    <a:pt x="119" y="261"/>
                    <a:pt x="127" y="261"/>
                  </a:cubicBezTo>
                  <a:cubicBezTo>
                    <a:pt x="173" y="261"/>
                    <a:pt x="226" y="213"/>
                    <a:pt x="240" y="153"/>
                  </a:cubicBezTo>
                  <a:cubicBezTo>
                    <a:pt x="240" y="120"/>
                    <a:pt x="240" y="87"/>
                    <a:pt x="223" y="50"/>
                  </a:cubicBezTo>
                  <a:lnTo>
                    <a:pt x="207" y="33"/>
                  </a:lnTo>
                  <a:cubicBezTo>
                    <a:pt x="186"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1" name="Google Shape;21591;p66"/>
            <p:cNvSpPr/>
            <p:nvPr/>
          </p:nvSpPr>
          <p:spPr>
            <a:xfrm>
              <a:off x="4163950" y="2730550"/>
              <a:ext cx="6425" cy="6400"/>
            </a:xfrm>
            <a:custGeom>
              <a:avLst/>
              <a:gdLst/>
              <a:ahLst/>
              <a:cxnLst/>
              <a:rect l="l" t="t" r="r" b="b"/>
              <a:pathLst>
                <a:path w="257" h="256" extrusionOk="0">
                  <a:moveTo>
                    <a:pt x="144" y="1"/>
                  </a:moveTo>
                  <a:cubicBezTo>
                    <a:pt x="114" y="1"/>
                    <a:pt x="80" y="14"/>
                    <a:pt x="50" y="43"/>
                  </a:cubicBezTo>
                  <a:cubicBezTo>
                    <a:pt x="1" y="109"/>
                    <a:pt x="17" y="179"/>
                    <a:pt x="50" y="233"/>
                  </a:cubicBezTo>
                  <a:cubicBezTo>
                    <a:pt x="71" y="249"/>
                    <a:pt x="87" y="249"/>
                    <a:pt x="104" y="249"/>
                  </a:cubicBezTo>
                  <a:cubicBezTo>
                    <a:pt x="113" y="254"/>
                    <a:pt x="123" y="256"/>
                    <a:pt x="133" y="256"/>
                  </a:cubicBezTo>
                  <a:cubicBezTo>
                    <a:pt x="163" y="256"/>
                    <a:pt x="195" y="240"/>
                    <a:pt x="207" y="212"/>
                  </a:cubicBezTo>
                  <a:cubicBezTo>
                    <a:pt x="240" y="163"/>
                    <a:pt x="256" y="109"/>
                    <a:pt x="240" y="76"/>
                  </a:cubicBezTo>
                  <a:cubicBezTo>
                    <a:pt x="240" y="60"/>
                    <a:pt x="224" y="43"/>
                    <a:pt x="207" y="27"/>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2" name="Google Shape;21592;p66"/>
            <p:cNvSpPr/>
            <p:nvPr/>
          </p:nvSpPr>
          <p:spPr>
            <a:xfrm>
              <a:off x="4190975" y="2720375"/>
              <a:ext cx="6100" cy="6525"/>
            </a:xfrm>
            <a:custGeom>
              <a:avLst/>
              <a:gdLst/>
              <a:ahLst/>
              <a:cxnLst/>
              <a:rect l="l" t="t" r="r" b="b"/>
              <a:pathLst>
                <a:path w="244" h="261" extrusionOk="0">
                  <a:moveTo>
                    <a:pt x="140" y="1"/>
                  </a:moveTo>
                  <a:cubicBezTo>
                    <a:pt x="124" y="1"/>
                    <a:pt x="87" y="1"/>
                    <a:pt x="54" y="21"/>
                  </a:cubicBezTo>
                  <a:cubicBezTo>
                    <a:pt x="37" y="38"/>
                    <a:pt x="21" y="71"/>
                    <a:pt x="0" y="104"/>
                  </a:cubicBezTo>
                  <a:cubicBezTo>
                    <a:pt x="0" y="141"/>
                    <a:pt x="0" y="174"/>
                    <a:pt x="21" y="207"/>
                  </a:cubicBezTo>
                  <a:cubicBezTo>
                    <a:pt x="37" y="228"/>
                    <a:pt x="54" y="244"/>
                    <a:pt x="87" y="260"/>
                  </a:cubicBezTo>
                  <a:cubicBezTo>
                    <a:pt x="157" y="260"/>
                    <a:pt x="206" y="207"/>
                    <a:pt x="227" y="141"/>
                  </a:cubicBezTo>
                  <a:cubicBezTo>
                    <a:pt x="243" y="104"/>
                    <a:pt x="227" y="71"/>
                    <a:pt x="206" y="54"/>
                  </a:cubicBezTo>
                  <a:cubicBezTo>
                    <a:pt x="206" y="38"/>
                    <a:pt x="206" y="38"/>
                    <a:pt x="190" y="21"/>
                  </a:cubicBezTo>
                  <a:cubicBezTo>
                    <a:pt x="190" y="21"/>
                    <a:pt x="17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3" name="Google Shape;21593;p66"/>
            <p:cNvSpPr/>
            <p:nvPr/>
          </p:nvSpPr>
          <p:spPr>
            <a:xfrm>
              <a:off x="4162200" y="2715750"/>
              <a:ext cx="5600" cy="6500"/>
            </a:xfrm>
            <a:custGeom>
              <a:avLst/>
              <a:gdLst/>
              <a:ahLst/>
              <a:cxnLst/>
              <a:rect l="l" t="t" r="r" b="b"/>
              <a:pathLst>
                <a:path w="224" h="260" extrusionOk="0">
                  <a:moveTo>
                    <a:pt x="141" y="0"/>
                  </a:moveTo>
                  <a:cubicBezTo>
                    <a:pt x="120" y="0"/>
                    <a:pt x="87" y="17"/>
                    <a:pt x="54" y="33"/>
                  </a:cubicBezTo>
                  <a:cubicBezTo>
                    <a:pt x="38" y="50"/>
                    <a:pt x="17" y="83"/>
                    <a:pt x="1" y="120"/>
                  </a:cubicBezTo>
                  <a:cubicBezTo>
                    <a:pt x="1" y="153"/>
                    <a:pt x="1" y="186"/>
                    <a:pt x="17" y="206"/>
                  </a:cubicBezTo>
                  <a:cubicBezTo>
                    <a:pt x="38" y="239"/>
                    <a:pt x="54" y="256"/>
                    <a:pt x="87" y="256"/>
                  </a:cubicBezTo>
                  <a:cubicBezTo>
                    <a:pt x="97" y="258"/>
                    <a:pt x="105" y="259"/>
                    <a:pt x="114" y="259"/>
                  </a:cubicBezTo>
                  <a:cubicBezTo>
                    <a:pt x="170" y="259"/>
                    <a:pt x="209" y="214"/>
                    <a:pt x="223" y="153"/>
                  </a:cubicBezTo>
                  <a:cubicBezTo>
                    <a:pt x="223" y="120"/>
                    <a:pt x="223" y="83"/>
                    <a:pt x="207" y="50"/>
                  </a:cubicBezTo>
                  <a:cubicBezTo>
                    <a:pt x="207" y="50"/>
                    <a:pt x="207" y="33"/>
                    <a:pt x="190" y="33"/>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4" name="Google Shape;21594;p66"/>
            <p:cNvSpPr/>
            <p:nvPr/>
          </p:nvSpPr>
          <p:spPr>
            <a:xfrm>
              <a:off x="4148075" y="2839425"/>
              <a:ext cx="5600" cy="6075"/>
            </a:xfrm>
            <a:custGeom>
              <a:avLst/>
              <a:gdLst/>
              <a:ahLst/>
              <a:cxnLst/>
              <a:rect l="l" t="t" r="r" b="b"/>
              <a:pathLst>
                <a:path w="224" h="243" extrusionOk="0">
                  <a:moveTo>
                    <a:pt x="121" y="1"/>
                  </a:moveTo>
                  <a:cubicBezTo>
                    <a:pt x="67" y="1"/>
                    <a:pt x="17" y="34"/>
                    <a:pt x="1" y="104"/>
                  </a:cubicBezTo>
                  <a:cubicBezTo>
                    <a:pt x="1" y="137"/>
                    <a:pt x="1" y="170"/>
                    <a:pt x="17" y="186"/>
                  </a:cubicBezTo>
                  <a:cubicBezTo>
                    <a:pt x="34" y="223"/>
                    <a:pt x="50" y="240"/>
                    <a:pt x="88" y="240"/>
                  </a:cubicBezTo>
                  <a:cubicBezTo>
                    <a:pt x="94" y="242"/>
                    <a:pt x="101" y="243"/>
                    <a:pt x="108" y="243"/>
                  </a:cubicBezTo>
                  <a:cubicBezTo>
                    <a:pt x="154" y="243"/>
                    <a:pt x="209" y="198"/>
                    <a:pt x="224" y="137"/>
                  </a:cubicBezTo>
                  <a:lnTo>
                    <a:pt x="224" y="104"/>
                  </a:lnTo>
                  <a:cubicBezTo>
                    <a:pt x="224" y="67"/>
                    <a:pt x="207" y="34"/>
                    <a:pt x="191" y="17"/>
                  </a:cubicBezTo>
                  <a:cubicBezTo>
                    <a:pt x="170"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5" name="Google Shape;21595;p66"/>
            <p:cNvSpPr/>
            <p:nvPr/>
          </p:nvSpPr>
          <p:spPr>
            <a:xfrm>
              <a:off x="4140775" y="2804700"/>
              <a:ext cx="6000" cy="6725"/>
            </a:xfrm>
            <a:custGeom>
              <a:avLst/>
              <a:gdLst/>
              <a:ahLst/>
              <a:cxnLst/>
              <a:rect l="l" t="t" r="r" b="b"/>
              <a:pathLst>
                <a:path w="240" h="269" extrusionOk="0">
                  <a:moveTo>
                    <a:pt x="139" y="0"/>
                  </a:moveTo>
                  <a:cubicBezTo>
                    <a:pt x="124" y="0"/>
                    <a:pt x="112" y="4"/>
                    <a:pt x="103" y="13"/>
                  </a:cubicBezTo>
                  <a:cubicBezTo>
                    <a:pt x="33" y="50"/>
                    <a:pt x="0" y="116"/>
                    <a:pt x="17" y="186"/>
                  </a:cubicBezTo>
                  <a:cubicBezTo>
                    <a:pt x="33" y="219"/>
                    <a:pt x="50" y="235"/>
                    <a:pt x="70" y="256"/>
                  </a:cubicBezTo>
                  <a:cubicBezTo>
                    <a:pt x="87" y="264"/>
                    <a:pt x="99" y="268"/>
                    <a:pt x="112" y="268"/>
                  </a:cubicBezTo>
                  <a:cubicBezTo>
                    <a:pt x="124" y="268"/>
                    <a:pt x="136" y="264"/>
                    <a:pt x="153" y="256"/>
                  </a:cubicBezTo>
                  <a:cubicBezTo>
                    <a:pt x="190" y="235"/>
                    <a:pt x="206" y="219"/>
                    <a:pt x="223" y="186"/>
                  </a:cubicBezTo>
                  <a:cubicBezTo>
                    <a:pt x="239" y="153"/>
                    <a:pt x="239" y="116"/>
                    <a:pt x="239" y="83"/>
                  </a:cubicBezTo>
                  <a:cubicBezTo>
                    <a:pt x="223" y="66"/>
                    <a:pt x="223" y="50"/>
                    <a:pt x="206" y="29"/>
                  </a:cubicBezTo>
                  <a:lnTo>
                    <a:pt x="190" y="13"/>
                  </a:ln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6" name="Google Shape;21596;p66"/>
            <p:cNvSpPr/>
            <p:nvPr/>
          </p:nvSpPr>
          <p:spPr>
            <a:xfrm>
              <a:off x="4143350" y="2715325"/>
              <a:ext cx="6000" cy="6325"/>
            </a:xfrm>
            <a:custGeom>
              <a:avLst/>
              <a:gdLst/>
              <a:ahLst/>
              <a:cxnLst/>
              <a:rect l="l" t="t" r="r" b="b"/>
              <a:pathLst>
                <a:path w="240" h="253" extrusionOk="0">
                  <a:moveTo>
                    <a:pt x="133" y="1"/>
                  </a:moveTo>
                  <a:cubicBezTo>
                    <a:pt x="99" y="1"/>
                    <a:pt x="64" y="19"/>
                    <a:pt x="33" y="50"/>
                  </a:cubicBezTo>
                  <a:cubicBezTo>
                    <a:pt x="0" y="100"/>
                    <a:pt x="0" y="186"/>
                    <a:pt x="50" y="223"/>
                  </a:cubicBezTo>
                  <a:cubicBezTo>
                    <a:pt x="65" y="244"/>
                    <a:pt x="85" y="253"/>
                    <a:pt x="107" y="253"/>
                  </a:cubicBezTo>
                  <a:cubicBezTo>
                    <a:pt x="139" y="253"/>
                    <a:pt x="175" y="234"/>
                    <a:pt x="206" y="203"/>
                  </a:cubicBezTo>
                  <a:cubicBezTo>
                    <a:pt x="239" y="153"/>
                    <a:pt x="239" y="67"/>
                    <a:pt x="206" y="34"/>
                  </a:cubicBezTo>
                  <a:cubicBezTo>
                    <a:pt x="184" y="11"/>
                    <a:pt x="159"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7" name="Google Shape;21597;p66"/>
            <p:cNvSpPr/>
            <p:nvPr/>
          </p:nvSpPr>
          <p:spPr>
            <a:xfrm>
              <a:off x="4140775" y="2695950"/>
              <a:ext cx="6400" cy="6325"/>
            </a:xfrm>
            <a:custGeom>
              <a:avLst/>
              <a:gdLst/>
              <a:ahLst/>
              <a:cxnLst/>
              <a:rect l="l" t="t" r="r" b="b"/>
              <a:pathLst>
                <a:path w="256" h="253" extrusionOk="0">
                  <a:moveTo>
                    <a:pt x="103" y="1"/>
                  </a:moveTo>
                  <a:cubicBezTo>
                    <a:pt x="33" y="34"/>
                    <a:pt x="0" y="104"/>
                    <a:pt x="17" y="174"/>
                  </a:cubicBezTo>
                  <a:cubicBezTo>
                    <a:pt x="33" y="207"/>
                    <a:pt x="50" y="223"/>
                    <a:pt x="70" y="240"/>
                  </a:cubicBezTo>
                  <a:cubicBezTo>
                    <a:pt x="87" y="248"/>
                    <a:pt x="103" y="252"/>
                    <a:pt x="118" y="252"/>
                  </a:cubicBezTo>
                  <a:cubicBezTo>
                    <a:pt x="132" y="252"/>
                    <a:pt x="145" y="248"/>
                    <a:pt x="153" y="240"/>
                  </a:cubicBezTo>
                  <a:cubicBezTo>
                    <a:pt x="223" y="223"/>
                    <a:pt x="256" y="137"/>
                    <a:pt x="239" y="87"/>
                  </a:cubicBezTo>
                  <a:cubicBezTo>
                    <a:pt x="239" y="50"/>
                    <a:pt x="223" y="34"/>
                    <a:pt x="206" y="17"/>
                  </a:cubicBezTo>
                  <a:cubicBezTo>
                    <a:pt x="206" y="17"/>
                    <a:pt x="190" y="17"/>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8" name="Google Shape;21598;p66"/>
            <p:cNvSpPr/>
            <p:nvPr/>
          </p:nvSpPr>
          <p:spPr>
            <a:xfrm>
              <a:off x="4139025" y="2741000"/>
              <a:ext cx="6500" cy="6425"/>
            </a:xfrm>
            <a:custGeom>
              <a:avLst/>
              <a:gdLst/>
              <a:ahLst/>
              <a:cxnLst/>
              <a:rect l="l" t="t" r="r" b="b"/>
              <a:pathLst>
                <a:path w="260" h="257" extrusionOk="0">
                  <a:moveTo>
                    <a:pt x="103" y="0"/>
                  </a:moveTo>
                  <a:cubicBezTo>
                    <a:pt x="37" y="37"/>
                    <a:pt x="0" y="103"/>
                    <a:pt x="17" y="173"/>
                  </a:cubicBezTo>
                  <a:cubicBezTo>
                    <a:pt x="32" y="225"/>
                    <a:pt x="71" y="256"/>
                    <a:pt x="113" y="256"/>
                  </a:cubicBezTo>
                  <a:cubicBezTo>
                    <a:pt x="127" y="256"/>
                    <a:pt x="143" y="252"/>
                    <a:pt x="157" y="244"/>
                  </a:cubicBezTo>
                  <a:cubicBezTo>
                    <a:pt x="223" y="227"/>
                    <a:pt x="260" y="141"/>
                    <a:pt x="243" y="70"/>
                  </a:cubicBezTo>
                  <a:cubicBezTo>
                    <a:pt x="223" y="54"/>
                    <a:pt x="223" y="37"/>
                    <a:pt x="206" y="21"/>
                  </a:cubicBezTo>
                  <a:cubicBezTo>
                    <a:pt x="206" y="21"/>
                    <a:pt x="190"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9" name="Google Shape;21599;p66"/>
            <p:cNvSpPr/>
            <p:nvPr/>
          </p:nvSpPr>
          <p:spPr>
            <a:xfrm>
              <a:off x="4144575" y="2776350"/>
              <a:ext cx="6125" cy="6725"/>
            </a:xfrm>
            <a:custGeom>
              <a:avLst/>
              <a:gdLst/>
              <a:ahLst/>
              <a:cxnLst/>
              <a:rect l="l" t="t" r="r" b="b"/>
              <a:pathLst>
                <a:path w="245" h="269" extrusionOk="0">
                  <a:moveTo>
                    <a:pt x="138" y="0"/>
                  </a:moveTo>
                  <a:cubicBezTo>
                    <a:pt x="123" y="0"/>
                    <a:pt x="106" y="5"/>
                    <a:pt x="87" y="13"/>
                  </a:cubicBezTo>
                  <a:cubicBezTo>
                    <a:pt x="71" y="29"/>
                    <a:pt x="38" y="50"/>
                    <a:pt x="21" y="83"/>
                  </a:cubicBezTo>
                  <a:cubicBezTo>
                    <a:pt x="1" y="116"/>
                    <a:pt x="1" y="153"/>
                    <a:pt x="21" y="186"/>
                  </a:cubicBezTo>
                  <a:cubicBezTo>
                    <a:pt x="21" y="219"/>
                    <a:pt x="38" y="235"/>
                    <a:pt x="71" y="256"/>
                  </a:cubicBezTo>
                  <a:cubicBezTo>
                    <a:pt x="79" y="264"/>
                    <a:pt x="93" y="268"/>
                    <a:pt x="108" y="268"/>
                  </a:cubicBezTo>
                  <a:cubicBezTo>
                    <a:pt x="123" y="268"/>
                    <a:pt x="141" y="264"/>
                    <a:pt x="157" y="256"/>
                  </a:cubicBezTo>
                  <a:cubicBezTo>
                    <a:pt x="207" y="235"/>
                    <a:pt x="244" y="153"/>
                    <a:pt x="228" y="83"/>
                  </a:cubicBezTo>
                  <a:cubicBezTo>
                    <a:pt x="228" y="66"/>
                    <a:pt x="228" y="50"/>
                    <a:pt x="207" y="29"/>
                  </a:cubicBezTo>
                  <a:cubicBezTo>
                    <a:pt x="190" y="29"/>
                    <a:pt x="190" y="29"/>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0" name="Google Shape;21600;p66"/>
            <p:cNvSpPr/>
            <p:nvPr/>
          </p:nvSpPr>
          <p:spPr>
            <a:xfrm>
              <a:off x="4143750" y="2759025"/>
              <a:ext cx="6000" cy="6525"/>
            </a:xfrm>
            <a:custGeom>
              <a:avLst/>
              <a:gdLst/>
              <a:ahLst/>
              <a:cxnLst/>
              <a:rect l="l" t="t" r="r" b="b"/>
              <a:pathLst>
                <a:path w="240" h="261" extrusionOk="0">
                  <a:moveTo>
                    <a:pt x="157" y="1"/>
                  </a:moveTo>
                  <a:cubicBezTo>
                    <a:pt x="87" y="1"/>
                    <a:pt x="34" y="38"/>
                    <a:pt x="17" y="104"/>
                  </a:cubicBezTo>
                  <a:cubicBezTo>
                    <a:pt x="1" y="158"/>
                    <a:pt x="17" y="190"/>
                    <a:pt x="34" y="228"/>
                  </a:cubicBezTo>
                  <a:cubicBezTo>
                    <a:pt x="54" y="244"/>
                    <a:pt x="71" y="261"/>
                    <a:pt x="87" y="261"/>
                  </a:cubicBezTo>
                  <a:cubicBezTo>
                    <a:pt x="120" y="261"/>
                    <a:pt x="157" y="261"/>
                    <a:pt x="174" y="244"/>
                  </a:cubicBezTo>
                  <a:cubicBezTo>
                    <a:pt x="207" y="207"/>
                    <a:pt x="223" y="190"/>
                    <a:pt x="223" y="158"/>
                  </a:cubicBezTo>
                  <a:cubicBezTo>
                    <a:pt x="240" y="125"/>
                    <a:pt x="240" y="87"/>
                    <a:pt x="223" y="54"/>
                  </a:cubicBezTo>
                  <a:cubicBezTo>
                    <a:pt x="207" y="54"/>
                    <a:pt x="207" y="38"/>
                    <a:pt x="207" y="38"/>
                  </a:cubicBezTo>
                  <a:lnTo>
                    <a:pt x="190" y="21"/>
                  </a:lnTo>
                  <a:cubicBezTo>
                    <a:pt x="174" y="21"/>
                    <a:pt x="157"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1" name="Google Shape;21601;p66"/>
            <p:cNvSpPr/>
            <p:nvPr/>
          </p:nvSpPr>
          <p:spPr>
            <a:xfrm>
              <a:off x="4163950" y="2839950"/>
              <a:ext cx="6025" cy="6300"/>
            </a:xfrm>
            <a:custGeom>
              <a:avLst/>
              <a:gdLst/>
              <a:ahLst/>
              <a:cxnLst/>
              <a:rect l="l" t="t" r="r" b="b"/>
              <a:pathLst>
                <a:path w="241" h="252" extrusionOk="0">
                  <a:moveTo>
                    <a:pt x="140" y="0"/>
                  </a:moveTo>
                  <a:cubicBezTo>
                    <a:pt x="125" y="0"/>
                    <a:pt x="112" y="4"/>
                    <a:pt x="104" y="13"/>
                  </a:cubicBezTo>
                  <a:cubicBezTo>
                    <a:pt x="34" y="29"/>
                    <a:pt x="1" y="116"/>
                    <a:pt x="17" y="165"/>
                  </a:cubicBezTo>
                  <a:cubicBezTo>
                    <a:pt x="17" y="202"/>
                    <a:pt x="50" y="235"/>
                    <a:pt x="71" y="235"/>
                  </a:cubicBezTo>
                  <a:cubicBezTo>
                    <a:pt x="104" y="252"/>
                    <a:pt x="120" y="252"/>
                    <a:pt x="153" y="252"/>
                  </a:cubicBezTo>
                  <a:cubicBezTo>
                    <a:pt x="191" y="235"/>
                    <a:pt x="207" y="202"/>
                    <a:pt x="224" y="186"/>
                  </a:cubicBezTo>
                  <a:cubicBezTo>
                    <a:pt x="240" y="149"/>
                    <a:pt x="240" y="116"/>
                    <a:pt x="240" y="83"/>
                  </a:cubicBezTo>
                  <a:cubicBezTo>
                    <a:pt x="224" y="62"/>
                    <a:pt x="224" y="46"/>
                    <a:pt x="207" y="29"/>
                  </a:cubicBezTo>
                  <a:cubicBezTo>
                    <a:pt x="207" y="13"/>
                    <a:pt x="191" y="13"/>
                    <a:pt x="191" y="13"/>
                  </a:cubicBezTo>
                  <a:cubicBezTo>
                    <a:pt x="172" y="4"/>
                    <a:pt x="154"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2" name="Google Shape;21602;p66"/>
            <p:cNvSpPr/>
            <p:nvPr/>
          </p:nvSpPr>
          <p:spPr>
            <a:xfrm>
              <a:off x="4143350" y="2821275"/>
              <a:ext cx="6000" cy="6525"/>
            </a:xfrm>
            <a:custGeom>
              <a:avLst/>
              <a:gdLst/>
              <a:ahLst/>
              <a:cxnLst/>
              <a:rect l="l" t="t" r="r" b="b"/>
              <a:pathLst>
                <a:path w="240" h="261" extrusionOk="0">
                  <a:moveTo>
                    <a:pt x="125" y="1"/>
                  </a:moveTo>
                  <a:cubicBezTo>
                    <a:pt x="72" y="1"/>
                    <a:pt x="31" y="48"/>
                    <a:pt x="17" y="108"/>
                  </a:cubicBezTo>
                  <a:cubicBezTo>
                    <a:pt x="0" y="141"/>
                    <a:pt x="17" y="174"/>
                    <a:pt x="33" y="211"/>
                  </a:cubicBezTo>
                  <a:cubicBezTo>
                    <a:pt x="50" y="228"/>
                    <a:pt x="70" y="244"/>
                    <a:pt x="103" y="261"/>
                  </a:cubicBezTo>
                  <a:cubicBezTo>
                    <a:pt x="153" y="261"/>
                    <a:pt x="223" y="211"/>
                    <a:pt x="239" y="141"/>
                  </a:cubicBezTo>
                  <a:cubicBezTo>
                    <a:pt x="239" y="108"/>
                    <a:pt x="239" y="71"/>
                    <a:pt x="223" y="55"/>
                  </a:cubicBezTo>
                  <a:cubicBezTo>
                    <a:pt x="223" y="38"/>
                    <a:pt x="206" y="38"/>
                    <a:pt x="206" y="22"/>
                  </a:cubicBezTo>
                  <a:cubicBezTo>
                    <a:pt x="190" y="5"/>
                    <a:pt x="173" y="5"/>
                    <a:pt x="153" y="5"/>
                  </a:cubicBezTo>
                  <a:cubicBezTo>
                    <a:pt x="143"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3" name="Google Shape;21603;p66"/>
            <p:cNvSpPr/>
            <p:nvPr/>
          </p:nvSpPr>
          <p:spPr>
            <a:xfrm>
              <a:off x="4186750" y="2765850"/>
              <a:ext cx="5575" cy="6200"/>
            </a:xfrm>
            <a:custGeom>
              <a:avLst/>
              <a:gdLst/>
              <a:ahLst/>
              <a:cxnLst/>
              <a:rect l="l" t="t" r="r" b="b"/>
              <a:pathLst>
                <a:path w="223" h="248" extrusionOk="0">
                  <a:moveTo>
                    <a:pt x="110" y="1"/>
                  </a:moveTo>
                  <a:cubicBezTo>
                    <a:pt x="54" y="1"/>
                    <a:pt x="14" y="46"/>
                    <a:pt x="0" y="107"/>
                  </a:cubicBezTo>
                  <a:cubicBezTo>
                    <a:pt x="0" y="140"/>
                    <a:pt x="0" y="177"/>
                    <a:pt x="17" y="194"/>
                  </a:cubicBezTo>
                  <a:cubicBezTo>
                    <a:pt x="33" y="227"/>
                    <a:pt x="50" y="243"/>
                    <a:pt x="87" y="243"/>
                  </a:cubicBezTo>
                  <a:cubicBezTo>
                    <a:pt x="94" y="246"/>
                    <a:pt x="102" y="248"/>
                    <a:pt x="110" y="248"/>
                  </a:cubicBezTo>
                  <a:cubicBezTo>
                    <a:pt x="156" y="248"/>
                    <a:pt x="209" y="200"/>
                    <a:pt x="223" y="140"/>
                  </a:cubicBezTo>
                  <a:cubicBezTo>
                    <a:pt x="223" y="107"/>
                    <a:pt x="223" y="74"/>
                    <a:pt x="206" y="58"/>
                  </a:cubicBezTo>
                  <a:cubicBezTo>
                    <a:pt x="206" y="37"/>
                    <a:pt x="190" y="37"/>
                    <a:pt x="190" y="21"/>
                  </a:cubicBezTo>
                  <a:cubicBezTo>
                    <a:pt x="169" y="4"/>
                    <a:pt x="153" y="4"/>
                    <a:pt x="136" y="4"/>
                  </a:cubicBezTo>
                  <a:cubicBezTo>
                    <a:pt x="127" y="2"/>
                    <a:pt x="118"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4" name="Google Shape;21604;p66"/>
            <p:cNvSpPr/>
            <p:nvPr/>
          </p:nvSpPr>
          <p:spPr>
            <a:xfrm>
              <a:off x="4178600" y="2733400"/>
              <a:ext cx="6400" cy="6375"/>
            </a:xfrm>
            <a:custGeom>
              <a:avLst/>
              <a:gdLst/>
              <a:ahLst/>
              <a:cxnLst/>
              <a:rect l="l" t="t" r="r" b="b"/>
              <a:pathLst>
                <a:path w="256" h="255" extrusionOk="0">
                  <a:moveTo>
                    <a:pt x="145" y="0"/>
                  </a:moveTo>
                  <a:cubicBezTo>
                    <a:pt x="132" y="0"/>
                    <a:pt x="120" y="5"/>
                    <a:pt x="103" y="16"/>
                  </a:cubicBezTo>
                  <a:cubicBezTo>
                    <a:pt x="33" y="32"/>
                    <a:pt x="0" y="119"/>
                    <a:pt x="17" y="185"/>
                  </a:cubicBezTo>
                  <a:cubicBezTo>
                    <a:pt x="33" y="201"/>
                    <a:pt x="50" y="238"/>
                    <a:pt x="66" y="255"/>
                  </a:cubicBezTo>
                  <a:lnTo>
                    <a:pt x="153" y="255"/>
                  </a:lnTo>
                  <a:cubicBezTo>
                    <a:pt x="186" y="238"/>
                    <a:pt x="223" y="222"/>
                    <a:pt x="223" y="185"/>
                  </a:cubicBezTo>
                  <a:cubicBezTo>
                    <a:pt x="239" y="152"/>
                    <a:pt x="256" y="119"/>
                    <a:pt x="239" y="82"/>
                  </a:cubicBezTo>
                  <a:cubicBezTo>
                    <a:pt x="239" y="65"/>
                    <a:pt x="223" y="49"/>
                    <a:pt x="206" y="32"/>
                  </a:cubicBezTo>
                  <a:lnTo>
                    <a:pt x="186" y="16"/>
                  </a:lnTo>
                  <a:cubicBezTo>
                    <a:pt x="169" y="5"/>
                    <a:pt x="157"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5" name="Google Shape;21605;p66"/>
            <p:cNvSpPr/>
            <p:nvPr/>
          </p:nvSpPr>
          <p:spPr>
            <a:xfrm>
              <a:off x="4184575" y="2704775"/>
              <a:ext cx="6000" cy="6400"/>
            </a:xfrm>
            <a:custGeom>
              <a:avLst/>
              <a:gdLst/>
              <a:ahLst/>
              <a:cxnLst/>
              <a:rect l="l" t="t" r="r" b="b"/>
              <a:pathLst>
                <a:path w="240" h="256" extrusionOk="0">
                  <a:moveTo>
                    <a:pt x="130" y="1"/>
                  </a:moveTo>
                  <a:cubicBezTo>
                    <a:pt x="99" y="1"/>
                    <a:pt x="70" y="14"/>
                    <a:pt x="50" y="43"/>
                  </a:cubicBezTo>
                  <a:cubicBezTo>
                    <a:pt x="0" y="109"/>
                    <a:pt x="0" y="179"/>
                    <a:pt x="50" y="233"/>
                  </a:cubicBezTo>
                  <a:cubicBezTo>
                    <a:pt x="50" y="233"/>
                    <a:pt x="71" y="250"/>
                    <a:pt x="87" y="250"/>
                  </a:cubicBezTo>
                  <a:cubicBezTo>
                    <a:pt x="100" y="254"/>
                    <a:pt x="112" y="256"/>
                    <a:pt x="124" y="256"/>
                  </a:cubicBezTo>
                  <a:cubicBezTo>
                    <a:pt x="156" y="256"/>
                    <a:pt x="182" y="240"/>
                    <a:pt x="207" y="212"/>
                  </a:cubicBezTo>
                  <a:cubicBezTo>
                    <a:pt x="240" y="163"/>
                    <a:pt x="240" y="109"/>
                    <a:pt x="240" y="76"/>
                  </a:cubicBezTo>
                  <a:cubicBezTo>
                    <a:pt x="223" y="60"/>
                    <a:pt x="223" y="43"/>
                    <a:pt x="207" y="27"/>
                  </a:cubicBezTo>
                  <a:cubicBezTo>
                    <a:pt x="182" y="10"/>
                    <a:pt x="15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6" name="Google Shape;21606;p66"/>
            <p:cNvSpPr/>
            <p:nvPr/>
          </p:nvSpPr>
          <p:spPr>
            <a:xfrm>
              <a:off x="4173850" y="2778825"/>
              <a:ext cx="6000" cy="6600"/>
            </a:xfrm>
            <a:custGeom>
              <a:avLst/>
              <a:gdLst/>
              <a:ahLst/>
              <a:cxnLst/>
              <a:rect l="l" t="t" r="r" b="b"/>
              <a:pathLst>
                <a:path w="240" h="264" extrusionOk="0">
                  <a:moveTo>
                    <a:pt x="153" y="0"/>
                  </a:moveTo>
                  <a:cubicBezTo>
                    <a:pt x="87" y="0"/>
                    <a:pt x="17" y="54"/>
                    <a:pt x="17" y="120"/>
                  </a:cubicBezTo>
                  <a:cubicBezTo>
                    <a:pt x="1" y="157"/>
                    <a:pt x="1" y="190"/>
                    <a:pt x="17" y="207"/>
                  </a:cubicBezTo>
                  <a:cubicBezTo>
                    <a:pt x="34" y="240"/>
                    <a:pt x="67" y="260"/>
                    <a:pt x="87" y="260"/>
                  </a:cubicBezTo>
                  <a:cubicBezTo>
                    <a:pt x="95" y="262"/>
                    <a:pt x="103" y="263"/>
                    <a:pt x="111" y="263"/>
                  </a:cubicBezTo>
                  <a:cubicBezTo>
                    <a:pt x="166" y="263"/>
                    <a:pt x="209" y="215"/>
                    <a:pt x="223" y="157"/>
                  </a:cubicBezTo>
                  <a:cubicBezTo>
                    <a:pt x="240" y="120"/>
                    <a:pt x="223" y="87"/>
                    <a:pt x="223" y="54"/>
                  </a:cubicBezTo>
                  <a:cubicBezTo>
                    <a:pt x="207" y="54"/>
                    <a:pt x="207" y="33"/>
                    <a:pt x="207" y="33"/>
                  </a:cubicBezTo>
                  <a:cubicBezTo>
                    <a:pt x="19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7" name="Google Shape;21607;p66"/>
            <p:cNvSpPr/>
            <p:nvPr/>
          </p:nvSpPr>
          <p:spPr>
            <a:xfrm>
              <a:off x="4171700" y="2762375"/>
              <a:ext cx="6400" cy="6500"/>
            </a:xfrm>
            <a:custGeom>
              <a:avLst/>
              <a:gdLst/>
              <a:ahLst/>
              <a:cxnLst/>
              <a:rect l="l" t="t" r="r" b="b"/>
              <a:pathLst>
                <a:path w="256" h="260" extrusionOk="0">
                  <a:moveTo>
                    <a:pt x="130" y="1"/>
                  </a:moveTo>
                  <a:cubicBezTo>
                    <a:pt x="99" y="1"/>
                    <a:pt x="70" y="13"/>
                    <a:pt x="50" y="40"/>
                  </a:cubicBezTo>
                  <a:cubicBezTo>
                    <a:pt x="0" y="110"/>
                    <a:pt x="0" y="176"/>
                    <a:pt x="50" y="230"/>
                  </a:cubicBezTo>
                  <a:cubicBezTo>
                    <a:pt x="65" y="250"/>
                    <a:pt x="89" y="260"/>
                    <a:pt x="115" y="260"/>
                  </a:cubicBezTo>
                  <a:cubicBezTo>
                    <a:pt x="150" y="260"/>
                    <a:pt x="187" y="242"/>
                    <a:pt x="206" y="213"/>
                  </a:cubicBezTo>
                  <a:cubicBezTo>
                    <a:pt x="256" y="160"/>
                    <a:pt x="256" y="73"/>
                    <a:pt x="206" y="24"/>
                  </a:cubicBezTo>
                  <a:cubicBezTo>
                    <a:pt x="182" y="9"/>
                    <a:pt x="15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8" name="Google Shape;21608;p66"/>
            <p:cNvSpPr/>
            <p:nvPr/>
          </p:nvSpPr>
          <p:spPr>
            <a:xfrm>
              <a:off x="4167775" y="2793975"/>
              <a:ext cx="6525" cy="6300"/>
            </a:xfrm>
            <a:custGeom>
              <a:avLst/>
              <a:gdLst/>
              <a:ahLst/>
              <a:cxnLst/>
              <a:rect l="l" t="t" r="r" b="b"/>
              <a:pathLst>
                <a:path w="261" h="252" extrusionOk="0">
                  <a:moveTo>
                    <a:pt x="142" y="0"/>
                  </a:moveTo>
                  <a:cubicBezTo>
                    <a:pt x="127" y="0"/>
                    <a:pt x="114" y="5"/>
                    <a:pt x="103" y="13"/>
                  </a:cubicBezTo>
                  <a:cubicBezTo>
                    <a:pt x="38" y="29"/>
                    <a:pt x="0" y="116"/>
                    <a:pt x="21" y="186"/>
                  </a:cubicBezTo>
                  <a:cubicBezTo>
                    <a:pt x="21" y="203"/>
                    <a:pt x="54" y="236"/>
                    <a:pt x="71" y="252"/>
                  </a:cubicBezTo>
                  <a:lnTo>
                    <a:pt x="157" y="252"/>
                  </a:lnTo>
                  <a:cubicBezTo>
                    <a:pt x="227" y="219"/>
                    <a:pt x="260" y="149"/>
                    <a:pt x="244" y="83"/>
                  </a:cubicBezTo>
                  <a:cubicBezTo>
                    <a:pt x="227" y="66"/>
                    <a:pt x="227" y="46"/>
                    <a:pt x="207" y="29"/>
                  </a:cubicBezTo>
                  <a:lnTo>
                    <a:pt x="190" y="13"/>
                  </a:lnTo>
                  <a:cubicBezTo>
                    <a:pt x="174" y="5"/>
                    <a:pt x="157"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9" name="Google Shape;21609;p66"/>
            <p:cNvSpPr/>
            <p:nvPr/>
          </p:nvSpPr>
          <p:spPr>
            <a:xfrm>
              <a:off x="4184150" y="2750150"/>
              <a:ext cx="6025" cy="6525"/>
            </a:xfrm>
            <a:custGeom>
              <a:avLst/>
              <a:gdLst/>
              <a:ahLst/>
              <a:cxnLst/>
              <a:rect l="l" t="t" r="r" b="b"/>
              <a:pathLst>
                <a:path w="241" h="261" extrusionOk="0">
                  <a:moveTo>
                    <a:pt x="135" y="0"/>
                  </a:moveTo>
                  <a:cubicBezTo>
                    <a:pt x="100" y="0"/>
                    <a:pt x="65" y="18"/>
                    <a:pt x="34" y="47"/>
                  </a:cubicBezTo>
                  <a:cubicBezTo>
                    <a:pt x="1" y="100"/>
                    <a:pt x="1" y="187"/>
                    <a:pt x="50" y="236"/>
                  </a:cubicBezTo>
                  <a:cubicBezTo>
                    <a:pt x="66" y="252"/>
                    <a:pt x="87" y="261"/>
                    <a:pt x="110" y="261"/>
                  </a:cubicBezTo>
                  <a:cubicBezTo>
                    <a:pt x="141" y="261"/>
                    <a:pt x="176" y="244"/>
                    <a:pt x="207" y="203"/>
                  </a:cubicBezTo>
                  <a:cubicBezTo>
                    <a:pt x="240" y="150"/>
                    <a:pt x="240" y="84"/>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0" name="Google Shape;21610;p66"/>
            <p:cNvSpPr/>
            <p:nvPr/>
          </p:nvSpPr>
          <p:spPr>
            <a:xfrm>
              <a:off x="4176850" y="2716650"/>
              <a:ext cx="6000" cy="6200"/>
            </a:xfrm>
            <a:custGeom>
              <a:avLst/>
              <a:gdLst/>
              <a:ahLst/>
              <a:cxnLst/>
              <a:rect l="l" t="t" r="r" b="b"/>
              <a:pathLst>
                <a:path w="240" h="248" extrusionOk="0">
                  <a:moveTo>
                    <a:pt x="134" y="0"/>
                  </a:moveTo>
                  <a:cubicBezTo>
                    <a:pt x="100" y="0"/>
                    <a:pt x="64" y="18"/>
                    <a:pt x="33" y="47"/>
                  </a:cubicBezTo>
                  <a:cubicBezTo>
                    <a:pt x="33" y="67"/>
                    <a:pt x="17" y="84"/>
                    <a:pt x="17" y="100"/>
                  </a:cubicBezTo>
                  <a:cubicBezTo>
                    <a:pt x="0" y="150"/>
                    <a:pt x="17" y="203"/>
                    <a:pt x="33" y="220"/>
                  </a:cubicBezTo>
                  <a:cubicBezTo>
                    <a:pt x="55" y="239"/>
                    <a:pt x="81" y="247"/>
                    <a:pt x="105" y="247"/>
                  </a:cubicBezTo>
                  <a:cubicBezTo>
                    <a:pt x="123" y="247"/>
                    <a:pt x="139" y="243"/>
                    <a:pt x="153" y="236"/>
                  </a:cubicBezTo>
                  <a:cubicBezTo>
                    <a:pt x="173" y="236"/>
                    <a:pt x="190" y="220"/>
                    <a:pt x="206" y="203"/>
                  </a:cubicBezTo>
                  <a:cubicBezTo>
                    <a:pt x="239" y="150"/>
                    <a:pt x="239" y="67"/>
                    <a:pt x="206"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1" name="Google Shape;21611;p66"/>
            <p:cNvSpPr/>
            <p:nvPr/>
          </p:nvSpPr>
          <p:spPr>
            <a:xfrm>
              <a:off x="4187975" y="2781275"/>
              <a:ext cx="6525" cy="6550"/>
            </a:xfrm>
            <a:custGeom>
              <a:avLst/>
              <a:gdLst/>
              <a:ahLst/>
              <a:cxnLst/>
              <a:rect l="l" t="t" r="r" b="b"/>
              <a:pathLst>
                <a:path w="261" h="262" extrusionOk="0">
                  <a:moveTo>
                    <a:pt x="152" y="1"/>
                  </a:moveTo>
                  <a:cubicBezTo>
                    <a:pt x="120" y="1"/>
                    <a:pt x="83" y="18"/>
                    <a:pt x="54" y="59"/>
                  </a:cubicBezTo>
                  <a:cubicBezTo>
                    <a:pt x="1" y="109"/>
                    <a:pt x="1" y="179"/>
                    <a:pt x="54" y="228"/>
                  </a:cubicBezTo>
                  <a:cubicBezTo>
                    <a:pt x="75" y="251"/>
                    <a:pt x="100" y="261"/>
                    <a:pt x="124" y="261"/>
                  </a:cubicBezTo>
                  <a:cubicBezTo>
                    <a:pt x="156" y="261"/>
                    <a:pt x="188" y="242"/>
                    <a:pt x="207" y="212"/>
                  </a:cubicBezTo>
                  <a:cubicBezTo>
                    <a:pt x="260" y="162"/>
                    <a:pt x="260" y="76"/>
                    <a:pt x="207" y="22"/>
                  </a:cubicBezTo>
                  <a:cubicBezTo>
                    <a:pt x="193" y="9"/>
                    <a:pt x="174"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2" name="Google Shape;21612;p66"/>
            <p:cNvSpPr/>
            <p:nvPr/>
          </p:nvSpPr>
          <p:spPr>
            <a:xfrm>
              <a:off x="4181175" y="2795625"/>
              <a:ext cx="6000" cy="6500"/>
            </a:xfrm>
            <a:custGeom>
              <a:avLst/>
              <a:gdLst/>
              <a:ahLst/>
              <a:cxnLst/>
              <a:rect l="l" t="t" r="r" b="b"/>
              <a:pathLst>
                <a:path w="240" h="260" extrusionOk="0">
                  <a:moveTo>
                    <a:pt x="153" y="0"/>
                  </a:moveTo>
                  <a:cubicBezTo>
                    <a:pt x="83" y="0"/>
                    <a:pt x="33" y="50"/>
                    <a:pt x="17" y="120"/>
                  </a:cubicBezTo>
                  <a:cubicBezTo>
                    <a:pt x="0" y="153"/>
                    <a:pt x="17" y="186"/>
                    <a:pt x="17" y="207"/>
                  </a:cubicBezTo>
                  <a:cubicBezTo>
                    <a:pt x="33" y="240"/>
                    <a:pt x="66" y="256"/>
                    <a:pt x="83" y="256"/>
                  </a:cubicBezTo>
                  <a:cubicBezTo>
                    <a:pt x="92" y="258"/>
                    <a:pt x="101" y="259"/>
                    <a:pt x="110" y="259"/>
                  </a:cubicBezTo>
                  <a:cubicBezTo>
                    <a:pt x="170" y="259"/>
                    <a:pt x="225" y="214"/>
                    <a:pt x="240" y="153"/>
                  </a:cubicBezTo>
                  <a:cubicBezTo>
                    <a:pt x="240" y="120"/>
                    <a:pt x="240" y="83"/>
                    <a:pt x="223" y="50"/>
                  </a:cubicBezTo>
                  <a:lnTo>
                    <a:pt x="207" y="33"/>
                  </a:lnTo>
                  <a:cubicBezTo>
                    <a:pt x="186"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3" name="Google Shape;21613;p66"/>
            <p:cNvSpPr/>
            <p:nvPr/>
          </p:nvSpPr>
          <p:spPr>
            <a:xfrm>
              <a:off x="4186325" y="2811900"/>
              <a:ext cx="6000" cy="6425"/>
            </a:xfrm>
            <a:custGeom>
              <a:avLst/>
              <a:gdLst/>
              <a:ahLst/>
              <a:cxnLst/>
              <a:rect l="l" t="t" r="r" b="b"/>
              <a:pathLst>
                <a:path w="240" h="257" extrusionOk="0">
                  <a:moveTo>
                    <a:pt x="137" y="1"/>
                  </a:moveTo>
                  <a:cubicBezTo>
                    <a:pt x="120" y="1"/>
                    <a:pt x="83" y="1"/>
                    <a:pt x="50" y="34"/>
                  </a:cubicBezTo>
                  <a:cubicBezTo>
                    <a:pt x="34" y="50"/>
                    <a:pt x="17" y="71"/>
                    <a:pt x="1" y="104"/>
                  </a:cubicBezTo>
                  <a:cubicBezTo>
                    <a:pt x="1" y="137"/>
                    <a:pt x="1" y="174"/>
                    <a:pt x="17" y="207"/>
                  </a:cubicBezTo>
                  <a:cubicBezTo>
                    <a:pt x="34" y="240"/>
                    <a:pt x="50" y="257"/>
                    <a:pt x="83" y="257"/>
                  </a:cubicBezTo>
                  <a:cubicBezTo>
                    <a:pt x="153" y="257"/>
                    <a:pt x="207" y="224"/>
                    <a:pt x="223" y="153"/>
                  </a:cubicBezTo>
                  <a:cubicBezTo>
                    <a:pt x="240" y="120"/>
                    <a:pt x="223" y="87"/>
                    <a:pt x="207" y="50"/>
                  </a:cubicBezTo>
                  <a:cubicBezTo>
                    <a:pt x="207" y="50"/>
                    <a:pt x="207" y="34"/>
                    <a:pt x="186" y="34"/>
                  </a:cubicBezTo>
                  <a:cubicBezTo>
                    <a:pt x="186" y="17"/>
                    <a:pt x="170"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4" name="Google Shape;21614;p66"/>
            <p:cNvSpPr/>
            <p:nvPr/>
          </p:nvSpPr>
          <p:spPr>
            <a:xfrm>
              <a:off x="4176850" y="2843125"/>
              <a:ext cx="6000" cy="6325"/>
            </a:xfrm>
            <a:custGeom>
              <a:avLst/>
              <a:gdLst/>
              <a:ahLst/>
              <a:cxnLst/>
              <a:rect l="l" t="t" r="r" b="b"/>
              <a:pathLst>
                <a:path w="240" h="253" extrusionOk="0">
                  <a:moveTo>
                    <a:pt x="138" y="0"/>
                  </a:moveTo>
                  <a:cubicBezTo>
                    <a:pt x="104" y="0"/>
                    <a:pt x="72" y="17"/>
                    <a:pt x="50" y="59"/>
                  </a:cubicBezTo>
                  <a:cubicBezTo>
                    <a:pt x="0" y="108"/>
                    <a:pt x="0" y="178"/>
                    <a:pt x="50" y="228"/>
                  </a:cubicBezTo>
                  <a:cubicBezTo>
                    <a:pt x="50" y="244"/>
                    <a:pt x="70" y="244"/>
                    <a:pt x="87" y="244"/>
                  </a:cubicBezTo>
                  <a:cubicBezTo>
                    <a:pt x="96" y="250"/>
                    <a:pt x="107" y="253"/>
                    <a:pt x="118" y="253"/>
                  </a:cubicBezTo>
                  <a:cubicBezTo>
                    <a:pt x="148" y="253"/>
                    <a:pt x="183" y="235"/>
                    <a:pt x="206" y="211"/>
                  </a:cubicBezTo>
                  <a:cubicBezTo>
                    <a:pt x="239" y="178"/>
                    <a:pt x="239" y="108"/>
                    <a:pt x="223" y="75"/>
                  </a:cubicBezTo>
                  <a:cubicBezTo>
                    <a:pt x="223" y="59"/>
                    <a:pt x="223" y="38"/>
                    <a:pt x="206" y="22"/>
                  </a:cubicBezTo>
                  <a:cubicBezTo>
                    <a:pt x="185" y="8"/>
                    <a:pt x="161"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5" name="Google Shape;21615;p66"/>
            <p:cNvSpPr/>
            <p:nvPr/>
          </p:nvSpPr>
          <p:spPr>
            <a:xfrm>
              <a:off x="4169525" y="2745850"/>
              <a:ext cx="6000" cy="6525"/>
            </a:xfrm>
            <a:custGeom>
              <a:avLst/>
              <a:gdLst/>
              <a:ahLst/>
              <a:cxnLst/>
              <a:rect l="l" t="t" r="r" b="b"/>
              <a:pathLst>
                <a:path w="240" h="261" extrusionOk="0">
                  <a:moveTo>
                    <a:pt x="135" y="0"/>
                  </a:moveTo>
                  <a:cubicBezTo>
                    <a:pt x="101" y="0"/>
                    <a:pt x="64" y="19"/>
                    <a:pt x="33" y="50"/>
                  </a:cubicBezTo>
                  <a:cubicBezTo>
                    <a:pt x="1" y="99"/>
                    <a:pt x="1" y="186"/>
                    <a:pt x="33" y="239"/>
                  </a:cubicBezTo>
                  <a:cubicBezTo>
                    <a:pt x="55" y="253"/>
                    <a:pt x="80" y="261"/>
                    <a:pt x="105" y="261"/>
                  </a:cubicBezTo>
                  <a:cubicBezTo>
                    <a:pt x="141" y="261"/>
                    <a:pt x="177" y="244"/>
                    <a:pt x="207" y="202"/>
                  </a:cubicBezTo>
                  <a:cubicBezTo>
                    <a:pt x="240" y="153"/>
                    <a:pt x="240" y="66"/>
                    <a:pt x="207" y="33"/>
                  </a:cubicBezTo>
                  <a:cubicBezTo>
                    <a:pt x="186" y="10"/>
                    <a:pt x="161"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6" name="Google Shape;21616;p66"/>
            <p:cNvSpPr/>
            <p:nvPr/>
          </p:nvSpPr>
          <p:spPr>
            <a:xfrm>
              <a:off x="4175500" y="2828125"/>
              <a:ext cx="6100" cy="6600"/>
            </a:xfrm>
            <a:custGeom>
              <a:avLst/>
              <a:gdLst/>
              <a:ahLst/>
              <a:cxnLst/>
              <a:rect l="l" t="t" r="r" b="b"/>
              <a:pathLst>
                <a:path w="244" h="264" extrusionOk="0">
                  <a:moveTo>
                    <a:pt x="132" y="0"/>
                  </a:moveTo>
                  <a:cubicBezTo>
                    <a:pt x="75" y="0"/>
                    <a:pt x="36" y="49"/>
                    <a:pt x="21" y="106"/>
                  </a:cubicBezTo>
                  <a:cubicBezTo>
                    <a:pt x="1" y="143"/>
                    <a:pt x="21" y="176"/>
                    <a:pt x="38" y="209"/>
                  </a:cubicBezTo>
                  <a:cubicBezTo>
                    <a:pt x="38" y="226"/>
                    <a:pt x="71" y="247"/>
                    <a:pt x="104" y="263"/>
                  </a:cubicBezTo>
                  <a:cubicBezTo>
                    <a:pt x="124" y="263"/>
                    <a:pt x="157" y="247"/>
                    <a:pt x="190" y="226"/>
                  </a:cubicBezTo>
                  <a:cubicBezTo>
                    <a:pt x="207" y="209"/>
                    <a:pt x="227" y="176"/>
                    <a:pt x="244" y="143"/>
                  </a:cubicBezTo>
                  <a:cubicBezTo>
                    <a:pt x="244" y="106"/>
                    <a:pt x="244" y="73"/>
                    <a:pt x="227" y="57"/>
                  </a:cubicBezTo>
                  <a:cubicBezTo>
                    <a:pt x="227" y="40"/>
                    <a:pt x="207" y="40"/>
                    <a:pt x="207" y="20"/>
                  </a:cubicBezTo>
                  <a:cubicBezTo>
                    <a:pt x="190" y="20"/>
                    <a:pt x="174" y="3"/>
                    <a:pt x="157"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7" name="Google Shape;21617;p66"/>
            <p:cNvSpPr/>
            <p:nvPr/>
          </p:nvSpPr>
          <p:spPr>
            <a:xfrm>
              <a:off x="4171700" y="2701525"/>
              <a:ext cx="6000" cy="6375"/>
            </a:xfrm>
            <a:custGeom>
              <a:avLst/>
              <a:gdLst/>
              <a:ahLst/>
              <a:cxnLst/>
              <a:rect l="l" t="t" r="r" b="b"/>
              <a:pathLst>
                <a:path w="240" h="255" extrusionOk="0">
                  <a:moveTo>
                    <a:pt x="103" y="0"/>
                  </a:moveTo>
                  <a:cubicBezTo>
                    <a:pt x="33" y="33"/>
                    <a:pt x="0" y="103"/>
                    <a:pt x="17" y="173"/>
                  </a:cubicBezTo>
                  <a:cubicBezTo>
                    <a:pt x="33" y="206"/>
                    <a:pt x="50" y="223"/>
                    <a:pt x="70" y="239"/>
                  </a:cubicBezTo>
                  <a:cubicBezTo>
                    <a:pt x="87" y="250"/>
                    <a:pt x="99" y="255"/>
                    <a:pt x="111" y="255"/>
                  </a:cubicBezTo>
                  <a:cubicBezTo>
                    <a:pt x="124" y="255"/>
                    <a:pt x="136" y="250"/>
                    <a:pt x="153" y="239"/>
                  </a:cubicBezTo>
                  <a:cubicBezTo>
                    <a:pt x="190" y="239"/>
                    <a:pt x="206" y="206"/>
                    <a:pt x="223" y="173"/>
                  </a:cubicBezTo>
                  <a:cubicBezTo>
                    <a:pt x="239" y="157"/>
                    <a:pt x="239" y="120"/>
                    <a:pt x="239" y="87"/>
                  </a:cubicBezTo>
                  <a:cubicBezTo>
                    <a:pt x="223" y="54"/>
                    <a:pt x="223" y="33"/>
                    <a:pt x="206" y="33"/>
                  </a:cubicBezTo>
                  <a:cubicBezTo>
                    <a:pt x="206" y="17"/>
                    <a:pt x="190" y="17"/>
                    <a:pt x="190"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8" name="Google Shape;21618;p66"/>
            <p:cNvSpPr/>
            <p:nvPr/>
          </p:nvSpPr>
          <p:spPr>
            <a:xfrm>
              <a:off x="4172100" y="2813650"/>
              <a:ext cx="6000" cy="6325"/>
            </a:xfrm>
            <a:custGeom>
              <a:avLst/>
              <a:gdLst/>
              <a:ahLst/>
              <a:cxnLst/>
              <a:rect l="l" t="t" r="r" b="b"/>
              <a:pathLst>
                <a:path w="240" h="253" extrusionOk="0">
                  <a:moveTo>
                    <a:pt x="87" y="1"/>
                  </a:moveTo>
                  <a:cubicBezTo>
                    <a:pt x="71" y="17"/>
                    <a:pt x="34" y="34"/>
                    <a:pt x="17" y="67"/>
                  </a:cubicBezTo>
                  <a:cubicBezTo>
                    <a:pt x="1" y="104"/>
                    <a:pt x="1" y="137"/>
                    <a:pt x="17" y="170"/>
                  </a:cubicBezTo>
                  <a:cubicBezTo>
                    <a:pt x="29" y="221"/>
                    <a:pt x="61" y="253"/>
                    <a:pt x="105" y="253"/>
                  </a:cubicBezTo>
                  <a:cubicBezTo>
                    <a:pt x="121" y="253"/>
                    <a:pt x="139" y="249"/>
                    <a:pt x="157" y="240"/>
                  </a:cubicBezTo>
                  <a:cubicBezTo>
                    <a:pt x="207" y="224"/>
                    <a:pt x="240" y="137"/>
                    <a:pt x="223" y="83"/>
                  </a:cubicBezTo>
                  <a:cubicBezTo>
                    <a:pt x="223" y="50"/>
                    <a:pt x="207" y="34"/>
                    <a:pt x="207" y="17"/>
                  </a:cubicBezTo>
                  <a:cubicBezTo>
                    <a:pt x="190" y="17"/>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9" name="Google Shape;21619;p66"/>
            <p:cNvSpPr/>
            <p:nvPr/>
          </p:nvSpPr>
          <p:spPr>
            <a:xfrm>
              <a:off x="4085825" y="2812325"/>
              <a:ext cx="6000" cy="6525"/>
            </a:xfrm>
            <a:custGeom>
              <a:avLst/>
              <a:gdLst/>
              <a:ahLst/>
              <a:cxnLst/>
              <a:rect l="l" t="t" r="r" b="b"/>
              <a:pathLst>
                <a:path w="240" h="261" extrusionOk="0">
                  <a:moveTo>
                    <a:pt x="153" y="0"/>
                  </a:moveTo>
                  <a:cubicBezTo>
                    <a:pt x="83" y="0"/>
                    <a:pt x="17" y="33"/>
                    <a:pt x="17" y="103"/>
                  </a:cubicBezTo>
                  <a:cubicBezTo>
                    <a:pt x="1" y="136"/>
                    <a:pt x="1" y="174"/>
                    <a:pt x="17" y="207"/>
                  </a:cubicBezTo>
                  <a:cubicBezTo>
                    <a:pt x="34" y="240"/>
                    <a:pt x="67" y="260"/>
                    <a:pt x="83" y="260"/>
                  </a:cubicBezTo>
                  <a:cubicBezTo>
                    <a:pt x="153" y="260"/>
                    <a:pt x="207" y="223"/>
                    <a:pt x="223" y="157"/>
                  </a:cubicBezTo>
                  <a:cubicBezTo>
                    <a:pt x="240" y="120"/>
                    <a:pt x="240" y="87"/>
                    <a:pt x="223" y="54"/>
                  </a:cubicBezTo>
                  <a:cubicBezTo>
                    <a:pt x="207" y="54"/>
                    <a:pt x="207" y="33"/>
                    <a:pt x="207" y="33"/>
                  </a:cubicBezTo>
                  <a:cubicBezTo>
                    <a:pt x="186"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0" name="Google Shape;21620;p66"/>
            <p:cNvSpPr/>
            <p:nvPr/>
          </p:nvSpPr>
          <p:spPr>
            <a:xfrm>
              <a:off x="4193550" y="2845825"/>
              <a:ext cx="6100" cy="4750"/>
            </a:xfrm>
            <a:custGeom>
              <a:avLst/>
              <a:gdLst/>
              <a:ahLst/>
              <a:cxnLst/>
              <a:rect l="l" t="t" r="r" b="b"/>
              <a:pathLst>
                <a:path w="244" h="190" extrusionOk="0">
                  <a:moveTo>
                    <a:pt x="157" y="0"/>
                  </a:moveTo>
                  <a:cubicBezTo>
                    <a:pt x="87" y="0"/>
                    <a:pt x="21" y="54"/>
                    <a:pt x="21" y="120"/>
                  </a:cubicBezTo>
                  <a:cubicBezTo>
                    <a:pt x="0" y="136"/>
                    <a:pt x="0" y="173"/>
                    <a:pt x="21" y="190"/>
                  </a:cubicBezTo>
                  <a:lnTo>
                    <a:pt x="206" y="190"/>
                  </a:lnTo>
                  <a:cubicBezTo>
                    <a:pt x="227" y="190"/>
                    <a:pt x="227" y="173"/>
                    <a:pt x="227" y="157"/>
                  </a:cubicBezTo>
                  <a:cubicBezTo>
                    <a:pt x="243" y="103"/>
                    <a:pt x="227" y="70"/>
                    <a:pt x="190" y="33"/>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1" name="Google Shape;21621;p66"/>
            <p:cNvSpPr/>
            <p:nvPr/>
          </p:nvSpPr>
          <p:spPr>
            <a:xfrm>
              <a:off x="4219300" y="2772425"/>
              <a:ext cx="6125" cy="6425"/>
            </a:xfrm>
            <a:custGeom>
              <a:avLst/>
              <a:gdLst/>
              <a:ahLst/>
              <a:cxnLst/>
              <a:rect l="l" t="t" r="r" b="b"/>
              <a:pathLst>
                <a:path w="245" h="257" extrusionOk="0">
                  <a:moveTo>
                    <a:pt x="141" y="1"/>
                  </a:moveTo>
                  <a:cubicBezTo>
                    <a:pt x="125" y="1"/>
                    <a:pt x="87" y="1"/>
                    <a:pt x="54" y="17"/>
                  </a:cubicBezTo>
                  <a:cubicBezTo>
                    <a:pt x="38" y="34"/>
                    <a:pt x="21" y="67"/>
                    <a:pt x="1" y="104"/>
                  </a:cubicBezTo>
                  <a:cubicBezTo>
                    <a:pt x="1" y="137"/>
                    <a:pt x="1" y="170"/>
                    <a:pt x="21" y="207"/>
                  </a:cubicBezTo>
                  <a:cubicBezTo>
                    <a:pt x="38" y="223"/>
                    <a:pt x="54" y="240"/>
                    <a:pt x="87" y="256"/>
                  </a:cubicBezTo>
                  <a:cubicBezTo>
                    <a:pt x="158" y="256"/>
                    <a:pt x="207" y="207"/>
                    <a:pt x="228" y="137"/>
                  </a:cubicBezTo>
                  <a:cubicBezTo>
                    <a:pt x="244" y="104"/>
                    <a:pt x="228" y="67"/>
                    <a:pt x="207" y="50"/>
                  </a:cubicBezTo>
                  <a:cubicBezTo>
                    <a:pt x="207" y="34"/>
                    <a:pt x="207" y="34"/>
                    <a:pt x="191" y="17"/>
                  </a:cubicBezTo>
                  <a:cubicBezTo>
                    <a:pt x="174" y="17"/>
                    <a:pt x="158"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2" name="Google Shape;21622;p66"/>
            <p:cNvSpPr/>
            <p:nvPr/>
          </p:nvSpPr>
          <p:spPr>
            <a:xfrm>
              <a:off x="4213325" y="2802675"/>
              <a:ext cx="6000" cy="6425"/>
            </a:xfrm>
            <a:custGeom>
              <a:avLst/>
              <a:gdLst/>
              <a:ahLst/>
              <a:cxnLst/>
              <a:rect l="l" t="t" r="r" b="b"/>
              <a:pathLst>
                <a:path w="240" h="257" extrusionOk="0">
                  <a:moveTo>
                    <a:pt x="133" y="0"/>
                  </a:moveTo>
                  <a:cubicBezTo>
                    <a:pt x="123" y="0"/>
                    <a:pt x="113" y="2"/>
                    <a:pt x="104" y="7"/>
                  </a:cubicBezTo>
                  <a:cubicBezTo>
                    <a:pt x="87" y="7"/>
                    <a:pt x="54" y="28"/>
                    <a:pt x="34" y="44"/>
                  </a:cubicBezTo>
                  <a:cubicBezTo>
                    <a:pt x="17" y="77"/>
                    <a:pt x="17" y="94"/>
                    <a:pt x="1" y="131"/>
                  </a:cubicBezTo>
                  <a:cubicBezTo>
                    <a:pt x="1" y="164"/>
                    <a:pt x="17" y="197"/>
                    <a:pt x="34" y="234"/>
                  </a:cubicBezTo>
                  <a:cubicBezTo>
                    <a:pt x="57" y="248"/>
                    <a:pt x="84" y="256"/>
                    <a:pt x="111" y="256"/>
                  </a:cubicBezTo>
                  <a:cubicBezTo>
                    <a:pt x="145" y="256"/>
                    <a:pt x="179" y="243"/>
                    <a:pt x="207" y="213"/>
                  </a:cubicBezTo>
                  <a:cubicBezTo>
                    <a:pt x="240" y="147"/>
                    <a:pt x="240" y="77"/>
                    <a:pt x="207" y="28"/>
                  </a:cubicBezTo>
                  <a:cubicBezTo>
                    <a:pt x="183" y="13"/>
                    <a:pt x="158"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3" name="Google Shape;21623;p66"/>
            <p:cNvSpPr/>
            <p:nvPr/>
          </p:nvSpPr>
          <p:spPr>
            <a:xfrm>
              <a:off x="4215075" y="2819550"/>
              <a:ext cx="6000" cy="6500"/>
            </a:xfrm>
            <a:custGeom>
              <a:avLst/>
              <a:gdLst/>
              <a:ahLst/>
              <a:cxnLst/>
              <a:rect l="l" t="t" r="r" b="b"/>
              <a:pathLst>
                <a:path w="240" h="260" extrusionOk="0">
                  <a:moveTo>
                    <a:pt x="128" y="1"/>
                  </a:moveTo>
                  <a:cubicBezTo>
                    <a:pt x="74" y="1"/>
                    <a:pt x="32" y="46"/>
                    <a:pt x="17" y="107"/>
                  </a:cubicBezTo>
                  <a:cubicBezTo>
                    <a:pt x="1" y="140"/>
                    <a:pt x="17" y="177"/>
                    <a:pt x="34" y="210"/>
                  </a:cubicBezTo>
                  <a:cubicBezTo>
                    <a:pt x="34" y="227"/>
                    <a:pt x="67" y="243"/>
                    <a:pt x="104" y="260"/>
                  </a:cubicBezTo>
                  <a:cubicBezTo>
                    <a:pt x="153" y="260"/>
                    <a:pt x="223" y="210"/>
                    <a:pt x="240" y="140"/>
                  </a:cubicBezTo>
                  <a:cubicBezTo>
                    <a:pt x="240" y="107"/>
                    <a:pt x="240" y="74"/>
                    <a:pt x="223" y="54"/>
                  </a:cubicBezTo>
                  <a:cubicBezTo>
                    <a:pt x="223" y="37"/>
                    <a:pt x="207" y="37"/>
                    <a:pt x="207" y="21"/>
                  </a:cubicBezTo>
                  <a:cubicBezTo>
                    <a:pt x="190" y="21"/>
                    <a:pt x="170" y="4"/>
                    <a:pt x="153" y="4"/>
                  </a:cubicBezTo>
                  <a:cubicBezTo>
                    <a:pt x="145" y="2"/>
                    <a:pt x="136"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4" name="Google Shape;21624;p66"/>
            <p:cNvSpPr/>
            <p:nvPr/>
          </p:nvSpPr>
          <p:spPr>
            <a:xfrm>
              <a:off x="4207775" y="2786900"/>
              <a:ext cx="6000" cy="6575"/>
            </a:xfrm>
            <a:custGeom>
              <a:avLst/>
              <a:gdLst/>
              <a:ahLst/>
              <a:cxnLst/>
              <a:rect l="l" t="t" r="r" b="b"/>
              <a:pathLst>
                <a:path w="240" h="263" extrusionOk="0">
                  <a:moveTo>
                    <a:pt x="129" y="0"/>
                  </a:moveTo>
                  <a:cubicBezTo>
                    <a:pt x="74" y="0"/>
                    <a:pt x="31" y="48"/>
                    <a:pt x="17" y="106"/>
                  </a:cubicBezTo>
                  <a:cubicBezTo>
                    <a:pt x="0" y="143"/>
                    <a:pt x="17" y="176"/>
                    <a:pt x="17" y="209"/>
                  </a:cubicBezTo>
                  <a:cubicBezTo>
                    <a:pt x="33" y="226"/>
                    <a:pt x="70" y="246"/>
                    <a:pt x="87" y="263"/>
                  </a:cubicBezTo>
                  <a:cubicBezTo>
                    <a:pt x="153" y="263"/>
                    <a:pt x="223" y="209"/>
                    <a:pt x="223" y="143"/>
                  </a:cubicBezTo>
                  <a:cubicBezTo>
                    <a:pt x="239" y="106"/>
                    <a:pt x="239" y="73"/>
                    <a:pt x="223" y="57"/>
                  </a:cubicBezTo>
                  <a:cubicBezTo>
                    <a:pt x="206" y="40"/>
                    <a:pt x="206" y="40"/>
                    <a:pt x="206" y="20"/>
                  </a:cubicBezTo>
                  <a:cubicBezTo>
                    <a:pt x="190" y="20"/>
                    <a:pt x="173" y="3"/>
                    <a:pt x="153" y="3"/>
                  </a:cubicBezTo>
                  <a:cubicBezTo>
                    <a:pt x="144" y="1"/>
                    <a:pt x="136"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5" name="Google Shape;21625;p66"/>
            <p:cNvSpPr/>
            <p:nvPr/>
          </p:nvSpPr>
          <p:spPr>
            <a:xfrm>
              <a:off x="3857725" y="2773600"/>
              <a:ext cx="6000" cy="6300"/>
            </a:xfrm>
            <a:custGeom>
              <a:avLst/>
              <a:gdLst/>
              <a:ahLst/>
              <a:cxnLst/>
              <a:rect l="l" t="t" r="r" b="b"/>
              <a:pathLst>
                <a:path w="240" h="252" extrusionOk="0">
                  <a:moveTo>
                    <a:pt x="131" y="0"/>
                  </a:moveTo>
                  <a:cubicBezTo>
                    <a:pt x="74" y="0"/>
                    <a:pt x="32" y="45"/>
                    <a:pt x="17" y="106"/>
                  </a:cubicBezTo>
                  <a:cubicBezTo>
                    <a:pt x="1" y="176"/>
                    <a:pt x="34" y="242"/>
                    <a:pt x="104" y="242"/>
                  </a:cubicBezTo>
                  <a:cubicBezTo>
                    <a:pt x="109" y="249"/>
                    <a:pt x="116" y="251"/>
                    <a:pt x="123" y="251"/>
                  </a:cubicBezTo>
                  <a:cubicBezTo>
                    <a:pt x="142" y="251"/>
                    <a:pt x="167" y="237"/>
                    <a:pt x="190" y="226"/>
                  </a:cubicBezTo>
                  <a:cubicBezTo>
                    <a:pt x="207" y="209"/>
                    <a:pt x="223" y="176"/>
                    <a:pt x="240" y="139"/>
                  </a:cubicBezTo>
                  <a:cubicBezTo>
                    <a:pt x="240" y="106"/>
                    <a:pt x="240" y="73"/>
                    <a:pt x="223" y="57"/>
                  </a:cubicBezTo>
                  <a:cubicBezTo>
                    <a:pt x="223" y="36"/>
                    <a:pt x="207" y="36"/>
                    <a:pt x="207" y="20"/>
                  </a:cubicBezTo>
                  <a:cubicBezTo>
                    <a:pt x="190" y="3"/>
                    <a:pt x="174"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6" name="Google Shape;21626;p66"/>
            <p:cNvSpPr/>
            <p:nvPr/>
          </p:nvSpPr>
          <p:spPr>
            <a:xfrm>
              <a:off x="3868875" y="2849500"/>
              <a:ext cx="4350" cy="1075"/>
            </a:xfrm>
            <a:custGeom>
              <a:avLst/>
              <a:gdLst/>
              <a:ahLst/>
              <a:cxnLst/>
              <a:rect l="l" t="t" r="r" b="b"/>
              <a:pathLst>
                <a:path w="174" h="43" extrusionOk="0">
                  <a:moveTo>
                    <a:pt x="94" y="0"/>
                  </a:moveTo>
                  <a:cubicBezTo>
                    <a:pt x="63" y="0"/>
                    <a:pt x="29" y="14"/>
                    <a:pt x="0" y="43"/>
                  </a:cubicBezTo>
                  <a:lnTo>
                    <a:pt x="173" y="43"/>
                  </a:lnTo>
                  <a:cubicBezTo>
                    <a:pt x="173" y="43"/>
                    <a:pt x="173" y="26"/>
                    <a:pt x="157" y="26"/>
                  </a:cubicBezTo>
                  <a:cubicBezTo>
                    <a:pt x="142" y="10"/>
                    <a:pt x="119"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7" name="Google Shape;21627;p66"/>
            <p:cNvSpPr/>
            <p:nvPr/>
          </p:nvSpPr>
          <p:spPr>
            <a:xfrm>
              <a:off x="3856900" y="2819225"/>
              <a:ext cx="6000" cy="6425"/>
            </a:xfrm>
            <a:custGeom>
              <a:avLst/>
              <a:gdLst/>
              <a:ahLst/>
              <a:cxnLst/>
              <a:rect l="l" t="t" r="r" b="b"/>
              <a:pathLst>
                <a:path w="240" h="257" extrusionOk="0">
                  <a:moveTo>
                    <a:pt x="153" y="1"/>
                  </a:moveTo>
                  <a:cubicBezTo>
                    <a:pt x="120" y="1"/>
                    <a:pt x="87" y="1"/>
                    <a:pt x="67" y="17"/>
                  </a:cubicBezTo>
                  <a:cubicBezTo>
                    <a:pt x="34" y="34"/>
                    <a:pt x="17" y="67"/>
                    <a:pt x="17" y="104"/>
                  </a:cubicBezTo>
                  <a:cubicBezTo>
                    <a:pt x="1" y="137"/>
                    <a:pt x="17" y="170"/>
                    <a:pt x="34" y="207"/>
                  </a:cubicBezTo>
                  <a:cubicBezTo>
                    <a:pt x="34" y="223"/>
                    <a:pt x="67" y="240"/>
                    <a:pt x="104" y="256"/>
                  </a:cubicBezTo>
                  <a:cubicBezTo>
                    <a:pt x="153" y="256"/>
                    <a:pt x="223" y="207"/>
                    <a:pt x="240" y="137"/>
                  </a:cubicBezTo>
                  <a:cubicBezTo>
                    <a:pt x="240" y="104"/>
                    <a:pt x="240" y="67"/>
                    <a:pt x="223" y="50"/>
                  </a:cubicBezTo>
                  <a:cubicBezTo>
                    <a:pt x="223" y="34"/>
                    <a:pt x="207" y="34"/>
                    <a:pt x="207" y="17"/>
                  </a:cubicBezTo>
                  <a:cubicBezTo>
                    <a:pt x="19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8" name="Google Shape;21628;p66"/>
            <p:cNvSpPr/>
            <p:nvPr/>
          </p:nvSpPr>
          <p:spPr>
            <a:xfrm>
              <a:off x="3868050" y="2740425"/>
              <a:ext cx="6500" cy="6400"/>
            </a:xfrm>
            <a:custGeom>
              <a:avLst/>
              <a:gdLst/>
              <a:ahLst/>
              <a:cxnLst/>
              <a:rect l="l" t="t" r="r" b="b"/>
              <a:pathLst>
                <a:path w="260" h="256" extrusionOk="0">
                  <a:moveTo>
                    <a:pt x="141" y="1"/>
                  </a:moveTo>
                  <a:cubicBezTo>
                    <a:pt x="107" y="1"/>
                    <a:pt x="72" y="14"/>
                    <a:pt x="54" y="44"/>
                  </a:cubicBezTo>
                  <a:cubicBezTo>
                    <a:pt x="0" y="93"/>
                    <a:pt x="0" y="180"/>
                    <a:pt x="54" y="229"/>
                  </a:cubicBezTo>
                  <a:cubicBezTo>
                    <a:pt x="76" y="246"/>
                    <a:pt x="103" y="256"/>
                    <a:pt x="128" y="256"/>
                  </a:cubicBezTo>
                  <a:cubicBezTo>
                    <a:pt x="159" y="256"/>
                    <a:pt x="188" y="242"/>
                    <a:pt x="206" y="213"/>
                  </a:cubicBezTo>
                  <a:cubicBezTo>
                    <a:pt x="260" y="147"/>
                    <a:pt x="260" y="77"/>
                    <a:pt x="206" y="23"/>
                  </a:cubicBezTo>
                  <a:cubicBezTo>
                    <a:pt x="192" y="9"/>
                    <a:pt x="16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9" name="Google Shape;21629;p66"/>
            <p:cNvSpPr/>
            <p:nvPr/>
          </p:nvSpPr>
          <p:spPr>
            <a:xfrm>
              <a:off x="3870625" y="2696050"/>
              <a:ext cx="6000" cy="6325"/>
            </a:xfrm>
            <a:custGeom>
              <a:avLst/>
              <a:gdLst/>
              <a:ahLst/>
              <a:cxnLst/>
              <a:rect l="l" t="t" r="r" b="b"/>
              <a:pathLst>
                <a:path w="240" h="253" extrusionOk="0">
                  <a:moveTo>
                    <a:pt x="136" y="1"/>
                  </a:moveTo>
                  <a:cubicBezTo>
                    <a:pt x="121" y="1"/>
                    <a:pt x="103" y="5"/>
                    <a:pt x="87" y="13"/>
                  </a:cubicBezTo>
                  <a:cubicBezTo>
                    <a:pt x="33" y="30"/>
                    <a:pt x="0" y="116"/>
                    <a:pt x="17" y="170"/>
                  </a:cubicBezTo>
                  <a:cubicBezTo>
                    <a:pt x="17" y="203"/>
                    <a:pt x="33" y="236"/>
                    <a:pt x="70" y="236"/>
                  </a:cubicBezTo>
                  <a:cubicBezTo>
                    <a:pt x="87" y="252"/>
                    <a:pt x="120" y="252"/>
                    <a:pt x="157" y="252"/>
                  </a:cubicBezTo>
                  <a:cubicBezTo>
                    <a:pt x="190" y="236"/>
                    <a:pt x="206" y="203"/>
                    <a:pt x="223" y="186"/>
                  </a:cubicBezTo>
                  <a:cubicBezTo>
                    <a:pt x="239" y="149"/>
                    <a:pt x="239" y="116"/>
                    <a:pt x="223" y="83"/>
                  </a:cubicBezTo>
                  <a:cubicBezTo>
                    <a:pt x="223" y="67"/>
                    <a:pt x="206" y="46"/>
                    <a:pt x="206" y="30"/>
                  </a:cubicBezTo>
                  <a:cubicBezTo>
                    <a:pt x="190" y="13"/>
                    <a:pt x="190" y="13"/>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0" name="Google Shape;21630;p66"/>
            <p:cNvSpPr/>
            <p:nvPr/>
          </p:nvSpPr>
          <p:spPr>
            <a:xfrm>
              <a:off x="3862875" y="2834375"/>
              <a:ext cx="6025" cy="6500"/>
            </a:xfrm>
            <a:custGeom>
              <a:avLst/>
              <a:gdLst/>
              <a:ahLst/>
              <a:cxnLst/>
              <a:rect l="l" t="t" r="r" b="b"/>
              <a:pathLst>
                <a:path w="241" h="260" extrusionOk="0">
                  <a:moveTo>
                    <a:pt x="137" y="1"/>
                  </a:moveTo>
                  <a:cubicBezTo>
                    <a:pt x="121" y="1"/>
                    <a:pt x="104" y="5"/>
                    <a:pt x="87" y="13"/>
                  </a:cubicBezTo>
                  <a:cubicBezTo>
                    <a:pt x="34" y="30"/>
                    <a:pt x="1" y="116"/>
                    <a:pt x="17" y="182"/>
                  </a:cubicBezTo>
                  <a:cubicBezTo>
                    <a:pt x="17" y="203"/>
                    <a:pt x="34" y="236"/>
                    <a:pt x="71" y="252"/>
                  </a:cubicBezTo>
                  <a:cubicBezTo>
                    <a:pt x="82" y="252"/>
                    <a:pt x="100" y="260"/>
                    <a:pt x="122" y="260"/>
                  </a:cubicBezTo>
                  <a:cubicBezTo>
                    <a:pt x="133" y="260"/>
                    <a:pt x="145" y="258"/>
                    <a:pt x="158" y="252"/>
                  </a:cubicBezTo>
                  <a:cubicBezTo>
                    <a:pt x="174" y="236"/>
                    <a:pt x="207" y="219"/>
                    <a:pt x="224" y="182"/>
                  </a:cubicBezTo>
                  <a:cubicBezTo>
                    <a:pt x="240" y="149"/>
                    <a:pt x="240" y="116"/>
                    <a:pt x="224" y="79"/>
                  </a:cubicBezTo>
                  <a:cubicBezTo>
                    <a:pt x="224" y="63"/>
                    <a:pt x="207" y="46"/>
                    <a:pt x="207" y="30"/>
                  </a:cubicBezTo>
                  <a:cubicBezTo>
                    <a:pt x="191" y="30"/>
                    <a:pt x="191" y="13"/>
                    <a:pt x="174" y="13"/>
                  </a:cubicBezTo>
                  <a:cubicBezTo>
                    <a:pt x="166"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1" name="Google Shape;21631;p66"/>
            <p:cNvSpPr/>
            <p:nvPr/>
          </p:nvSpPr>
          <p:spPr>
            <a:xfrm>
              <a:off x="3882250" y="2686475"/>
              <a:ext cx="6025" cy="4350"/>
            </a:xfrm>
            <a:custGeom>
              <a:avLst/>
              <a:gdLst/>
              <a:ahLst/>
              <a:cxnLst/>
              <a:rect l="l" t="t" r="r" b="b"/>
              <a:pathLst>
                <a:path w="241" h="174" extrusionOk="0">
                  <a:moveTo>
                    <a:pt x="17" y="0"/>
                  </a:moveTo>
                  <a:lnTo>
                    <a:pt x="17" y="17"/>
                  </a:lnTo>
                  <a:cubicBezTo>
                    <a:pt x="1" y="54"/>
                    <a:pt x="1" y="87"/>
                    <a:pt x="17" y="120"/>
                  </a:cubicBezTo>
                  <a:cubicBezTo>
                    <a:pt x="34" y="140"/>
                    <a:pt x="67" y="157"/>
                    <a:pt x="83" y="173"/>
                  </a:cubicBezTo>
                  <a:cubicBezTo>
                    <a:pt x="121" y="173"/>
                    <a:pt x="154" y="157"/>
                    <a:pt x="170" y="140"/>
                  </a:cubicBezTo>
                  <a:cubicBezTo>
                    <a:pt x="207" y="120"/>
                    <a:pt x="224" y="87"/>
                    <a:pt x="224" y="54"/>
                  </a:cubicBezTo>
                  <a:lnTo>
                    <a:pt x="240" y="37"/>
                  </a:lnTo>
                  <a:cubicBezTo>
                    <a:pt x="154" y="17"/>
                    <a:pt x="83"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2" name="Google Shape;21632;p66"/>
            <p:cNvSpPr/>
            <p:nvPr/>
          </p:nvSpPr>
          <p:spPr>
            <a:xfrm>
              <a:off x="4223225" y="2742750"/>
              <a:ext cx="5600" cy="6525"/>
            </a:xfrm>
            <a:custGeom>
              <a:avLst/>
              <a:gdLst/>
              <a:ahLst/>
              <a:cxnLst/>
              <a:rect l="l" t="t" r="r" b="b"/>
              <a:pathLst>
                <a:path w="224" h="261" extrusionOk="0">
                  <a:moveTo>
                    <a:pt x="137" y="0"/>
                  </a:moveTo>
                  <a:cubicBezTo>
                    <a:pt x="120" y="0"/>
                    <a:pt x="87" y="0"/>
                    <a:pt x="50" y="17"/>
                  </a:cubicBezTo>
                  <a:cubicBezTo>
                    <a:pt x="34" y="33"/>
                    <a:pt x="17" y="71"/>
                    <a:pt x="1" y="103"/>
                  </a:cubicBezTo>
                  <a:cubicBezTo>
                    <a:pt x="1" y="136"/>
                    <a:pt x="1" y="174"/>
                    <a:pt x="17" y="207"/>
                  </a:cubicBezTo>
                  <a:cubicBezTo>
                    <a:pt x="34" y="223"/>
                    <a:pt x="50" y="240"/>
                    <a:pt x="87" y="260"/>
                  </a:cubicBezTo>
                  <a:cubicBezTo>
                    <a:pt x="153" y="260"/>
                    <a:pt x="207" y="207"/>
                    <a:pt x="223" y="136"/>
                  </a:cubicBezTo>
                  <a:cubicBezTo>
                    <a:pt x="223" y="103"/>
                    <a:pt x="223" y="71"/>
                    <a:pt x="207" y="54"/>
                  </a:cubicBezTo>
                  <a:cubicBezTo>
                    <a:pt x="207" y="33"/>
                    <a:pt x="207" y="33"/>
                    <a:pt x="190" y="17"/>
                  </a:cubicBezTo>
                  <a:cubicBezTo>
                    <a:pt x="174"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3" name="Google Shape;21633;p66"/>
            <p:cNvSpPr/>
            <p:nvPr/>
          </p:nvSpPr>
          <p:spPr>
            <a:xfrm>
              <a:off x="4221475" y="2787075"/>
              <a:ext cx="6100" cy="6400"/>
            </a:xfrm>
            <a:custGeom>
              <a:avLst/>
              <a:gdLst/>
              <a:ahLst/>
              <a:cxnLst/>
              <a:rect l="l" t="t" r="r" b="b"/>
              <a:pathLst>
                <a:path w="244" h="256" extrusionOk="0">
                  <a:moveTo>
                    <a:pt x="132" y="0"/>
                  </a:moveTo>
                  <a:cubicBezTo>
                    <a:pt x="101" y="0"/>
                    <a:pt x="66" y="19"/>
                    <a:pt x="38" y="50"/>
                  </a:cubicBezTo>
                  <a:cubicBezTo>
                    <a:pt x="0" y="99"/>
                    <a:pt x="0" y="186"/>
                    <a:pt x="38" y="219"/>
                  </a:cubicBezTo>
                  <a:cubicBezTo>
                    <a:pt x="54" y="239"/>
                    <a:pt x="71" y="239"/>
                    <a:pt x="87" y="256"/>
                  </a:cubicBezTo>
                  <a:cubicBezTo>
                    <a:pt x="120" y="256"/>
                    <a:pt x="174" y="239"/>
                    <a:pt x="190" y="202"/>
                  </a:cubicBezTo>
                  <a:cubicBezTo>
                    <a:pt x="223" y="169"/>
                    <a:pt x="244" y="116"/>
                    <a:pt x="223" y="66"/>
                  </a:cubicBezTo>
                  <a:cubicBezTo>
                    <a:pt x="223" y="50"/>
                    <a:pt x="207"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4" name="Google Shape;21634;p66"/>
            <p:cNvSpPr/>
            <p:nvPr/>
          </p:nvSpPr>
          <p:spPr>
            <a:xfrm>
              <a:off x="4215900" y="2835425"/>
              <a:ext cx="6525" cy="6600"/>
            </a:xfrm>
            <a:custGeom>
              <a:avLst/>
              <a:gdLst/>
              <a:ahLst/>
              <a:cxnLst/>
              <a:rect l="l" t="t" r="r" b="b"/>
              <a:pathLst>
                <a:path w="261" h="264" extrusionOk="0">
                  <a:moveTo>
                    <a:pt x="136" y="1"/>
                  </a:moveTo>
                  <a:cubicBezTo>
                    <a:pt x="86" y="1"/>
                    <a:pt x="32" y="46"/>
                    <a:pt x="17" y="107"/>
                  </a:cubicBezTo>
                  <a:cubicBezTo>
                    <a:pt x="1" y="177"/>
                    <a:pt x="54" y="243"/>
                    <a:pt x="104" y="264"/>
                  </a:cubicBezTo>
                  <a:cubicBezTo>
                    <a:pt x="137" y="264"/>
                    <a:pt x="174" y="243"/>
                    <a:pt x="190" y="227"/>
                  </a:cubicBezTo>
                  <a:cubicBezTo>
                    <a:pt x="223" y="210"/>
                    <a:pt x="240" y="177"/>
                    <a:pt x="240" y="140"/>
                  </a:cubicBezTo>
                  <a:cubicBezTo>
                    <a:pt x="261" y="107"/>
                    <a:pt x="240" y="74"/>
                    <a:pt x="223" y="58"/>
                  </a:cubicBezTo>
                  <a:cubicBezTo>
                    <a:pt x="223" y="37"/>
                    <a:pt x="223" y="37"/>
                    <a:pt x="207" y="21"/>
                  </a:cubicBezTo>
                  <a:cubicBezTo>
                    <a:pt x="207" y="21"/>
                    <a:pt x="190" y="4"/>
                    <a:pt x="157" y="4"/>
                  </a:cubicBezTo>
                  <a:cubicBezTo>
                    <a:pt x="150" y="2"/>
                    <a:pt x="14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5" name="Google Shape;21635;p66"/>
            <p:cNvSpPr/>
            <p:nvPr/>
          </p:nvSpPr>
          <p:spPr>
            <a:xfrm>
              <a:off x="4221050" y="2729050"/>
              <a:ext cx="2200" cy="3000"/>
            </a:xfrm>
            <a:custGeom>
              <a:avLst/>
              <a:gdLst/>
              <a:ahLst/>
              <a:cxnLst/>
              <a:rect l="l" t="t" r="r" b="b"/>
              <a:pathLst>
                <a:path w="88" h="120" extrusionOk="0">
                  <a:moveTo>
                    <a:pt x="1" y="0"/>
                  </a:moveTo>
                  <a:cubicBezTo>
                    <a:pt x="1" y="17"/>
                    <a:pt x="17" y="50"/>
                    <a:pt x="17" y="66"/>
                  </a:cubicBezTo>
                  <a:cubicBezTo>
                    <a:pt x="34" y="87"/>
                    <a:pt x="55" y="103"/>
                    <a:pt x="88" y="120"/>
                  </a:cubicBezTo>
                  <a:cubicBezTo>
                    <a:pt x="88" y="103"/>
                    <a:pt x="88" y="103"/>
                    <a:pt x="71" y="87"/>
                  </a:cubicBezTo>
                  <a:cubicBezTo>
                    <a:pt x="55" y="66"/>
                    <a:pt x="34"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6" name="Google Shape;21636;p66"/>
            <p:cNvSpPr/>
            <p:nvPr/>
          </p:nvSpPr>
          <p:spPr>
            <a:xfrm>
              <a:off x="4166525" y="2691625"/>
              <a:ext cx="3450" cy="950"/>
            </a:xfrm>
            <a:custGeom>
              <a:avLst/>
              <a:gdLst/>
              <a:ahLst/>
              <a:cxnLst/>
              <a:rect l="l" t="t" r="r" b="b"/>
              <a:pathLst>
                <a:path w="138" h="38" extrusionOk="0">
                  <a:moveTo>
                    <a:pt x="1" y="0"/>
                  </a:moveTo>
                  <a:cubicBezTo>
                    <a:pt x="17" y="17"/>
                    <a:pt x="50" y="38"/>
                    <a:pt x="71" y="38"/>
                  </a:cubicBezTo>
                  <a:cubicBezTo>
                    <a:pt x="88" y="38"/>
                    <a:pt x="121" y="38"/>
                    <a:pt x="137" y="17"/>
                  </a:cubicBezTo>
                  <a:cubicBezTo>
                    <a:pt x="104" y="17"/>
                    <a:pt x="50"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7" name="Google Shape;21637;p66"/>
            <p:cNvSpPr/>
            <p:nvPr/>
          </p:nvSpPr>
          <p:spPr>
            <a:xfrm>
              <a:off x="3916175" y="2706250"/>
              <a:ext cx="5175" cy="5600"/>
            </a:xfrm>
            <a:custGeom>
              <a:avLst/>
              <a:gdLst/>
              <a:ahLst/>
              <a:cxnLst/>
              <a:rect l="l" t="t" r="r" b="b"/>
              <a:pathLst>
                <a:path w="207" h="224" extrusionOk="0">
                  <a:moveTo>
                    <a:pt x="50" y="1"/>
                  </a:moveTo>
                  <a:cubicBezTo>
                    <a:pt x="33" y="34"/>
                    <a:pt x="17" y="50"/>
                    <a:pt x="0" y="87"/>
                  </a:cubicBezTo>
                  <a:cubicBezTo>
                    <a:pt x="0" y="120"/>
                    <a:pt x="0" y="153"/>
                    <a:pt x="17" y="174"/>
                  </a:cubicBezTo>
                  <a:cubicBezTo>
                    <a:pt x="33" y="207"/>
                    <a:pt x="50" y="224"/>
                    <a:pt x="87" y="224"/>
                  </a:cubicBezTo>
                  <a:cubicBezTo>
                    <a:pt x="120" y="224"/>
                    <a:pt x="153" y="224"/>
                    <a:pt x="169" y="207"/>
                  </a:cubicBezTo>
                  <a:cubicBezTo>
                    <a:pt x="190" y="191"/>
                    <a:pt x="190" y="191"/>
                    <a:pt x="207" y="174"/>
                  </a:cubicBezTo>
                  <a:cubicBezTo>
                    <a:pt x="153" y="120"/>
                    <a:pt x="103" y="7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8" name="Google Shape;21638;p66"/>
            <p:cNvSpPr/>
            <p:nvPr/>
          </p:nvSpPr>
          <p:spPr>
            <a:xfrm>
              <a:off x="3904525" y="2717500"/>
              <a:ext cx="6100" cy="6300"/>
            </a:xfrm>
            <a:custGeom>
              <a:avLst/>
              <a:gdLst/>
              <a:ahLst/>
              <a:cxnLst/>
              <a:rect l="l" t="t" r="r" b="b"/>
              <a:pathLst>
                <a:path w="244" h="252" extrusionOk="0">
                  <a:moveTo>
                    <a:pt x="137" y="0"/>
                  </a:moveTo>
                  <a:cubicBezTo>
                    <a:pt x="121" y="0"/>
                    <a:pt x="104" y="4"/>
                    <a:pt x="87" y="13"/>
                  </a:cubicBezTo>
                  <a:cubicBezTo>
                    <a:pt x="38" y="33"/>
                    <a:pt x="1" y="99"/>
                    <a:pt x="17" y="169"/>
                  </a:cubicBezTo>
                  <a:cubicBezTo>
                    <a:pt x="17" y="202"/>
                    <a:pt x="38" y="239"/>
                    <a:pt x="71" y="239"/>
                  </a:cubicBezTo>
                  <a:cubicBezTo>
                    <a:pt x="79" y="248"/>
                    <a:pt x="91" y="252"/>
                    <a:pt x="106" y="252"/>
                  </a:cubicBezTo>
                  <a:cubicBezTo>
                    <a:pt x="121" y="252"/>
                    <a:pt x="139" y="248"/>
                    <a:pt x="157" y="239"/>
                  </a:cubicBezTo>
                  <a:cubicBezTo>
                    <a:pt x="190" y="239"/>
                    <a:pt x="207" y="202"/>
                    <a:pt x="223" y="169"/>
                  </a:cubicBezTo>
                  <a:cubicBezTo>
                    <a:pt x="244" y="153"/>
                    <a:pt x="244" y="116"/>
                    <a:pt x="244" y="83"/>
                  </a:cubicBezTo>
                  <a:cubicBezTo>
                    <a:pt x="223" y="50"/>
                    <a:pt x="223" y="33"/>
                    <a:pt x="207" y="33"/>
                  </a:cubicBezTo>
                  <a:cubicBezTo>
                    <a:pt x="190" y="13"/>
                    <a:pt x="190" y="13"/>
                    <a:pt x="174" y="13"/>
                  </a:cubicBezTo>
                  <a:cubicBezTo>
                    <a:pt x="165" y="4"/>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9" name="Google Shape;21639;p66"/>
            <p:cNvSpPr/>
            <p:nvPr/>
          </p:nvSpPr>
          <p:spPr>
            <a:xfrm>
              <a:off x="3866800" y="2788400"/>
              <a:ext cx="6000" cy="6625"/>
            </a:xfrm>
            <a:custGeom>
              <a:avLst/>
              <a:gdLst/>
              <a:ahLst/>
              <a:cxnLst/>
              <a:rect l="l" t="t" r="r" b="b"/>
              <a:pathLst>
                <a:path w="240" h="265" extrusionOk="0">
                  <a:moveTo>
                    <a:pt x="134" y="1"/>
                  </a:moveTo>
                  <a:cubicBezTo>
                    <a:pt x="119" y="1"/>
                    <a:pt x="102" y="5"/>
                    <a:pt x="83" y="13"/>
                  </a:cubicBezTo>
                  <a:cubicBezTo>
                    <a:pt x="34" y="46"/>
                    <a:pt x="1" y="116"/>
                    <a:pt x="17" y="186"/>
                  </a:cubicBezTo>
                  <a:cubicBezTo>
                    <a:pt x="17" y="219"/>
                    <a:pt x="34" y="236"/>
                    <a:pt x="67" y="252"/>
                  </a:cubicBezTo>
                  <a:cubicBezTo>
                    <a:pt x="75" y="261"/>
                    <a:pt x="88" y="265"/>
                    <a:pt x="104" y="265"/>
                  </a:cubicBezTo>
                  <a:cubicBezTo>
                    <a:pt x="119" y="265"/>
                    <a:pt x="137" y="261"/>
                    <a:pt x="153" y="252"/>
                  </a:cubicBezTo>
                  <a:cubicBezTo>
                    <a:pt x="207" y="219"/>
                    <a:pt x="240" y="149"/>
                    <a:pt x="223" y="83"/>
                  </a:cubicBezTo>
                  <a:cubicBezTo>
                    <a:pt x="223" y="63"/>
                    <a:pt x="207" y="46"/>
                    <a:pt x="207" y="30"/>
                  </a:cubicBezTo>
                  <a:cubicBezTo>
                    <a:pt x="186" y="30"/>
                    <a:pt x="186" y="13"/>
                    <a:pt x="170"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0" name="Google Shape;21640;p66"/>
            <p:cNvSpPr/>
            <p:nvPr/>
          </p:nvSpPr>
          <p:spPr>
            <a:xfrm>
              <a:off x="3911425" y="2751825"/>
              <a:ext cx="6000" cy="6400"/>
            </a:xfrm>
            <a:custGeom>
              <a:avLst/>
              <a:gdLst/>
              <a:ahLst/>
              <a:cxnLst/>
              <a:rect l="l" t="t" r="r" b="b"/>
              <a:pathLst>
                <a:path w="240" h="256" extrusionOk="0">
                  <a:moveTo>
                    <a:pt x="120" y="0"/>
                  </a:moveTo>
                  <a:cubicBezTo>
                    <a:pt x="71" y="0"/>
                    <a:pt x="34" y="50"/>
                    <a:pt x="17" y="103"/>
                  </a:cubicBezTo>
                  <a:cubicBezTo>
                    <a:pt x="1" y="136"/>
                    <a:pt x="17" y="169"/>
                    <a:pt x="34" y="206"/>
                  </a:cubicBezTo>
                  <a:cubicBezTo>
                    <a:pt x="34" y="223"/>
                    <a:pt x="71" y="256"/>
                    <a:pt x="104" y="256"/>
                  </a:cubicBezTo>
                  <a:cubicBezTo>
                    <a:pt x="153" y="256"/>
                    <a:pt x="223" y="223"/>
                    <a:pt x="240" y="153"/>
                  </a:cubicBezTo>
                  <a:lnTo>
                    <a:pt x="240" y="120"/>
                  </a:lnTo>
                  <a:cubicBezTo>
                    <a:pt x="240" y="83"/>
                    <a:pt x="223" y="50"/>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1" name="Google Shape;21641;p66"/>
            <p:cNvSpPr/>
            <p:nvPr/>
          </p:nvSpPr>
          <p:spPr>
            <a:xfrm>
              <a:off x="4201275" y="2708825"/>
              <a:ext cx="5175" cy="5200"/>
            </a:xfrm>
            <a:custGeom>
              <a:avLst/>
              <a:gdLst/>
              <a:ahLst/>
              <a:cxnLst/>
              <a:rect l="l" t="t" r="r" b="b"/>
              <a:pathLst>
                <a:path w="207" h="208" extrusionOk="0">
                  <a:moveTo>
                    <a:pt x="37" y="1"/>
                  </a:moveTo>
                  <a:cubicBezTo>
                    <a:pt x="37" y="17"/>
                    <a:pt x="21" y="34"/>
                    <a:pt x="21" y="71"/>
                  </a:cubicBezTo>
                  <a:cubicBezTo>
                    <a:pt x="0" y="88"/>
                    <a:pt x="0" y="121"/>
                    <a:pt x="21" y="154"/>
                  </a:cubicBezTo>
                  <a:cubicBezTo>
                    <a:pt x="37" y="191"/>
                    <a:pt x="70" y="207"/>
                    <a:pt x="87" y="207"/>
                  </a:cubicBezTo>
                  <a:cubicBezTo>
                    <a:pt x="141" y="207"/>
                    <a:pt x="174" y="191"/>
                    <a:pt x="207" y="154"/>
                  </a:cubicBezTo>
                  <a:cubicBezTo>
                    <a:pt x="157" y="104"/>
                    <a:pt x="103" y="50"/>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2" name="Google Shape;21642;p66"/>
            <p:cNvSpPr/>
            <p:nvPr/>
          </p:nvSpPr>
          <p:spPr>
            <a:xfrm>
              <a:off x="4155825" y="2700700"/>
              <a:ext cx="5575" cy="6500"/>
            </a:xfrm>
            <a:custGeom>
              <a:avLst/>
              <a:gdLst/>
              <a:ahLst/>
              <a:cxnLst/>
              <a:rect l="l" t="t" r="r" b="b"/>
              <a:pathLst>
                <a:path w="223" h="260" extrusionOk="0">
                  <a:moveTo>
                    <a:pt x="120" y="0"/>
                  </a:moveTo>
                  <a:cubicBezTo>
                    <a:pt x="66" y="17"/>
                    <a:pt x="17" y="50"/>
                    <a:pt x="0" y="120"/>
                  </a:cubicBezTo>
                  <a:cubicBezTo>
                    <a:pt x="0" y="153"/>
                    <a:pt x="0" y="190"/>
                    <a:pt x="17" y="206"/>
                  </a:cubicBezTo>
                  <a:cubicBezTo>
                    <a:pt x="33" y="239"/>
                    <a:pt x="50" y="256"/>
                    <a:pt x="87" y="256"/>
                  </a:cubicBezTo>
                  <a:cubicBezTo>
                    <a:pt x="93" y="258"/>
                    <a:pt x="100" y="259"/>
                    <a:pt x="107" y="259"/>
                  </a:cubicBezTo>
                  <a:cubicBezTo>
                    <a:pt x="154" y="259"/>
                    <a:pt x="208" y="214"/>
                    <a:pt x="223" y="153"/>
                  </a:cubicBezTo>
                  <a:lnTo>
                    <a:pt x="223" y="120"/>
                  </a:lnTo>
                  <a:cubicBezTo>
                    <a:pt x="223" y="87"/>
                    <a:pt x="206" y="50"/>
                    <a:pt x="190" y="33"/>
                  </a:cubicBezTo>
                  <a:cubicBezTo>
                    <a:pt x="169" y="17"/>
                    <a:pt x="153"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3" name="Google Shape;21643;p66"/>
            <p:cNvSpPr/>
            <p:nvPr/>
          </p:nvSpPr>
          <p:spPr>
            <a:xfrm>
              <a:off x="4127475" y="2695550"/>
              <a:ext cx="5600" cy="4650"/>
            </a:xfrm>
            <a:custGeom>
              <a:avLst/>
              <a:gdLst/>
              <a:ahLst/>
              <a:cxnLst/>
              <a:rect l="l" t="t" r="r" b="b"/>
              <a:pathLst>
                <a:path w="224" h="186" extrusionOk="0">
                  <a:moveTo>
                    <a:pt x="207" y="0"/>
                  </a:moveTo>
                  <a:lnTo>
                    <a:pt x="207" y="0"/>
                  </a:lnTo>
                  <a:cubicBezTo>
                    <a:pt x="136" y="33"/>
                    <a:pt x="66" y="50"/>
                    <a:pt x="0" y="87"/>
                  </a:cubicBezTo>
                  <a:cubicBezTo>
                    <a:pt x="0" y="103"/>
                    <a:pt x="0" y="136"/>
                    <a:pt x="17" y="153"/>
                  </a:cubicBezTo>
                  <a:cubicBezTo>
                    <a:pt x="38" y="175"/>
                    <a:pt x="63" y="186"/>
                    <a:pt x="88" y="186"/>
                  </a:cubicBezTo>
                  <a:cubicBezTo>
                    <a:pt x="123" y="186"/>
                    <a:pt x="159" y="167"/>
                    <a:pt x="190" y="136"/>
                  </a:cubicBezTo>
                  <a:cubicBezTo>
                    <a:pt x="223" y="103"/>
                    <a:pt x="223" y="5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4" name="Google Shape;21644;p66"/>
            <p:cNvSpPr/>
            <p:nvPr/>
          </p:nvSpPr>
          <p:spPr>
            <a:xfrm>
              <a:off x="3907100" y="2733775"/>
              <a:ext cx="6100" cy="6500"/>
            </a:xfrm>
            <a:custGeom>
              <a:avLst/>
              <a:gdLst/>
              <a:ahLst/>
              <a:cxnLst/>
              <a:rect l="l" t="t" r="r" b="b"/>
              <a:pathLst>
                <a:path w="244" h="260" extrusionOk="0">
                  <a:moveTo>
                    <a:pt x="157" y="1"/>
                  </a:moveTo>
                  <a:cubicBezTo>
                    <a:pt x="87" y="1"/>
                    <a:pt x="38" y="34"/>
                    <a:pt x="17" y="104"/>
                  </a:cubicBezTo>
                  <a:cubicBezTo>
                    <a:pt x="1" y="137"/>
                    <a:pt x="17" y="170"/>
                    <a:pt x="17" y="207"/>
                  </a:cubicBezTo>
                  <a:cubicBezTo>
                    <a:pt x="38" y="240"/>
                    <a:pt x="71" y="256"/>
                    <a:pt x="87" y="256"/>
                  </a:cubicBezTo>
                  <a:cubicBezTo>
                    <a:pt x="96" y="259"/>
                    <a:pt x="105" y="260"/>
                    <a:pt x="114" y="260"/>
                  </a:cubicBezTo>
                  <a:cubicBezTo>
                    <a:pt x="173" y="260"/>
                    <a:pt x="223" y="214"/>
                    <a:pt x="223" y="153"/>
                  </a:cubicBezTo>
                  <a:cubicBezTo>
                    <a:pt x="244" y="120"/>
                    <a:pt x="244"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5" name="Google Shape;21645;p66"/>
            <p:cNvSpPr/>
            <p:nvPr/>
          </p:nvSpPr>
          <p:spPr>
            <a:xfrm>
              <a:off x="3877525" y="2727800"/>
              <a:ext cx="6000" cy="6725"/>
            </a:xfrm>
            <a:custGeom>
              <a:avLst/>
              <a:gdLst/>
              <a:ahLst/>
              <a:cxnLst/>
              <a:rect l="l" t="t" r="r" b="b"/>
              <a:pathLst>
                <a:path w="240" h="269" extrusionOk="0">
                  <a:moveTo>
                    <a:pt x="139" y="1"/>
                  </a:moveTo>
                  <a:cubicBezTo>
                    <a:pt x="124" y="1"/>
                    <a:pt x="112" y="5"/>
                    <a:pt x="103" y="13"/>
                  </a:cubicBezTo>
                  <a:cubicBezTo>
                    <a:pt x="33" y="50"/>
                    <a:pt x="0" y="116"/>
                    <a:pt x="17" y="186"/>
                  </a:cubicBezTo>
                  <a:cubicBezTo>
                    <a:pt x="33" y="219"/>
                    <a:pt x="50" y="240"/>
                    <a:pt x="66" y="256"/>
                  </a:cubicBezTo>
                  <a:cubicBezTo>
                    <a:pt x="85" y="264"/>
                    <a:pt x="98" y="269"/>
                    <a:pt x="111" y="269"/>
                  </a:cubicBezTo>
                  <a:cubicBezTo>
                    <a:pt x="124" y="269"/>
                    <a:pt x="136" y="264"/>
                    <a:pt x="153" y="256"/>
                  </a:cubicBezTo>
                  <a:cubicBezTo>
                    <a:pt x="190" y="240"/>
                    <a:pt x="206" y="219"/>
                    <a:pt x="223" y="186"/>
                  </a:cubicBezTo>
                  <a:cubicBezTo>
                    <a:pt x="239" y="153"/>
                    <a:pt x="239" y="116"/>
                    <a:pt x="239" y="83"/>
                  </a:cubicBezTo>
                  <a:cubicBezTo>
                    <a:pt x="223" y="67"/>
                    <a:pt x="223" y="50"/>
                    <a:pt x="206" y="34"/>
                  </a:cubicBezTo>
                  <a:lnTo>
                    <a:pt x="190" y="13"/>
                  </a:ln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6" name="Google Shape;21646;p66"/>
            <p:cNvSpPr/>
            <p:nvPr/>
          </p:nvSpPr>
          <p:spPr>
            <a:xfrm>
              <a:off x="3900300" y="2701925"/>
              <a:ext cx="6000" cy="6600"/>
            </a:xfrm>
            <a:custGeom>
              <a:avLst/>
              <a:gdLst/>
              <a:ahLst/>
              <a:cxnLst/>
              <a:rect l="l" t="t" r="r" b="b"/>
              <a:pathLst>
                <a:path w="240" h="264" extrusionOk="0">
                  <a:moveTo>
                    <a:pt x="137" y="1"/>
                  </a:moveTo>
                  <a:cubicBezTo>
                    <a:pt x="83" y="1"/>
                    <a:pt x="17" y="54"/>
                    <a:pt x="0" y="120"/>
                  </a:cubicBezTo>
                  <a:cubicBezTo>
                    <a:pt x="0" y="157"/>
                    <a:pt x="0" y="190"/>
                    <a:pt x="17" y="207"/>
                  </a:cubicBezTo>
                  <a:cubicBezTo>
                    <a:pt x="33" y="244"/>
                    <a:pt x="50" y="260"/>
                    <a:pt x="83" y="260"/>
                  </a:cubicBezTo>
                  <a:cubicBezTo>
                    <a:pt x="90" y="263"/>
                    <a:pt x="97" y="264"/>
                    <a:pt x="104" y="264"/>
                  </a:cubicBezTo>
                  <a:cubicBezTo>
                    <a:pt x="153" y="264"/>
                    <a:pt x="209" y="215"/>
                    <a:pt x="223" y="157"/>
                  </a:cubicBezTo>
                  <a:cubicBezTo>
                    <a:pt x="240" y="104"/>
                    <a:pt x="223" y="71"/>
                    <a:pt x="186" y="38"/>
                  </a:cubicBezTo>
                  <a:cubicBezTo>
                    <a:pt x="170" y="17"/>
                    <a:pt x="153"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7" name="Google Shape;21647;p66"/>
            <p:cNvSpPr/>
            <p:nvPr/>
          </p:nvSpPr>
          <p:spPr>
            <a:xfrm>
              <a:off x="3870625" y="2756775"/>
              <a:ext cx="6000" cy="6525"/>
            </a:xfrm>
            <a:custGeom>
              <a:avLst/>
              <a:gdLst/>
              <a:ahLst/>
              <a:cxnLst/>
              <a:rect l="l" t="t" r="r" b="b"/>
              <a:pathLst>
                <a:path w="240" h="261" extrusionOk="0">
                  <a:moveTo>
                    <a:pt x="136" y="0"/>
                  </a:moveTo>
                  <a:cubicBezTo>
                    <a:pt x="101" y="0"/>
                    <a:pt x="64" y="17"/>
                    <a:pt x="33" y="58"/>
                  </a:cubicBezTo>
                  <a:cubicBezTo>
                    <a:pt x="0" y="111"/>
                    <a:pt x="0" y="194"/>
                    <a:pt x="33" y="231"/>
                  </a:cubicBezTo>
                  <a:cubicBezTo>
                    <a:pt x="56" y="252"/>
                    <a:pt x="81" y="261"/>
                    <a:pt x="106" y="261"/>
                  </a:cubicBezTo>
                  <a:cubicBezTo>
                    <a:pt x="142" y="261"/>
                    <a:pt x="177" y="243"/>
                    <a:pt x="206" y="215"/>
                  </a:cubicBezTo>
                  <a:cubicBezTo>
                    <a:pt x="239" y="161"/>
                    <a:pt x="239" y="74"/>
                    <a:pt x="206" y="25"/>
                  </a:cubicBezTo>
                  <a:cubicBezTo>
                    <a:pt x="185" y="9"/>
                    <a:pt x="161"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8" name="Google Shape;21648;p66"/>
            <p:cNvSpPr/>
            <p:nvPr/>
          </p:nvSpPr>
          <p:spPr>
            <a:xfrm>
              <a:off x="3875775" y="2711075"/>
              <a:ext cx="6000" cy="6525"/>
            </a:xfrm>
            <a:custGeom>
              <a:avLst/>
              <a:gdLst/>
              <a:ahLst/>
              <a:cxnLst/>
              <a:rect l="l" t="t" r="r" b="b"/>
              <a:pathLst>
                <a:path w="240" h="261" extrusionOk="0">
                  <a:moveTo>
                    <a:pt x="133" y="1"/>
                  </a:moveTo>
                  <a:cubicBezTo>
                    <a:pt x="101" y="1"/>
                    <a:pt x="64" y="18"/>
                    <a:pt x="33" y="47"/>
                  </a:cubicBezTo>
                  <a:cubicBezTo>
                    <a:pt x="17" y="64"/>
                    <a:pt x="17" y="84"/>
                    <a:pt x="0" y="101"/>
                  </a:cubicBezTo>
                  <a:cubicBezTo>
                    <a:pt x="0" y="150"/>
                    <a:pt x="0" y="204"/>
                    <a:pt x="33" y="237"/>
                  </a:cubicBezTo>
                  <a:cubicBezTo>
                    <a:pt x="59" y="248"/>
                    <a:pt x="92" y="260"/>
                    <a:pt x="122" y="260"/>
                  </a:cubicBezTo>
                  <a:cubicBezTo>
                    <a:pt x="134" y="260"/>
                    <a:pt x="146" y="258"/>
                    <a:pt x="157" y="253"/>
                  </a:cubicBezTo>
                  <a:cubicBezTo>
                    <a:pt x="173" y="237"/>
                    <a:pt x="190" y="220"/>
                    <a:pt x="190" y="204"/>
                  </a:cubicBezTo>
                  <a:cubicBezTo>
                    <a:pt x="239" y="150"/>
                    <a:pt x="239" y="84"/>
                    <a:pt x="190" y="31"/>
                  </a:cubicBezTo>
                  <a:cubicBezTo>
                    <a:pt x="176" y="10"/>
                    <a:pt x="156"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9" name="Google Shape;21649;p66"/>
            <p:cNvSpPr/>
            <p:nvPr/>
          </p:nvSpPr>
          <p:spPr>
            <a:xfrm>
              <a:off x="3896800" y="2746775"/>
              <a:ext cx="6525" cy="6625"/>
            </a:xfrm>
            <a:custGeom>
              <a:avLst/>
              <a:gdLst/>
              <a:ahLst/>
              <a:cxnLst/>
              <a:rect l="l" t="t" r="r" b="b"/>
              <a:pathLst>
                <a:path w="261" h="265" extrusionOk="0">
                  <a:moveTo>
                    <a:pt x="140" y="0"/>
                  </a:moveTo>
                  <a:cubicBezTo>
                    <a:pt x="125" y="0"/>
                    <a:pt x="112" y="4"/>
                    <a:pt x="103" y="13"/>
                  </a:cubicBezTo>
                  <a:cubicBezTo>
                    <a:pt x="37" y="29"/>
                    <a:pt x="0" y="116"/>
                    <a:pt x="17" y="182"/>
                  </a:cubicBezTo>
                  <a:cubicBezTo>
                    <a:pt x="17" y="202"/>
                    <a:pt x="54" y="235"/>
                    <a:pt x="70" y="252"/>
                  </a:cubicBezTo>
                  <a:cubicBezTo>
                    <a:pt x="87" y="260"/>
                    <a:pt x="99" y="264"/>
                    <a:pt x="112" y="264"/>
                  </a:cubicBezTo>
                  <a:cubicBezTo>
                    <a:pt x="125" y="264"/>
                    <a:pt x="138" y="260"/>
                    <a:pt x="157" y="252"/>
                  </a:cubicBezTo>
                  <a:cubicBezTo>
                    <a:pt x="223" y="219"/>
                    <a:pt x="260" y="149"/>
                    <a:pt x="244" y="79"/>
                  </a:cubicBezTo>
                  <a:cubicBezTo>
                    <a:pt x="223" y="62"/>
                    <a:pt x="223" y="46"/>
                    <a:pt x="206" y="29"/>
                  </a:cubicBezTo>
                  <a:lnTo>
                    <a:pt x="190" y="13"/>
                  </a:lnTo>
                  <a:cubicBezTo>
                    <a:pt x="173" y="4"/>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0" name="Google Shape;21650;p66"/>
            <p:cNvSpPr/>
            <p:nvPr/>
          </p:nvSpPr>
          <p:spPr>
            <a:xfrm>
              <a:off x="3883075" y="2744750"/>
              <a:ext cx="6025" cy="6325"/>
            </a:xfrm>
            <a:custGeom>
              <a:avLst/>
              <a:gdLst/>
              <a:ahLst/>
              <a:cxnLst/>
              <a:rect l="l" t="t" r="r" b="b"/>
              <a:pathLst>
                <a:path w="241" h="253" extrusionOk="0">
                  <a:moveTo>
                    <a:pt x="127" y="1"/>
                  </a:moveTo>
                  <a:cubicBezTo>
                    <a:pt x="97" y="1"/>
                    <a:pt x="63" y="13"/>
                    <a:pt x="34" y="40"/>
                  </a:cubicBezTo>
                  <a:cubicBezTo>
                    <a:pt x="1" y="110"/>
                    <a:pt x="1" y="180"/>
                    <a:pt x="34" y="230"/>
                  </a:cubicBezTo>
                  <a:cubicBezTo>
                    <a:pt x="58" y="244"/>
                    <a:pt x="85" y="253"/>
                    <a:pt x="111" y="253"/>
                  </a:cubicBezTo>
                  <a:cubicBezTo>
                    <a:pt x="144" y="253"/>
                    <a:pt x="178" y="240"/>
                    <a:pt x="207" y="213"/>
                  </a:cubicBezTo>
                  <a:cubicBezTo>
                    <a:pt x="240" y="143"/>
                    <a:pt x="240" y="77"/>
                    <a:pt x="191" y="23"/>
                  </a:cubicBezTo>
                  <a:cubicBezTo>
                    <a:pt x="174" y="9"/>
                    <a:pt x="15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1" name="Google Shape;21651;p66"/>
            <p:cNvSpPr/>
            <p:nvPr/>
          </p:nvSpPr>
          <p:spPr>
            <a:xfrm>
              <a:off x="3883500" y="2699225"/>
              <a:ext cx="6000" cy="6400"/>
            </a:xfrm>
            <a:custGeom>
              <a:avLst/>
              <a:gdLst/>
              <a:ahLst/>
              <a:cxnLst/>
              <a:rect l="l" t="t" r="r" b="b"/>
              <a:pathLst>
                <a:path w="240" h="256" extrusionOk="0">
                  <a:moveTo>
                    <a:pt x="138" y="1"/>
                  </a:moveTo>
                  <a:cubicBezTo>
                    <a:pt x="103" y="1"/>
                    <a:pt x="65" y="18"/>
                    <a:pt x="33" y="59"/>
                  </a:cubicBezTo>
                  <a:cubicBezTo>
                    <a:pt x="0" y="109"/>
                    <a:pt x="0" y="179"/>
                    <a:pt x="33" y="228"/>
                  </a:cubicBezTo>
                  <a:cubicBezTo>
                    <a:pt x="54" y="249"/>
                    <a:pt x="71" y="249"/>
                    <a:pt x="87" y="249"/>
                  </a:cubicBezTo>
                  <a:cubicBezTo>
                    <a:pt x="96" y="253"/>
                    <a:pt x="106" y="255"/>
                    <a:pt x="117" y="255"/>
                  </a:cubicBezTo>
                  <a:cubicBezTo>
                    <a:pt x="147" y="255"/>
                    <a:pt x="182" y="239"/>
                    <a:pt x="207" y="212"/>
                  </a:cubicBezTo>
                  <a:cubicBezTo>
                    <a:pt x="240" y="162"/>
                    <a:pt x="240" y="109"/>
                    <a:pt x="223" y="76"/>
                  </a:cubicBezTo>
                  <a:cubicBezTo>
                    <a:pt x="223" y="59"/>
                    <a:pt x="207" y="43"/>
                    <a:pt x="207" y="22"/>
                  </a:cubicBezTo>
                  <a:cubicBezTo>
                    <a:pt x="186" y="9"/>
                    <a:pt x="16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2" name="Google Shape;21652;p66"/>
            <p:cNvSpPr/>
            <p:nvPr/>
          </p:nvSpPr>
          <p:spPr>
            <a:xfrm>
              <a:off x="3862875" y="2725000"/>
              <a:ext cx="6025" cy="6400"/>
            </a:xfrm>
            <a:custGeom>
              <a:avLst/>
              <a:gdLst/>
              <a:ahLst/>
              <a:cxnLst/>
              <a:rect l="l" t="t" r="r" b="b"/>
              <a:pathLst>
                <a:path w="241" h="256" extrusionOk="0">
                  <a:moveTo>
                    <a:pt x="140" y="1"/>
                  </a:moveTo>
                  <a:cubicBezTo>
                    <a:pt x="107" y="1"/>
                    <a:pt x="74" y="17"/>
                    <a:pt x="54" y="59"/>
                  </a:cubicBezTo>
                  <a:cubicBezTo>
                    <a:pt x="1" y="108"/>
                    <a:pt x="1" y="179"/>
                    <a:pt x="54" y="228"/>
                  </a:cubicBezTo>
                  <a:cubicBezTo>
                    <a:pt x="71" y="249"/>
                    <a:pt x="71" y="249"/>
                    <a:pt x="87" y="249"/>
                  </a:cubicBezTo>
                  <a:cubicBezTo>
                    <a:pt x="100" y="253"/>
                    <a:pt x="113" y="255"/>
                    <a:pt x="124" y="255"/>
                  </a:cubicBezTo>
                  <a:cubicBezTo>
                    <a:pt x="156" y="255"/>
                    <a:pt x="183" y="239"/>
                    <a:pt x="207" y="212"/>
                  </a:cubicBezTo>
                  <a:cubicBezTo>
                    <a:pt x="240" y="179"/>
                    <a:pt x="240" y="125"/>
                    <a:pt x="240" y="75"/>
                  </a:cubicBezTo>
                  <a:cubicBezTo>
                    <a:pt x="224" y="59"/>
                    <a:pt x="224" y="43"/>
                    <a:pt x="207" y="22"/>
                  </a:cubicBezTo>
                  <a:cubicBezTo>
                    <a:pt x="187" y="8"/>
                    <a:pt x="16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3" name="Google Shape;21653;p66"/>
            <p:cNvSpPr/>
            <p:nvPr/>
          </p:nvSpPr>
          <p:spPr>
            <a:xfrm>
              <a:off x="4245075" y="2837750"/>
              <a:ext cx="6525" cy="6550"/>
            </a:xfrm>
            <a:custGeom>
              <a:avLst/>
              <a:gdLst/>
              <a:ahLst/>
              <a:cxnLst/>
              <a:rect l="l" t="t" r="r" b="b"/>
              <a:pathLst>
                <a:path w="261" h="262" extrusionOk="0">
                  <a:moveTo>
                    <a:pt x="150" y="1"/>
                  </a:moveTo>
                  <a:cubicBezTo>
                    <a:pt x="119" y="1"/>
                    <a:pt x="83" y="18"/>
                    <a:pt x="54" y="47"/>
                  </a:cubicBezTo>
                  <a:cubicBezTo>
                    <a:pt x="1" y="101"/>
                    <a:pt x="1" y="187"/>
                    <a:pt x="54" y="237"/>
                  </a:cubicBezTo>
                  <a:cubicBezTo>
                    <a:pt x="75" y="252"/>
                    <a:pt x="100" y="261"/>
                    <a:pt x="123" y="261"/>
                  </a:cubicBezTo>
                  <a:cubicBezTo>
                    <a:pt x="156" y="261"/>
                    <a:pt x="188" y="244"/>
                    <a:pt x="207" y="204"/>
                  </a:cubicBezTo>
                  <a:cubicBezTo>
                    <a:pt x="260" y="150"/>
                    <a:pt x="260" y="68"/>
                    <a:pt x="207" y="31"/>
                  </a:cubicBezTo>
                  <a:cubicBezTo>
                    <a:pt x="193" y="10"/>
                    <a:pt x="173"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4" name="Google Shape;21654;p66"/>
            <p:cNvSpPr/>
            <p:nvPr/>
          </p:nvSpPr>
          <p:spPr>
            <a:xfrm>
              <a:off x="4249000" y="2791525"/>
              <a:ext cx="6000" cy="6300"/>
            </a:xfrm>
            <a:custGeom>
              <a:avLst/>
              <a:gdLst/>
              <a:ahLst/>
              <a:cxnLst/>
              <a:rect l="l" t="t" r="r" b="b"/>
              <a:pathLst>
                <a:path w="240" h="252" extrusionOk="0">
                  <a:moveTo>
                    <a:pt x="116" y="0"/>
                  </a:moveTo>
                  <a:cubicBezTo>
                    <a:pt x="100" y="0"/>
                    <a:pt x="81" y="8"/>
                    <a:pt x="70" y="8"/>
                  </a:cubicBezTo>
                  <a:cubicBezTo>
                    <a:pt x="33" y="24"/>
                    <a:pt x="17" y="61"/>
                    <a:pt x="0" y="111"/>
                  </a:cubicBezTo>
                  <a:cubicBezTo>
                    <a:pt x="0" y="144"/>
                    <a:pt x="0" y="181"/>
                    <a:pt x="17" y="197"/>
                  </a:cubicBezTo>
                  <a:cubicBezTo>
                    <a:pt x="33" y="230"/>
                    <a:pt x="50" y="247"/>
                    <a:pt x="87" y="247"/>
                  </a:cubicBezTo>
                  <a:cubicBezTo>
                    <a:pt x="94" y="250"/>
                    <a:pt x="102" y="251"/>
                    <a:pt x="110" y="251"/>
                  </a:cubicBezTo>
                  <a:cubicBezTo>
                    <a:pt x="156" y="251"/>
                    <a:pt x="209" y="206"/>
                    <a:pt x="223" y="164"/>
                  </a:cubicBezTo>
                  <a:lnTo>
                    <a:pt x="223" y="144"/>
                  </a:lnTo>
                  <a:cubicBezTo>
                    <a:pt x="239" y="94"/>
                    <a:pt x="223" y="61"/>
                    <a:pt x="190" y="24"/>
                  </a:cubicBezTo>
                  <a:cubicBezTo>
                    <a:pt x="173" y="8"/>
                    <a:pt x="153" y="8"/>
                    <a:pt x="136" y="8"/>
                  </a:cubicBezTo>
                  <a:cubicBezTo>
                    <a:pt x="131" y="2"/>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5" name="Google Shape;21655;p66"/>
            <p:cNvSpPr/>
            <p:nvPr/>
          </p:nvSpPr>
          <p:spPr>
            <a:xfrm>
              <a:off x="4248175" y="2776650"/>
              <a:ext cx="6000" cy="6600"/>
            </a:xfrm>
            <a:custGeom>
              <a:avLst/>
              <a:gdLst/>
              <a:ahLst/>
              <a:cxnLst/>
              <a:rect l="l" t="t" r="r" b="b"/>
              <a:pathLst>
                <a:path w="240" h="264" extrusionOk="0">
                  <a:moveTo>
                    <a:pt x="136" y="1"/>
                  </a:moveTo>
                  <a:cubicBezTo>
                    <a:pt x="120" y="1"/>
                    <a:pt x="83" y="17"/>
                    <a:pt x="50" y="38"/>
                  </a:cubicBezTo>
                  <a:cubicBezTo>
                    <a:pt x="33" y="54"/>
                    <a:pt x="17" y="87"/>
                    <a:pt x="0" y="120"/>
                  </a:cubicBezTo>
                  <a:cubicBezTo>
                    <a:pt x="0" y="158"/>
                    <a:pt x="0" y="191"/>
                    <a:pt x="17" y="207"/>
                  </a:cubicBezTo>
                  <a:cubicBezTo>
                    <a:pt x="33" y="244"/>
                    <a:pt x="50" y="261"/>
                    <a:pt x="83" y="261"/>
                  </a:cubicBezTo>
                  <a:cubicBezTo>
                    <a:pt x="91" y="263"/>
                    <a:pt x="100" y="264"/>
                    <a:pt x="108" y="264"/>
                  </a:cubicBezTo>
                  <a:cubicBezTo>
                    <a:pt x="166" y="264"/>
                    <a:pt x="208" y="215"/>
                    <a:pt x="223" y="158"/>
                  </a:cubicBezTo>
                  <a:cubicBezTo>
                    <a:pt x="239" y="120"/>
                    <a:pt x="223" y="87"/>
                    <a:pt x="206" y="54"/>
                  </a:cubicBezTo>
                  <a:cubicBezTo>
                    <a:pt x="206" y="54"/>
                    <a:pt x="206" y="38"/>
                    <a:pt x="186" y="38"/>
                  </a:cubicBezTo>
                  <a:cubicBezTo>
                    <a:pt x="186" y="17"/>
                    <a:pt x="169"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6" name="Google Shape;21656;p66"/>
            <p:cNvSpPr/>
            <p:nvPr/>
          </p:nvSpPr>
          <p:spPr>
            <a:xfrm>
              <a:off x="4241675" y="2761200"/>
              <a:ext cx="5600" cy="6525"/>
            </a:xfrm>
            <a:custGeom>
              <a:avLst/>
              <a:gdLst/>
              <a:ahLst/>
              <a:cxnLst/>
              <a:rect l="l" t="t" r="r" b="b"/>
              <a:pathLst>
                <a:path w="224" h="261" extrusionOk="0">
                  <a:moveTo>
                    <a:pt x="104" y="0"/>
                  </a:moveTo>
                  <a:cubicBezTo>
                    <a:pt x="87" y="17"/>
                    <a:pt x="71" y="38"/>
                    <a:pt x="54" y="54"/>
                  </a:cubicBezTo>
                  <a:cubicBezTo>
                    <a:pt x="1" y="103"/>
                    <a:pt x="1" y="190"/>
                    <a:pt x="54" y="223"/>
                  </a:cubicBezTo>
                  <a:cubicBezTo>
                    <a:pt x="54" y="244"/>
                    <a:pt x="71" y="244"/>
                    <a:pt x="87" y="260"/>
                  </a:cubicBezTo>
                  <a:cubicBezTo>
                    <a:pt x="137" y="260"/>
                    <a:pt x="174" y="244"/>
                    <a:pt x="207" y="207"/>
                  </a:cubicBezTo>
                  <a:cubicBezTo>
                    <a:pt x="207" y="207"/>
                    <a:pt x="207" y="190"/>
                    <a:pt x="223" y="190"/>
                  </a:cubicBezTo>
                  <a:cubicBezTo>
                    <a:pt x="174" y="141"/>
                    <a:pt x="137" y="71"/>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7" name="Google Shape;21657;p66"/>
            <p:cNvSpPr/>
            <p:nvPr/>
          </p:nvSpPr>
          <p:spPr>
            <a:xfrm>
              <a:off x="4235700" y="2789950"/>
              <a:ext cx="6425" cy="6425"/>
            </a:xfrm>
            <a:custGeom>
              <a:avLst/>
              <a:gdLst/>
              <a:ahLst/>
              <a:cxnLst/>
              <a:rect l="l" t="t" r="r" b="b"/>
              <a:pathLst>
                <a:path w="257" h="257" extrusionOk="0">
                  <a:moveTo>
                    <a:pt x="103" y="1"/>
                  </a:moveTo>
                  <a:cubicBezTo>
                    <a:pt x="50" y="38"/>
                    <a:pt x="0" y="104"/>
                    <a:pt x="17" y="174"/>
                  </a:cubicBezTo>
                  <a:cubicBezTo>
                    <a:pt x="33" y="207"/>
                    <a:pt x="50" y="227"/>
                    <a:pt x="87" y="244"/>
                  </a:cubicBezTo>
                  <a:cubicBezTo>
                    <a:pt x="95" y="252"/>
                    <a:pt x="108" y="256"/>
                    <a:pt x="122" y="256"/>
                  </a:cubicBezTo>
                  <a:cubicBezTo>
                    <a:pt x="136" y="256"/>
                    <a:pt x="153" y="252"/>
                    <a:pt x="169" y="244"/>
                  </a:cubicBezTo>
                  <a:cubicBezTo>
                    <a:pt x="190" y="227"/>
                    <a:pt x="223" y="207"/>
                    <a:pt x="240" y="174"/>
                  </a:cubicBezTo>
                  <a:cubicBezTo>
                    <a:pt x="240" y="141"/>
                    <a:pt x="256" y="104"/>
                    <a:pt x="240" y="87"/>
                  </a:cubicBezTo>
                  <a:cubicBezTo>
                    <a:pt x="240" y="54"/>
                    <a:pt x="223" y="38"/>
                    <a:pt x="207" y="21"/>
                  </a:cubicBezTo>
                  <a:lnTo>
                    <a:pt x="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8" name="Google Shape;21658;p66"/>
            <p:cNvSpPr/>
            <p:nvPr/>
          </p:nvSpPr>
          <p:spPr>
            <a:xfrm>
              <a:off x="4243850" y="2822125"/>
              <a:ext cx="5575" cy="6500"/>
            </a:xfrm>
            <a:custGeom>
              <a:avLst/>
              <a:gdLst/>
              <a:ahLst/>
              <a:cxnLst/>
              <a:rect l="l" t="t" r="r" b="b"/>
              <a:pathLst>
                <a:path w="223" h="260" extrusionOk="0">
                  <a:moveTo>
                    <a:pt x="116" y="1"/>
                  </a:moveTo>
                  <a:cubicBezTo>
                    <a:pt x="69" y="1"/>
                    <a:pt x="14" y="46"/>
                    <a:pt x="0" y="107"/>
                  </a:cubicBezTo>
                  <a:cubicBezTo>
                    <a:pt x="0" y="140"/>
                    <a:pt x="0" y="177"/>
                    <a:pt x="17" y="210"/>
                  </a:cubicBezTo>
                  <a:cubicBezTo>
                    <a:pt x="33" y="227"/>
                    <a:pt x="50" y="260"/>
                    <a:pt x="87" y="260"/>
                  </a:cubicBezTo>
                  <a:cubicBezTo>
                    <a:pt x="136" y="260"/>
                    <a:pt x="206" y="227"/>
                    <a:pt x="223" y="157"/>
                  </a:cubicBezTo>
                  <a:cubicBezTo>
                    <a:pt x="223" y="124"/>
                    <a:pt x="223" y="91"/>
                    <a:pt x="206" y="54"/>
                  </a:cubicBezTo>
                  <a:cubicBezTo>
                    <a:pt x="206" y="37"/>
                    <a:pt x="190" y="37"/>
                    <a:pt x="190" y="37"/>
                  </a:cubicBezTo>
                  <a:cubicBezTo>
                    <a:pt x="173" y="21"/>
                    <a:pt x="153" y="4"/>
                    <a:pt x="136"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9" name="Google Shape;21659;p66"/>
            <p:cNvSpPr/>
            <p:nvPr/>
          </p:nvSpPr>
          <p:spPr>
            <a:xfrm>
              <a:off x="4241275" y="2806625"/>
              <a:ext cx="6000" cy="6500"/>
            </a:xfrm>
            <a:custGeom>
              <a:avLst/>
              <a:gdLst/>
              <a:ahLst/>
              <a:cxnLst/>
              <a:rect l="l" t="t" r="r" b="b"/>
              <a:pathLst>
                <a:path w="240" h="260" extrusionOk="0">
                  <a:moveTo>
                    <a:pt x="136" y="1"/>
                  </a:moveTo>
                  <a:cubicBezTo>
                    <a:pt x="103" y="1"/>
                    <a:pt x="71" y="17"/>
                    <a:pt x="50" y="55"/>
                  </a:cubicBezTo>
                  <a:cubicBezTo>
                    <a:pt x="0" y="109"/>
                    <a:pt x="0" y="195"/>
                    <a:pt x="50" y="228"/>
                  </a:cubicBezTo>
                  <a:cubicBezTo>
                    <a:pt x="65" y="251"/>
                    <a:pt x="85" y="260"/>
                    <a:pt x="107" y="260"/>
                  </a:cubicBezTo>
                  <a:cubicBezTo>
                    <a:pt x="139" y="260"/>
                    <a:pt x="175" y="241"/>
                    <a:pt x="206" y="212"/>
                  </a:cubicBezTo>
                  <a:cubicBezTo>
                    <a:pt x="239" y="158"/>
                    <a:pt x="239" y="76"/>
                    <a:pt x="206" y="22"/>
                  </a:cubicBezTo>
                  <a:cubicBezTo>
                    <a:pt x="184" y="9"/>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0" name="Google Shape;21660;p66"/>
            <p:cNvSpPr/>
            <p:nvPr/>
          </p:nvSpPr>
          <p:spPr>
            <a:xfrm>
              <a:off x="4227550" y="2850550"/>
              <a:ext cx="1675" cy="25"/>
            </a:xfrm>
            <a:custGeom>
              <a:avLst/>
              <a:gdLst/>
              <a:ahLst/>
              <a:cxnLst/>
              <a:rect l="l" t="t" r="r" b="b"/>
              <a:pathLst>
                <a:path w="67" h="1" extrusionOk="0">
                  <a:moveTo>
                    <a:pt x="1" y="1"/>
                  </a:move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1" name="Google Shape;21661;p66"/>
            <p:cNvSpPr/>
            <p:nvPr/>
          </p:nvSpPr>
          <p:spPr>
            <a:xfrm>
              <a:off x="3866800" y="2686475"/>
              <a:ext cx="2100" cy="650"/>
            </a:xfrm>
            <a:custGeom>
              <a:avLst/>
              <a:gdLst/>
              <a:ahLst/>
              <a:cxnLst/>
              <a:rect l="l" t="t" r="r" b="b"/>
              <a:pathLst>
                <a:path w="84" h="26" extrusionOk="0">
                  <a:moveTo>
                    <a:pt x="83" y="0"/>
                  </a:moveTo>
                  <a:cubicBezTo>
                    <a:pt x="50" y="0"/>
                    <a:pt x="34" y="17"/>
                    <a:pt x="1" y="17"/>
                  </a:cubicBezTo>
                  <a:lnTo>
                    <a:pt x="17" y="17"/>
                  </a:lnTo>
                  <a:cubicBezTo>
                    <a:pt x="22" y="23"/>
                    <a:pt x="28" y="25"/>
                    <a:pt x="35" y="25"/>
                  </a:cubicBezTo>
                  <a:cubicBezTo>
                    <a:pt x="52" y="25"/>
                    <a:pt x="71" y="12"/>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2" name="Google Shape;21662;p66"/>
            <p:cNvSpPr/>
            <p:nvPr/>
          </p:nvSpPr>
          <p:spPr>
            <a:xfrm>
              <a:off x="3840100" y="2692025"/>
              <a:ext cx="6100" cy="4675"/>
            </a:xfrm>
            <a:custGeom>
              <a:avLst/>
              <a:gdLst/>
              <a:ahLst/>
              <a:cxnLst/>
              <a:rect l="l" t="t" r="r" b="b"/>
              <a:pathLst>
                <a:path w="244" h="187" extrusionOk="0">
                  <a:moveTo>
                    <a:pt x="207" y="1"/>
                  </a:moveTo>
                  <a:cubicBezTo>
                    <a:pt x="120" y="38"/>
                    <a:pt x="54" y="71"/>
                    <a:pt x="1" y="88"/>
                  </a:cubicBezTo>
                  <a:lnTo>
                    <a:pt x="1" y="104"/>
                  </a:lnTo>
                  <a:cubicBezTo>
                    <a:pt x="1" y="141"/>
                    <a:pt x="17" y="158"/>
                    <a:pt x="54" y="174"/>
                  </a:cubicBezTo>
                  <a:cubicBezTo>
                    <a:pt x="71" y="182"/>
                    <a:pt x="83" y="186"/>
                    <a:pt x="96" y="186"/>
                  </a:cubicBezTo>
                  <a:cubicBezTo>
                    <a:pt x="109" y="186"/>
                    <a:pt x="122" y="182"/>
                    <a:pt x="141" y="174"/>
                  </a:cubicBezTo>
                  <a:cubicBezTo>
                    <a:pt x="190" y="158"/>
                    <a:pt x="244" y="88"/>
                    <a:pt x="223" y="22"/>
                  </a:cubicBezTo>
                  <a:lnTo>
                    <a:pt x="2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3" name="Google Shape;21663;p66"/>
            <p:cNvSpPr/>
            <p:nvPr/>
          </p:nvSpPr>
          <p:spPr>
            <a:xfrm>
              <a:off x="4230950" y="2835425"/>
              <a:ext cx="6000" cy="6600"/>
            </a:xfrm>
            <a:custGeom>
              <a:avLst/>
              <a:gdLst/>
              <a:ahLst/>
              <a:cxnLst/>
              <a:rect l="l" t="t" r="r" b="b"/>
              <a:pathLst>
                <a:path w="240" h="264" extrusionOk="0">
                  <a:moveTo>
                    <a:pt x="127" y="1"/>
                  </a:moveTo>
                  <a:cubicBezTo>
                    <a:pt x="70" y="1"/>
                    <a:pt x="17" y="46"/>
                    <a:pt x="17" y="107"/>
                  </a:cubicBezTo>
                  <a:cubicBezTo>
                    <a:pt x="1" y="140"/>
                    <a:pt x="1" y="177"/>
                    <a:pt x="17" y="210"/>
                  </a:cubicBezTo>
                  <a:cubicBezTo>
                    <a:pt x="34" y="227"/>
                    <a:pt x="71" y="243"/>
                    <a:pt x="87" y="264"/>
                  </a:cubicBezTo>
                  <a:cubicBezTo>
                    <a:pt x="153" y="264"/>
                    <a:pt x="207" y="210"/>
                    <a:pt x="223" y="140"/>
                  </a:cubicBezTo>
                  <a:cubicBezTo>
                    <a:pt x="240" y="107"/>
                    <a:pt x="240" y="74"/>
                    <a:pt x="223" y="58"/>
                  </a:cubicBezTo>
                  <a:cubicBezTo>
                    <a:pt x="207" y="37"/>
                    <a:pt x="207" y="37"/>
                    <a:pt x="207" y="21"/>
                  </a:cubicBezTo>
                  <a:cubicBezTo>
                    <a:pt x="190" y="21"/>
                    <a:pt x="174" y="4"/>
                    <a:pt x="153" y="4"/>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4" name="Google Shape;21664;p66"/>
            <p:cNvSpPr/>
            <p:nvPr/>
          </p:nvSpPr>
          <p:spPr>
            <a:xfrm>
              <a:off x="4270025" y="2814900"/>
              <a:ext cx="2600" cy="5175"/>
            </a:xfrm>
            <a:custGeom>
              <a:avLst/>
              <a:gdLst/>
              <a:ahLst/>
              <a:cxnLst/>
              <a:rect l="l" t="t" r="r" b="b"/>
              <a:pathLst>
                <a:path w="104" h="207" extrusionOk="0">
                  <a:moveTo>
                    <a:pt x="33" y="0"/>
                  </a:moveTo>
                  <a:cubicBezTo>
                    <a:pt x="17" y="17"/>
                    <a:pt x="17" y="33"/>
                    <a:pt x="0" y="71"/>
                  </a:cubicBezTo>
                  <a:cubicBezTo>
                    <a:pt x="0" y="104"/>
                    <a:pt x="0" y="137"/>
                    <a:pt x="17" y="157"/>
                  </a:cubicBezTo>
                  <a:cubicBezTo>
                    <a:pt x="33" y="190"/>
                    <a:pt x="54" y="207"/>
                    <a:pt x="87" y="207"/>
                  </a:cubicBezTo>
                  <a:lnTo>
                    <a:pt x="103" y="207"/>
                  </a:lnTo>
                  <a:cubicBezTo>
                    <a:pt x="70" y="137"/>
                    <a:pt x="54" y="71"/>
                    <a:pt x="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5" name="Google Shape;21665;p66"/>
            <p:cNvSpPr/>
            <p:nvPr/>
          </p:nvSpPr>
          <p:spPr>
            <a:xfrm>
              <a:off x="4116750" y="2722475"/>
              <a:ext cx="6000" cy="6600"/>
            </a:xfrm>
            <a:custGeom>
              <a:avLst/>
              <a:gdLst/>
              <a:ahLst/>
              <a:cxnLst/>
              <a:rect l="l" t="t" r="r" b="b"/>
              <a:pathLst>
                <a:path w="240" h="264" extrusionOk="0">
                  <a:moveTo>
                    <a:pt x="127" y="0"/>
                  </a:moveTo>
                  <a:cubicBezTo>
                    <a:pt x="67" y="0"/>
                    <a:pt x="15" y="49"/>
                    <a:pt x="1" y="106"/>
                  </a:cubicBezTo>
                  <a:cubicBezTo>
                    <a:pt x="1" y="144"/>
                    <a:pt x="1" y="176"/>
                    <a:pt x="17" y="209"/>
                  </a:cubicBezTo>
                  <a:cubicBezTo>
                    <a:pt x="34" y="226"/>
                    <a:pt x="67" y="247"/>
                    <a:pt x="83" y="263"/>
                  </a:cubicBezTo>
                  <a:cubicBezTo>
                    <a:pt x="153" y="263"/>
                    <a:pt x="207" y="209"/>
                    <a:pt x="223" y="144"/>
                  </a:cubicBezTo>
                  <a:cubicBezTo>
                    <a:pt x="240" y="106"/>
                    <a:pt x="223" y="73"/>
                    <a:pt x="223" y="57"/>
                  </a:cubicBezTo>
                  <a:lnTo>
                    <a:pt x="186" y="20"/>
                  </a:lnTo>
                  <a:cubicBezTo>
                    <a:pt x="186" y="20"/>
                    <a:pt x="170" y="3"/>
                    <a:pt x="153" y="3"/>
                  </a:cubicBezTo>
                  <a:cubicBezTo>
                    <a:pt x="144"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6" name="Google Shape;21666;p66"/>
            <p:cNvSpPr/>
            <p:nvPr/>
          </p:nvSpPr>
          <p:spPr>
            <a:xfrm>
              <a:off x="4254975" y="2808725"/>
              <a:ext cx="6525" cy="6500"/>
            </a:xfrm>
            <a:custGeom>
              <a:avLst/>
              <a:gdLst/>
              <a:ahLst/>
              <a:cxnLst/>
              <a:rect l="l" t="t" r="r" b="b"/>
              <a:pathLst>
                <a:path w="261" h="260" extrusionOk="0">
                  <a:moveTo>
                    <a:pt x="135" y="1"/>
                  </a:moveTo>
                  <a:cubicBezTo>
                    <a:pt x="126" y="1"/>
                    <a:pt x="116" y="3"/>
                    <a:pt x="103" y="8"/>
                  </a:cubicBezTo>
                  <a:cubicBezTo>
                    <a:pt x="38" y="41"/>
                    <a:pt x="0" y="111"/>
                    <a:pt x="17" y="177"/>
                  </a:cubicBezTo>
                  <a:cubicBezTo>
                    <a:pt x="38" y="214"/>
                    <a:pt x="54" y="231"/>
                    <a:pt x="70" y="247"/>
                  </a:cubicBezTo>
                  <a:cubicBezTo>
                    <a:pt x="87" y="256"/>
                    <a:pt x="105" y="260"/>
                    <a:pt x="120" y="260"/>
                  </a:cubicBezTo>
                  <a:cubicBezTo>
                    <a:pt x="135" y="260"/>
                    <a:pt x="149" y="256"/>
                    <a:pt x="157" y="247"/>
                  </a:cubicBezTo>
                  <a:cubicBezTo>
                    <a:pt x="223" y="231"/>
                    <a:pt x="260" y="144"/>
                    <a:pt x="244" y="74"/>
                  </a:cubicBezTo>
                  <a:cubicBezTo>
                    <a:pt x="244" y="58"/>
                    <a:pt x="223" y="41"/>
                    <a:pt x="207" y="25"/>
                  </a:cubicBezTo>
                  <a:cubicBezTo>
                    <a:pt x="207" y="25"/>
                    <a:pt x="190" y="25"/>
                    <a:pt x="190" y="8"/>
                  </a:cubicBezTo>
                  <a:cubicBezTo>
                    <a:pt x="168" y="8"/>
                    <a:pt x="153"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7" name="Google Shape;21667;p66"/>
            <p:cNvSpPr/>
            <p:nvPr/>
          </p:nvSpPr>
          <p:spPr>
            <a:xfrm>
              <a:off x="4264875" y="2843250"/>
              <a:ext cx="6000" cy="6575"/>
            </a:xfrm>
            <a:custGeom>
              <a:avLst/>
              <a:gdLst/>
              <a:ahLst/>
              <a:cxnLst/>
              <a:rect l="l" t="t" r="r" b="b"/>
              <a:pathLst>
                <a:path w="240" h="263" extrusionOk="0">
                  <a:moveTo>
                    <a:pt x="157" y="0"/>
                  </a:moveTo>
                  <a:cubicBezTo>
                    <a:pt x="87" y="0"/>
                    <a:pt x="33" y="33"/>
                    <a:pt x="17" y="120"/>
                  </a:cubicBezTo>
                  <a:cubicBezTo>
                    <a:pt x="0" y="136"/>
                    <a:pt x="17" y="173"/>
                    <a:pt x="17" y="206"/>
                  </a:cubicBezTo>
                  <a:cubicBezTo>
                    <a:pt x="33" y="239"/>
                    <a:pt x="70" y="260"/>
                    <a:pt x="103" y="260"/>
                  </a:cubicBezTo>
                  <a:cubicBezTo>
                    <a:pt x="110" y="262"/>
                    <a:pt x="117" y="263"/>
                    <a:pt x="124" y="263"/>
                  </a:cubicBezTo>
                  <a:cubicBezTo>
                    <a:pt x="172" y="263"/>
                    <a:pt x="225" y="215"/>
                    <a:pt x="239" y="157"/>
                  </a:cubicBezTo>
                  <a:cubicBezTo>
                    <a:pt x="239" y="120"/>
                    <a:pt x="239" y="87"/>
                    <a:pt x="223" y="54"/>
                  </a:cubicBezTo>
                  <a:lnTo>
                    <a:pt x="206" y="33"/>
                  </a:ln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8" name="Google Shape;21668;p66"/>
            <p:cNvSpPr/>
            <p:nvPr/>
          </p:nvSpPr>
          <p:spPr>
            <a:xfrm>
              <a:off x="3842275" y="2815650"/>
              <a:ext cx="6000" cy="6600"/>
            </a:xfrm>
            <a:custGeom>
              <a:avLst/>
              <a:gdLst/>
              <a:ahLst/>
              <a:cxnLst/>
              <a:rect l="l" t="t" r="r" b="b"/>
              <a:pathLst>
                <a:path w="240" h="264" extrusionOk="0">
                  <a:moveTo>
                    <a:pt x="132" y="0"/>
                  </a:moveTo>
                  <a:cubicBezTo>
                    <a:pt x="74" y="0"/>
                    <a:pt x="31" y="49"/>
                    <a:pt x="17" y="107"/>
                  </a:cubicBezTo>
                  <a:cubicBezTo>
                    <a:pt x="0" y="144"/>
                    <a:pt x="0" y="177"/>
                    <a:pt x="17" y="210"/>
                  </a:cubicBezTo>
                  <a:cubicBezTo>
                    <a:pt x="33" y="230"/>
                    <a:pt x="70" y="247"/>
                    <a:pt x="87" y="263"/>
                  </a:cubicBezTo>
                  <a:cubicBezTo>
                    <a:pt x="157" y="263"/>
                    <a:pt x="206" y="210"/>
                    <a:pt x="223" y="144"/>
                  </a:cubicBezTo>
                  <a:cubicBezTo>
                    <a:pt x="239" y="107"/>
                    <a:pt x="239" y="90"/>
                    <a:pt x="223" y="57"/>
                  </a:cubicBezTo>
                  <a:cubicBezTo>
                    <a:pt x="206" y="41"/>
                    <a:pt x="206" y="41"/>
                    <a:pt x="206" y="24"/>
                  </a:cubicBezTo>
                  <a:cubicBezTo>
                    <a:pt x="190" y="24"/>
                    <a:pt x="173" y="3"/>
                    <a:pt x="157" y="3"/>
                  </a:cubicBezTo>
                  <a:cubicBezTo>
                    <a:pt x="148"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9" name="Google Shape;21669;p66"/>
            <p:cNvSpPr/>
            <p:nvPr/>
          </p:nvSpPr>
          <p:spPr>
            <a:xfrm>
              <a:off x="3856900" y="2757725"/>
              <a:ext cx="6000" cy="6150"/>
            </a:xfrm>
            <a:custGeom>
              <a:avLst/>
              <a:gdLst/>
              <a:ahLst/>
              <a:cxnLst/>
              <a:rect l="l" t="t" r="r" b="b"/>
              <a:pathLst>
                <a:path w="240" h="246" extrusionOk="0">
                  <a:moveTo>
                    <a:pt x="116" y="0"/>
                  </a:moveTo>
                  <a:cubicBezTo>
                    <a:pt x="70" y="0"/>
                    <a:pt x="15" y="46"/>
                    <a:pt x="1" y="106"/>
                  </a:cubicBezTo>
                  <a:cubicBezTo>
                    <a:pt x="1" y="139"/>
                    <a:pt x="1" y="177"/>
                    <a:pt x="17" y="193"/>
                  </a:cubicBezTo>
                  <a:cubicBezTo>
                    <a:pt x="34" y="226"/>
                    <a:pt x="50" y="242"/>
                    <a:pt x="87" y="242"/>
                  </a:cubicBezTo>
                  <a:cubicBezTo>
                    <a:pt x="96" y="245"/>
                    <a:pt x="104" y="246"/>
                    <a:pt x="113" y="246"/>
                  </a:cubicBezTo>
                  <a:cubicBezTo>
                    <a:pt x="167" y="246"/>
                    <a:pt x="209" y="200"/>
                    <a:pt x="223" y="139"/>
                  </a:cubicBezTo>
                  <a:cubicBezTo>
                    <a:pt x="240" y="106"/>
                    <a:pt x="223" y="73"/>
                    <a:pt x="223" y="53"/>
                  </a:cubicBezTo>
                  <a:cubicBezTo>
                    <a:pt x="207" y="36"/>
                    <a:pt x="207" y="36"/>
                    <a:pt x="190" y="20"/>
                  </a:cubicBezTo>
                  <a:cubicBezTo>
                    <a:pt x="190" y="3"/>
                    <a:pt x="170" y="3"/>
                    <a:pt x="137" y="3"/>
                  </a:cubicBezTo>
                  <a:cubicBezTo>
                    <a:pt x="130" y="1"/>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0" name="Google Shape;21670;p66"/>
            <p:cNvSpPr/>
            <p:nvPr/>
          </p:nvSpPr>
          <p:spPr>
            <a:xfrm>
              <a:off x="3846600" y="2833750"/>
              <a:ext cx="6000" cy="6525"/>
            </a:xfrm>
            <a:custGeom>
              <a:avLst/>
              <a:gdLst/>
              <a:ahLst/>
              <a:cxnLst/>
              <a:rect l="l" t="t" r="r" b="b"/>
              <a:pathLst>
                <a:path w="240" h="261" extrusionOk="0">
                  <a:moveTo>
                    <a:pt x="120" y="1"/>
                  </a:moveTo>
                  <a:cubicBezTo>
                    <a:pt x="66" y="1"/>
                    <a:pt x="33" y="55"/>
                    <a:pt x="17" y="104"/>
                  </a:cubicBezTo>
                  <a:cubicBezTo>
                    <a:pt x="0" y="141"/>
                    <a:pt x="17" y="174"/>
                    <a:pt x="17" y="207"/>
                  </a:cubicBezTo>
                  <a:cubicBezTo>
                    <a:pt x="33" y="228"/>
                    <a:pt x="66" y="244"/>
                    <a:pt x="104" y="261"/>
                  </a:cubicBezTo>
                  <a:cubicBezTo>
                    <a:pt x="153" y="261"/>
                    <a:pt x="223" y="207"/>
                    <a:pt x="240" y="141"/>
                  </a:cubicBezTo>
                  <a:lnTo>
                    <a:pt x="240" y="104"/>
                  </a:lnTo>
                  <a:cubicBezTo>
                    <a:pt x="240" y="71"/>
                    <a:pt x="223" y="55"/>
                    <a:pt x="207" y="22"/>
                  </a:cubicBezTo>
                  <a:cubicBezTo>
                    <a:pt x="190" y="22"/>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1" name="Google Shape;21671;p66"/>
            <p:cNvSpPr/>
            <p:nvPr/>
          </p:nvSpPr>
          <p:spPr>
            <a:xfrm>
              <a:off x="3838450" y="2783975"/>
              <a:ext cx="2600" cy="6525"/>
            </a:xfrm>
            <a:custGeom>
              <a:avLst/>
              <a:gdLst/>
              <a:ahLst/>
              <a:cxnLst/>
              <a:rect l="l" t="t" r="r" b="b"/>
              <a:pathLst>
                <a:path w="104" h="261" extrusionOk="0">
                  <a:moveTo>
                    <a:pt x="1" y="1"/>
                  </a:moveTo>
                  <a:lnTo>
                    <a:pt x="1" y="260"/>
                  </a:lnTo>
                  <a:cubicBezTo>
                    <a:pt x="50" y="240"/>
                    <a:pt x="83" y="207"/>
                    <a:pt x="104" y="157"/>
                  </a:cubicBezTo>
                  <a:cubicBezTo>
                    <a:pt x="104" y="104"/>
                    <a:pt x="104" y="54"/>
                    <a:pt x="67" y="34"/>
                  </a:cubicBezTo>
                  <a:cubicBezTo>
                    <a:pt x="50" y="17"/>
                    <a:pt x="34"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2" name="Google Shape;21672;p66"/>
            <p:cNvSpPr/>
            <p:nvPr/>
          </p:nvSpPr>
          <p:spPr>
            <a:xfrm>
              <a:off x="3839700" y="2799450"/>
              <a:ext cx="6000" cy="6375"/>
            </a:xfrm>
            <a:custGeom>
              <a:avLst/>
              <a:gdLst/>
              <a:ahLst/>
              <a:cxnLst/>
              <a:rect l="l" t="t" r="r" b="b"/>
              <a:pathLst>
                <a:path w="240" h="255" extrusionOk="0">
                  <a:moveTo>
                    <a:pt x="87" y="0"/>
                  </a:moveTo>
                  <a:cubicBezTo>
                    <a:pt x="33" y="33"/>
                    <a:pt x="0" y="103"/>
                    <a:pt x="17" y="173"/>
                  </a:cubicBezTo>
                  <a:cubicBezTo>
                    <a:pt x="17" y="206"/>
                    <a:pt x="33" y="223"/>
                    <a:pt x="70" y="239"/>
                  </a:cubicBezTo>
                  <a:cubicBezTo>
                    <a:pt x="79" y="249"/>
                    <a:pt x="91" y="255"/>
                    <a:pt x="106" y="255"/>
                  </a:cubicBezTo>
                  <a:cubicBezTo>
                    <a:pt x="121" y="255"/>
                    <a:pt x="138" y="249"/>
                    <a:pt x="157" y="239"/>
                  </a:cubicBezTo>
                  <a:cubicBezTo>
                    <a:pt x="190" y="223"/>
                    <a:pt x="206" y="206"/>
                    <a:pt x="223" y="173"/>
                  </a:cubicBezTo>
                  <a:cubicBezTo>
                    <a:pt x="239" y="136"/>
                    <a:pt x="239" y="103"/>
                    <a:pt x="223" y="87"/>
                  </a:cubicBezTo>
                  <a:cubicBezTo>
                    <a:pt x="223" y="54"/>
                    <a:pt x="223" y="33"/>
                    <a:pt x="206" y="17"/>
                  </a:cubicBezTo>
                  <a:cubicBezTo>
                    <a:pt x="190" y="17"/>
                    <a:pt x="190" y="17"/>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3" name="Google Shape;21673;p66"/>
            <p:cNvSpPr/>
            <p:nvPr/>
          </p:nvSpPr>
          <p:spPr>
            <a:xfrm>
              <a:off x="3849600" y="2725050"/>
              <a:ext cx="6000" cy="6250"/>
            </a:xfrm>
            <a:custGeom>
              <a:avLst/>
              <a:gdLst/>
              <a:ahLst/>
              <a:cxnLst/>
              <a:rect l="l" t="t" r="r" b="b"/>
              <a:pathLst>
                <a:path w="240" h="250" extrusionOk="0">
                  <a:moveTo>
                    <a:pt x="117" y="0"/>
                  </a:moveTo>
                  <a:cubicBezTo>
                    <a:pt x="70" y="0"/>
                    <a:pt x="14" y="49"/>
                    <a:pt x="0" y="106"/>
                  </a:cubicBezTo>
                  <a:cubicBezTo>
                    <a:pt x="0" y="144"/>
                    <a:pt x="0" y="177"/>
                    <a:pt x="17" y="193"/>
                  </a:cubicBezTo>
                  <a:cubicBezTo>
                    <a:pt x="33" y="226"/>
                    <a:pt x="50" y="247"/>
                    <a:pt x="87" y="247"/>
                  </a:cubicBezTo>
                  <a:cubicBezTo>
                    <a:pt x="95" y="249"/>
                    <a:pt x="103" y="250"/>
                    <a:pt x="111" y="250"/>
                  </a:cubicBezTo>
                  <a:cubicBezTo>
                    <a:pt x="165" y="250"/>
                    <a:pt x="208" y="201"/>
                    <a:pt x="223" y="144"/>
                  </a:cubicBezTo>
                  <a:cubicBezTo>
                    <a:pt x="239" y="106"/>
                    <a:pt x="223" y="73"/>
                    <a:pt x="206" y="41"/>
                  </a:cubicBezTo>
                  <a:cubicBezTo>
                    <a:pt x="206" y="41"/>
                    <a:pt x="206" y="20"/>
                    <a:pt x="190" y="20"/>
                  </a:cubicBezTo>
                  <a:cubicBezTo>
                    <a:pt x="190" y="3"/>
                    <a:pt x="17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4" name="Google Shape;21674;p66"/>
            <p:cNvSpPr/>
            <p:nvPr/>
          </p:nvSpPr>
          <p:spPr>
            <a:xfrm>
              <a:off x="3855150" y="2740725"/>
              <a:ext cx="6000" cy="6500"/>
            </a:xfrm>
            <a:custGeom>
              <a:avLst/>
              <a:gdLst/>
              <a:ahLst/>
              <a:cxnLst/>
              <a:rect l="l" t="t" r="r" b="b"/>
              <a:pathLst>
                <a:path w="240" h="260" extrusionOk="0">
                  <a:moveTo>
                    <a:pt x="144" y="1"/>
                  </a:moveTo>
                  <a:cubicBezTo>
                    <a:pt x="131" y="1"/>
                    <a:pt x="117" y="5"/>
                    <a:pt x="104" y="11"/>
                  </a:cubicBezTo>
                  <a:cubicBezTo>
                    <a:pt x="71" y="11"/>
                    <a:pt x="54" y="32"/>
                    <a:pt x="34" y="48"/>
                  </a:cubicBezTo>
                  <a:cubicBezTo>
                    <a:pt x="17" y="65"/>
                    <a:pt x="1" y="98"/>
                    <a:pt x="1" y="135"/>
                  </a:cubicBezTo>
                  <a:cubicBezTo>
                    <a:pt x="1" y="168"/>
                    <a:pt x="17" y="201"/>
                    <a:pt x="34" y="238"/>
                  </a:cubicBezTo>
                  <a:cubicBezTo>
                    <a:pt x="55" y="252"/>
                    <a:pt x="80" y="259"/>
                    <a:pt x="104" y="259"/>
                  </a:cubicBezTo>
                  <a:cubicBezTo>
                    <a:pt x="138" y="259"/>
                    <a:pt x="171" y="243"/>
                    <a:pt x="190" y="201"/>
                  </a:cubicBezTo>
                  <a:cubicBezTo>
                    <a:pt x="240" y="152"/>
                    <a:pt x="240" y="65"/>
                    <a:pt x="190" y="32"/>
                  </a:cubicBezTo>
                  <a:cubicBezTo>
                    <a:pt x="180" y="10"/>
                    <a:pt x="16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5" name="Google Shape;21675;p66"/>
            <p:cNvSpPr/>
            <p:nvPr/>
          </p:nvSpPr>
          <p:spPr>
            <a:xfrm>
              <a:off x="3854325" y="2695550"/>
              <a:ext cx="6000" cy="6075"/>
            </a:xfrm>
            <a:custGeom>
              <a:avLst/>
              <a:gdLst/>
              <a:ahLst/>
              <a:cxnLst/>
              <a:rect l="l" t="t" r="r" b="b"/>
              <a:pathLst>
                <a:path w="240" h="243" extrusionOk="0">
                  <a:moveTo>
                    <a:pt x="120" y="0"/>
                  </a:moveTo>
                  <a:cubicBezTo>
                    <a:pt x="67" y="0"/>
                    <a:pt x="34" y="33"/>
                    <a:pt x="17" y="103"/>
                  </a:cubicBezTo>
                  <a:cubicBezTo>
                    <a:pt x="1" y="136"/>
                    <a:pt x="17" y="169"/>
                    <a:pt x="34" y="190"/>
                  </a:cubicBezTo>
                  <a:cubicBezTo>
                    <a:pt x="34" y="223"/>
                    <a:pt x="67" y="239"/>
                    <a:pt x="104" y="239"/>
                  </a:cubicBezTo>
                  <a:cubicBezTo>
                    <a:pt x="110" y="241"/>
                    <a:pt x="117" y="242"/>
                    <a:pt x="124" y="242"/>
                  </a:cubicBezTo>
                  <a:cubicBezTo>
                    <a:pt x="171" y="242"/>
                    <a:pt x="225" y="197"/>
                    <a:pt x="240" y="136"/>
                  </a:cubicBezTo>
                  <a:lnTo>
                    <a:pt x="240" y="103"/>
                  </a:lnTo>
                  <a:cubicBezTo>
                    <a:pt x="240" y="66"/>
                    <a:pt x="223" y="33"/>
                    <a:pt x="207" y="17"/>
                  </a:cubicBezTo>
                  <a:cubicBezTo>
                    <a:pt x="190" y="0"/>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6" name="Google Shape;21676;p66"/>
            <p:cNvSpPr/>
            <p:nvPr/>
          </p:nvSpPr>
          <p:spPr>
            <a:xfrm>
              <a:off x="3853925" y="2848800"/>
              <a:ext cx="4650" cy="1775"/>
            </a:xfrm>
            <a:custGeom>
              <a:avLst/>
              <a:gdLst/>
              <a:ahLst/>
              <a:cxnLst/>
              <a:rect l="l" t="t" r="r" b="b"/>
              <a:pathLst>
                <a:path w="186" h="71" extrusionOk="0">
                  <a:moveTo>
                    <a:pt x="120" y="1"/>
                  </a:moveTo>
                  <a:cubicBezTo>
                    <a:pt x="83" y="1"/>
                    <a:pt x="50" y="1"/>
                    <a:pt x="33" y="17"/>
                  </a:cubicBezTo>
                  <a:cubicBezTo>
                    <a:pt x="17" y="38"/>
                    <a:pt x="0" y="54"/>
                    <a:pt x="0" y="71"/>
                  </a:cubicBezTo>
                  <a:lnTo>
                    <a:pt x="186" y="71"/>
                  </a:lnTo>
                  <a:lnTo>
                    <a:pt x="186" y="54"/>
                  </a:lnTo>
                  <a:cubicBezTo>
                    <a:pt x="186" y="38"/>
                    <a:pt x="169" y="38"/>
                    <a:pt x="169"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7" name="Google Shape;21677;p66"/>
            <p:cNvSpPr/>
            <p:nvPr/>
          </p:nvSpPr>
          <p:spPr>
            <a:xfrm>
              <a:off x="4210350" y="2849225"/>
              <a:ext cx="4750" cy="1350"/>
            </a:xfrm>
            <a:custGeom>
              <a:avLst/>
              <a:gdLst/>
              <a:ahLst/>
              <a:cxnLst/>
              <a:rect l="l" t="t" r="r" b="b"/>
              <a:pathLst>
                <a:path w="190" h="54" extrusionOk="0">
                  <a:moveTo>
                    <a:pt x="120" y="0"/>
                  </a:moveTo>
                  <a:cubicBezTo>
                    <a:pt x="70" y="0"/>
                    <a:pt x="33" y="21"/>
                    <a:pt x="0" y="54"/>
                  </a:cubicBezTo>
                  <a:lnTo>
                    <a:pt x="190" y="54"/>
                  </a:lnTo>
                  <a:cubicBezTo>
                    <a:pt x="173" y="54"/>
                    <a:pt x="173" y="37"/>
                    <a:pt x="173" y="37"/>
                  </a:cubicBezTo>
                  <a:cubicBezTo>
                    <a:pt x="153" y="21"/>
                    <a:pt x="136"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8" name="Google Shape;21678;p66"/>
            <p:cNvSpPr/>
            <p:nvPr/>
          </p:nvSpPr>
          <p:spPr>
            <a:xfrm>
              <a:off x="4226625" y="2802300"/>
              <a:ext cx="6100" cy="6550"/>
            </a:xfrm>
            <a:custGeom>
              <a:avLst/>
              <a:gdLst/>
              <a:ahLst/>
              <a:cxnLst/>
              <a:rect l="l" t="t" r="r" b="b"/>
              <a:pathLst>
                <a:path w="244" h="262" extrusionOk="0">
                  <a:moveTo>
                    <a:pt x="139" y="1"/>
                  </a:moveTo>
                  <a:cubicBezTo>
                    <a:pt x="104" y="1"/>
                    <a:pt x="67" y="18"/>
                    <a:pt x="38" y="59"/>
                  </a:cubicBezTo>
                  <a:cubicBezTo>
                    <a:pt x="1" y="109"/>
                    <a:pt x="1" y="179"/>
                    <a:pt x="38" y="228"/>
                  </a:cubicBezTo>
                  <a:cubicBezTo>
                    <a:pt x="59" y="251"/>
                    <a:pt x="83" y="261"/>
                    <a:pt x="109" y="261"/>
                  </a:cubicBezTo>
                  <a:cubicBezTo>
                    <a:pt x="143" y="261"/>
                    <a:pt x="178" y="243"/>
                    <a:pt x="207" y="212"/>
                  </a:cubicBezTo>
                  <a:cubicBezTo>
                    <a:pt x="244" y="162"/>
                    <a:pt x="244" y="76"/>
                    <a:pt x="207" y="22"/>
                  </a:cubicBezTo>
                  <a:cubicBezTo>
                    <a:pt x="187" y="9"/>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9" name="Google Shape;21679;p66"/>
            <p:cNvSpPr/>
            <p:nvPr/>
          </p:nvSpPr>
          <p:spPr>
            <a:xfrm>
              <a:off x="4228800" y="2818850"/>
              <a:ext cx="6500" cy="6300"/>
            </a:xfrm>
            <a:custGeom>
              <a:avLst/>
              <a:gdLst/>
              <a:ahLst/>
              <a:cxnLst/>
              <a:rect l="l" t="t" r="r" b="b"/>
              <a:pathLst>
                <a:path w="260" h="252" extrusionOk="0">
                  <a:moveTo>
                    <a:pt x="138" y="0"/>
                  </a:moveTo>
                  <a:cubicBezTo>
                    <a:pt x="105" y="0"/>
                    <a:pt x="73" y="20"/>
                    <a:pt x="54" y="49"/>
                  </a:cubicBezTo>
                  <a:cubicBezTo>
                    <a:pt x="0" y="102"/>
                    <a:pt x="0" y="185"/>
                    <a:pt x="54" y="222"/>
                  </a:cubicBezTo>
                  <a:cubicBezTo>
                    <a:pt x="68" y="242"/>
                    <a:pt x="91" y="252"/>
                    <a:pt x="116" y="252"/>
                  </a:cubicBezTo>
                  <a:cubicBezTo>
                    <a:pt x="150" y="252"/>
                    <a:pt x="187" y="234"/>
                    <a:pt x="206" y="205"/>
                  </a:cubicBezTo>
                  <a:cubicBezTo>
                    <a:pt x="260" y="152"/>
                    <a:pt x="260" y="65"/>
                    <a:pt x="206" y="32"/>
                  </a:cubicBezTo>
                  <a:cubicBezTo>
                    <a:pt x="186" y="10"/>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0" name="Google Shape;21680;p66"/>
            <p:cNvSpPr/>
            <p:nvPr/>
          </p:nvSpPr>
          <p:spPr>
            <a:xfrm>
              <a:off x="3838450" y="2848400"/>
              <a:ext cx="1675" cy="2175"/>
            </a:xfrm>
            <a:custGeom>
              <a:avLst/>
              <a:gdLst/>
              <a:ahLst/>
              <a:cxnLst/>
              <a:rect l="l" t="t" r="r" b="b"/>
              <a:pathLst>
                <a:path w="67" h="87" extrusionOk="0">
                  <a:moveTo>
                    <a:pt x="1" y="0"/>
                  </a:moveTo>
                  <a:lnTo>
                    <a:pt x="1" y="87"/>
                  </a:lnTo>
                  <a:lnTo>
                    <a:pt x="67" y="87"/>
                  </a:lnTo>
                  <a:cubicBezTo>
                    <a:pt x="67" y="70"/>
                    <a:pt x="50" y="33"/>
                    <a:pt x="34" y="17"/>
                  </a:cubicBezTo>
                  <a:cubicBezTo>
                    <a:pt x="34" y="17"/>
                    <a:pt x="17"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1" name="Google Shape;21681;p66"/>
            <p:cNvSpPr/>
            <p:nvPr/>
          </p:nvSpPr>
          <p:spPr>
            <a:xfrm>
              <a:off x="3842675" y="2753475"/>
              <a:ext cx="6125" cy="6500"/>
            </a:xfrm>
            <a:custGeom>
              <a:avLst/>
              <a:gdLst/>
              <a:ahLst/>
              <a:cxnLst/>
              <a:rect l="l" t="t" r="r" b="b"/>
              <a:pathLst>
                <a:path w="245" h="260" extrusionOk="0">
                  <a:moveTo>
                    <a:pt x="141" y="0"/>
                  </a:moveTo>
                  <a:cubicBezTo>
                    <a:pt x="87" y="0"/>
                    <a:pt x="17" y="54"/>
                    <a:pt x="1" y="120"/>
                  </a:cubicBezTo>
                  <a:cubicBezTo>
                    <a:pt x="1" y="157"/>
                    <a:pt x="1" y="190"/>
                    <a:pt x="17" y="223"/>
                  </a:cubicBezTo>
                  <a:cubicBezTo>
                    <a:pt x="38" y="243"/>
                    <a:pt x="71" y="260"/>
                    <a:pt x="87" y="260"/>
                  </a:cubicBezTo>
                  <a:cubicBezTo>
                    <a:pt x="120" y="260"/>
                    <a:pt x="157" y="260"/>
                    <a:pt x="174" y="243"/>
                  </a:cubicBezTo>
                  <a:cubicBezTo>
                    <a:pt x="207" y="223"/>
                    <a:pt x="223" y="190"/>
                    <a:pt x="223" y="157"/>
                  </a:cubicBezTo>
                  <a:cubicBezTo>
                    <a:pt x="244" y="120"/>
                    <a:pt x="223" y="87"/>
                    <a:pt x="207" y="54"/>
                  </a:cubicBezTo>
                  <a:cubicBezTo>
                    <a:pt x="207" y="54"/>
                    <a:pt x="207" y="37"/>
                    <a:pt x="190" y="37"/>
                  </a:cubicBezTo>
                  <a:cubicBezTo>
                    <a:pt x="190" y="37"/>
                    <a:pt x="190" y="17"/>
                    <a:pt x="174" y="17"/>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2" name="Google Shape;21682;p66"/>
            <p:cNvSpPr/>
            <p:nvPr/>
          </p:nvSpPr>
          <p:spPr>
            <a:xfrm>
              <a:off x="3843600" y="2771100"/>
              <a:ext cx="6025" cy="6375"/>
            </a:xfrm>
            <a:custGeom>
              <a:avLst/>
              <a:gdLst/>
              <a:ahLst/>
              <a:cxnLst/>
              <a:rect l="l" t="t" r="r" b="b"/>
              <a:pathLst>
                <a:path w="241" h="255" extrusionOk="0">
                  <a:moveTo>
                    <a:pt x="83" y="0"/>
                  </a:moveTo>
                  <a:cubicBezTo>
                    <a:pt x="50" y="17"/>
                    <a:pt x="34" y="54"/>
                    <a:pt x="17" y="70"/>
                  </a:cubicBezTo>
                  <a:cubicBezTo>
                    <a:pt x="1" y="103"/>
                    <a:pt x="1" y="136"/>
                    <a:pt x="1" y="173"/>
                  </a:cubicBezTo>
                  <a:cubicBezTo>
                    <a:pt x="17" y="206"/>
                    <a:pt x="34" y="223"/>
                    <a:pt x="50" y="239"/>
                  </a:cubicBezTo>
                  <a:cubicBezTo>
                    <a:pt x="67" y="250"/>
                    <a:pt x="84" y="255"/>
                    <a:pt x="100" y="255"/>
                  </a:cubicBezTo>
                  <a:cubicBezTo>
                    <a:pt x="115" y="255"/>
                    <a:pt x="129" y="250"/>
                    <a:pt x="137" y="239"/>
                  </a:cubicBezTo>
                  <a:cubicBezTo>
                    <a:pt x="207" y="223"/>
                    <a:pt x="240" y="136"/>
                    <a:pt x="224" y="87"/>
                  </a:cubicBezTo>
                  <a:cubicBezTo>
                    <a:pt x="224" y="54"/>
                    <a:pt x="207" y="33"/>
                    <a:pt x="186" y="17"/>
                  </a:cubicBezTo>
                  <a:cubicBezTo>
                    <a:pt x="186" y="17"/>
                    <a:pt x="17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3" name="Google Shape;21683;p66"/>
            <p:cNvSpPr/>
            <p:nvPr/>
          </p:nvSpPr>
          <p:spPr>
            <a:xfrm>
              <a:off x="3842275" y="2709775"/>
              <a:ext cx="6000" cy="6525"/>
            </a:xfrm>
            <a:custGeom>
              <a:avLst/>
              <a:gdLst/>
              <a:ahLst/>
              <a:cxnLst/>
              <a:rect l="l" t="t" r="r" b="b"/>
              <a:pathLst>
                <a:path w="240" h="261" extrusionOk="0">
                  <a:moveTo>
                    <a:pt x="132" y="0"/>
                  </a:moveTo>
                  <a:cubicBezTo>
                    <a:pt x="100" y="0"/>
                    <a:pt x="64" y="19"/>
                    <a:pt x="33" y="50"/>
                  </a:cubicBezTo>
                  <a:cubicBezTo>
                    <a:pt x="0" y="99"/>
                    <a:pt x="0" y="186"/>
                    <a:pt x="33" y="239"/>
                  </a:cubicBezTo>
                  <a:cubicBezTo>
                    <a:pt x="55" y="253"/>
                    <a:pt x="80" y="261"/>
                    <a:pt x="104" y="261"/>
                  </a:cubicBezTo>
                  <a:cubicBezTo>
                    <a:pt x="141" y="261"/>
                    <a:pt x="177" y="244"/>
                    <a:pt x="206" y="202"/>
                  </a:cubicBezTo>
                  <a:cubicBezTo>
                    <a:pt x="239" y="153"/>
                    <a:pt x="239" y="8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4" name="Google Shape;21684;p66"/>
            <p:cNvSpPr/>
            <p:nvPr/>
          </p:nvSpPr>
          <p:spPr>
            <a:xfrm>
              <a:off x="4257550" y="2828300"/>
              <a:ext cx="6100" cy="6300"/>
            </a:xfrm>
            <a:custGeom>
              <a:avLst/>
              <a:gdLst/>
              <a:ahLst/>
              <a:cxnLst/>
              <a:rect l="l" t="t" r="r" b="b"/>
              <a:pathLst>
                <a:path w="244" h="252" extrusionOk="0">
                  <a:moveTo>
                    <a:pt x="137" y="1"/>
                  </a:moveTo>
                  <a:cubicBezTo>
                    <a:pt x="104" y="1"/>
                    <a:pt x="73" y="19"/>
                    <a:pt x="54" y="50"/>
                  </a:cubicBezTo>
                  <a:cubicBezTo>
                    <a:pt x="0" y="99"/>
                    <a:pt x="0" y="186"/>
                    <a:pt x="54" y="219"/>
                  </a:cubicBezTo>
                  <a:cubicBezTo>
                    <a:pt x="68" y="242"/>
                    <a:pt x="89" y="252"/>
                    <a:pt x="112" y="252"/>
                  </a:cubicBezTo>
                  <a:cubicBezTo>
                    <a:pt x="143" y="252"/>
                    <a:pt x="178" y="233"/>
                    <a:pt x="207" y="202"/>
                  </a:cubicBezTo>
                  <a:cubicBezTo>
                    <a:pt x="244" y="153"/>
                    <a:pt x="244" y="66"/>
                    <a:pt x="207" y="33"/>
                  </a:cubicBezTo>
                  <a:cubicBezTo>
                    <a:pt x="186" y="11"/>
                    <a:pt x="16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5" name="Google Shape;21685;p66"/>
            <p:cNvSpPr/>
            <p:nvPr/>
          </p:nvSpPr>
          <p:spPr>
            <a:xfrm>
              <a:off x="3979675" y="2747900"/>
              <a:ext cx="6100" cy="6525"/>
            </a:xfrm>
            <a:custGeom>
              <a:avLst/>
              <a:gdLst/>
              <a:ahLst/>
              <a:cxnLst/>
              <a:rect l="l" t="t" r="r" b="b"/>
              <a:pathLst>
                <a:path w="244" h="261" extrusionOk="0">
                  <a:moveTo>
                    <a:pt x="103" y="1"/>
                  </a:moveTo>
                  <a:cubicBezTo>
                    <a:pt x="70" y="17"/>
                    <a:pt x="37" y="71"/>
                    <a:pt x="21" y="120"/>
                  </a:cubicBezTo>
                  <a:cubicBezTo>
                    <a:pt x="0" y="190"/>
                    <a:pt x="37" y="240"/>
                    <a:pt x="103" y="260"/>
                  </a:cubicBezTo>
                  <a:cubicBezTo>
                    <a:pt x="140" y="260"/>
                    <a:pt x="157" y="260"/>
                    <a:pt x="190" y="240"/>
                  </a:cubicBezTo>
                  <a:cubicBezTo>
                    <a:pt x="206" y="207"/>
                    <a:pt x="227" y="190"/>
                    <a:pt x="243" y="157"/>
                  </a:cubicBezTo>
                  <a:cubicBezTo>
                    <a:pt x="243" y="120"/>
                    <a:pt x="243" y="87"/>
                    <a:pt x="227" y="54"/>
                  </a:cubicBezTo>
                  <a:cubicBezTo>
                    <a:pt x="227" y="54"/>
                    <a:pt x="227" y="34"/>
                    <a:pt x="206" y="34"/>
                  </a:cubicBezTo>
                  <a:cubicBezTo>
                    <a:pt x="206" y="34"/>
                    <a:pt x="206" y="17"/>
                    <a:pt x="190" y="17"/>
                  </a:cubicBezTo>
                  <a:cubicBezTo>
                    <a:pt x="173" y="17"/>
                    <a:pt x="140" y="1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6" name="Google Shape;21686;p66"/>
            <p:cNvSpPr/>
            <p:nvPr/>
          </p:nvSpPr>
          <p:spPr>
            <a:xfrm>
              <a:off x="3944100" y="2832200"/>
              <a:ext cx="6425" cy="6500"/>
            </a:xfrm>
            <a:custGeom>
              <a:avLst/>
              <a:gdLst/>
              <a:ahLst/>
              <a:cxnLst/>
              <a:rect l="l" t="t" r="r" b="b"/>
              <a:pathLst>
                <a:path w="257" h="260" extrusionOk="0">
                  <a:moveTo>
                    <a:pt x="135" y="0"/>
                  </a:moveTo>
                  <a:cubicBezTo>
                    <a:pt x="101" y="0"/>
                    <a:pt x="69" y="18"/>
                    <a:pt x="50" y="46"/>
                  </a:cubicBezTo>
                  <a:cubicBezTo>
                    <a:pt x="1" y="100"/>
                    <a:pt x="1" y="187"/>
                    <a:pt x="50" y="236"/>
                  </a:cubicBezTo>
                  <a:cubicBezTo>
                    <a:pt x="65" y="251"/>
                    <a:pt x="91" y="259"/>
                    <a:pt x="118" y="259"/>
                  </a:cubicBezTo>
                  <a:cubicBezTo>
                    <a:pt x="151" y="259"/>
                    <a:pt x="186" y="247"/>
                    <a:pt x="207" y="220"/>
                  </a:cubicBezTo>
                  <a:cubicBezTo>
                    <a:pt x="256" y="150"/>
                    <a:pt x="256" y="84"/>
                    <a:pt x="207" y="30"/>
                  </a:cubicBezTo>
                  <a:cubicBezTo>
                    <a:pt x="184" y="9"/>
                    <a:pt x="15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7" name="Google Shape;21687;p66"/>
            <p:cNvSpPr/>
            <p:nvPr/>
          </p:nvSpPr>
          <p:spPr>
            <a:xfrm>
              <a:off x="3940200" y="2801275"/>
              <a:ext cx="6000" cy="6250"/>
            </a:xfrm>
            <a:custGeom>
              <a:avLst/>
              <a:gdLst/>
              <a:ahLst/>
              <a:cxnLst/>
              <a:rect l="l" t="t" r="r" b="b"/>
              <a:pathLst>
                <a:path w="240" h="250" extrusionOk="0">
                  <a:moveTo>
                    <a:pt x="133" y="0"/>
                  </a:moveTo>
                  <a:cubicBezTo>
                    <a:pt x="101" y="0"/>
                    <a:pt x="64" y="18"/>
                    <a:pt x="33" y="47"/>
                  </a:cubicBezTo>
                  <a:cubicBezTo>
                    <a:pt x="0" y="100"/>
                    <a:pt x="0" y="187"/>
                    <a:pt x="33" y="220"/>
                  </a:cubicBezTo>
                  <a:cubicBezTo>
                    <a:pt x="55" y="240"/>
                    <a:pt x="81" y="250"/>
                    <a:pt x="106" y="250"/>
                  </a:cubicBezTo>
                  <a:cubicBezTo>
                    <a:pt x="142" y="250"/>
                    <a:pt x="177" y="232"/>
                    <a:pt x="206" y="203"/>
                  </a:cubicBezTo>
                  <a:cubicBezTo>
                    <a:pt x="239" y="150"/>
                    <a:pt x="239" y="63"/>
                    <a:pt x="190" y="30"/>
                  </a:cubicBezTo>
                  <a:cubicBezTo>
                    <a:pt x="176" y="9"/>
                    <a:pt x="156"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8" name="Google Shape;21688;p66"/>
            <p:cNvSpPr/>
            <p:nvPr/>
          </p:nvSpPr>
          <p:spPr>
            <a:xfrm>
              <a:off x="3940600" y="2755725"/>
              <a:ext cx="6100" cy="6425"/>
            </a:xfrm>
            <a:custGeom>
              <a:avLst/>
              <a:gdLst/>
              <a:ahLst/>
              <a:cxnLst/>
              <a:rect l="l" t="t" r="r" b="b"/>
              <a:pathLst>
                <a:path w="244" h="257" extrusionOk="0">
                  <a:moveTo>
                    <a:pt x="138" y="0"/>
                  </a:moveTo>
                  <a:cubicBezTo>
                    <a:pt x="103" y="0"/>
                    <a:pt x="67" y="19"/>
                    <a:pt x="38" y="50"/>
                  </a:cubicBezTo>
                  <a:cubicBezTo>
                    <a:pt x="1" y="100"/>
                    <a:pt x="1" y="186"/>
                    <a:pt x="38" y="219"/>
                  </a:cubicBezTo>
                  <a:cubicBezTo>
                    <a:pt x="54" y="236"/>
                    <a:pt x="71" y="257"/>
                    <a:pt x="87" y="257"/>
                  </a:cubicBezTo>
                  <a:cubicBezTo>
                    <a:pt x="120" y="257"/>
                    <a:pt x="174" y="257"/>
                    <a:pt x="207" y="203"/>
                  </a:cubicBezTo>
                  <a:cubicBezTo>
                    <a:pt x="244" y="170"/>
                    <a:pt x="244" y="116"/>
                    <a:pt x="223" y="67"/>
                  </a:cubicBezTo>
                  <a:cubicBezTo>
                    <a:pt x="223" y="50"/>
                    <a:pt x="207" y="30"/>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9" name="Google Shape;21689;p66"/>
            <p:cNvSpPr/>
            <p:nvPr/>
          </p:nvSpPr>
          <p:spPr>
            <a:xfrm>
              <a:off x="3925150" y="2796950"/>
              <a:ext cx="6500" cy="6325"/>
            </a:xfrm>
            <a:custGeom>
              <a:avLst/>
              <a:gdLst/>
              <a:ahLst/>
              <a:cxnLst/>
              <a:rect l="l" t="t" r="r" b="b"/>
              <a:pathLst>
                <a:path w="260" h="253" extrusionOk="0">
                  <a:moveTo>
                    <a:pt x="151" y="0"/>
                  </a:moveTo>
                  <a:cubicBezTo>
                    <a:pt x="119" y="0"/>
                    <a:pt x="83" y="19"/>
                    <a:pt x="54" y="51"/>
                  </a:cubicBezTo>
                  <a:cubicBezTo>
                    <a:pt x="0" y="100"/>
                    <a:pt x="0" y="187"/>
                    <a:pt x="54" y="220"/>
                  </a:cubicBezTo>
                  <a:cubicBezTo>
                    <a:pt x="75" y="242"/>
                    <a:pt x="99" y="252"/>
                    <a:pt x="124" y="252"/>
                  </a:cubicBezTo>
                  <a:cubicBezTo>
                    <a:pt x="156" y="252"/>
                    <a:pt x="187" y="234"/>
                    <a:pt x="206" y="203"/>
                  </a:cubicBezTo>
                  <a:cubicBezTo>
                    <a:pt x="260" y="154"/>
                    <a:pt x="260" y="67"/>
                    <a:pt x="206" y="30"/>
                  </a:cubicBezTo>
                  <a:cubicBezTo>
                    <a:pt x="193" y="10"/>
                    <a:pt x="173"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0" name="Google Shape;21690;p66"/>
            <p:cNvSpPr/>
            <p:nvPr/>
          </p:nvSpPr>
          <p:spPr>
            <a:xfrm>
              <a:off x="3921750" y="2737175"/>
              <a:ext cx="6000" cy="6425"/>
            </a:xfrm>
            <a:custGeom>
              <a:avLst/>
              <a:gdLst/>
              <a:ahLst/>
              <a:cxnLst/>
              <a:rect l="l" t="t" r="r" b="b"/>
              <a:pathLst>
                <a:path w="240" h="257" extrusionOk="0">
                  <a:moveTo>
                    <a:pt x="153" y="1"/>
                  </a:moveTo>
                  <a:cubicBezTo>
                    <a:pt x="120" y="1"/>
                    <a:pt x="87" y="1"/>
                    <a:pt x="70" y="17"/>
                  </a:cubicBezTo>
                  <a:cubicBezTo>
                    <a:pt x="33" y="50"/>
                    <a:pt x="17" y="71"/>
                    <a:pt x="17" y="104"/>
                  </a:cubicBezTo>
                  <a:cubicBezTo>
                    <a:pt x="0" y="137"/>
                    <a:pt x="17" y="174"/>
                    <a:pt x="33" y="207"/>
                  </a:cubicBezTo>
                  <a:cubicBezTo>
                    <a:pt x="50" y="223"/>
                    <a:pt x="70" y="240"/>
                    <a:pt x="103" y="256"/>
                  </a:cubicBezTo>
                  <a:cubicBezTo>
                    <a:pt x="153" y="256"/>
                    <a:pt x="223" y="223"/>
                    <a:pt x="239" y="137"/>
                  </a:cubicBezTo>
                  <a:cubicBezTo>
                    <a:pt x="239" y="120"/>
                    <a:pt x="239" y="87"/>
                    <a:pt x="223" y="50"/>
                  </a:cubicBezTo>
                  <a:cubicBezTo>
                    <a:pt x="223" y="34"/>
                    <a:pt x="206" y="34"/>
                    <a:pt x="206" y="34"/>
                  </a:cubicBezTo>
                  <a:cubicBezTo>
                    <a:pt x="190"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1" name="Google Shape;21691;p66"/>
            <p:cNvSpPr/>
            <p:nvPr/>
          </p:nvSpPr>
          <p:spPr>
            <a:xfrm>
              <a:off x="3919975" y="2781475"/>
              <a:ext cx="6125" cy="6450"/>
            </a:xfrm>
            <a:custGeom>
              <a:avLst/>
              <a:gdLst/>
              <a:ahLst/>
              <a:cxnLst/>
              <a:rect l="l" t="t" r="r" b="b"/>
              <a:pathLst>
                <a:path w="245" h="258" extrusionOk="0">
                  <a:moveTo>
                    <a:pt x="139" y="1"/>
                  </a:moveTo>
                  <a:cubicBezTo>
                    <a:pt x="106" y="1"/>
                    <a:pt x="74" y="20"/>
                    <a:pt x="55" y="51"/>
                  </a:cubicBezTo>
                  <a:cubicBezTo>
                    <a:pt x="1" y="101"/>
                    <a:pt x="1" y="187"/>
                    <a:pt x="55" y="220"/>
                  </a:cubicBezTo>
                  <a:cubicBezTo>
                    <a:pt x="71" y="237"/>
                    <a:pt x="71" y="257"/>
                    <a:pt x="88" y="257"/>
                  </a:cubicBezTo>
                  <a:cubicBezTo>
                    <a:pt x="141" y="257"/>
                    <a:pt x="174" y="257"/>
                    <a:pt x="207" y="204"/>
                  </a:cubicBezTo>
                  <a:cubicBezTo>
                    <a:pt x="244" y="171"/>
                    <a:pt x="244" y="117"/>
                    <a:pt x="244" y="68"/>
                  </a:cubicBezTo>
                  <a:cubicBezTo>
                    <a:pt x="224" y="51"/>
                    <a:pt x="224" y="51"/>
                    <a:pt x="207" y="30"/>
                  </a:cubicBezTo>
                  <a:cubicBezTo>
                    <a:pt x="187" y="10"/>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2" name="Google Shape;21692;p66"/>
            <p:cNvSpPr/>
            <p:nvPr/>
          </p:nvSpPr>
          <p:spPr>
            <a:xfrm>
              <a:off x="3914825" y="2829875"/>
              <a:ext cx="6125" cy="6475"/>
            </a:xfrm>
            <a:custGeom>
              <a:avLst/>
              <a:gdLst/>
              <a:ahLst/>
              <a:cxnLst/>
              <a:rect l="l" t="t" r="r" b="b"/>
              <a:pathLst>
                <a:path w="245" h="259" extrusionOk="0">
                  <a:moveTo>
                    <a:pt x="136" y="0"/>
                  </a:moveTo>
                  <a:cubicBezTo>
                    <a:pt x="87" y="0"/>
                    <a:pt x="35" y="46"/>
                    <a:pt x="17" y="106"/>
                  </a:cubicBezTo>
                  <a:cubicBezTo>
                    <a:pt x="1" y="177"/>
                    <a:pt x="38" y="243"/>
                    <a:pt x="104" y="259"/>
                  </a:cubicBezTo>
                  <a:cubicBezTo>
                    <a:pt x="120" y="259"/>
                    <a:pt x="157" y="259"/>
                    <a:pt x="190" y="226"/>
                  </a:cubicBezTo>
                  <a:cubicBezTo>
                    <a:pt x="207" y="210"/>
                    <a:pt x="223" y="193"/>
                    <a:pt x="244" y="156"/>
                  </a:cubicBezTo>
                  <a:cubicBezTo>
                    <a:pt x="244" y="123"/>
                    <a:pt x="244" y="90"/>
                    <a:pt x="223" y="53"/>
                  </a:cubicBezTo>
                  <a:cubicBezTo>
                    <a:pt x="223" y="36"/>
                    <a:pt x="207" y="36"/>
                    <a:pt x="207" y="36"/>
                  </a:cubicBezTo>
                  <a:cubicBezTo>
                    <a:pt x="190" y="20"/>
                    <a:pt x="174" y="3"/>
                    <a:pt x="157" y="3"/>
                  </a:cubicBezTo>
                  <a:cubicBezTo>
                    <a:pt x="150" y="1"/>
                    <a:pt x="14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3" name="Google Shape;21693;p66"/>
            <p:cNvSpPr/>
            <p:nvPr/>
          </p:nvSpPr>
          <p:spPr>
            <a:xfrm>
              <a:off x="3942350" y="2816650"/>
              <a:ext cx="6000" cy="6500"/>
            </a:xfrm>
            <a:custGeom>
              <a:avLst/>
              <a:gdLst/>
              <a:ahLst/>
              <a:cxnLst/>
              <a:rect l="l" t="t" r="r" b="b"/>
              <a:pathLst>
                <a:path w="240" h="260" extrusionOk="0">
                  <a:moveTo>
                    <a:pt x="153" y="1"/>
                  </a:moveTo>
                  <a:cubicBezTo>
                    <a:pt x="87" y="1"/>
                    <a:pt x="34" y="34"/>
                    <a:pt x="17" y="120"/>
                  </a:cubicBezTo>
                  <a:cubicBezTo>
                    <a:pt x="1" y="137"/>
                    <a:pt x="1" y="170"/>
                    <a:pt x="17" y="207"/>
                  </a:cubicBezTo>
                  <a:cubicBezTo>
                    <a:pt x="34" y="240"/>
                    <a:pt x="71" y="256"/>
                    <a:pt x="87" y="256"/>
                  </a:cubicBezTo>
                  <a:cubicBezTo>
                    <a:pt x="96" y="258"/>
                    <a:pt x="104" y="259"/>
                    <a:pt x="112" y="259"/>
                  </a:cubicBezTo>
                  <a:cubicBezTo>
                    <a:pt x="167" y="259"/>
                    <a:pt x="209" y="214"/>
                    <a:pt x="223" y="153"/>
                  </a:cubicBezTo>
                  <a:cubicBezTo>
                    <a:pt x="240" y="120"/>
                    <a:pt x="240" y="87"/>
                    <a:pt x="223" y="50"/>
                  </a:cubicBezTo>
                  <a:cubicBezTo>
                    <a:pt x="207" y="50"/>
                    <a:pt x="207" y="34"/>
                    <a:pt x="207" y="34"/>
                  </a:cubicBezTo>
                  <a:cubicBezTo>
                    <a:pt x="190" y="17"/>
                    <a:pt x="174"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4" name="Google Shape;21694;p66"/>
            <p:cNvSpPr/>
            <p:nvPr/>
          </p:nvSpPr>
          <p:spPr>
            <a:xfrm>
              <a:off x="3927725" y="2813250"/>
              <a:ext cx="6100" cy="6525"/>
            </a:xfrm>
            <a:custGeom>
              <a:avLst/>
              <a:gdLst/>
              <a:ahLst/>
              <a:cxnLst/>
              <a:rect l="l" t="t" r="r" b="b"/>
              <a:pathLst>
                <a:path w="244" h="261" extrusionOk="0">
                  <a:moveTo>
                    <a:pt x="135" y="1"/>
                  </a:moveTo>
                  <a:cubicBezTo>
                    <a:pt x="101" y="1"/>
                    <a:pt x="66" y="19"/>
                    <a:pt x="37" y="50"/>
                  </a:cubicBezTo>
                  <a:cubicBezTo>
                    <a:pt x="0" y="99"/>
                    <a:pt x="0" y="186"/>
                    <a:pt x="37" y="240"/>
                  </a:cubicBezTo>
                  <a:cubicBezTo>
                    <a:pt x="57" y="253"/>
                    <a:pt x="81" y="261"/>
                    <a:pt x="105" y="261"/>
                  </a:cubicBezTo>
                  <a:cubicBezTo>
                    <a:pt x="140" y="261"/>
                    <a:pt x="177" y="244"/>
                    <a:pt x="206" y="203"/>
                  </a:cubicBezTo>
                  <a:cubicBezTo>
                    <a:pt x="243" y="153"/>
                    <a:pt x="243" y="83"/>
                    <a:pt x="206" y="33"/>
                  </a:cubicBezTo>
                  <a:cubicBezTo>
                    <a:pt x="185" y="11"/>
                    <a:pt x="161"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5" name="Google Shape;21695;p66"/>
            <p:cNvSpPr/>
            <p:nvPr/>
          </p:nvSpPr>
          <p:spPr>
            <a:xfrm>
              <a:off x="3927725" y="2752325"/>
              <a:ext cx="6100" cy="6625"/>
            </a:xfrm>
            <a:custGeom>
              <a:avLst/>
              <a:gdLst/>
              <a:ahLst/>
              <a:cxnLst/>
              <a:rect l="l" t="t" r="r" b="b"/>
              <a:pathLst>
                <a:path w="244" h="265" extrusionOk="0">
                  <a:moveTo>
                    <a:pt x="136" y="1"/>
                  </a:moveTo>
                  <a:cubicBezTo>
                    <a:pt x="121" y="1"/>
                    <a:pt x="103" y="5"/>
                    <a:pt x="87" y="13"/>
                  </a:cubicBezTo>
                  <a:cubicBezTo>
                    <a:pt x="37" y="46"/>
                    <a:pt x="0" y="116"/>
                    <a:pt x="17" y="186"/>
                  </a:cubicBezTo>
                  <a:cubicBezTo>
                    <a:pt x="17" y="219"/>
                    <a:pt x="37" y="236"/>
                    <a:pt x="70" y="252"/>
                  </a:cubicBezTo>
                  <a:cubicBezTo>
                    <a:pt x="79" y="261"/>
                    <a:pt x="91" y="265"/>
                    <a:pt x="106" y="265"/>
                  </a:cubicBezTo>
                  <a:cubicBezTo>
                    <a:pt x="121" y="265"/>
                    <a:pt x="138" y="261"/>
                    <a:pt x="157" y="252"/>
                  </a:cubicBezTo>
                  <a:cubicBezTo>
                    <a:pt x="190" y="236"/>
                    <a:pt x="206" y="219"/>
                    <a:pt x="223" y="186"/>
                  </a:cubicBezTo>
                  <a:cubicBezTo>
                    <a:pt x="243" y="149"/>
                    <a:pt x="243" y="116"/>
                    <a:pt x="223"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6" name="Google Shape;21696;p66"/>
            <p:cNvSpPr/>
            <p:nvPr/>
          </p:nvSpPr>
          <p:spPr>
            <a:xfrm>
              <a:off x="3929875" y="2829875"/>
              <a:ext cx="5600" cy="6475"/>
            </a:xfrm>
            <a:custGeom>
              <a:avLst/>
              <a:gdLst/>
              <a:ahLst/>
              <a:cxnLst/>
              <a:rect l="l" t="t" r="r" b="b"/>
              <a:pathLst>
                <a:path w="224" h="259" extrusionOk="0">
                  <a:moveTo>
                    <a:pt x="117" y="0"/>
                  </a:moveTo>
                  <a:cubicBezTo>
                    <a:pt x="70" y="0"/>
                    <a:pt x="15" y="46"/>
                    <a:pt x="1" y="106"/>
                  </a:cubicBezTo>
                  <a:cubicBezTo>
                    <a:pt x="1" y="139"/>
                    <a:pt x="1" y="177"/>
                    <a:pt x="17" y="210"/>
                  </a:cubicBezTo>
                  <a:cubicBezTo>
                    <a:pt x="34" y="226"/>
                    <a:pt x="54" y="243"/>
                    <a:pt x="87" y="259"/>
                  </a:cubicBezTo>
                  <a:cubicBezTo>
                    <a:pt x="137" y="259"/>
                    <a:pt x="207" y="226"/>
                    <a:pt x="223" y="139"/>
                  </a:cubicBezTo>
                  <a:cubicBezTo>
                    <a:pt x="223" y="123"/>
                    <a:pt x="223" y="90"/>
                    <a:pt x="207" y="53"/>
                  </a:cubicBezTo>
                  <a:cubicBezTo>
                    <a:pt x="207" y="36"/>
                    <a:pt x="207" y="36"/>
                    <a:pt x="190" y="36"/>
                  </a:cubicBezTo>
                  <a:cubicBezTo>
                    <a:pt x="174" y="20"/>
                    <a:pt x="157"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7" name="Google Shape;21697;p66"/>
            <p:cNvSpPr/>
            <p:nvPr/>
          </p:nvSpPr>
          <p:spPr>
            <a:xfrm>
              <a:off x="3932875" y="2767550"/>
              <a:ext cx="6100" cy="6425"/>
            </a:xfrm>
            <a:custGeom>
              <a:avLst/>
              <a:gdLst/>
              <a:ahLst/>
              <a:cxnLst/>
              <a:rect l="l" t="t" r="r" b="b"/>
              <a:pathLst>
                <a:path w="244" h="257" extrusionOk="0">
                  <a:moveTo>
                    <a:pt x="134" y="1"/>
                  </a:moveTo>
                  <a:cubicBezTo>
                    <a:pt x="102" y="1"/>
                    <a:pt x="66" y="17"/>
                    <a:pt x="37" y="56"/>
                  </a:cubicBezTo>
                  <a:cubicBezTo>
                    <a:pt x="17" y="72"/>
                    <a:pt x="17" y="93"/>
                    <a:pt x="17" y="109"/>
                  </a:cubicBezTo>
                  <a:cubicBezTo>
                    <a:pt x="0" y="142"/>
                    <a:pt x="0" y="196"/>
                    <a:pt x="37" y="229"/>
                  </a:cubicBezTo>
                  <a:cubicBezTo>
                    <a:pt x="57" y="248"/>
                    <a:pt x="82" y="256"/>
                    <a:pt x="107" y="256"/>
                  </a:cubicBezTo>
                  <a:cubicBezTo>
                    <a:pt x="124" y="256"/>
                    <a:pt x="142" y="252"/>
                    <a:pt x="157" y="245"/>
                  </a:cubicBezTo>
                  <a:cubicBezTo>
                    <a:pt x="173" y="245"/>
                    <a:pt x="190" y="229"/>
                    <a:pt x="190" y="212"/>
                  </a:cubicBezTo>
                  <a:cubicBezTo>
                    <a:pt x="244" y="159"/>
                    <a:pt x="244" y="72"/>
                    <a:pt x="190" y="23"/>
                  </a:cubicBezTo>
                  <a:cubicBezTo>
                    <a:pt x="176" y="9"/>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8" name="Google Shape;21698;p66"/>
            <p:cNvSpPr/>
            <p:nvPr/>
          </p:nvSpPr>
          <p:spPr>
            <a:xfrm>
              <a:off x="3947100" y="2771325"/>
              <a:ext cx="5575" cy="6350"/>
            </a:xfrm>
            <a:custGeom>
              <a:avLst/>
              <a:gdLst/>
              <a:ahLst/>
              <a:cxnLst/>
              <a:rect l="l" t="t" r="r" b="b"/>
              <a:pathLst>
                <a:path w="223" h="254" extrusionOk="0">
                  <a:moveTo>
                    <a:pt x="111" y="1"/>
                  </a:moveTo>
                  <a:cubicBezTo>
                    <a:pt x="92" y="1"/>
                    <a:pt x="76" y="13"/>
                    <a:pt x="50" y="24"/>
                  </a:cubicBezTo>
                  <a:cubicBezTo>
                    <a:pt x="33" y="45"/>
                    <a:pt x="17" y="78"/>
                    <a:pt x="0" y="111"/>
                  </a:cubicBezTo>
                  <a:cubicBezTo>
                    <a:pt x="0" y="148"/>
                    <a:pt x="0" y="181"/>
                    <a:pt x="17" y="197"/>
                  </a:cubicBezTo>
                  <a:cubicBezTo>
                    <a:pt x="33" y="230"/>
                    <a:pt x="50" y="251"/>
                    <a:pt x="87" y="251"/>
                  </a:cubicBezTo>
                  <a:cubicBezTo>
                    <a:pt x="93" y="253"/>
                    <a:pt x="99" y="254"/>
                    <a:pt x="106" y="254"/>
                  </a:cubicBezTo>
                  <a:cubicBezTo>
                    <a:pt x="153" y="254"/>
                    <a:pt x="208" y="206"/>
                    <a:pt x="223" y="148"/>
                  </a:cubicBezTo>
                  <a:cubicBezTo>
                    <a:pt x="223" y="111"/>
                    <a:pt x="223" y="78"/>
                    <a:pt x="206" y="45"/>
                  </a:cubicBezTo>
                  <a:lnTo>
                    <a:pt x="190" y="24"/>
                  </a:lnTo>
                  <a:cubicBezTo>
                    <a:pt x="169" y="8"/>
                    <a:pt x="153" y="8"/>
                    <a:pt x="136" y="8"/>
                  </a:cubicBez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9" name="Google Shape;21699;p66"/>
            <p:cNvSpPr/>
            <p:nvPr/>
          </p:nvSpPr>
          <p:spPr>
            <a:xfrm>
              <a:off x="3939375" y="2740575"/>
              <a:ext cx="6000" cy="6525"/>
            </a:xfrm>
            <a:custGeom>
              <a:avLst/>
              <a:gdLst/>
              <a:ahLst/>
              <a:cxnLst/>
              <a:rect l="l" t="t" r="r" b="b"/>
              <a:pathLst>
                <a:path w="240" h="261" extrusionOk="0">
                  <a:moveTo>
                    <a:pt x="153" y="1"/>
                  </a:moveTo>
                  <a:cubicBezTo>
                    <a:pt x="87" y="1"/>
                    <a:pt x="33" y="54"/>
                    <a:pt x="17" y="120"/>
                  </a:cubicBezTo>
                  <a:cubicBezTo>
                    <a:pt x="0" y="158"/>
                    <a:pt x="0" y="190"/>
                    <a:pt x="17" y="207"/>
                  </a:cubicBezTo>
                  <a:cubicBezTo>
                    <a:pt x="33" y="244"/>
                    <a:pt x="66" y="261"/>
                    <a:pt x="87" y="261"/>
                  </a:cubicBezTo>
                  <a:cubicBezTo>
                    <a:pt x="120" y="261"/>
                    <a:pt x="153" y="261"/>
                    <a:pt x="169" y="244"/>
                  </a:cubicBezTo>
                  <a:cubicBezTo>
                    <a:pt x="206" y="207"/>
                    <a:pt x="223" y="190"/>
                    <a:pt x="223" y="158"/>
                  </a:cubicBezTo>
                  <a:cubicBezTo>
                    <a:pt x="239" y="120"/>
                    <a:pt x="239" y="87"/>
                    <a:pt x="223" y="54"/>
                  </a:cubicBezTo>
                  <a:cubicBezTo>
                    <a:pt x="206" y="54"/>
                    <a:pt x="206" y="38"/>
                    <a:pt x="206" y="38"/>
                  </a:cubicBezTo>
                  <a:cubicBezTo>
                    <a:pt x="190"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0" name="Google Shape;21700;p66"/>
            <p:cNvSpPr/>
            <p:nvPr/>
          </p:nvSpPr>
          <p:spPr>
            <a:xfrm>
              <a:off x="3934625" y="2784500"/>
              <a:ext cx="6000" cy="6300"/>
            </a:xfrm>
            <a:custGeom>
              <a:avLst/>
              <a:gdLst/>
              <a:ahLst/>
              <a:cxnLst/>
              <a:rect l="l" t="t" r="r" b="b"/>
              <a:pathLst>
                <a:path w="240" h="252" extrusionOk="0">
                  <a:moveTo>
                    <a:pt x="139" y="0"/>
                  </a:moveTo>
                  <a:cubicBezTo>
                    <a:pt x="124" y="0"/>
                    <a:pt x="112" y="4"/>
                    <a:pt x="103" y="13"/>
                  </a:cubicBezTo>
                  <a:cubicBezTo>
                    <a:pt x="33" y="33"/>
                    <a:pt x="0" y="99"/>
                    <a:pt x="17" y="169"/>
                  </a:cubicBezTo>
                  <a:cubicBezTo>
                    <a:pt x="33" y="202"/>
                    <a:pt x="50" y="239"/>
                    <a:pt x="71" y="239"/>
                  </a:cubicBezTo>
                  <a:cubicBezTo>
                    <a:pt x="87" y="248"/>
                    <a:pt x="103" y="252"/>
                    <a:pt x="118" y="252"/>
                  </a:cubicBezTo>
                  <a:cubicBezTo>
                    <a:pt x="132" y="252"/>
                    <a:pt x="145" y="248"/>
                    <a:pt x="153" y="239"/>
                  </a:cubicBezTo>
                  <a:cubicBezTo>
                    <a:pt x="190" y="239"/>
                    <a:pt x="207" y="202"/>
                    <a:pt x="223" y="169"/>
                  </a:cubicBezTo>
                  <a:cubicBezTo>
                    <a:pt x="240" y="153"/>
                    <a:pt x="240" y="116"/>
                    <a:pt x="240" y="83"/>
                  </a:cubicBezTo>
                  <a:cubicBezTo>
                    <a:pt x="223" y="66"/>
                    <a:pt x="223" y="33"/>
                    <a:pt x="207" y="33"/>
                  </a:cubicBezTo>
                  <a:cubicBezTo>
                    <a:pt x="207" y="13"/>
                    <a:pt x="190" y="13"/>
                    <a:pt x="190" y="13"/>
                  </a:cubicBezTo>
                  <a:cubicBezTo>
                    <a:pt x="172"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1" name="Google Shape;21701;p66"/>
            <p:cNvSpPr/>
            <p:nvPr/>
          </p:nvSpPr>
          <p:spPr>
            <a:xfrm>
              <a:off x="4040275" y="2741925"/>
              <a:ext cx="5600" cy="6000"/>
            </a:xfrm>
            <a:custGeom>
              <a:avLst/>
              <a:gdLst/>
              <a:ahLst/>
              <a:cxnLst/>
              <a:rect l="l" t="t" r="r" b="b"/>
              <a:pathLst>
                <a:path w="224" h="240" extrusionOk="0">
                  <a:moveTo>
                    <a:pt x="190" y="0"/>
                  </a:moveTo>
                  <a:cubicBezTo>
                    <a:pt x="174" y="0"/>
                    <a:pt x="153" y="17"/>
                    <a:pt x="136" y="17"/>
                  </a:cubicBezTo>
                  <a:cubicBezTo>
                    <a:pt x="87" y="33"/>
                    <a:pt x="50" y="50"/>
                    <a:pt x="17" y="50"/>
                  </a:cubicBezTo>
                  <a:cubicBezTo>
                    <a:pt x="0" y="66"/>
                    <a:pt x="0" y="66"/>
                    <a:pt x="0" y="87"/>
                  </a:cubicBezTo>
                  <a:cubicBezTo>
                    <a:pt x="0" y="120"/>
                    <a:pt x="0" y="153"/>
                    <a:pt x="17" y="190"/>
                  </a:cubicBezTo>
                  <a:cubicBezTo>
                    <a:pt x="33" y="207"/>
                    <a:pt x="50" y="223"/>
                    <a:pt x="87" y="240"/>
                  </a:cubicBezTo>
                  <a:cubicBezTo>
                    <a:pt x="136" y="240"/>
                    <a:pt x="207" y="190"/>
                    <a:pt x="223" y="120"/>
                  </a:cubicBezTo>
                  <a:cubicBezTo>
                    <a:pt x="223" y="87"/>
                    <a:pt x="223" y="50"/>
                    <a:pt x="207" y="33"/>
                  </a:cubicBezTo>
                  <a:cubicBezTo>
                    <a:pt x="207" y="17"/>
                    <a:pt x="207"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2" name="Google Shape;21702;p66"/>
            <p:cNvSpPr/>
            <p:nvPr/>
          </p:nvSpPr>
          <p:spPr>
            <a:xfrm>
              <a:off x="4201775" y="2833050"/>
              <a:ext cx="6025" cy="6400"/>
            </a:xfrm>
            <a:custGeom>
              <a:avLst/>
              <a:gdLst/>
              <a:ahLst/>
              <a:cxnLst/>
              <a:rect l="l" t="t" r="r" b="b"/>
              <a:pathLst>
                <a:path w="241" h="256" extrusionOk="0">
                  <a:moveTo>
                    <a:pt x="134" y="0"/>
                  </a:moveTo>
                  <a:cubicBezTo>
                    <a:pt x="120" y="0"/>
                    <a:pt x="102" y="4"/>
                    <a:pt x="83" y="12"/>
                  </a:cubicBezTo>
                  <a:cubicBezTo>
                    <a:pt x="67" y="12"/>
                    <a:pt x="34" y="50"/>
                    <a:pt x="17" y="83"/>
                  </a:cubicBezTo>
                  <a:cubicBezTo>
                    <a:pt x="17" y="99"/>
                    <a:pt x="1" y="132"/>
                    <a:pt x="17" y="169"/>
                  </a:cubicBezTo>
                  <a:cubicBezTo>
                    <a:pt x="17" y="202"/>
                    <a:pt x="34" y="235"/>
                    <a:pt x="67" y="235"/>
                  </a:cubicBezTo>
                  <a:cubicBezTo>
                    <a:pt x="83" y="256"/>
                    <a:pt x="121" y="256"/>
                    <a:pt x="154" y="256"/>
                  </a:cubicBezTo>
                  <a:cubicBezTo>
                    <a:pt x="207" y="219"/>
                    <a:pt x="240" y="153"/>
                    <a:pt x="224" y="83"/>
                  </a:cubicBezTo>
                  <a:cubicBezTo>
                    <a:pt x="224" y="66"/>
                    <a:pt x="224" y="50"/>
                    <a:pt x="207" y="29"/>
                  </a:cubicBezTo>
                  <a:cubicBezTo>
                    <a:pt x="187" y="12"/>
                    <a:pt x="187" y="12"/>
                    <a:pt x="170" y="12"/>
                  </a:cubicBezTo>
                  <a:cubicBezTo>
                    <a:pt x="162" y="4"/>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3" name="Google Shape;21703;p66"/>
            <p:cNvSpPr/>
            <p:nvPr/>
          </p:nvSpPr>
          <p:spPr>
            <a:xfrm>
              <a:off x="4104700" y="2827875"/>
              <a:ext cx="6000" cy="6325"/>
            </a:xfrm>
            <a:custGeom>
              <a:avLst/>
              <a:gdLst/>
              <a:ahLst/>
              <a:cxnLst/>
              <a:rect l="l" t="t" r="r" b="b"/>
              <a:pathLst>
                <a:path w="240" h="253" extrusionOk="0">
                  <a:moveTo>
                    <a:pt x="132" y="0"/>
                  </a:moveTo>
                  <a:cubicBezTo>
                    <a:pt x="100" y="0"/>
                    <a:pt x="65" y="19"/>
                    <a:pt x="33" y="50"/>
                  </a:cubicBezTo>
                  <a:cubicBezTo>
                    <a:pt x="0" y="100"/>
                    <a:pt x="0" y="186"/>
                    <a:pt x="33" y="219"/>
                  </a:cubicBezTo>
                  <a:cubicBezTo>
                    <a:pt x="56" y="242"/>
                    <a:pt x="81" y="252"/>
                    <a:pt x="106" y="252"/>
                  </a:cubicBezTo>
                  <a:cubicBezTo>
                    <a:pt x="141" y="252"/>
                    <a:pt x="176" y="234"/>
                    <a:pt x="206" y="203"/>
                  </a:cubicBezTo>
                  <a:cubicBezTo>
                    <a:pt x="239" y="153"/>
                    <a:pt x="239" y="67"/>
                    <a:pt x="190" y="30"/>
                  </a:cubicBezTo>
                  <a:cubicBezTo>
                    <a:pt x="175" y="9"/>
                    <a:pt x="15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4" name="Google Shape;21704;p66"/>
            <p:cNvSpPr/>
            <p:nvPr/>
          </p:nvSpPr>
          <p:spPr>
            <a:xfrm>
              <a:off x="4099125" y="2812400"/>
              <a:ext cx="6425" cy="6600"/>
            </a:xfrm>
            <a:custGeom>
              <a:avLst/>
              <a:gdLst/>
              <a:ahLst/>
              <a:cxnLst/>
              <a:rect l="l" t="t" r="r" b="b"/>
              <a:pathLst>
                <a:path w="257" h="264" extrusionOk="0">
                  <a:moveTo>
                    <a:pt x="144" y="1"/>
                  </a:moveTo>
                  <a:cubicBezTo>
                    <a:pt x="109" y="1"/>
                    <a:pt x="72" y="19"/>
                    <a:pt x="50" y="51"/>
                  </a:cubicBezTo>
                  <a:cubicBezTo>
                    <a:pt x="1" y="100"/>
                    <a:pt x="1" y="187"/>
                    <a:pt x="50" y="237"/>
                  </a:cubicBezTo>
                  <a:cubicBezTo>
                    <a:pt x="67" y="237"/>
                    <a:pt x="87" y="257"/>
                    <a:pt x="104" y="257"/>
                  </a:cubicBezTo>
                  <a:cubicBezTo>
                    <a:pt x="112" y="261"/>
                    <a:pt x="121" y="263"/>
                    <a:pt x="131" y="263"/>
                  </a:cubicBezTo>
                  <a:cubicBezTo>
                    <a:pt x="161" y="263"/>
                    <a:pt x="194" y="244"/>
                    <a:pt x="207" y="204"/>
                  </a:cubicBezTo>
                  <a:cubicBezTo>
                    <a:pt x="240" y="171"/>
                    <a:pt x="256" y="117"/>
                    <a:pt x="240" y="84"/>
                  </a:cubicBezTo>
                  <a:cubicBezTo>
                    <a:pt x="223" y="67"/>
                    <a:pt x="223" y="51"/>
                    <a:pt x="207" y="30"/>
                  </a:cubicBezTo>
                  <a:cubicBezTo>
                    <a:pt x="191" y="10"/>
                    <a:pt x="168"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5" name="Google Shape;21705;p66"/>
            <p:cNvSpPr/>
            <p:nvPr/>
          </p:nvSpPr>
          <p:spPr>
            <a:xfrm>
              <a:off x="4114600" y="2705925"/>
              <a:ext cx="6400" cy="6400"/>
            </a:xfrm>
            <a:custGeom>
              <a:avLst/>
              <a:gdLst/>
              <a:ahLst/>
              <a:cxnLst/>
              <a:rect l="l" t="t" r="r" b="b"/>
              <a:pathLst>
                <a:path w="256" h="256" extrusionOk="0">
                  <a:moveTo>
                    <a:pt x="135" y="1"/>
                  </a:moveTo>
                  <a:cubicBezTo>
                    <a:pt x="102" y="1"/>
                    <a:pt x="71" y="18"/>
                    <a:pt x="49" y="47"/>
                  </a:cubicBezTo>
                  <a:cubicBezTo>
                    <a:pt x="0" y="100"/>
                    <a:pt x="0" y="187"/>
                    <a:pt x="49" y="220"/>
                  </a:cubicBezTo>
                  <a:cubicBezTo>
                    <a:pt x="67" y="243"/>
                    <a:pt x="94" y="255"/>
                    <a:pt x="121" y="255"/>
                  </a:cubicBezTo>
                  <a:cubicBezTo>
                    <a:pt x="153" y="255"/>
                    <a:pt x="186" y="239"/>
                    <a:pt x="206" y="204"/>
                  </a:cubicBezTo>
                  <a:cubicBezTo>
                    <a:pt x="256" y="150"/>
                    <a:pt x="256" y="63"/>
                    <a:pt x="206" y="30"/>
                  </a:cubicBezTo>
                  <a:cubicBezTo>
                    <a:pt x="184" y="10"/>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6" name="Google Shape;21706;p66"/>
            <p:cNvSpPr/>
            <p:nvPr/>
          </p:nvSpPr>
          <p:spPr>
            <a:xfrm>
              <a:off x="4101700" y="2722475"/>
              <a:ext cx="6000" cy="6600"/>
            </a:xfrm>
            <a:custGeom>
              <a:avLst/>
              <a:gdLst/>
              <a:ahLst/>
              <a:cxnLst/>
              <a:rect l="l" t="t" r="r" b="b"/>
              <a:pathLst>
                <a:path w="240" h="264" extrusionOk="0">
                  <a:moveTo>
                    <a:pt x="134" y="0"/>
                  </a:moveTo>
                  <a:cubicBezTo>
                    <a:pt x="87" y="0"/>
                    <a:pt x="32" y="49"/>
                    <a:pt x="17" y="106"/>
                  </a:cubicBezTo>
                  <a:cubicBezTo>
                    <a:pt x="1" y="176"/>
                    <a:pt x="34" y="247"/>
                    <a:pt x="104" y="263"/>
                  </a:cubicBezTo>
                  <a:cubicBezTo>
                    <a:pt x="137" y="263"/>
                    <a:pt x="153" y="247"/>
                    <a:pt x="190" y="226"/>
                  </a:cubicBezTo>
                  <a:cubicBezTo>
                    <a:pt x="223" y="209"/>
                    <a:pt x="240" y="176"/>
                    <a:pt x="240" y="144"/>
                  </a:cubicBezTo>
                  <a:cubicBezTo>
                    <a:pt x="240" y="106"/>
                    <a:pt x="240" y="73"/>
                    <a:pt x="223" y="57"/>
                  </a:cubicBezTo>
                  <a:cubicBezTo>
                    <a:pt x="223" y="40"/>
                    <a:pt x="223" y="40"/>
                    <a:pt x="207" y="20"/>
                  </a:cubicBezTo>
                  <a:cubicBezTo>
                    <a:pt x="190" y="20"/>
                    <a:pt x="170" y="3"/>
                    <a:pt x="153" y="3"/>
                  </a:cubicBezTo>
                  <a:cubicBezTo>
                    <a:pt x="147" y="1"/>
                    <a:pt x="141"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7" name="Google Shape;21707;p66"/>
            <p:cNvSpPr/>
            <p:nvPr/>
          </p:nvSpPr>
          <p:spPr>
            <a:xfrm>
              <a:off x="4110675" y="2737600"/>
              <a:ext cx="6525" cy="6375"/>
            </a:xfrm>
            <a:custGeom>
              <a:avLst/>
              <a:gdLst/>
              <a:ahLst/>
              <a:cxnLst/>
              <a:rect l="l" t="t" r="r" b="b"/>
              <a:pathLst>
                <a:path w="261" h="255" extrusionOk="0">
                  <a:moveTo>
                    <a:pt x="103" y="0"/>
                  </a:moveTo>
                  <a:cubicBezTo>
                    <a:pt x="37" y="33"/>
                    <a:pt x="0" y="103"/>
                    <a:pt x="17" y="173"/>
                  </a:cubicBezTo>
                  <a:cubicBezTo>
                    <a:pt x="17" y="206"/>
                    <a:pt x="37" y="223"/>
                    <a:pt x="70" y="239"/>
                  </a:cubicBezTo>
                  <a:cubicBezTo>
                    <a:pt x="87" y="250"/>
                    <a:pt x="99" y="255"/>
                    <a:pt x="112" y="255"/>
                  </a:cubicBezTo>
                  <a:cubicBezTo>
                    <a:pt x="125" y="255"/>
                    <a:pt x="138" y="250"/>
                    <a:pt x="157" y="239"/>
                  </a:cubicBezTo>
                  <a:cubicBezTo>
                    <a:pt x="223" y="223"/>
                    <a:pt x="260" y="136"/>
                    <a:pt x="244" y="87"/>
                  </a:cubicBezTo>
                  <a:cubicBezTo>
                    <a:pt x="223" y="54"/>
                    <a:pt x="223" y="33"/>
                    <a:pt x="206" y="33"/>
                  </a:cubicBezTo>
                  <a:lnTo>
                    <a:pt x="190" y="17"/>
                  </a:lnTo>
                  <a:cubicBezTo>
                    <a:pt x="157"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8" name="Google Shape;21708;p66"/>
            <p:cNvSpPr/>
            <p:nvPr/>
          </p:nvSpPr>
          <p:spPr>
            <a:xfrm>
              <a:off x="4106850" y="2783575"/>
              <a:ext cx="6000" cy="6300"/>
            </a:xfrm>
            <a:custGeom>
              <a:avLst/>
              <a:gdLst/>
              <a:ahLst/>
              <a:cxnLst/>
              <a:rect l="l" t="t" r="r" b="b"/>
              <a:pathLst>
                <a:path w="240" h="252" extrusionOk="0">
                  <a:moveTo>
                    <a:pt x="104" y="0"/>
                  </a:moveTo>
                  <a:cubicBezTo>
                    <a:pt x="34" y="33"/>
                    <a:pt x="1" y="103"/>
                    <a:pt x="17" y="173"/>
                  </a:cubicBezTo>
                  <a:cubicBezTo>
                    <a:pt x="17" y="206"/>
                    <a:pt x="50" y="223"/>
                    <a:pt x="67" y="239"/>
                  </a:cubicBezTo>
                  <a:cubicBezTo>
                    <a:pt x="85" y="247"/>
                    <a:pt x="99" y="252"/>
                    <a:pt x="112" y="252"/>
                  </a:cubicBezTo>
                  <a:cubicBezTo>
                    <a:pt x="124" y="252"/>
                    <a:pt x="137" y="247"/>
                    <a:pt x="153" y="239"/>
                  </a:cubicBezTo>
                  <a:cubicBezTo>
                    <a:pt x="190" y="223"/>
                    <a:pt x="207" y="206"/>
                    <a:pt x="223" y="173"/>
                  </a:cubicBezTo>
                  <a:cubicBezTo>
                    <a:pt x="240" y="136"/>
                    <a:pt x="240" y="103"/>
                    <a:pt x="240" y="70"/>
                  </a:cubicBezTo>
                  <a:cubicBezTo>
                    <a:pt x="223" y="50"/>
                    <a:pt x="223" y="33"/>
                    <a:pt x="207" y="17"/>
                  </a:cubicBezTo>
                  <a:cubicBezTo>
                    <a:pt x="207" y="17"/>
                    <a:pt x="190"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9" name="Google Shape;21709;p66"/>
            <p:cNvSpPr/>
            <p:nvPr/>
          </p:nvSpPr>
          <p:spPr>
            <a:xfrm>
              <a:off x="4063050" y="2730700"/>
              <a:ext cx="5600" cy="6100"/>
            </a:xfrm>
            <a:custGeom>
              <a:avLst/>
              <a:gdLst/>
              <a:ahLst/>
              <a:cxnLst/>
              <a:rect l="l" t="t" r="r" b="b"/>
              <a:pathLst>
                <a:path w="224" h="244" extrusionOk="0">
                  <a:moveTo>
                    <a:pt x="190" y="0"/>
                  </a:moveTo>
                  <a:cubicBezTo>
                    <a:pt x="120" y="54"/>
                    <a:pt x="50" y="87"/>
                    <a:pt x="1" y="124"/>
                  </a:cubicBezTo>
                  <a:cubicBezTo>
                    <a:pt x="1" y="157"/>
                    <a:pt x="1" y="190"/>
                    <a:pt x="34" y="206"/>
                  </a:cubicBezTo>
                  <a:cubicBezTo>
                    <a:pt x="34" y="227"/>
                    <a:pt x="50" y="227"/>
                    <a:pt x="67" y="243"/>
                  </a:cubicBezTo>
                  <a:cubicBezTo>
                    <a:pt x="104" y="243"/>
                    <a:pt x="153" y="227"/>
                    <a:pt x="190" y="190"/>
                  </a:cubicBezTo>
                  <a:cubicBezTo>
                    <a:pt x="223" y="157"/>
                    <a:pt x="223" y="103"/>
                    <a:pt x="207" y="54"/>
                  </a:cubicBezTo>
                  <a:cubicBezTo>
                    <a:pt x="207" y="37"/>
                    <a:pt x="207"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0" name="Google Shape;21710;p66"/>
            <p:cNvSpPr/>
            <p:nvPr/>
          </p:nvSpPr>
          <p:spPr>
            <a:xfrm>
              <a:off x="4119750" y="2786650"/>
              <a:ext cx="6000" cy="6575"/>
            </a:xfrm>
            <a:custGeom>
              <a:avLst/>
              <a:gdLst/>
              <a:ahLst/>
              <a:cxnLst/>
              <a:rect l="l" t="t" r="r" b="b"/>
              <a:pathLst>
                <a:path w="240" h="263" extrusionOk="0">
                  <a:moveTo>
                    <a:pt x="137" y="0"/>
                  </a:moveTo>
                  <a:cubicBezTo>
                    <a:pt x="103" y="0"/>
                    <a:pt x="71" y="19"/>
                    <a:pt x="50" y="50"/>
                  </a:cubicBezTo>
                  <a:cubicBezTo>
                    <a:pt x="0" y="100"/>
                    <a:pt x="0" y="186"/>
                    <a:pt x="50" y="236"/>
                  </a:cubicBezTo>
                  <a:cubicBezTo>
                    <a:pt x="50" y="236"/>
                    <a:pt x="66" y="256"/>
                    <a:pt x="87" y="256"/>
                  </a:cubicBezTo>
                  <a:cubicBezTo>
                    <a:pt x="95" y="260"/>
                    <a:pt x="104" y="263"/>
                    <a:pt x="114" y="263"/>
                  </a:cubicBezTo>
                  <a:cubicBezTo>
                    <a:pt x="143" y="263"/>
                    <a:pt x="178" y="243"/>
                    <a:pt x="206" y="203"/>
                  </a:cubicBezTo>
                  <a:cubicBezTo>
                    <a:pt x="239" y="170"/>
                    <a:pt x="239" y="116"/>
                    <a:pt x="223" y="83"/>
                  </a:cubicBezTo>
                  <a:cubicBezTo>
                    <a:pt x="223" y="67"/>
                    <a:pt x="223" y="50"/>
                    <a:pt x="206" y="30"/>
                  </a:cubicBezTo>
                  <a:cubicBezTo>
                    <a:pt x="184" y="9"/>
                    <a:pt x="160"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1" name="Google Shape;21711;p66"/>
            <p:cNvSpPr/>
            <p:nvPr/>
          </p:nvSpPr>
          <p:spPr>
            <a:xfrm>
              <a:off x="4101300" y="2707500"/>
              <a:ext cx="5575" cy="5700"/>
            </a:xfrm>
            <a:custGeom>
              <a:avLst/>
              <a:gdLst/>
              <a:ahLst/>
              <a:cxnLst/>
              <a:rect l="l" t="t" r="r" b="b"/>
              <a:pathLst>
                <a:path w="223" h="228" extrusionOk="0">
                  <a:moveTo>
                    <a:pt x="186" y="0"/>
                  </a:moveTo>
                  <a:cubicBezTo>
                    <a:pt x="120" y="37"/>
                    <a:pt x="50" y="70"/>
                    <a:pt x="0" y="103"/>
                  </a:cubicBezTo>
                  <a:lnTo>
                    <a:pt x="0" y="174"/>
                  </a:lnTo>
                  <a:cubicBezTo>
                    <a:pt x="17" y="190"/>
                    <a:pt x="50" y="207"/>
                    <a:pt x="66" y="227"/>
                  </a:cubicBezTo>
                  <a:cubicBezTo>
                    <a:pt x="136" y="227"/>
                    <a:pt x="206" y="190"/>
                    <a:pt x="223" y="103"/>
                  </a:cubicBezTo>
                  <a:cubicBezTo>
                    <a:pt x="223" y="87"/>
                    <a:pt x="223" y="54"/>
                    <a:pt x="206" y="21"/>
                  </a:cubicBezTo>
                  <a:lnTo>
                    <a:pt x="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2" name="Google Shape;21712;p66"/>
            <p:cNvSpPr/>
            <p:nvPr/>
          </p:nvSpPr>
          <p:spPr>
            <a:xfrm>
              <a:off x="4099125" y="2750900"/>
              <a:ext cx="5600" cy="6500"/>
            </a:xfrm>
            <a:custGeom>
              <a:avLst/>
              <a:gdLst/>
              <a:ahLst/>
              <a:cxnLst/>
              <a:rect l="l" t="t" r="r" b="b"/>
              <a:pathLst>
                <a:path w="224" h="260" extrusionOk="0">
                  <a:moveTo>
                    <a:pt x="137" y="0"/>
                  </a:moveTo>
                  <a:cubicBezTo>
                    <a:pt x="87" y="0"/>
                    <a:pt x="17" y="37"/>
                    <a:pt x="1" y="120"/>
                  </a:cubicBezTo>
                  <a:cubicBezTo>
                    <a:pt x="1" y="157"/>
                    <a:pt x="1" y="173"/>
                    <a:pt x="17" y="206"/>
                  </a:cubicBezTo>
                  <a:cubicBezTo>
                    <a:pt x="34" y="243"/>
                    <a:pt x="50" y="260"/>
                    <a:pt x="87" y="260"/>
                  </a:cubicBezTo>
                  <a:cubicBezTo>
                    <a:pt x="120" y="260"/>
                    <a:pt x="153" y="260"/>
                    <a:pt x="170" y="243"/>
                  </a:cubicBezTo>
                  <a:cubicBezTo>
                    <a:pt x="207" y="206"/>
                    <a:pt x="223" y="190"/>
                    <a:pt x="223" y="157"/>
                  </a:cubicBezTo>
                  <a:cubicBezTo>
                    <a:pt x="223" y="120"/>
                    <a:pt x="223" y="87"/>
                    <a:pt x="207" y="54"/>
                  </a:cubicBezTo>
                  <a:cubicBezTo>
                    <a:pt x="207" y="54"/>
                    <a:pt x="207" y="37"/>
                    <a:pt x="190" y="37"/>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3" name="Google Shape;21713;p66"/>
            <p:cNvSpPr/>
            <p:nvPr/>
          </p:nvSpPr>
          <p:spPr>
            <a:xfrm>
              <a:off x="3937200" y="2846575"/>
              <a:ext cx="6000" cy="4000"/>
            </a:xfrm>
            <a:custGeom>
              <a:avLst/>
              <a:gdLst/>
              <a:ahLst/>
              <a:cxnLst/>
              <a:rect l="l" t="t" r="r" b="b"/>
              <a:pathLst>
                <a:path w="240" h="160" extrusionOk="0">
                  <a:moveTo>
                    <a:pt x="117" y="0"/>
                  </a:moveTo>
                  <a:cubicBezTo>
                    <a:pt x="71" y="0"/>
                    <a:pt x="15" y="49"/>
                    <a:pt x="0" y="106"/>
                  </a:cubicBezTo>
                  <a:lnTo>
                    <a:pt x="0" y="160"/>
                  </a:lnTo>
                  <a:lnTo>
                    <a:pt x="223" y="160"/>
                  </a:lnTo>
                  <a:cubicBezTo>
                    <a:pt x="240" y="127"/>
                    <a:pt x="223" y="90"/>
                    <a:pt x="223" y="57"/>
                  </a:cubicBezTo>
                  <a:cubicBezTo>
                    <a:pt x="207" y="40"/>
                    <a:pt x="207" y="40"/>
                    <a:pt x="190" y="40"/>
                  </a:cubicBezTo>
                  <a:cubicBezTo>
                    <a:pt x="190" y="24"/>
                    <a:pt x="174"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4" name="Google Shape;21714;p66"/>
            <p:cNvSpPr/>
            <p:nvPr/>
          </p:nvSpPr>
          <p:spPr>
            <a:xfrm>
              <a:off x="4097375" y="2797675"/>
              <a:ext cx="5600" cy="6600"/>
            </a:xfrm>
            <a:custGeom>
              <a:avLst/>
              <a:gdLst/>
              <a:ahLst/>
              <a:cxnLst/>
              <a:rect l="l" t="t" r="r" b="b"/>
              <a:pathLst>
                <a:path w="224" h="264" extrusionOk="0">
                  <a:moveTo>
                    <a:pt x="137" y="1"/>
                  </a:moveTo>
                  <a:cubicBezTo>
                    <a:pt x="104" y="1"/>
                    <a:pt x="87" y="1"/>
                    <a:pt x="54" y="38"/>
                  </a:cubicBezTo>
                  <a:cubicBezTo>
                    <a:pt x="33" y="55"/>
                    <a:pt x="17" y="88"/>
                    <a:pt x="0" y="125"/>
                  </a:cubicBezTo>
                  <a:cubicBezTo>
                    <a:pt x="0" y="141"/>
                    <a:pt x="0" y="174"/>
                    <a:pt x="17" y="207"/>
                  </a:cubicBezTo>
                  <a:cubicBezTo>
                    <a:pt x="33" y="244"/>
                    <a:pt x="54" y="261"/>
                    <a:pt x="87" y="261"/>
                  </a:cubicBezTo>
                  <a:cubicBezTo>
                    <a:pt x="94" y="263"/>
                    <a:pt x="100" y="264"/>
                    <a:pt x="107" y="264"/>
                  </a:cubicBezTo>
                  <a:cubicBezTo>
                    <a:pt x="154" y="264"/>
                    <a:pt x="209" y="219"/>
                    <a:pt x="223" y="158"/>
                  </a:cubicBezTo>
                  <a:cubicBezTo>
                    <a:pt x="223" y="125"/>
                    <a:pt x="223" y="88"/>
                    <a:pt x="207" y="55"/>
                  </a:cubicBezTo>
                  <a:cubicBezTo>
                    <a:pt x="207" y="55"/>
                    <a:pt x="207" y="38"/>
                    <a:pt x="190" y="38"/>
                  </a:cubicBezTo>
                  <a:cubicBezTo>
                    <a:pt x="174" y="22"/>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5" name="Google Shape;21715;p66"/>
            <p:cNvSpPr/>
            <p:nvPr/>
          </p:nvSpPr>
          <p:spPr>
            <a:xfrm>
              <a:off x="4106850" y="2844350"/>
              <a:ext cx="6425" cy="6225"/>
            </a:xfrm>
            <a:custGeom>
              <a:avLst/>
              <a:gdLst/>
              <a:ahLst/>
              <a:cxnLst/>
              <a:rect l="l" t="t" r="r" b="b"/>
              <a:pathLst>
                <a:path w="257" h="249" extrusionOk="0">
                  <a:moveTo>
                    <a:pt x="130" y="0"/>
                  </a:moveTo>
                  <a:cubicBezTo>
                    <a:pt x="99" y="0"/>
                    <a:pt x="71" y="14"/>
                    <a:pt x="50" y="43"/>
                  </a:cubicBezTo>
                  <a:cubicBezTo>
                    <a:pt x="1" y="92"/>
                    <a:pt x="1" y="179"/>
                    <a:pt x="50" y="232"/>
                  </a:cubicBezTo>
                  <a:cubicBezTo>
                    <a:pt x="50" y="249"/>
                    <a:pt x="67" y="249"/>
                    <a:pt x="87" y="249"/>
                  </a:cubicBezTo>
                  <a:lnTo>
                    <a:pt x="137" y="249"/>
                  </a:lnTo>
                  <a:cubicBezTo>
                    <a:pt x="153" y="249"/>
                    <a:pt x="190" y="232"/>
                    <a:pt x="207" y="216"/>
                  </a:cubicBezTo>
                  <a:cubicBezTo>
                    <a:pt x="256" y="146"/>
                    <a:pt x="256" y="76"/>
                    <a:pt x="207" y="26"/>
                  </a:cubicBezTo>
                  <a:cubicBezTo>
                    <a:pt x="183" y="9"/>
                    <a:pt x="156"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6" name="Google Shape;21716;p66"/>
            <p:cNvSpPr/>
            <p:nvPr/>
          </p:nvSpPr>
          <p:spPr>
            <a:xfrm>
              <a:off x="4119325" y="2832200"/>
              <a:ext cx="6000" cy="6250"/>
            </a:xfrm>
            <a:custGeom>
              <a:avLst/>
              <a:gdLst/>
              <a:ahLst/>
              <a:cxnLst/>
              <a:rect l="l" t="t" r="r" b="b"/>
              <a:pathLst>
                <a:path w="240" h="250" extrusionOk="0">
                  <a:moveTo>
                    <a:pt x="134" y="0"/>
                  </a:moveTo>
                  <a:cubicBezTo>
                    <a:pt x="98" y="0"/>
                    <a:pt x="62" y="18"/>
                    <a:pt x="34" y="46"/>
                  </a:cubicBezTo>
                  <a:cubicBezTo>
                    <a:pt x="1" y="100"/>
                    <a:pt x="1" y="187"/>
                    <a:pt x="34" y="220"/>
                  </a:cubicBezTo>
                  <a:cubicBezTo>
                    <a:pt x="54" y="240"/>
                    <a:pt x="79" y="249"/>
                    <a:pt x="104" y="249"/>
                  </a:cubicBezTo>
                  <a:cubicBezTo>
                    <a:pt x="139" y="249"/>
                    <a:pt x="176" y="232"/>
                    <a:pt x="207" y="203"/>
                  </a:cubicBezTo>
                  <a:cubicBezTo>
                    <a:pt x="240" y="150"/>
                    <a:pt x="240" y="63"/>
                    <a:pt x="207"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7" name="Google Shape;21717;p66"/>
            <p:cNvSpPr/>
            <p:nvPr/>
          </p:nvSpPr>
          <p:spPr>
            <a:xfrm>
              <a:off x="4101300" y="2768100"/>
              <a:ext cx="5575" cy="6525"/>
            </a:xfrm>
            <a:custGeom>
              <a:avLst/>
              <a:gdLst/>
              <a:ahLst/>
              <a:cxnLst/>
              <a:rect l="l" t="t" r="r" b="b"/>
              <a:pathLst>
                <a:path w="223" h="261" extrusionOk="0">
                  <a:moveTo>
                    <a:pt x="136" y="1"/>
                  </a:moveTo>
                  <a:cubicBezTo>
                    <a:pt x="103" y="1"/>
                    <a:pt x="83" y="1"/>
                    <a:pt x="50" y="34"/>
                  </a:cubicBezTo>
                  <a:cubicBezTo>
                    <a:pt x="33" y="50"/>
                    <a:pt x="17" y="71"/>
                    <a:pt x="0" y="104"/>
                  </a:cubicBezTo>
                  <a:cubicBezTo>
                    <a:pt x="0" y="137"/>
                    <a:pt x="0" y="174"/>
                    <a:pt x="17" y="207"/>
                  </a:cubicBezTo>
                  <a:cubicBezTo>
                    <a:pt x="33" y="240"/>
                    <a:pt x="50" y="256"/>
                    <a:pt x="83" y="256"/>
                  </a:cubicBezTo>
                  <a:cubicBezTo>
                    <a:pt x="91" y="259"/>
                    <a:pt x="99" y="261"/>
                    <a:pt x="107" y="261"/>
                  </a:cubicBezTo>
                  <a:cubicBezTo>
                    <a:pt x="156" y="261"/>
                    <a:pt x="209" y="213"/>
                    <a:pt x="223" y="153"/>
                  </a:cubicBezTo>
                  <a:cubicBezTo>
                    <a:pt x="223" y="120"/>
                    <a:pt x="223" y="87"/>
                    <a:pt x="206" y="50"/>
                  </a:cubicBezTo>
                  <a:cubicBezTo>
                    <a:pt x="206" y="50"/>
                    <a:pt x="206" y="34"/>
                    <a:pt x="186" y="34"/>
                  </a:cubicBezTo>
                  <a:cubicBezTo>
                    <a:pt x="169"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8" name="Google Shape;21718;p66"/>
            <p:cNvSpPr/>
            <p:nvPr/>
          </p:nvSpPr>
          <p:spPr>
            <a:xfrm>
              <a:off x="3906700" y="2781325"/>
              <a:ext cx="6000" cy="6600"/>
            </a:xfrm>
            <a:custGeom>
              <a:avLst/>
              <a:gdLst/>
              <a:ahLst/>
              <a:cxnLst/>
              <a:rect l="l" t="t" r="r" b="b"/>
              <a:pathLst>
                <a:path w="240" h="264" extrusionOk="0">
                  <a:moveTo>
                    <a:pt x="116" y="0"/>
                  </a:moveTo>
                  <a:cubicBezTo>
                    <a:pt x="69" y="0"/>
                    <a:pt x="14" y="46"/>
                    <a:pt x="0" y="107"/>
                  </a:cubicBezTo>
                  <a:cubicBezTo>
                    <a:pt x="0" y="140"/>
                    <a:pt x="0" y="177"/>
                    <a:pt x="17" y="210"/>
                  </a:cubicBezTo>
                  <a:cubicBezTo>
                    <a:pt x="33" y="226"/>
                    <a:pt x="54" y="243"/>
                    <a:pt x="87" y="263"/>
                  </a:cubicBezTo>
                  <a:cubicBezTo>
                    <a:pt x="157" y="263"/>
                    <a:pt x="206" y="226"/>
                    <a:pt x="223" y="140"/>
                  </a:cubicBezTo>
                  <a:cubicBezTo>
                    <a:pt x="239" y="107"/>
                    <a:pt x="223" y="90"/>
                    <a:pt x="206" y="57"/>
                  </a:cubicBezTo>
                  <a:cubicBezTo>
                    <a:pt x="206" y="36"/>
                    <a:pt x="206" y="36"/>
                    <a:pt x="190" y="36"/>
                  </a:cubicBezTo>
                  <a:cubicBezTo>
                    <a:pt x="190" y="20"/>
                    <a:pt x="173" y="4"/>
                    <a:pt x="136" y="4"/>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9" name="Google Shape;21719;p66"/>
            <p:cNvSpPr/>
            <p:nvPr/>
          </p:nvSpPr>
          <p:spPr>
            <a:xfrm>
              <a:off x="3908450" y="2844000"/>
              <a:ext cx="6000" cy="6350"/>
            </a:xfrm>
            <a:custGeom>
              <a:avLst/>
              <a:gdLst/>
              <a:ahLst/>
              <a:cxnLst/>
              <a:rect l="l" t="t" r="r" b="b"/>
              <a:pathLst>
                <a:path w="240" h="254" extrusionOk="0">
                  <a:moveTo>
                    <a:pt x="117" y="0"/>
                  </a:moveTo>
                  <a:cubicBezTo>
                    <a:pt x="70" y="0"/>
                    <a:pt x="15" y="49"/>
                    <a:pt x="0" y="106"/>
                  </a:cubicBezTo>
                  <a:cubicBezTo>
                    <a:pt x="0" y="143"/>
                    <a:pt x="0" y="176"/>
                    <a:pt x="17" y="193"/>
                  </a:cubicBezTo>
                  <a:cubicBezTo>
                    <a:pt x="33" y="230"/>
                    <a:pt x="50" y="246"/>
                    <a:pt x="87" y="246"/>
                  </a:cubicBezTo>
                  <a:cubicBezTo>
                    <a:pt x="96" y="251"/>
                    <a:pt x="106" y="253"/>
                    <a:pt x="115" y="253"/>
                  </a:cubicBezTo>
                  <a:cubicBezTo>
                    <a:pt x="138" y="253"/>
                    <a:pt x="158" y="242"/>
                    <a:pt x="169" y="230"/>
                  </a:cubicBezTo>
                  <a:cubicBezTo>
                    <a:pt x="206" y="209"/>
                    <a:pt x="223" y="176"/>
                    <a:pt x="223" y="143"/>
                  </a:cubicBezTo>
                  <a:cubicBezTo>
                    <a:pt x="239" y="106"/>
                    <a:pt x="223" y="73"/>
                    <a:pt x="206" y="57"/>
                  </a:cubicBezTo>
                  <a:cubicBezTo>
                    <a:pt x="206" y="40"/>
                    <a:pt x="206" y="40"/>
                    <a:pt x="190" y="24"/>
                  </a:cubicBezTo>
                  <a:cubicBezTo>
                    <a:pt x="190" y="3"/>
                    <a:pt x="15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0" name="Google Shape;21720;p66"/>
            <p:cNvSpPr/>
            <p:nvPr/>
          </p:nvSpPr>
          <p:spPr>
            <a:xfrm>
              <a:off x="3923900" y="2845100"/>
              <a:ext cx="6000" cy="5475"/>
            </a:xfrm>
            <a:custGeom>
              <a:avLst/>
              <a:gdLst/>
              <a:ahLst/>
              <a:cxnLst/>
              <a:rect l="l" t="t" r="r" b="b"/>
              <a:pathLst>
                <a:path w="240" h="219" extrusionOk="0">
                  <a:moveTo>
                    <a:pt x="135" y="0"/>
                  </a:moveTo>
                  <a:cubicBezTo>
                    <a:pt x="120" y="0"/>
                    <a:pt x="104" y="5"/>
                    <a:pt x="87" y="13"/>
                  </a:cubicBezTo>
                  <a:cubicBezTo>
                    <a:pt x="34" y="29"/>
                    <a:pt x="1" y="99"/>
                    <a:pt x="17" y="165"/>
                  </a:cubicBezTo>
                  <a:cubicBezTo>
                    <a:pt x="17" y="186"/>
                    <a:pt x="34" y="202"/>
                    <a:pt x="34" y="219"/>
                  </a:cubicBezTo>
                  <a:lnTo>
                    <a:pt x="190" y="219"/>
                  </a:lnTo>
                  <a:cubicBezTo>
                    <a:pt x="223" y="186"/>
                    <a:pt x="240" y="132"/>
                    <a:pt x="223" y="83"/>
                  </a:cubicBezTo>
                  <a:cubicBezTo>
                    <a:pt x="223" y="46"/>
                    <a:pt x="207" y="29"/>
                    <a:pt x="207" y="29"/>
                  </a:cubicBezTo>
                  <a:cubicBezTo>
                    <a:pt x="190" y="13"/>
                    <a:pt x="190" y="13"/>
                    <a:pt x="170" y="13"/>
                  </a:cubicBezTo>
                  <a:cubicBezTo>
                    <a:pt x="161" y="5"/>
                    <a:pt x="14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1" name="Google Shape;21721;p66"/>
            <p:cNvSpPr/>
            <p:nvPr/>
          </p:nvSpPr>
          <p:spPr>
            <a:xfrm>
              <a:off x="3947500" y="2786150"/>
              <a:ext cx="6000" cy="6400"/>
            </a:xfrm>
            <a:custGeom>
              <a:avLst/>
              <a:gdLst/>
              <a:ahLst/>
              <a:cxnLst/>
              <a:rect l="l" t="t" r="r" b="b"/>
              <a:pathLst>
                <a:path w="240" h="256" extrusionOk="0">
                  <a:moveTo>
                    <a:pt x="153" y="0"/>
                  </a:moveTo>
                  <a:cubicBezTo>
                    <a:pt x="120" y="0"/>
                    <a:pt x="104" y="0"/>
                    <a:pt x="87" y="17"/>
                  </a:cubicBezTo>
                  <a:cubicBezTo>
                    <a:pt x="50" y="33"/>
                    <a:pt x="17" y="70"/>
                    <a:pt x="17" y="103"/>
                  </a:cubicBezTo>
                  <a:cubicBezTo>
                    <a:pt x="1" y="136"/>
                    <a:pt x="17" y="173"/>
                    <a:pt x="34" y="206"/>
                  </a:cubicBezTo>
                  <a:cubicBezTo>
                    <a:pt x="34" y="223"/>
                    <a:pt x="71" y="239"/>
                    <a:pt x="104" y="256"/>
                  </a:cubicBezTo>
                  <a:cubicBezTo>
                    <a:pt x="153" y="256"/>
                    <a:pt x="207" y="223"/>
                    <a:pt x="223" y="153"/>
                  </a:cubicBezTo>
                  <a:cubicBezTo>
                    <a:pt x="223" y="153"/>
                    <a:pt x="240" y="153"/>
                    <a:pt x="240" y="136"/>
                  </a:cubicBezTo>
                  <a:cubicBezTo>
                    <a:pt x="240" y="103"/>
                    <a:pt x="223" y="50"/>
                    <a:pt x="207" y="17"/>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2" name="Google Shape;21722;p66"/>
            <p:cNvSpPr/>
            <p:nvPr/>
          </p:nvSpPr>
          <p:spPr>
            <a:xfrm>
              <a:off x="3952650" y="2848400"/>
              <a:ext cx="5200" cy="2175"/>
            </a:xfrm>
            <a:custGeom>
              <a:avLst/>
              <a:gdLst/>
              <a:ahLst/>
              <a:cxnLst/>
              <a:rect l="l" t="t" r="r" b="b"/>
              <a:pathLst>
                <a:path w="208" h="87" extrusionOk="0">
                  <a:moveTo>
                    <a:pt x="71" y="0"/>
                  </a:moveTo>
                  <a:cubicBezTo>
                    <a:pt x="34" y="17"/>
                    <a:pt x="17" y="54"/>
                    <a:pt x="1" y="87"/>
                  </a:cubicBezTo>
                  <a:lnTo>
                    <a:pt x="207" y="87"/>
                  </a:lnTo>
                  <a:cubicBezTo>
                    <a:pt x="207" y="54"/>
                    <a:pt x="207" y="33"/>
                    <a:pt x="191" y="17"/>
                  </a:cubicBezTo>
                  <a:cubicBezTo>
                    <a:pt x="174"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3" name="Google Shape;21723;p66"/>
            <p:cNvSpPr/>
            <p:nvPr/>
          </p:nvSpPr>
          <p:spPr>
            <a:xfrm>
              <a:off x="3912250" y="2797100"/>
              <a:ext cx="6125" cy="6575"/>
            </a:xfrm>
            <a:custGeom>
              <a:avLst/>
              <a:gdLst/>
              <a:ahLst/>
              <a:cxnLst/>
              <a:rect l="l" t="t" r="r" b="b"/>
              <a:pathLst>
                <a:path w="245" h="263" extrusionOk="0">
                  <a:moveTo>
                    <a:pt x="135" y="1"/>
                  </a:moveTo>
                  <a:cubicBezTo>
                    <a:pt x="125" y="1"/>
                    <a:pt x="115" y="3"/>
                    <a:pt x="104" y="7"/>
                  </a:cubicBezTo>
                  <a:cubicBezTo>
                    <a:pt x="71" y="7"/>
                    <a:pt x="54" y="24"/>
                    <a:pt x="38" y="61"/>
                  </a:cubicBezTo>
                  <a:cubicBezTo>
                    <a:pt x="17" y="78"/>
                    <a:pt x="1" y="111"/>
                    <a:pt x="1" y="127"/>
                  </a:cubicBezTo>
                  <a:cubicBezTo>
                    <a:pt x="1" y="164"/>
                    <a:pt x="17" y="214"/>
                    <a:pt x="38" y="230"/>
                  </a:cubicBezTo>
                  <a:cubicBezTo>
                    <a:pt x="59" y="253"/>
                    <a:pt x="84" y="263"/>
                    <a:pt x="108" y="263"/>
                  </a:cubicBezTo>
                  <a:cubicBezTo>
                    <a:pt x="140" y="263"/>
                    <a:pt x="171" y="244"/>
                    <a:pt x="190" y="214"/>
                  </a:cubicBezTo>
                  <a:cubicBezTo>
                    <a:pt x="244" y="164"/>
                    <a:pt x="244" y="78"/>
                    <a:pt x="190" y="24"/>
                  </a:cubicBezTo>
                  <a:cubicBezTo>
                    <a:pt x="179" y="12"/>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4" name="Google Shape;21724;p66"/>
            <p:cNvSpPr/>
            <p:nvPr/>
          </p:nvSpPr>
          <p:spPr>
            <a:xfrm>
              <a:off x="3914000" y="2814075"/>
              <a:ext cx="6000" cy="6425"/>
            </a:xfrm>
            <a:custGeom>
              <a:avLst/>
              <a:gdLst/>
              <a:ahLst/>
              <a:cxnLst/>
              <a:rect l="l" t="t" r="r" b="b"/>
              <a:pathLst>
                <a:path w="240" h="257" extrusionOk="0">
                  <a:moveTo>
                    <a:pt x="153" y="0"/>
                  </a:moveTo>
                  <a:cubicBezTo>
                    <a:pt x="87" y="0"/>
                    <a:pt x="17" y="33"/>
                    <a:pt x="17" y="104"/>
                  </a:cubicBezTo>
                  <a:cubicBezTo>
                    <a:pt x="1" y="137"/>
                    <a:pt x="1" y="170"/>
                    <a:pt x="17" y="207"/>
                  </a:cubicBezTo>
                  <a:cubicBezTo>
                    <a:pt x="34" y="240"/>
                    <a:pt x="71" y="256"/>
                    <a:pt x="87" y="256"/>
                  </a:cubicBezTo>
                  <a:cubicBezTo>
                    <a:pt x="153" y="256"/>
                    <a:pt x="207" y="223"/>
                    <a:pt x="223" y="153"/>
                  </a:cubicBezTo>
                  <a:cubicBezTo>
                    <a:pt x="240" y="120"/>
                    <a:pt x="223" y="87"/>
                    <a:pt x="223" y="50"/>
                  </a:cubicBezTo>
                  <a:cubicBezTo>
                    <a:pt x="207" y="50"/>
                    <a:pt x="207" y="33"/>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5" name="Google Shape;21725;p66"/>
            <p:cNvSpPr/>
            <p:nvPr/>
          </p:nvSpPr>
          <p:spPr>
            <a:xfrm>
              <a:off x="3919975" y="2719975"/>
              <a:ext cx="5600" cy="6500"/>
            </a:xfrm>
            <a:custGeom>
              <a:avLst/>
              <a:gdLst/>
              <a:ahLst/>
              <a:cxnLst/>
              <a:rect l="l" t="t" r="r" b="b"/>
              <a:pathLst>
                <a:path w="224" h="260" extrusionOk="0">
                  <a:moveTo>
                    <a:pt x="141" y="0"/>
                  </a:moveTo>
                  <a:cubicBezTo>
                    <a:pt x="88" y="0"/>
                    <a:pt x="17" y="37"/>
                    <a:pt x="1" y="103"/>
                  </a:cubicBezTo>
                  <a:cubicBezTo>
                    <a:pt x="1" y="140"/>
                    <a:pt x="1" y="173"/>
                    <a:pt x="17" y="206"/>
                  </a:cubicBezTo>
                  <a:cubicBezTo>
                    <a:pt x="38" y="244"/>
                    <a:pt x="55" y="260"/>
                    <a:pt x="88" y="260"/>
                  </a:cubicBezTo>
                  <a:cubicBezTo>
                    <a:pt x="121" y="260"/>
                    <a:pt x="141" y="260"/>
                    <a:pt x="174" y="244"/>
                  </a:cubicBezTo>
                  <a:cubicBezTo>
                    <a:pt x="191" y="206"/>
                    <a:pt x="207" y="190"/>
                    <a:pt x="224" y="157"/>
                  </a:cubicBezTo>
                  <a:cubicBezTo>
                    <a:pt x="224" y="120"/>
                    <a:pt x="224" y="87"/>
                    <a:pt x="207" y="54"/>
                  </a:cubicBezTo>
                  <a:cubicBezTo>
                    <a:pt x="207" y="54"/>
                    <a:pt x="207" y="37"/>
                    <a:pt x="191" y="37"/>
                  </a:cubicBezTo>
                  <a:cubicBezTo>
                    <a:pt x="174" y="17"/>
                    <a:pt x="158"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6" name="Google Shape;21726;p66"/>
            <p:cNvSpPr/>
            <p:nvPr/>
          </p:nvSpPr>
          <p:spPr>
            <a:xfrm>
              <a:off x="4021825" y="2846575"/>
              <a:ext cx="5600" cy="4000"/>
            </a:xfrm>
            <a:custGeom>
              <a:avLst/>
              <a:gdLst/>
              <a:ahLst/>
              <a:cxnLst/>
              <a:rect l="l" t="t" r="r" b="b"/>
              <a:pathLst>
                <a:path w="224" h="160" extrusionOk="0">
                  <a:moveTo>
                    <a:pt x="111" y="0"/>
                  </a:moveTo>
                  <a:cubicBezTo>
                    <a:pt x="55" y="0"/>
                    <a:pt x="15" y="49"/>
                    <a:pt x="0" y="106"/>
                  </a:cubicBezTo>
                  <a:lnTo>
                    <a:pt x="0" y="160"/>
                  </a:lnTo>
                  <a:lnTo>
                    <a:pt x="223" y="160"/>
                  </a:lnTo>
                  <a:cubicBezTo>
                    <a:pt x="223" y="127"/>
                    <a:pt x="223" y="90"/>
                    <a:pt x="207" y="57"/>
                  </a:cubicBezTo>
                  <a:cubicBezTo>
                    <a:pt x="207" y="40"/>
                    <a:pt x="190" y="40"/>
                    <a:pt x="190" y="40"/>
                  </a:cubicBezTo>
                  <a:cubicBezTo>
                    <a:pt x="169" y="24"/>
                    <a:pt x="153" y="3"/>
                    <a:pt x="136" y="3"/>
                  </a:cubicBezTo>
                  <a:cubicBezTo>
                    <a:pt x="128" y="1"/>
                    <a:pt x="119"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7" name="Google Shape;21727;p66"/>
            <p:cNvSpPr/>
            <p:nvPr/>
          </p:nvSpPr>
          <p:spPr>
            <a:xfrm>
              <a:off x="4200850" y="2815650"/>
              <a:ext cx="6125" cy="6350"/>
            </a:xfrm>
            <a:custGeom>
              <a:avLst/>
              <a:gdLst/>
              <a:ahLst/>
              <a:cxnLst/>
              <a:rect l="l" t="t" r="r" b="b"/>
              <a:pathLst>
                <a:path w="245" h="254" extrusionOk="0">
                  <a:moveTo>
                    <a:pt x="132" y="0"/>
                  </a:moveTo>
                  <a:cubicBezTo>
                    <a:pt x="76" y="0"/>
                    <a:pt x="35" y="49"/>
                    <a:pt x="17" y="107"/>
                  </a:cubicBezTo>
                  <a:cubicBezTo>
                    <a:pt x="1" y="144"/>
                    <a:pt x="17" y="177"/>
                    <a:pt x="38" y="210"/>
                  </a:cubicBezTo>
                  <a:cubicBezTo>
                    <a:pt x="54" y="230"/>
                    <a:pt x="71" y="247"/>
                    <a:pt x="87" y="247"/>
                  </a:cubicBezTo>
                  <a:cubicBezTo>
                    <a:pt x="97" y="252"/>
                    <a:pt x="107" y="254"/>
                    <a:pt x="117" y="254"/>
                  </a:cubicBezTo>
                  <a:cubicBezTo>
                    <a:pt x="140" y="254"/>
                    <a:pt x="162" y="242"/>
                    <a:pt x="174" y="230"/>
                  </a:cubicBezTo>
                  <a:cubicBezTo>
                    <a:pt x="207" y="210"/>
                    <a:pt x="224" y="177"/>
                    <a:pt x="224" y="144"/>
                  </a:cubicBezTo>
                  <a:cubicBezTo>
                    <a:pt x="244" y="107"/>
                    <a:pt x="244" y="74"/>
                    <a:pt x="224" y="57"/>
                  </a:cubicBezTo>
                  <a:cubicBezTo>
                    <a:pt x="207" y="41"/>
                    <a:pt x="207" y="41"/>
                    <a:pt x="207" y="24"/>
                  </a:cubicBezTo>
                  <a:lnTo>
                    <a:pt x="191" y="24"/>
                  </a:lnTo>
                  <a:cubicBezTo>
                    <a:pt x="174" y="3"/>
                    <a:pt x="174" y="3"/>
                    <a:pt x="158"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8" name="Google Shape;21728;p66"/>
            <p:cNvSpPr/>
            <p:nvPr/>
          </p:nvSpPr>
          <p:spPr>
            <a:xfrm>
              <a:off x="4191900" y="2735025"/>
              <a:ext cx="5575" cy="6500"/>
            </a:xfrm>
            <a:custGeom>
              <a:avLst/>
              <a:gdLst/>
              <a:ahLst/>
              <a:cxnLst/>
              <a:rect l="l" t="t" r="r" b="b"/>
              <a:pathLst>
                <a:path w="223" h="260" extrusionOk="0">
                  <a:moveTo>
                    <a:pt x="136" y="0"/>
                  </a:moveTo>
                  <a:cubicBezTo>
                    <a:pt x="120" y="0"/>
                    <a:pt x="87" y="0"/>
                    <a:pt x="66" y="17"/>
                  </a:cubicBezTo>
                  <a:cubicBezTo>
                    <a:pt x="33" y="33"/>
                    <a:pt x="17" y="70"/>
                    <a:pt x="0" y="103"/>
                  </a:cubicBezTo>
                  <a:cubicBezTo>
                    <a:pt x="0" y="136"/>
                    <a:pt x="0" y="173"/>
                    <a:pt x="17" y="206"/>
                  </a:cubicBezTo>
                  <a:cubicBezTo>
                    <a:pt x="33" y="239"/>
                    <a:pt x="50" y="260"/>
                    <a:pt x="87" y="260"/>
                  </a:cubicBezTo>
                  <a:cubicBezTo>
                    <a:pt x="136" y="260"/>
                    <a:pt x="190" y="223"/>
                    <a:pt x="223" y="157"/>
                  </a:cubicBezTo>
                  <a:cubicBezTo>
                    <a:pt x="223" y="103"/>
                    <a:pt x="223" y="54"/>
                    <a:pt x="190" y="33"/>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9" name="Google Shape;21729;p66"/>
            <p:cNvSpPr/>
            <p:nvPr/>
          </p:nvSpPr>
          <p:spPr>
            <a:xfrm>
              <a:off x="4196125" y="2797375"/>
              <a:ext cx="6500" cy="6525"/>
            </a:xfrm>
            <a:custGeom>
              <a:avLst/>
              <a:gdLst/>
              <a:ahLst/>
              <a:cxnLst/>
              <a:rect l="l" t="t" r="r" b="b"/>
              <a:pathLst>
                <a:path w="260" h="261" extrusionOk="0">
                  <a:moveTo>
                    <a:pt x="142" y="1"/>
                  </a:moveTo>
                  <a:cubicBezTo>
                    <a:pt x="127" y="1"/>
                    <a:pt x="114" y="5"/>
                    <a:pt x="103" y="13"/>
                  </a:cubicBezTo>
                  <a:cubicBezTo>
                    <a:pt x="37" y="34"/>
                    <a:pt x="0" y="116"/>
                    <a:pt x="21" y="170"/>
                  </a:cubicBezTo>
                  <a:cubicBezTo>
                    <a:pt x="35" y="228"/>
                    <a:pt x="82" y="260"/>
                    <a:pt x="129" y="260"/>
                  </a:cubicBezTo>
                  <a:cubicBezTo>
                    <a:pt x="138" y="260"/>
                    <a:pt x="148" y="259"/>
                    <a:pt x="157" y="256"/>
                  </a:cubicBezTo>
                  <a:cubicBezTo>
                    <a:pt x="227" y="219"/>
                    <a:pt x="260" y="153"/>
                    <a:pt x="243" y="83"/>
                  </a:cubicBezTo>
                  <a:cubicBezTo>
                    <a:pt x="227" y="67"/>
                    <a:pt x="227" y="50"/>
                    <a:pt x="206" y="34"/>
                  </a:cubicBezTo>
                  <a:cubicBezTo>
                    <a:pt x="206" y="13"/>
                    <a:pt x="190" y="13"/>
                    <a:pt x="190" y="13"/>
                  </a:cubicBezTo>
                  <a:cubicBezTo>
                    <a:pt x="173" y="5"/>
                    <a:pt x="157"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0" name="Google Shape;21730;p66"/>
            <p:cNvSpPr/>
            <p:nvPr/>
          </p:nvSpPr>
          <p:spPr>
            <a:xfrm>
              <a:off x="4188400" y="2828725"/>
              <a:ext cx="6100" cy="6400"/>
            </a:xfrm>
            <a:custGeom>
              <a:avLst/>
              <a:gdLst/>
              <a:ahLst/>
              <a:cxnLst/>
              <a:rect l="l" t="t" r="r" b="b"/>
              <a:pathLst>
                <a:path w="244" h="256" extrusionOk="0">
                  <a:moveTo>
                    <a:pt x="132" y="0"/>
                  </a:moveTo>
                  <a:cubicBezTo>
                    <a:pt x="101" y="0"/>
                    <a:pt x="66" y="19"/>
                    <a:pt x="37" y="49"/>
                  </a:cubicBezTo>
                  <a:cubicBezTo>
                    <a:pt x="0" y="99"/>
                    <a:pt x="0" y="185"/>
                    <a:pt x="37" y="223"/>
                  </a:cubicBezTo>
                  <a:cubicBezTo>
                    <a:pt x="54" y="239"/>
                    <a:pt x="70" y="256"/>
                    <a:pt x="87" y="256"/>
                  </a:cubicBezTo>
                  <a:cubicBezTo>
                    <a:pt x="124" y="256"/>
                    <a:pt x="173" y="239"/>
                    <a:pt x="190" y="202"/>
                  </a:cubicBezTo>
                  <a:cubicBezTo>
                    <a:pt x="227" y="169"/>
                    <a:pt x="243" y="119"/>
                    <a:pt x="227" y="66"/>
                  </a:cubicBezTo>
                  <a:cubicBezTo>
                    <a:pt x="227" y="49"/>
                    <a:pt x="206"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1" name="Google Shape;21731;p66"/>
            <p:cNvSpPr/>
            <p:nvPr/>
          </p:nvSpPr>
          <p:spPr>
            <a:xfrm>
              <a:off x="4093050" y="2845000"/>
              <a:ext cx="6100" cy="5575"/>
            </a:xfrm>
            <a:custGeom>
              <a:avLst/>
              <a:gdLst/>
              <a:ahLst/>
              <a:cxnLst/>
              <a:rect l="l" t="t" r="r" b="b"/>
              <a:pathLst>
                <a:path w="244" h="223" extrusionOk="0">
                  <a:moveTo>
                    <a:pt x="157" y="0"/>
                  </a:moveTo>
                  <a:cubicBezTo>
                    <a:pt x="87" y="0"/>
                    <a:pt x="37" y="33"/>
                    <a:pt x="21" y="120"/>
                  </a:cubicBezTo>
                  <a:cubicBezTo>
                    <a:pt x="0" y="136"/>
                    <a:pt x="21" y="169"/>
                    <a:pt x="21" y="206"/>
                  </a:cubicBezTo>
                  <a:cubicBezTo>
                    <a:pt x="37" y="206"/>
                    <a:pt x="37" y="223"/>
                    <a:pt x="37" y="223"/>
                  </a:cubicBezTo>
                  <a:lnTo>
                    <a:pt x="190" y="223"/>
                  </a:lnTo>
                  <a:cubicBezTo>
                    <a:pt x="206" y="206"/>
                    <a:pt x="227" y="190"/>
                    <a:pt x="227" y="153"/>
                  </a:cubicBezTo>
                  <a:cubicBezTo>
                    <a:pt x="244" y="120"/>
                    <a:pt x="244" y="87"/>
                    <a:pt x="227" y="50"/>
                  </a:cubicBezTo>
                  <a:cubicBezTo>
                    <a:pt x="206" y="50"/>
                    <a:pt x="206" y="33"/>
                    <a:pt x="206" y="33"/>
                  </a:cubicBez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2" name="Google Shape;21732;p66"/>
            <p:cNvSpPr/>
            <p:nvPr/>
          </p:nvSpPr>
          <p:spPr>
            <a:xfrm>
              <a:off x="4121900" y="2847575"/>
              <a:ext cx="5600" cy="3000"/>
            </a:xfrm>
            <a:custGeom>
              <a:avLst/>
              <a:gdLst/>
              <a:ahLst/>
              <a:cxnLst/>
              <a:rect l="l" t="t" r="r" b="b"/>
              <a:pathLst>
                <a:path w="224" h="120" extrusionOk="0">
                  <a:moveTo>
                    <a:pt x="137" y="0"/>
                  </a:moveTo>
                  <a:cubicBezTo>
                    <a:pt x="67" y="0"/>
                    <a:pt x="17" y="50"/>
                    <a:pt x="1" y="120"/>
                  </a:cubicBezTo>
                  <a:lnTo>
                    <a:pt x="223" y="120"/>
                  </a:lnTo>
                  <a:cubicBezTo>
                    <a:pt x="223" y="103"/>
                    <a:pt x="223" y="66"/>
                    <a:pt x="207" y="50"/>
                  </a:cubicBezTo>
                  <a:lnTo>
                    <a:pt x="186"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3" name="Google Shape;21733;p66"/>
            <p:cNvSpPr/>
            <p:nvPr/>
          </p:nvSpPr>
          <p:spPr>
            <a:xfrm>
              <a:off x="3918350" y="2766775"/>
              <a:ext cx="5575" cy="6500"/>
            </a:xfrm>
            <a:custGeom>
              <a:avLst/>
              <a:gdLst/>
              <a:ahLst/>
              <a:cxnLst/>
              <a:rect l="l" t="t" r="r" b="b"/>
              <a:pathLst>
                <a:path w="223" h="260" extrusionOk="0">
                  <a:moveTo>
                    <a:pt x="136" y="0"/>
                  </a:moveTo>
                  <a:cubicBezTo>
                    <a:pt x="103" y="0"/>
                    <a:pt x="82" y="0"/>
                    <a:pt x="49" y="21"/>
                  </a:cubicBezTo>
                  <a:cubicBezTo>
                    <a:pt x="16" y="54"/>
                    <a:pt x="0" y="70"/>
                    <a:pt x="0" y="103"/>
                  </a:cubicBezTo>
                  <a:cubicBezTo>
                    <a:pt x="0" y="140"/>
                    <a:pt x="0" y="173"/>
                    <a:pt x="16" y="206"/>
                  </a:cubicBezTo>
                  <a:cubicBezTo>
                    <a:pt x="33" y="243"/>
                    <a:pt x="49" y="260"/>
                    <a:pt x="82" y="260"/>
                  </a:cubicBezTo>
                  <a:cubicBezTo>
                    <a:pt x="136" y="260"/>
                    <a:pt x="206" y="227"/>
                    <a:pt x="223" y="157"/>
                  </a:cubicBezTo>
                  <a:cubicBezTo>
                    <a:pt x="223" y="124"/>
                    <a:pt x="223" y="87"/>
                    <a:pt x="206" y="54"/>
                  </a:cubicBezTo>
                  <a:lnTo>
                    <a:pt x="186" y="37"/>
                  </a:lnTo>
                  <a:cubicBezTo>
                    <a:pt x="169" y="21"/>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4" name="Google Shape;21734;p66"/>
            <p:cNvSpPr/>
            <p:nvPr/>
          </p:nvSpPr>
          <p:spPr>
            <a:xfrm>
              <a:off x="3961625" y="2773775"/>
              <a:ext cx="6100" cy="6725"/>
            </a:xfrm>
            <a:custGeom>
              <a:avLst/>
              <a:gdLst/>
              <a:ahLst/>
              <a:cxnLst/>
              <a:rect l="l" t="t" r="r" b="b"/>
              <a:pathLst>
                <a:path w="244" h="269" extrusionOk="0">
                  <a:moveTo>
                    <a:pt x="138" y="0"/>
                  </a:moveTo>
                  <a:cubicBezTo>
                    <a:pt x="123" y="0"/>
                    <a:pt x="106" y="5"/>
                    <a:pt x="87" y="13"/>
                  </a:cubicBezTo>
                  <a:cubicBezTo>
                    <a:pt x="38" y="29"/>
                    <a:pt x="1" y="116"/>
                    <a:pt x="21" y="186"/>
                  </a:cubicBezTo>
                  <a:cubicBezTo>
                    <a:pt x="21" y="202"/>
                    <a:pt x="38" y="235"/>
                    <a:pt x="71" y="256"/>
                  </a:cubicBezTo>
                  <a:cubicBezTo>
                    <a:pt x="87" y="264"/>
                    <a:pt x="101" y="268"/>
                    <a:pt x="114" y="268"/>
                  </a:cubicBezTo>
                  <a:cubicBezTo>
                    <a:pt x="127" y="268"/>
                    <a:pt x="141" y="264"/>
                    <a:pt x="157" y="256"/>
                  </a:cubicBezTo>
                  <a:cubicBezTo>
                    <a:pt x="190" y="235"/>
                    <a:pt x="207" y="219"/>
                    <a:pt x="227" y="186"/>
                  </a:cubicBezTo>
                  <a:cubicBezTo>
                    <a:pt x="244" y="153"/>
                    <a:pt x="244" y="116"/>
                    <a:pt x="244" y="83"/>
                  </a:cubicBezTo>
                  <a:cubicBezTo>
                    <a:pt x="227" y="66"/>
                    <a:pt x="227" y="50"/>
                    <a:pt x="207" y="29"/>
                  </a:cubicBezTo>
                  <a:cubicBezTo>
                    <a:pt x="190" y="29"/>
                    <a:pt x="190" y="13"/>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5" name="Google Shape;21735;p66"/>
            <p:cNvSpPr/>
            <p:nvPr/>
          </p:nvSpPr>
          <p:spPr>
            <a:xfrm>
              <a:off x="3964200" y="2790350"/>
              <a:ext cx="6100" cy="6200"/>
            </a:xfrm>
            <a:custGeom>
              <a:avLst/>
              <a:gdLst/>
              <a:ahLst/>
              <a:cxnLst/>
              <a:rect l="l" t="t" r="r" b="b"/>
              <a:pathLst>
                <a:path w="244" h="248" extrusionOk="0">
                  <a:moveTo>
                    <a:pt x="128" y="1"/>
                  </a:moveTo>
                  <a:cubicBezTo>
                    <a:pt x="73" y="1"/>
                    <a:pt x="35" y="49"/>
                    <a:pt x="21" y="108"/>
                  </a:cubicBezTo>
                  <a:cubicBezTo>
                    <a:pt x="1" y="141"/>
                    <a:pt x="21" y="174"/>
                    <a:pt x="21" y="191"/>
                  </a:cubicBezTo>
                  <a:cubicBezTo>
                    <a:pt x="38" y="228"/>
                    <a:pt x="71" y="244"/>
                    <a:pt x="87" y="244"/>
                  </a:cubicBezTo>
                  <a:cubicBezTo>
                    <a:pt x="96" y="247"/>
                    <a:pt x="106" y="248"/>
                    <a:pt x="115" y="248"/>
                  </a:cubicBezTo>
                  <a:cubicBezTo>
                    <a:pt x="175" y="248"/>
                    <a:pt x="227" y="202"/>
                    <a:pt x="227" y="141"/>
                  </a:cubicBezTo>
                  <a:cubicBezTo>
                    <a:pt x="244" y="108"/>
                    <a:pt x="244" y="71"/>
                    <a:pt x="227" y="55"/>
                  </a:cubicBezTo>
                  <a:cubicBezTo>
                    <a:pt x="207" y="38"/>
                    <a:pt x="207" y="38"/>
                    <a:pt x="207" y="22"/>
                  </a:cubicBezTo>
                  <a:cubicBezTo>
                    <a:pt x="190" y="5"/>
                    <a:pt x="174" y="5"/>
                    <a:pt x="157"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6" name="Google Shape;21736;p66"/>
            <p:cNvSpPr/>
            <p:nvPr/>
          </p:nvSpPr>
          <p:spPr>
            <a:xfrm>
              <a:off x="3965550" y="2745425"/>
              <a:ext cx="6000" cy="6725"/>
            </a:xfrm>
            <a:custGeom>
              <a:avLst/>
              <a:gdLst/>
              <a:ahLst/>
              <a:cxnLst/>
              <a:rect l="l" t="t" r="r" b="b"/>
              <a:pathLst>
                <a:path w="240" h="269" extrusionOk="0">
                  <a:moveTo>
                    <a:pt x="135" y="1"/>
                  </a:moveTo>
                  <a:cubicBezTo>
                    <a:pt x="120" y="1"/>
                    <a:pt x="103" y="5"/>
                    <a:pt x="87" y="13"/>
                  </a:cubicBezTo>
                  <a:cubicBezTo>
                    <a:pt x="50" y="29"/>
                    <a:pt x="33" y="50"/>
                    <a:pt x="17" y="83"/>
                  </a:cubicBezTo>
                  <a:cubicBezTo>
                    <a:pt x="0" y="116"/>
                    <a:pt x="0" y="153"/>
                    <a:pt x="17" y="186"/>
                  </a:cubicBezTo>
                  <a:cubicBezTo>
                    <a:pt x="17" y="219"/>
                    <a:pt x="33" y="236"/>
                    <a:pt x="70" y="256"/>
                  </a:cubicBezTo>
                  <a:cubicBezTo>
                    <a:pt x="79" y="264"/>
                    <a:pt x="91" y="269"/>
                    <a:pt x="105" y="269"/>
                  </a:cubicBezTo>
                  <a:cubicBezTo>
                    <a:pt x="120" y="269"/>
                    <a:pt x="136" y="264"/>
                    <a:pt x="153" y="256"/>
                  </a:cubicBezTo>
                  <a:cubicBezTo>
                    <a:pt x="206" y="219"/>
                    <a:pt x="239" y="153"/>
                    <a:pt x="223" y="83"/>
                  </a:cubicBezTo>
                  <a:cubicBezTo>
                    <a:pt x="223" y="67"/>
                    <a:pt x="206" y="50"/>
                    <a:pt x="206" y="29"/>
                  </a:cubicBezTo>
                  <a:cubicBezTo>
                    <a:pt x="190" y="29"/>
                    <a:pt x="190" y="13"/>
                    <a:pt x="173"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7" name="Google Shape;21737;p66"/>
            <p:cNvSpPr/>
            <p:nvPr/>
          </p:nvSpPr>
          <p:spPr>
            <a:xfrm>
              <a:off x="3956475" y="2822725"/>
              <a:ext cx="6100" cy="6525"/>
            </a:xfrm>
            <a:custGeom>
              <a:avLst/>
              <a:gdLst/>
              <a:ahLst/>
              <a:cxnLst/>
              <a:rect l="l" t="t" r="r" b="b"/>
              <a:pathLst>
                <a:path w="244" h="261" extrusionOk="0">
                  <a:moveTo>
                    <a:pt x="138" y="0"/>
                  </a:moveTo>
                  <a:cubicBezTo>
                    <a:pt x="103" y="0"/>
                    <a:pt x="67" y="19"/>
                    <a:pt x="38" y="50"/>
                  </a:cubicBezTo>
                  <a:cubicBezTo>
                    <a:pt x="0" y="100"/>
                    <a:pt x="0" y="186"/>
                    <a:pt x="38" y="236"/>
                  </a:cubicBezTo>
                  <a:cubicBezTo>
                    <a:pt x="58" y="251"/>
                    <a:pt x="83" y="260"/>
                    <a:pt x="108" y="260"/>
                  </a:cubicBezTo>
                  <a:cubicBezTo>
                    <a:pt x="142" y="260"/>
                    <a:pt x="178" y="243"/>
                    <a:pt x="207" y="203"/>
                  </a:cubicBezTo>
                  <a:cubicBezTo>
                    <a:pt x="244" y="153"/>
                    <a:pt x="244" y="67"/>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8" name="Google Shape;21738;p66"/>
            <p:cNvSpPr/>
            <p:nvPr/>
          </p:nvSpPr>
          <p:spPr>
            <a:xfrm>
              <a:off x="3953900" y="2803350"/>
              <a:ext cx="6525" cy="6325"/>
            </a:xfrm>
            <a:custGeom>
              <a:avLst/>
              <a:gdLst/>
              <a:ahLst/>
              <a:cxnLst/>
              <a:rect l="l" t="t" r="r" b="b"/>
              <a:pathLst>
                <a:path w="261" h="253" extrusionOk="0">
                  <a:moveTo>
                    <a:pt x="103" y="1"/>
                  </a:moveTo>
                  <a:cubicBezTo>
                    <a:pt x="38" y="34"/>
                    <a:pt x="0" y="104"/>
                    <a:pt x="21" y="170"/>
                  </a:cubicBezTo>
                  <a:cubicBezTo>
                    <a:pt x="21" y="207"/>
                    <a:pt x="54" y="223"/>
                    <a:pt x="70" y="240"/>
                  </a:cubicBezTo>
                  <a:cubicBezTo>
                    <a:pt x="87" y="248"/>
                    <a:pt x="100" y="252"/>
                    <a:pt x="114" y="252"/>
                  </a:cubicBezTo>
                  <a:cubicBezTo>
                    <a:pt x="127" y="252"/>
                    <a:pt x="141" y="248"/>
                    <a:pt x="157" y="240"/>
                  </a:cubicBezTo>
                  <a:cubicBezTo>
                    <a:pt x="227" y="223"/>
                    <a:pt x="260" y="137"/>
                    <a:pt x="244" y="83"/>
                  </a:cubicBezTo>
                  <a:cubicBezTo>
                    <a:pt x="227" y="50"/>
                    <a:pt x="227" y="34"/>
                    <a:pt x="207" y="34"/>
                  </a:cubicBezTo>
                  <a:cubicBezTo>
                    <a:pt x="207" y="17"/>
                    <a:pt x="190" y="17"/>
                    <a:pt x="190"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9" name="Google Shape;21739;p66"/>
            <p:cNvSpPr/>
            <p:nvPr/>
          </p:nvSpPr>
          <p:spPr>
            <a:xfrm>
              <a:off x="3951825" y="2741275"/>
              <a:ext cx="6025" cy="6400"/>
            </a:xfrm>
            <a:custGeom>
              <a:avLst/>
              <a:gdLst/>
              <a:ahLst/>
              <a:cxnLst/>
              <a:rect l="l" t="t" r="r" b="b"/>
              <a:pathLst>
                <a:path w="241" h="256" extrusionOk="0">
                  <a:moveTo>
                    <a:pt x="136" y="0"/>
                  </a:moveTo>
                  <a:cubicBezTo>
                    <a:pt x="102" y="0"/>
                    <a:pt x="68" y="14"/>
                    <a:pt x="50" y="43"/>
                  </a:cubicBezTo>
                  <a:cubicBezTo>
                    <a:pt x="1" y="113"/>
                    <a:pt x="1" y="179"/>
                    <a:pt x="50" y="233"/>
                  </a:cubicBezTo>
                  <a:cubicBezTo>
                    <a:pt x="67" y="249"/>
                    <a:pt x="83" y="249"/>
                    <a:pt x="104" y="249"/>
                  </a:cubicBezTo>
                  <a:cubicBezTo>
                    <a:pt x="113" y="253"/>
                    <a:pt x="122" y="256"/>
                    <a:pt x="131" y="256"/>
                  </a:cubicBezTo>
                  <a:cubicBezTo>
                    <a:pt x="155" y="256"/>
                    <a:pt x="180" y="240"/>
                    <a:pt x="207" y="216"/>
                  </a:cubicBezTo>
                  <a:cubicBezTo>
                    <a:pt x="240" y="162"/>
                    <a:pt x="240" y="113"/>
                    <a:pt x="240" y="76"/>
                  </a:cubicBezTo>
                  <a:cubicBezTo>
                    <a:pt x="224" y="59"/>
                    <a:pt x="224" y="43"/>
                    <a:pt x="207" y="26"/>
                  </a:cubicBezTo>
                  <a:cubicBezTo>
                    <a:pt x="190" y="10"/>
                    <a:pt x="16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0" name="Google Shape;21740;p66"/>
            <p:cNvSpPr/>
            <p:nvPr/>
          </p:nvSpPr>
          <p:spPr>
            <a:xfrm>
              <a:off x="3957400" y="2758550"/>
              <a:ext cx="6000" cy="6600"/>
            </a:xfrm>
            <a:custGeom>
              <a:avLst/>
              <a:gdLst/>
              <a:ahLst/>
              <a:cxnLst/>
              <a:rect l="l" t="t" r="r" b="b"/>
              <a:pathLst>
                <a:path w="240" h="264" extrusionOk="0">
                  <a:moveTo>
                    <a:pt x="117" y="0"/>
                  </a:moveTo>
                  <a:cubicBezTo>
                    <a:pt x="71" y="0"/>
                    <a:pt x="15" y="49"/>
                    <a:pt x="1" y="106"/>
                  </a:cubicBezTo>
                  <a:cubicBezTo>
                    <a:pt x="1" y="144"/>
                    <a:pt x="1" y="177"/>
                    <a:pt x="17" y="209"/>
                  </a:cubicBezTo>
                  <a:cubicBezTo>
                    <a:pt x="34" y="226"/>
                    <a:pt x="50" y="247"/>
                    <a:pt x="87" y="263"/>
                  </a:cubicBezTo>
                  <a:cubicBezTo>
                    <a:pt x="153" y="263"/>
                    <a:pt x="207" y="209"/>
                    <a:pt x="223" y="144"/>
                  </a:cubicBezTo>
                  <a:cubicBezTo>
                    <a:pt x="240" y="106"/>
                    <a:pt x="223" y="57"/>
                    <a:pt x="190" y="20"/>
                  </a:cubicBezTo>
                  <a:cubicBezTo>
                    <a:pt x="170" y="20"/>
                    <a:pt x="153" y="3"/>
                    <a:pt x="137" y="3"/>
                  </a:cubicBezTo>
                  <a:cubicBezTo>
                    <a:pt x="131"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1" name="Google Shape;21741;p66"/>
            <p:cNvSpPr/>
            <p:nvPr/>
          </p:nvSpPr>
          <p:spPr>
            <a:xfrm>
              <a:off x="3973275" y="2762025"/>
              <a:ext cx="6000" cy="6525"/>
            </a:xfrm>
            <a:custGeom>
              <a:avLst/>
              <a:gdLst/>
              <a:ahLst/>
              <a:cxnLst/>
              <a:rect l="l" t="t" r="r" b="b"/>
              <a:pathLst>
                <a:path w="240" h="261" extrusionOk="0">
                  <a:moveTo>
                    <a:pt x="114" y="0"/>
                  </a:moveTo>
                  <a:cubicBezTo>
                    <a:pt x="68" y="0"/>
                    <a:pt x="15" y="48"/>
                    <a:pt x="1" y="108"/>
                  </a:cubicBezTo>
                  <a:cubicBezTo>
                    <a:pt x="1" y="141"/>
                    <a:pt x="1" y="174"/>
                    <a:pt x="17" y="211"/>
                  </a:cubicBezTo>
                  <a:cubicBezTo>
                    <a:pt x="33" y="227"/>
                    <a:pt x="50" y="244"/>
                    <a:pt x="87" y="260"/>
                  </a:cubicBezTo>
                  <a:cubicBezTo>
                    <a:pt x="120" y="260"/>
                    <a:pt x="153" y="244"/>
                    <a:pt x="174" y="227"/>
                  </a:cubicBezTo>
                  <a:cubicBezTo>
                    <a:pt x="207" y="211"/>
                    <a:pt x="223" y="174"/>
                    <a:pt x="223" y="141"/>
                  </a:cubicBezTo>
                  <a:cubicBezTo>
                    <a:pt x="240" y="108"/>
                    <a:pt x="223" y="70"/>
                    <a:pt x="207" y="54"/>
                  </a:cubicBezTo>
                  <a:cubicBezTo>
                    <a:pt x="207" y="38"/>
                    <a:pt x="207" y="38"/>
                    <a:pt x="190" y="21"/>
                  </a:cubicBezTo>
                  <a:cubicBezTo>
                    <a:pt x="190" y="21"/>
                    <a:pt x="174" y="5"/>
                    <a:pt x="137" y="5"/>
                  </a:cubicBezTo>
                  <a:cubicBezTo>
                    <a:pt x="129" y="1"/>
                    <a:pt x="122"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2" name="Google Shape;21742;p66"/>
            <p:cNvSpPr/>
            <p:nvPr/>
          </p:nvSpPr>
          <p:spPr>
            <a:xfrm>
              <a:off x="3977100" y="2837925"/>
              <a:ext cx="6100" cy="6375"/>
            </a:xfrm>
            <a:custGeom>
              <a:avLst/>
              <a:gdLst/>
              <a:ahLst/>
              <a:cxnLst/>
              <a:rect l="l" t="t" r="r" b="b"/>
              <a:pathLst>
                <a:path w="244" h="255" extrusionOk="0">
                  <a:moveTo>
                    <a:pt x="132" y="1"/>
                  </a:moveTo>
                  <a:cubicBezTo>
                    <a:pt x="101" y="1"/>
                    <a:pt x="72" y="13"/>
                    <a:pt x="54" y="40"/>
                  </a:cubicBezTo>
                  <a:cubicBezTo>
                    <a:pt x="0" y="110"/>
                    <a:pt x="0" y="180"/>
                    <a:pt x="54" y="230"/>
                  </a:cubicBezTo>
                  <a:cubicBezTo>
                    <a:pt x="70" y="246"/>
                    <a:pt x="70" y="246"/>
                    <a:pt x="87" y="246"/>
                  </a:cubicBezTo>
                  <a:cubicBezTo>
                    <a:pt x="101" y="252"/>
                    <a:pt x="115" y="254"/>
                    <a:pt x="127" y="254"/>
                  </a:cubicBezTo>
                  <a:cubicBezTo>
                    <a:pt x="158" y="254"/>
                    <a:pt x="182" y="237"/>
                    <a:pt x="206" y="213"/>
                  </a:cubicBezTo>
                  <a:cubicBezTo>
                    <a:pt x="243" y="164"/>
                    <a:pt x="243" y="110"/>
                    <a:pt x="243" y="77"/>
                  </a:cubicBezTo>
                  <a:cubicBezTo>
                    <a:pt x="227" y="61"/>
                    <a:pt x="227" y="40"/>
                    <a:pt x="206" y="24"/>
                  </a:cubicBezTo>
                  <a:cubicBezTo>
                    <a:pt x="184" y="9"/>
                    <a:pt x="158"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3" name="Google Shape;21743;p66"/>
            <p:cNvSpPr/>
            <p:nvPr/>
          </p:nvSpPr>
          <p:spPr>
            <a:xfrm>
              <a:off x="3979250" y="2793450"/>
              <a:ext cx="5600" cy="6500"/>
            </a:xfrm>
            <a:custGeom>
              <a:avLst/>
              <a:gdLst/>
              <a:ahLst/>
              <a:cxnLst/>
              <a:rect l="l" t="t" r="r" b="b"/>
              <a:pathLst>
                <a:path w="224" h="260" extrusionOk="0">
                  <a:moveTo>
                    <a:pt x="141" y="1"/>
                  </a:moveTo>
                  <a:cubicBezTo>
                    <a:pt x="104" y="1"/>
                    <a:pt x="87" y="17"/>
                    <a:pt x="54" y="34"/>
                  </a:cubicBezTo>
                  <a:cubicBezTo>
                    <a:pt x="38" y="50"/>
                    <a:pt x="1" y="87"/>
                    <a:pt x="1" y="120"/>
                  </a:cubicBezTo>
                  <a:cubicBezTo>
                    <a:pt x="1" y="153"/>
                    <a:pt x="1" y="191"/>
                    <a:pt x="17" y="207"/>
                  </a:cubicBezTo>
                  <a:cubicBezTo>
                    <a:pt x="38" y="240"/>
                    <a:pt x="54" y="257"/>
                    <a:pt x="87" y="257"/>
                  </a:cubicBezTo>
                  <a:cubicBezTo>
                    <a:pt x="94" y="259"/>
                    <a:pt x="101" y="260"/>
                    <a:pt x="109" y="260"/>
                  </a:cubicBezTo>
                  <a:cubicBezTo>
                    <a:pt x="157" y="260"/>
                    <a:pt x="209" y="214"/>
                    <a:pt x="223" y="153"/>
                  </a:cubicBezTo>
                  <a:cubicBezTo>
                    <a:pt x="223" y="120"/>
                    <a:pt x="223" y="87"/>
                    <a:pt x="207" y="50"/>
                  </a:cubicBezTo>
                  <a:lnTo>
                    <a:pt x="190" y="34"/>
                  </a:lnTo>
                  <a:cubicBezTo>
                    <a:pt x="174" y="17"/>
                    <a:pt x="157" y="17"/>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4" name="Google Shape;21744;p66"/>
            <p:cNvSpPr/>
            <p:nvPr/>
          </p:nvSpPr>
          <p:spPr>
            <a:xfrm>
              <a:off x="3975450" y="2823275"/>
              <a:ext cx="5575" cy="6350"/>
            </a:xfrm>
            <a:custGeom>
              <a:avLst/>
              <a:gdLst/>
              <a:ahLst/>
              <a:cxnLst/>
              <a:rect l="l" t="t" r="r" b="b"/>
              <a:pathLst>
                <a:path w="223" h="254" extrusionOk="0">
                  <a:moveTo>
                    <a:pt x="111" y="1"/>
                  </a:moveTo>
                  <a:cubicBezTo>
                    <a:pt x="92" y="1"/>
                    <a:pt x="76" y="14"/>
                    <a:pt x="50" y="28"/>
                  </a:cubicBezTo>
                  <a:cubicBezTo>
                    <a:pt x="33" y="45"/>
                    <a:pt x="0" y="78"/>
                    <a:pt x="0" y="111"/>
                  </a:cubicBezTo>
                  <a:cubicBezTo>
                    <a:pt x="0" y="148"/>
                    <a:pt x="0" y="181"/>
                    <a:pt x="17" y="197"/>
                  </a:cubicBezTo>
                  <a:cubicBezTo>
                    <a:pt x="33" y="234"/>
                    <a:pt x="50" y="251"/>
                    <a:pt x="87" y="251"/>
                  </a:cubicBezTo>
                  <a:cubicBezTo>
                    <a:pt x="93" y="253"/>
                    <a:pt x="99" y="254"/>
                    <a:pt x="106" y="254"/>
                  </a:cubicBezTo>
                  <a:cubicBezTo>
                    <a:pt x="153" y="254"/>
                    <a:pt x="208" y="206"/>
                    <a:pt x="223" y="148"/>
                  </a:cubicBezTo>
                  <a:cubicBezTo>
                    <a:pt x="223" y="111"/>
                    <a:pt x="223" y="78"/>
                    <a:pt x="206" y="61"/>
                  </a:cubicBezTo>
                  <a:cubicBezTo>
                    <a:pt x="206" y="45"/>
                    <a:pt x="190" y="45"/>
                    <a:pt x="190" y="28"/>
                  </a:cubicBezTo>
                  <a:cubicBezTo>
                    <a:pt x="169" y="8"/>
                    <a:pt x="153" y="8"/>
                    <a:pt x="136" y="8"/>
                  </a:cubicBez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5" name="Google Shape;21745;p66"/>
            <p:cNvSpPr/>
            <p:nvPr/>
          </p:nvSpPr>
          <p:spPr>
            <a:xfrm>
              <a:off x="3935850" y="2726875"/>
              <a:ext cx="5700" cy="5700"/>
            </a:xfrm>
            <a:custGeom>
              <a:avLst/>
              <a:gdLst/>
              <a:ahLst/>
              <a:cxnLst/>
              <a:rect l="l" t="t" r="r" b="b"/>
              <a:pathLst>
                <a:path w="228" h="228" extrusionOk="0">
                  <a:moveTo>
                    <a:pt x="54" y="0"/>
                  </a:moveTo>
                  <a:cubicBezTo>
                    <a:pt x="38" y="17"/>
                    <a:pt x="38" y="33"/>
                    <a:pt x="22" y="50"/>
                  </a:cubicBezTo>
                  <a:cubicBezTo>
                    <a:pt x="1" y="87"/>
                    <a:pt x="1" y="120"/>
                    <a:pt x="1" y="137"/>
                  </a:cubicBezTo>
                  <a:cubicBezTo>
                    <a:pt x="18" y="195"/>
                    <a:pt x="66" y="227"/>
                    <a:pt x="113" y="227"/>
                  </a:cubicBezTo>
                  <a:cubicBezTo>
                    <a:pt x="122" y="227"/>
                    <a:pt x="132" y="226"/>
                    <a:pt x="141" y="223"/>
                  </a:cubicBezTo>
                  <a:cubicBezTo>
                    <a:pt x="174" y="207"/>
                    <a:pt x="207" y="174"/>
                    <a:pt x="228" y="137"/>
                  </a:cubicBezTo>
                  <a:cubicBezTo>
                    <a:pt x="158" y="87"/>
                    <a:pt x="104" y="5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6" name="Google Shape;21746;p66"/>
            <p:cNvSpPr/>
            <p:nvPr/>
          </p:nvSpPr>
          <p:spPr>
            <a:xfrm>
              <a:off x="3968525" y="2808000"/>
              <a:ext cx="6000" cy="6600"/>
            </a:xfrm>
            <a:custGeom>
              <a:avLst/>
              <a:gdLst/>
              <a:ahLst/>
              <a:cxnLst/>
              <a:rect l="l" t="t" r="r" b="b"/>
              <a:pathLst>
                <a:path w="240" h="264" extrusionOk="0">
                  <a:moveTo>
                    <a:pt x="120" y="0"/>
                  </a:moveTo>
                  <a:cubicBezTo>
                    <a:pt x="71" y="21"/>
                    <a:pt x="34" y="54"/>
                    <a:pt x="17" y="124"/>
                  </a:cubicBezTo>
                  <a:cubicBezTo>
                    <a:pt x="1" y="157"/>
                    <a:pt x="17" y="190"/>
                    <a:pt x="34" y="206"/>
                  </a:cubicBezTo>
                  <a:cubicBezTo>
                    <a:pt x="54" y="243"/>
                    <a:pt x="71" y="260"/>
                    <a:pt x="104" y="260"/>
                  </a:cubicBezTo>
                  <a:cubicBezTo>
                    <a:pt x="111" y="262"/>
                    <a:pt x="118" y="263"/>
                    <a:pt x="125" y="263"/>
                  </a:cubicBezTo>
                  <a:cubicBezTo>
                    <a:pt x="174" y="263"/>
                    <a:pt x="226" y="218"/>
                    <a:pt x="240" y="157"/>
                  </a:cubicBezTo>
                  <a:lnTo>
                    <a:pt x="240" y="124"/>
                  </a:lnTo>
                  <a:cubicBezTo>
                    <a:pt x="240" y="87"/>
                    <a:pt x="223" y="54"/>
                    <a:pt x="207" y="37"/>
                  </a:cubicBezTo>
                  <a:cubicBezTo>
                    <a:pt x="191" y="21"/>
                    <a:pt x="174" y="21"/>
                    <a:pt x="158" y="21"/>
                  </a:cubicBezTo>
                  <a:cubicBezTo>
                    <a:pt x="137" y="0"/>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7" name="Google Shape;21747;p66"/>
            <p:cNvSpPr/>
            <p:nvPr/>
          </p:nvSpPr>
          <p:spPr>
            <a:xfrm>
              <a:off x="3963800" y="2837675"/>
              <a:ext cx="6100" cy="6525"/>
            </a:xfrm>
            <a:custGeom>
              <a:avLst/>
              <a:gdLst/>
              <a:ahLst/>
              <a:cxnLst/>
              <a:rect l="l" t="t" r="r" b="b"/>
              <a:pathLst>
                <a:path w="244" h="261" extrusionOk="0">
                  <a:moveTo>
                    <a:pt x="140" y="1"/>
                  </a:moveTo>
                  <a:cubicBezTo>
                    <a:pt x="87" y="1"/>
                    <a:pt x="17" y="50"/>
                    <a:pt x="0" y="120"/>
                  </a:cubicBezTo>
                  <a:cubicBezTo>
                    <a:pt x="0" y="153"/>
                    <a:pt x="0" y="190"/>
                    <a:pt x="17" y="207"/>
                  </a:cubicBezTo>
                  <a:cubicBezTo>
                    <a:pt x="37" y="240"/>
                    <a:pt x="54" y="256"/>
                    <a:pt x="87" y="256"/>
                  </a:cubicBezTo>
                  <a:cubicBezTo>
                    <a:pt x="97" y="259"/>
                    <a:pt x="107" y="261"/>
                    <a:pt x="116" y="261"/>
                  </a:cubicBezTo>
                  <a:cubicBezTo>
                    <a:pt x="171" y="261"/>
                    <a:pt x="209" y="213"/>
                    <a:pt x="223" y="153"/>
                  </a:cubicBezTo>
                  <a:cubicBezTo>
                    <a:pt x="243" y="120"/>
                    <a:pt x="223" y="87"/>
                    <a:pt x="206" y="50"/>
                  </a:cubicBezTo>
                  <a:cubicBezTo>
                    <a:pt x="206" y="50"/>
                    <a:pt x="206" y="34"/>
                    <a:pt x="190" y="34"/>
                  </a:cubicBezTo>
                  <a:cubicBezTo>
                    <a:pt x="190" y="17"/>
                    <a:pt x="173" y="17"/>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8" name="Google Shape;21748;p66"/>
            <p:cNvSpPr/>
            <p:nvPr/>
          </p:nvSpPr>
          <p:spPr>
            <a:xfrm>
              <a:off x="3977100" y="2776575"/>
              <a:ext cx="5675" cy="6350"/>
            </a:xfrm>
            <a:custGeom>
              <a:avLst/>
              <a:gdLst/>
              <a:ahLst/>
              <a:cxnLst/>
              <a:rect l="l" t="t" r="r" b="b"/>
              <a:pathLst>
                <a:path w="227" h="254" extrusionOk="0">
                  <a:moveTo>
                    <a:pt x="120" y="1"/>
                  </a:moveTo>
                  <a:cubicBezTo>
                    <a:pt x="71" y="1"/>
                    <a:pt x="18" y="49"/>
                    <a:pt x="0" y="107"/>
                  </a:cubicBezTo>
                  <a:cubicBezTo>
                    <a:pt x="0" y="144"/>
                    <a:pt x="0" y="177"/>
                    <a:pt x="21" y="194"/>
                  </a:cubicBezTo>
                  <a:cubicBezTo>
                    <a:pt x="37" y="226"/>
                    <a:pt x="54" y="247"/>
                    <a:pt x="87" y="247"/>
                  </a:cubicBezTo>
                  <a:cubicBezTo>
                    <a:pt x="97" y="252"/>
                    <a:pt x="106" y="254"/>
                    <a:pt x="114" y="254"/>
                  </a:cubicBezTo>
                  <a:cubicBezTo>
                    <a:pt x="135" y="254"/>
                    <a:pt x="150" y="241"/>
                    <a:pt x="173" y="226"/>
                  </a:cubicBezTo>
                  <a:cubicBezTo>
                    <a:pt x="190" y="210"/>
                    <a:pt x="206" y="177"/>
                    <a:pt x="227" y="144"/>
                  </a:cubicBezTo>
                  <a:cubicBezTo>
                    <a:pt x="227" y="107"/>
                    <a:pt x="227" y="74"/>
                    <a:pt x="206" y="57"/>
                  </a:cubicBezTo>
                  <a:cubicBezTo>
                    <a:pt x="206" y="41"/>
                    <a:pt x="206" y="41"/>
                    <a:pt x="190" y="20"/>
                  </a:cubicBezTo>
                  <a:cubicBezTo>
                    <a:pt x="173" y="4"/>
                    <a:pt x="157" y="4"/>
                    <a:pt x="140" y="4"/>
                  </a:cubicBezTo>
                  <a:cubicBezTo>
                    <a:pt x="134" y="2"/>
                    <a:pt x="12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49" name="Google Shape;21749;p66"/>
          <p:cNvSpPr/>
          <p:nvPr/>
        </p:nvSpPr>
        <p:spPr>
          <a:xfrm rot="5400000" flipH="1">
            <a:off x="8004039" y="45909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0" name="Google Shape;21750;p66"/>
          <p:cNvSpPr/>
          <p:nvPr/>
        </p:nvSpPr>
        <p:spPr>
          <a:xfrm rot="5400000" flipH="1">
            <a:off x="509789" y="3471042"/>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1" name="Google Shape;21751;p66"/>
          <p:cNvSpPr txBox="1">
            <a:spLocks noGrp="1"/>
          </p:cNvSpPr>
          <p:nvPr>
            <p:ph type="title" idx="2"/>
          </p:nvPr>
        </p:nvSpPr>
        <p:spPr>
          <a:xfrm>
            <a:off x="4451342" y="1328683"/>
            <a:ext cx="878100" cy="51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1752" name="Google Shape;21752;p66"/>
          <p:cNvSpPr/>
          <p:nvPr/>
        </p:nvSpPr>
        <p:spPr>
          <a:xfrm rot="5400000" flipH="1">
            <a:off x="7537464" y="3862578"/>
            <a:ext cx="2561723" cy="2810772"/>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3" name="Google Shape;21753;p66"/>
          <p:cNvSpPr/>
          <p:nvPr/>
        </p:nvSpPr>
        <p:spPr>
          <a:xfrm rot="5400000" flipH="1">
            <a:off x="1469189" y="88399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484"/>
                                        </p:tgtEl>
                                        <p:attrNameLst>
                                          <p:attrName>style.visibility</p:attrName>
                                        </p:attrNameLst>
                                      </p:cBhvr>
                                      <p:to>
                                        <p:strVal val="visible"/>
                                      </p:to>
                                    </p:set>
                                    <p:animEffect transition="in" filter="fade">
                                      <p:cBhvr>
                                        <p:cTn id="7" dur="1000"/>
                                        <p:tgtEl>
                                          <p:spTgt spid="2148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486"/>
                                        </p:tgtEl>
                                        <p:attrNameLst>
                                          <p:attrName>style.visibility</p:attrName>
                                        </p:attrNameLst>
                                      </p:cBhvr>
                                      <p:to>
                                        <p:strVal val="visible"/>
                                      </p:to>
                                    </p:set>
                                    <p:animEffect transition="in" filter="fade">
                                      <p:cBhvr>
                                        <p:cTn id="11" dur="1000"/>
                                        <p:tgtEl>
                                          <p:spTgt spid="2148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751"/>
                                        </p:tgtEl>
                                        <p:attrNameLst>
                                          <p:attrName>style.visibility</p:attrName>
                                        </p:attrNameLst>
                                      </p:cBhvr>
                                      <p:to>
                                        <p:strVal val="visible"/>
                                      </p:to>
                                    </p:set>
                                    <p:animEffect transition="in" filter="fade">
                                      <p:cBhvr>
                                        <p:cTn id="15" dur="1000"/>
                                        <p:tgtEl>
                                          <p:spTgt spid="2175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1487"/>
                                        </p:tgtEl>
                                        <p:attrNameLst>
                                          <p:attrName>style.visibility</p:attrName>
                                        </p:attrNameLst>
                                      </p:cBhvr>
                                      <p:to>
                                        <p:strVal val="visible"/>
                                      </p:to>
                                    </p:set>
                                    <p:animEffect transition="in" filter="fade">
                                      <p:cBhvr>
                                        <p:cTn id="19" dur="1000"/>
                                        <p:tgtEl>
                                          <p:spTgt spid="2148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1489"/>
                                        </p:tgtEl>
                                        <p:attrNameLst>
                                          <p:attrName>style.visibility</p:attrName>
                                        </p:attrNameLst>
                                      </p:cBhvr>
                                      <p:to>
                                        <p:strVal val="visible"/>
                                      </p:to>
                                    </p:set>
                                    <p:animEffect transition="in" filter="fade">
                                      <p:cBhvr>
                                        <p:cTn id="23" dur="1000"/>
                                        <p:tgtEl>
                                          <p:spTgt spid="2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39EA233-B971-42D7-83DE-65ACD070E979}"/>
              </a:ext>
            </a:extLst>
          </p:cNvPr>
          <p:cNvSpPr>
            <a:spLocks noGrp="1"/>
          </p:cNvSpPr>
          <p:nvPr>
            <p:ph type="body" idx="1"/>
          </p:nvPr>
        </p:nvSpPr>
        <p:spPr>
          <a:xfrm flipH="1">
            <a:off x="774927" y="993704"/>
            <a:ext cx="7536447" cy="2686197"/>
          </a:xfrm>
        </p:spPr>
        <p:txBody>
          <a:bodyPr/>
          <a:lstStyle/>
          <a:p>
            <a:pPr marL="139700" indent="0" algn="l">
              <a:buNone/>
            </a:pPr>
            <a:r>
              <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Coffee Quality Institute (CQI) is a non-profit organization that works to improve the quality and value of coffee worldwide.</a:t>
            </a:r>
          </a:p>
          <a:p>
            <a:pPr marL="139700" indent="0" algn="l">
              <a:buNone/>
            </a:pPr>
            <a:r>
              <a:rPr lang="en-IN" sz="1800"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CQI's mission is to promote coffee quality through research, training, and certification programs. The organization works with coffee growers, processors, roasters, and other stakeholders to improve coffee quality standards, promote sustainability, and support the development of the specialty coffee industry.</a:t>
            </a:r>
            <a:endParaRPr lang="en-US"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9700" indent="0" algn="l">
              <a:buNone/>
            </a:pPr>
            <a:endParaRPr lang="en-IN" dirty="0">
              <a:solidFill>
                <a:schemeClr val="accent3">
                  <a:lumMod val="50000"/>
                </a:schemeClr>
              </a:solidFill>
            </a:endParaRPr>
          </a:p>
        </p:txBody>
      </p:sp>
      <p:sp>
        <p:nvSpPr>
          <p:cNvPr id="12" name="Title 11">
            <a:extLst>
              <a:ext uri="{FF2B5EF4-FFF2-40B4-BE49-F238E27FC236}">
                <a16:creationId xmlns:a16="http://schemas.microsoft.com/office/drawing/2014/main" id="{24A1FAD4-2832-985B-DF94-00DF8B7186EE}"/>
              </a:ext>
            </a:extLst>
          </p:cNvPr>
          <p:cNvSpPr>
            <a:spLocks noGrp="1"/>
          </p:cNvSpPr>
          <p:nvPr>
            <p:ph type="title"/>
          </p:nvPr>
        </p:nvSpPr>
        <p:spPr>
          <a:xfrm flipH="1">
            <a:off x="139679" y="223143"/>
            <a:ext cx="4523100" cy="936000"/>
          </a:xfrm>
        </p:spPr>
        <p:txBody>
          <a:bodyPr/>
          <a:lstStyle/>
          <a:p>
            <a:r>
              <a:rPr lang="en-IN" dirty="0">
                <a:latin typeface="+mj-lt"/>
              </a:rPr>
              <a:t>DESCRIPTION </a:t>
            </a:r>
          </a:p>
        </p:txBody>
      </p:sp>
    </p:spTree>
    <p:extLst>
      <p:ext uri="{BB962C8B-B14F-4D97-AF65-F5344CB8AC3E}">
        <p14:creationId xmlns:p14="http://schemas.microsoft.com/office/powerpoint/2010/main" val="334295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83"/>
        <p:cNvGrpSpPr/>
        <p:nvPr/>
      </p:nvGrpSpPr>
      <p:grpSpPr>
        <a:xfrm>
          <a:off x="0" y="0"/>
          <a:ext cx="0" cy="0"/>
          <a:chOff x="0" y="0"/>
          <a:chExt cx="0" cy="0"/>
        </a:xfrm>
      </p:grpSpPr>
      <p:sp>
        <p:nvSpPr>
          <p:cNvPr id="21485" name="Google Shape;21485;p66"/>
          <p:cNvSpPr/>
          <p:nvPr/>
        </p:nvSpPr>
        <p:spPr>
          <a:xfrm>
            <a:off x="-5763" y="-19481"/>
            <a:ext cx="9144199" cy="5173108"/>
          </a:xfrm>
          <a:custGeom>
            <a:avLst/>
            <a:gdLst/>
            <a:ahLst/>
            <a:cxnLst/>
            <a:rect l="l" t="t" r="r" b="b"/>
            <a:pathLst>
              <a:path w="284866" h="161156" extrusionOk="0">
                <a:moveTo>
                  <a:pt x="79578" y="28470"/>
                </a:moveTo>
                <a:cubicBezTo>
                  <a:pt x="90374" y="28470"/>
                  <a:pt x="99881" y="31630"/>
                  <a:pt x="104166" y="38659"/>
                </a:cubicBezTo>
                <a:cubicBezTo>
                  <a:pt x="117456" y="60344"/>
                  <a:pt x="118567" y="73552"/>
                  <a:pt x="118650" y="100648"/>
                </a:cubicBezTo>
                <a:cubicBezTo>
                  <a:pt x="118650" y="120001"/>
                  <a:pt x="99847" y="126486"/>
                  <a:pt x="81063" y="126486"/>
                </a:cubicBezTo>
                <a:cubicBezTo>
                  <a:pt x="65740" y="126486"/>
                  <a:pt x="50429" y="122171"/>
                  <a:pt x="45345" y="117004"/>
                </a:cubicBezTo>
                <a:cubicBezTo>
                  <a:pt x="38659" y="110153"/>
                  <a:pt x="35058" y="102952"/>
                  <a:pt x="31458" y="93262"/>
                </a:cubicBezTo>
                <a:cubicBezTo>
                  <a:pt x="27960" y="84003"/>
                  <a:pt x="29236" y="62998"/>
                  <a:pt x="31890" y="54521"/>
                </a:cubicBezTo>
                <a:cubicBezTo>
                  <a:pt x="37054" y="38488"/>
                  <a:pt x="60357" y="28470"/>
                  <a:pt x="79578" y="28470"/>
                </a:cubicBezTo>
                <a:close/>
                <a:moveTo>
                  <a:pt x="0" y="1"/>
                </a:moveTo>
                <a:lnTo>
                  <a:pt x="0" y="161155"/>
                </a:lnTo>
                <a:lnTo>
                  <a:pt x="284866" y="161155"/>
                </a:lnTo>
                <a:lnTo>
                  <a:pt x="284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6" name="Google Shape;21486;p66"/>
          <p:cNvSpPr/>
          <p:nvPr/>
        </p:nvSpPr>
        <p:spPr>
          <a:xfrm>
            <a:off x="2028618" y="1613784"/>
            <a:ext cx="1171275" cy="958326"/>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7" name="Google Shape;21487;p66"/>
          <p:cNvSpPr txBox="1">
            <a:spLocks noGrp="1"/>
          </p:cNvSpPr>
          <p:nvPr>
            <p:ph type="title"/>
          </p:nvPr>
        </p:nvSpPr>
        <p:spPr>
          <a:xfrm>
            <a:off x="3696362" y="1162300"/>
            <a:ext cx="4734414" cy="1637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Berkshire Swash" panose="020B0604020202020204" charset="0"/>
                <a:ea typeface="Calibri" panose="020F0502020204030204" pitchFamily="34" charset="0"/>
                <a:cs typeface="Calibri" panose="020F0502020204030204" pitchFamily="34" charset="0"/>
              </a:rPr>
              <a:t>Data Understanding</a:t>
            </a:r>
            <a:endParaRPr dirty="0">
              <a:latin typeface="Berkshire Swash" panose="020B0604020202020204" charset="0"/>
              <a:ea typeface="Calibri" panose="020F0502020204030204" pitchFamily="34" charset="0"/>
              <a:cs typeface="Calibri" panose="020F0502020204030204" pitchFamily="34" charset="0"/>
            </a:endParaRPr>
          </a:p>
        </p:txBody>
      </p:sp>
      <p:sp>
        <p:nvSpPr>
          <p:cNvPr id="21489" name="Google Shape;21489;p66"/>
          <p:cNvSpPr/>
          <p:nvPr/>
        </p:nvSpPr>
        <p:spPr>
          <a:xfrm rot="10800000" flipH="1">
            <a:off x="0" y="3203971"/>
            <a:ext cx="2453875" cy="1939529"/>
          </a:xfrm>
          <a:custGeom>
            <a:avLst/>
            <a:gdLst/>
            <a:ahLst/>
            <a:cxnLst/>
            <a:rect l="l" t="t" r="r" b="b"/>
            <a:pathLst>
              <a:path w="8279" h="7456" extrusionOk="0">
                <a:moveTo>
                  <a:pt x="0" y="1"/>
                </a:moveTo>
                <a:lnTo>
                  <a:pt x="0" y="7455"/>
                </a:lnTo>
                <a:cubicBezTo>
                  <a:pt x="186" y="6235"/>
                  <a:pt x="652" y="5117"/>
                  <a:pt x="1443" y="4379"/>
                </a:cubicBezTo>
                <a:cubicBezTo>
                  <a:pt x="1850" y="3996"/>
                  <a:pt x="2252" y="3845"/>
                  <a:pt x="2651" y="3845"/>
                </a:cubicBezTo>
                <a:cubicBezTo>
                  <a:pt x="3415" y="3845"/>
                  <a:pt x="4166" y="4394"/>
                  <a:pt x="4910" y="4911"/>
                </a:cubicBezTo>
                <a:cubicBezTo>
                  <a:pt x="5426" y="5274"/>
                  <a:pt x="6011" y="5600"/>
                  <a:pt x="6597" y="5703"/>
                </a:cubicBezTo>
                <a:cubicBezTo>
                  <a:pt x="6686" y="5720"/>
                  <a:pt x="6778" y="5729"/>
                  <a:pt x="6871" y="5729"/>
                </a:cubicBezTo>
                <a:cubicBezTo>
                  <a:pt x="7335" y="5729"/>
                  <a:pt x="7820" y="5505"/>
                  <a:pt x="8019" y="4948"/>
                </a:cubicBezTo>
                <a:cubicBezTo>
                  <a:pt x="8279" y="4190"/>
                  <a:pt x="7937" y="3365"/>
                  <a:pt x="7660" y="2730"/>
                </a:cubicBezTo>
                <a:cubicBezTo>
                  <a:pt x="7590" y="2578"/>
                  <a:pt x="6560" y="87"/>
                  <a:pt x="6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90" name="Google Shape;21490;p66"/>
          <p:cNvGrpSpPr/>
          <p:nvPr/>
        </p:nvGrpSpPr>
        <p:grpSpPr>
          <a:xfrm rot="-5400000" flipH="1">
            <a:off x="7903210" y="540476"/>
            <a:ext cx="1830221" cy="691747"/>
            <a:chOff x="3838450" y="2686475"/>
            <a:chExt cx="434175" cy="164100"/>
          </a:xfrm>
        </p:grpSpPr>
        <p:sp>
          <p:nvSpPr>
            <p:cNvPr id="21491" name="Google Shape;21491;p66"/>
            <p:cNvSpPr/>
            <p:nvPr/>
          </p:nvSpPr>
          <p:spPr>
            <a:xfrm>
              <a:off x="4133050" y="2834375"/>
              <a:ext cx="6400" cy="6225"/>
            </a:xfrm>
            <a:custGeom>
              <a:avLst/>
              <a:gdLst/>
              <a:ahLst/>
              <a:cxnLst/>
              <a:rect l="l" t="t" r="r" b="b"/>
              <a:pathLst>
                <a:path w="256" h="249" extrusionOk="0">
                  <a:moveTo>
                    <a:pt x="139" y="1"/>
                  </a:moveTo>
                  <a:cubicBezTo>
                    <a:pt x="124" y="1"/>
                    <a:pt x="111" y="5"/>
                    <a:pt x="103" y="13"/>
                  </a:cubicBezTo>
                  <a:cubicBezTo>
                    <a:pt x="33" y="30"/>
                    <a:pt x="0" y="100"/>
                    <a:pt x="17" y="166"/>
                  </a:cubicBezTo>
                  <a:cubicBezTo>
                    <a:pt x="33" y="203"/>
                    <a:pt x="49" y="236"/>
                    <a:pt x="70" y="236"/>
                  </a:cubicBezTo>
                  <a:cubicBezTo>
                    <a:pt x="87" y="244"/>
                    <a:pt x="103" y="248"/>
                    <a:pt x="118" y="248"/>
                  </a:cubicBezTo>
                  <a:cubicBezTo>
                    <a:pt x="132" y="248"/>
                    <a:pt x="144" y="244"/>
                    <a:pt x="153" y="236"/>
                  </a:cubicBezTo>
                  <a:cubicBezTo>
                    <a:pt x="223" y="219"/>
                    <a:pt x="256" y="149"/>
                    <a:pt x="239" y="79"/>
                  </a:cubicBezTo>
                  <a:cubicBezTo>
                    <a:pt x="239" y="63"/>
                    <a:pt x="223" y="30"/>
                    <a:pt x="206" y="30"/>
                  </a:cubicBezTo>
                  <a:cubicBezTo>
                    <a:pt x="206" y="13"/>
                    <a:pt x="190" y="13"/>
                    <a:pt x="190" y="13"/>
                  </a:cubicBez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2" name="Google Shape;21492;p66"/>
            <p:cNvSpPr/>
            <p:nvPr/>
          </p:nvSpPr>
          <p:spPr>
            <a:xfrm>
              <a:off x="4017075" y="2766450"/>
              <a:ext cx="6425" cy="6325"/>
            </a:xfrm>
            <a:custGeom>
              <a:avLst/>
              <a:gdLst/>
              <a:ahLst/>
              <a:cxnLst/>
              <a:rect l="l" t="t" r="r" b="b"/>
              <a:pathLst>
                <a:path w="257" h="253" extrusionOk="0">
                  <a:moveTo>
                    <a:pt x="135" y="1"/>
                  </a:moveTo>
                  <a:cubicBezTo>
                    <a:pt x="120" y="1"/>
                    <a:pt x="104" y="5"/>
                    <a:pt x="87" y="13"/>
                  </a:cubicBezTo>
                  <a:cubicBezTo>
                    <a:pt x="34" y="34"/>
                    <a:pt x="1" y="100"/>
                    <a:pt x="17" y="170"/>
                  </a:cubicBezTo>
                  <a:cubicBezTo>
                    <a:pt x="29" y="221"/>
                    <a:pt x="61" y="253"/>
                    <a:pt x="104" y="253"/>
                  </a:cubicBezTo>
                  <a:cubicBezTo>
                    <a:pt x="119" y="253"/>
                    <a:pt x="136" y="249"/>
                    <a:pt x="153" y="240"/>
                  </a:cubicBezTo>
                  <a:cubicBezTo>
                    <a:pt x="207" y="219"/>
                    <a:pt x="256" y="153"/>
                    <a:pt x="240" y="83"/>
                  </a:cubicBezTo>
                  <a:cubicBezTo>
                    <a:pt x="223" y="67"/>
                    <a:pt x="223" y="50"/>
                    <a:pt x="207" y="34"/>
                  </a:cubicBezTo>
                  <a:cubicBezTo>
                    <a:pt x="190" y="13"/>
                    <a:pt x="190"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3" name="Google Shape;21493;p66"/>
            <p:cNvSpPr/>
            <p:nvPr/>
          </p:nvSpPr>
          <p:spPr>
            <a:xfrm>
              <a:off x="4014500" y="2814900"/>
              <a:ext cx="6000" cy="6600"/>
            </a:xfrm>
            <a:custGeom>
              <a:avLst/>
              <a:gdLst/>
              <a:ahLst/>
              <a:cxnLst/>
              <a:rect l="l" t="t" r="r" b="b"/>
              <a:pathLst>
                <a:path w="240" h="264" extrusionOk="0">
                  <a:moveTo>
                    <a:pt x="137" y="0"/>
                  </a:moveTo>
                  <a:cubicBezTo>
                    <a:pt x="87" y="0"/>
                    <a:pt x="17" y="54"/>
                    <a:pt x="1" y="120"/>
                  </a:cubicBezTo>
                  <a:cubicBezTo>
                    <a:pt x="1" y="157"/>
                    <a:pt x="1" y="190"/>
                    <a:pt x="17" y="207"/>
                  </a:cubicBezTo>
                  <a:cubicBezTo>
                    <a:pt x="34" y="240"/>
                    <a:pt x="50" y="260"/>
                    <a:pt x="87" y="260"/>
                  </a:cubicBezTo>
                  <a:cubicBezTo>
                    <a:pt x="95" y="262"/>
                    <a:pt x="103" y="263"/>
                    <a:pt x="111" y="263"/>
                  </a:cubicBezTo>
                  <a:cubicBezTo>
                    <a:pt x="166" y="263"/>
                    <a:pt x="209" y="215"/>
                    <a:pt x="223" y="157"/>
                  </a:cubicBezTo>
                  <a:cubicBezTo>
                    <a:pt x="240" y="104"/>
                    <a:pt x="223" y="54"/>
                    <a:pt x="190" y="33"/>
                  </a:cubicBezTo>
                  <a:cubicBezTo>
                    <a:pt x="190" y="17"/>
                    <a:pt x="174"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4" name="Google Shape;21494;p66"/>
            <p:cNvSpPr/>
            <p:nvPr/>
          </p:nvSpPr>
          <p:spPr>
            <a:xfrm>
              <a:off x="4004600" y="2842425"/>
              <a:ext cx="6025" cy="6500"/>
            </a:xfrm>
            <a:custGeom>
              <a:avLst/>
              <a:gdLst/>
              <a:ahLst/>
              <a:cxnLst/>
              <a:rect l="l" t="t" r="r" b="b"/>
              <a:pathLst>
                <a:path w="241" h="260" extrusionOk="0">
                  <a:moveTo>
                    <a:pt x="158" y="0"/>
                  </a:moveTo>
                  <a:cubicBezTo>
                    <a:pt x="137" y="0"/>
                    <a:pt x="104" y="0"/>
                    <a:pt x="87" y="17"/>
                  </a:cubicBezTo>
                  <a:cubicBezTo>
                    <a:pt x="54" y="33"/>
                    <a:pt x="17" y="66"/>
                    <a:pt x="17" y="120"/>
                  </a:cubicBezTo>
                  <a:cubicBezTo>
                    <a:pt x="1" y="153"/>
                    <a:pt x="17" y="190"/>
                    <a:pt x="34" y="206"/>
                  </a:cubicBezTo>
                  <a:cubicBezTo>
                    <a:pt x="34" y="239"/>
                    <a:pt x="71" y="256"/>
                    <a:pt x="104" y="256"/>
                  </a:cubicBezTo>
                  <a:cubicBezTo>
                    <a:pt x="111" y="258"/>
                    <a:pt x="118" y="259"/>
                    <a:pt x="125" y="259"/>
                  </a:cubicBezTo>
                  <a:cubicBezTo>
                    <a:pt x="170" y="259"/>
                    <a:pt x="209" y="214"/>
                    <a:pt x="224" y="153"/>
                  </a:cubicBezTo>
                  <a:lnTo>
                    <a:pt x="240" y="153"/>
                  </a:lnTo>
                  <a:cubicBezTo>
                    <a:pt x="240" y="103"/>
                    <a:pt x="224" y="50"/>
                    <a:pt x="207" y="33"/>
                  </a:cubicBezTo>
                  <a:cubicBezTo>
                    <a:pt x="191" y="17"/>
                    <a:pt x="174" y="17"/>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5" name="Google Shape;21495;p66"/>
            <p:cNvSpPr/>
            <p:nvPr/>
          </p:nvSpPr>
          <p:spPr>
            <a:xfrm>
              <a:off x="4004200" y="2827775"/>
              <a:ext cx="5600" cy="6525"/>
            </a:xfrm>
            <a:custGeom>
              <a:avLst/>
              <a:gdLst/>
              <a:ahLst/>
              <a:cxnLst/>
              <a:rect l="l" t="t" r="r" b="b"/>
              <a:pathLst>
                <a:path w="224" h="261" extrusionOk="0">
                  <a:moveTo>
                    <a:pt x="136" y="1"/>
                  </a:moveTo>
                  <a:cubicBezTo>
                    <a:pt x="103" y="1"/>
                    <a:pt x="87" y="1"/>
                    <a:pt x="50" y="17"/>
                  </a:cubicBezTo>
                  <a:cubicBezTo>
                    <a:pt x="33" y="54"/>
                    <a:pt x="17" y="71"/>
                    <a:pt x="0" y="104"/>
                  </a:cubicBezTo>
                  <a:cubicBezTo>
                    <a:pt x="0" y="137"/>
                    <a:pt x="0" y="174"/>
                    <a:pt x="17" y="207"/>
                  </a:cubicBezTo>
                  <a:cubicBezTo>
                    <a:pt x="33" y="223"/>
                    <a:pt x="50" y="240"/>
                    <a:pt x="87" y="261"/>
                  </a:cubicBezTo>
                  <a:cubicBezTo>
                    <a:pt x="136" y="261"/>
                    <a:pt x="207" y="223"/>
                    <a:pt x="223" y="137"/>
                  </a:cubicBezTo>
                  <a:cubicBezTo>
                    <a:pt x="223" y="104"/>
                    <a:pt x="223" y="87"/>
                    <a:pt x="207" y="54"/>
                  </a:cubicBezTo>
                  <a:cubicBezTo>
                    <a:pt x="207" y="34"/>
                    <a:pt x="207" y="34"/>
                    <a:pt x="190" y="34"/>
                  </a:cubicBezTo>
                  <a:cubicBezTo>
                    <a:pt x="174"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6" name="Google Shape;21496;p66"/>
            <p:cNvSpPr/>
            <p:nvPr/>
          </p:nvSpPr>
          <p:spPr>
            <a:xfrm>
              <a:off x="4007175" y="2781000"/>
              <a:ext cx="5600" cy="6400"/>
            </a:xfrm>
            <a:custGeom>
              <a:avLst/>
              <a:gdLst/>
              <a:ahLst/>
              <a:cxnLst/>
              <a:rect l="l" t="t" r="r" b="b"/>
              <a:pathLst>
                <a:path w="224" h="256" extrusionOk="0">
                  <a:moveTo>
                    <a:pt x="137" y="0"/>
                  </a:moveTo>
                  <a:cubicBezTo>
                    <a:pt x="121" y="0"/>
                    <a:pt x="88" y="0"/>
                    <a:pt x="55" y="17"/>
                  </a:cubicBezTo>
                  <a:cubicBezTo>
                    <a:pt x="34" y="49"/>
                    <a:pt x="17" y="70"/>
                    <a:pt x="1" y="103"/>
                  </a:cubicBezTo>
                  <a:cubicBezTo>
                    <a:pt x="1" y="136"/>
                    <a:pt x="1" y="173"/>
                    <a:pt x="17" y="206"/>
                  </a:cubicBezTo>
                  <a:cubicBezTo>
                    <a:pt x="34" y="223"/>
                    <a:pt x="55" y="239"/>
                    <a:pt x="88" y="256"/>
                  </a:cubicBezTo>
                  <a:cubicBezTo>
                    <a:pt x="137" y="256"/>
                    <a:pt x="207" y="223"/>
                    <a:pt x="224" y="136"/>
                  </a:cubicBezTo>
                  <a:cubicBezTo>
                    <a:pt x="224" y="103"/>
                    <a:pt x="224" y="87"/>
                    <a:pt x="207" y="49"/>
                  </a:cubicBezTo>
                  <a:cubicBezTo>
                    <a:pt x="207" y="33"/>
                    <a:pt x="207" y="33"/>
                    <a:pt x="191" y="33"/>
                  </a:cubicBezTo>
                  <a:cubicBezTo>
                    <a:pt x="174" y="17"/>
                    <a:pt x="15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7" name="Google Shape;21497;p66"/>
            <p:cNvSpPr/>
            <p:nvPr/>
          </p:nvSpPr>
          <p:spPr>
            <a:xfrm>
              <a:off x="4008950" y="2750325"/>
              <a:ext cx="6400" cy="6400"/>
            </a:xfrm>
            <a:custGeom>
              <a:avLst/>
              <a:gdLst/>
              <a:ahLst/>
              <a:cxnLst/>
              <a:rect l="l" t="t" r="r" b="b"/>
              <a:pathLst>
                <a:path w="256" h="256" extrusionOk="0">
                  <a:moveTo>
                    <a:pt x="130" y="0"/>
                  </a:moveTo>
                  <a:cubicBezTo>
                    <a:pt x="99" y="0"/>
                    <a:pt x="70" y="12"/>
                    <a:pt x="50" y="40"/>
                  </a:cubicBezTo>
                  <a:cubicBezTo>
                    <a:pt x="0" y="110"/>
                    <a:pt x="0" y="180"/>
                    <a:pt x="50" y="229"/>
                  </a:cubicBezTo>
                  <a:cubicBezTo>
                    <a:pt x="66" y="246"/>
                    <a:pt x="93" y="255"/>
                    <a:pt x="120" y="255"/>
                  </a:cubicBezTo>
                  <a:cubicBezTo>
                    <a:pt x="152" y="255"/>
                    <a:pt x="186" y="242"/>
                    <a:pt x="206" y="213"/>
                  </a:cubicBezTo>
                  <a:cubicBezTo>
                    <a:pt x="256" y="163"/>
                    <a:pt x="256" y="77"/>
                    <a:pt x="206" y="23"/>
                  </a:cubicBezTo>
                  <a:cubicBezTo>
                    <a:pt x="182" y="8"/>
                    <a:pt x="155"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8" name="Google Shape;21498;p66"/>
            <p:cNvSpPr/>
            <p:nvPr/>
          </p:nvSpPr>
          <p:spPr>
            <a:xfrm>
              <a:off x="4002025" y="2764700"/>
              <a:ext cx="6000" cy="6500"/>
            </a:xfrm>
            <a:custGeom>
              <a:avLst/>
              <a:gdLst/>
              <a:ahLst/>
              <a:cxnLst/>
              <a:rect l="l" t="t" r="r" b="b"/>
              <a:pathLst>
                <a:path w="240" h="260" extrusionOk="0">
                  <a:moveTo>
                    <a:pt x="157" y="1"/>
                  </a:moveTo>
                  <a:cubicBezTo>
                    <a:pt x="87" y="1"/>
                    <a:pt x="17" y="50"/>
                    <a:pt x="17" y="120"/>
                  </a:cubicBezTo>
                  <a:cubicBezTo>
                    <a:pt x="1" y="153"/>
                    <a:pt x="1" y="186"/>
                    <a:pt x="17" y="207"/>
                  </a:cubicBezTo>
                  <a:cubicBezTo>
                    <a:pt x="34" y="240"/>
                    <a:pt x="71" y="256"/>
                    <a:pt x="87" y="256"/>
                  </a:cubicBezTo>
                  <a:cubicBezTo>
                    <a:pt x="97" y="258"/>
                    <a:pt x="105" y="259"/>
                    <a:pt x="114" y="259"/>
                  </a:cubicBezTo>
                  <a:cubicBezTo>
                    <a:pt x="170" y="259"/>
                    <a:pt x="209" y="214"/>
                    <a:pt x="223" y="153"/>
                  </a:cubicBezTo>
                  <a:cubicBezTo>
                    <a:pt x="240" y="120"/>
                    <a:pt x="240"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9" name="Google Shape;21499;p66"/>
            <p:cNvSpPr/>
            <p:nvPr/>
          </p:nvSpPr>
          <p:spPr>
            <a:xfrm>
              <a:off x="4050175" y="2839050"/>
              <a:ext cx="6000" cy="6475"/>
            </a:xfrm>
            <a:custGeom>
              <a:avLst/>
              <a:gdLst/>
              <a:ahLst/>
              <a:cxnLst/>
              <a:rect l="l" t="t" r="r" b="b"/>
              <a:pathLst>
                <a:path w="240" h="259" extrusionOk="0">
                  <a:moveTo>
                    <a:pt x="134" y="0"/>
                  </a:moveTo>
                  <a:cubicBezTo>
                    <a:pt x="120" y="0"/>
                    <a:pt x="103" y="5"/>
                    <a:pt x="87" y="16"/>
                  </a:cubicBezTo>
                  <a:cubicBezTo>
                    <a:pt x="50" y="16"/>
                    <a:pt x="33" y="49"/>
                    <a:pt x="17" y="82"/>
                  </a:cubicBezTo>
                  <a:cubicBezTo>
                    <a:pt x="0" y="98"/>
                    <a:pt x="0" y="135"/>
                    <a:pt x="0" y="168"/>
                  </a:cubicBezTo>
                  <a:cubicBezTo>
                    <a:pt x="14" y="226"/>
                    <a:pt x="64" y="259"/>
                    <a:pt x="119" y="259"/>
                  </a:cubicBezTo>
                  <a:cubicBezTo>
                    <a:pt x="130" y="259"/>
                    <a:pt x="142" y="258"/>
                    <a:pt x="153" y="255"/>
                  </a:cubicBezTo>
                  <a:cubicBezTo>
                    <a:pt x="206" y="222"/>
                    <a:pt x="239" y="152"/>
                    <a:pt x="223" y="82"/>
                  </a:cubicBezTo>
                  <a:cubicBezTo>
                    <a:pt x="223" y="65"/>
                    <a:pt x="206" y="49"/>
                    <a:pt x="190" y="32"/>
                  </a:cubicBezTo>
                  <a:cubicBezTo>
                    <a:pt x="190" y="16"/>
                    <a:pt x="190" y="16"/>
                    <a:pt x="169" y="16"/>
                  </a:cubicBezTo>
                  <a:cubicBezTo>
                    <a:pt x="161" y="5"/>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0" name="Google Shape;21500;p66"/>
            <p:cNvSpPr/>
            <p:nvPr/>
          </p:nvSpPr>
          <p:spPr>
            <a:xfrm>
              <a:off x="4021825" y="2784725"/>
              <a:ext cx="6000" cy="6350"/>
            </a:xfrm>
            <a:custGeom>
              <a:avLst/>
              <a:gdLst/>
              <a:ahLst/>
              <a:cxnLst/>
              <a:rect l="l" t="t" r="r" b="b"/>
              <a:pathLst>
                <a:path w="240" h="254" extrusionOk="0">
                  <a:moveTo>
                    <a:pt x="128" y="1"/>
                  </a:moveTo>
                  <a:cubicBezTo>
                    <a:pt x="71" y="1"/>
                    <a:pt x="17" y="49"/>
                    <a:pt x="17" y="107"/>
                  </a:cubicBezTo>
                  <a:cubicBezTo>
                    <a:pt x="0" y="144"/>
                    <a:pt x="0" y="177"/>
                    <a:pt x="33" y="210"/>
                  </a:cubicBezTo>
                  <a:cubicBezTo>
                    <a:pt x="33" y="230"/>
                    <a:pt x="66" y="247"/>
                    <a:pt x="87" y="247"/>
                  </a:cubicBezTo>
                  <a:cubicBezTo>
                    <a:pt x="97" y="252"/>
                    <a:pt x="106" y="254"/>
                    <a:pt x="116" y="254"/>
                  </a:cubicBezTo>
                  <a:cubicBezTo>
                    <a:pt x="138" y="254"/>
                    <a:pt x="158" y="242"/>
                    <a:pt x="169" y="230"/>
                  </a:cubicBezTo>
                  <a:cubicBezTo>
                    <a:pt x="207" y="210"/>
                    <a:pt x="223" y="177"/>
                    <a:pt x="223" y="144"/>
                  </a:cubicBezTo>
                  <a:cubicBezTo>
                    <a:pt x="240" y="107"/>
                    <a:pt x="223" y="74"/>
                    <a:pt x="223" y="41"/>
                  </a:cubicBezTo>
                  <a:cubicBezTo>
                    <a:pt x="207" y="41"/>
                    <a:pt x="207" y="24"/>
                    <a:pt x="207" y="24"/>
                  </a:cubicBezTo>
                  <a:cubicBezTo>
                    <a:pt x="190" y="24"/>
                    <a:pt x="190" y="24"/>
                    <a:pt x="190" y="4"/>
                  </a:cubicBezTo>
                  <a:lnTo>
                    <a:pt x="153" y="4"/>
                  </a:ln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1" name="Google Shape;21501;p66"/>
            <p:cNvSpPr/>
            <p:nvPr/>
          </p:nvSpPr>
          <p:spPr>
            <a:xfrm>
              <a:off x="4049750" y="2787925"/>
              <a:ext cx="6425" cy="6300"/>
            </a:xfrm>
            <a:custGeom>
              <a:avLst/>
              <a:gdLst/>
              <a:ahLst/>
              <a:cxnLst/>
              <a:rect l="l" t="t" r="r" b="b"/>
              <a:pathLst>
                <a:path w="257" h="252" extrusionOk="0">
                  <a:moveTo>
                    <a:pt x="136" y="1"/>
                  </a:moveTo>
                  <a:cubicBezTo>
                    <a:pt x="102" y="1"/>
                    <a:pt x="70" y="20"/>
                    <a:pt x="50" y="49"/>
                  </a:cubicBezTo>
                  <a:cubicBezTo>
                    <a:pt x="1" y="102"/>
                    <a:pt x="1" y="185"/>
                    <a:pt x="50" y="222"/>
                  </a:cubicBezTo>
                  <a:cubicBezTo>
                    <a:pt x="64" y="243"/>
                    <a:pt x="84" y="252"/>
                    <a:pt x="107" y="252"/>
                  </a:cubicBezTo>
                  <a:cubicBezTo>
                    <a:pt x="139" y="252"/>
                    <a:pt x="176" y="234"/>
                    <a:pt x="207" y="205"/>
                  </a:cubicBezTo>
                  <a:cubicBezTo>
                    <a:pt x="256" y="152"/>
                    <a:pt x="240" y="65"/>
                    <a:pt x="207" y="32"/>
                  </a:cubicBezTo>
                  <a:cubicBezTo>
                    <a:pt x="185" y="10"/>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2" name="Google Shape;21502;p66"/>
            <p:cNvSpPr/>
            <p:nvPr/>
          </p:nvSpPr>
          <p:spPr>
            <a:xfrm>
              <a:off x="4047600" y="2771350"/>
              <a:ext cx="6000" cy="6400"/>
            </a:xfrm>
            <a:custGeom>
              <a:avLst/>
              <a:gdLst/>
              <a:ahLst/>
              <a:cxnLst/>
              <a:rect l="l" t="t" r="r" b="b"/>
              <a:pathLst>
                <a:path w="240" h="256" extrusionOk="0">
                  <a:moveTo>
                    <a:pt x="128" y="1"/>
                  </a:moveTo>
                  <a:cubicBezTo>
                    <a:pt x="97" y="1"/>
                    <a:pt x="63" y="14"/>
                    <a:pt x="33" y="44"/>
                  </a:cubicBezTo>
                  <a:cubicBezTo>
                    <a:pt x="0" y="110"/>
                    <a:pt x="0" y="180"/>
                    <a:pt x="33" y="229"/>
                  </a:cubicBezTo>
                  <a:cubicBezTo>
                    <a:pt x="57" y="246"/>
                    <a:pt x="84" y="255"/>
                    <a:pt x="111" y="255"/>
                  </a:cubicBezTo>
                  <a:cubicBezTo>
                    <a:pt x="144" y="255"/>
                    <a:pt x="177" y="242"/>
                    <a:pt x="206" y="213"/>
                  </a:cubicBezTo>
                  <a:cubicBezTo>
                    <a:pt x="239" y="147"/>
                    <a:pt x="239" y="77"/>
                    <a:pt x="190" y="23"/>
                  </a:cubicBezTo>
                  <a:cubicBezTo>
                    <a:pt x="173" y="9"/>
                    <a:pt x="152"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3" name="Google Shape;21503;p66"/>
            <p:cNvSpPr/>
            <p:nvPr/>
          </p:nvSpPr>
          <p:spPr>
            <a:xfrm>
              <a:off x="4018825" y="2830350"/>
              <a:ext cx="6000" cy="6400"/>
            </a:xfrm>
            <a:custGeom>
              <a:avLst/>
              <a:gdLst/>
              <a:ahLst/>
              <a:cxnLst/>
              <a:rect l="l" t="t" r="r" b="b"/>
              <a:pathLst>
                <a:path w="240" h="256" extrusionOk="0">
                  <a:moveTo>
                    <a:pt x="104" y="1"/>
                  </a:moveTo>
                  <a:cubicBezTo>
                    <a:pt x="34" y="34"/>
                    <a:pt x="1" y="104"/>
                    <a:pt x="17" y="174"/>
                  </a:cubicBezTo>
                  <a:cubicBezTo>
                    <a:pt x="17" y="207"/>
                    <a:pt x="34" y="224"/>
                    <a:pt x="67" y="240"/>
                  </a:cubicBezTo>
                  <a:cubicBezTo>
                    <a:pt x="85" y="250"/>
                    <a:pt x="99" y="255"/>
                    <a:pt x="112" y="255"/>
                  </a:cubicBezTo>
                  <a:cubicBezTo>
                    <a:pt x="125" y="255"/>
                    <a:pt x="137" y="250"/>
                    <a:pt x="153" y="240"/>
                  </a:cubicBezTo>
                  <a:cubicBezTo>
                    <a:pt x="186" y="240"/>
                    <a:pt x="207" y="207"/>
                    <a:pt x="223" y="174"/>
                  </a:cubicBezTo>
                  <a:cubicBezTo>
                    <a:pt x="240" y="158"/>
                    <a:pt x="240" y="104"/>
                    <a:pt x="240" y="87"/>
                  </a:cubicBezTo>
                  <a:cubicBezTo>
                    <a:pt x="223" y="54"/>
                    <a:pt x="223" y="34"/>
                    <a:pt x="207" y="34"/>
                  </a:cubicBezTo>
                  <a:lnTo>
                    <a:pt x="186" y="17"/>
                  </a:lnTo>
                  <a:cubicBezTo>
                    <a:pt x="153" y="1"/>
                    <a:pt x="120"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4" name="Google Shape;21504;p66"/>
            <p:cNvSpPr/>
            <p:nvPr/>
          </p:nvSpPr>
          <p:spPr>
            <a:xfrm>
              <a:off x="4022650" y="2802125"/>
              <a:ext cx="6000" cy="6275"/>
            </a:xfrm>
            <a:custGeom>
              <a:avLst/>
              <a:gdLst/>
              <a:ahLst/>
              <a:cxnLst/>
              <a:rect l="l" t="t" r="r" b="b"/>
              <a:pathLst>
                <a:path w="240" h="251" extrusionOk="0">
                  <a:moveTo>
                    <a:pt x="136" y="0"/>
                  </a:moveTo>
                  <a:cubicBezTo>
                    <a:pt x="121" y="0"/>
                    <a:pt x="103" y="4"/>
                    <a:pt x="87" y="13"/>
                  </a:cubicBezTo>
                  <a:cubicBezTo>
                    <a:pt x="54" y="13"/>
                    <a:pt x="33" y="50"/>
                    <a:pt x="17" y="66"/>
                  </a:cubicBezTo>
                  <a:cubicBezTo>
                    <a:pt x="0" y="99"/>
                    <a:pt x="0" y="132"/>
                    <a:pt x="17" y="169"/>
                  </a:cubicBezTo>
                  <a:cubicBezTo>
                    <a:pt x="17" y="202"/>
                    <a:pt x="33" y="219"/>
                    <a:pt x="70" y="235"/>
                  </a:cubicBezTo>
                  <a:cubicBezTo>
                    <a:pt x="79" y="246"/>
                    <a:pt x="91" y="251"/>
                    <a:pt x="106" y="251"/>
                  </a:cubicBezTo>
                  <a:cubicBezTo>
                    <a:pt x="121" y="251"/>
                    <a:pt x="138" y="246"/>
                    <a:pt x="157" y="235"/>
                  </a:cubicBezTo>
                  <a:cubicBezTo>
                    <a:pt x="207" y="219"/>
                    <a:pt x="240" y="153"/>
                    <a:pt x="223" y="83"/>
                  </a:cubicBezTo>
                  <a:cubicBezTo>
                    <a:pt x="223" y="50"/>
                    <a:pt x="207" y="29"/>
                    <a:pt x="207" y="29"/>
                  </a:cubicBezTo>
                  <a:cubicBezTo>
                    <a:pt x="190" y="13"/>
                    <a:pt x="190" y="13"/>
                    <a:pt x="174" y="13"/>
                  </a:cubicBezTo>
                  <a:cubicBezTo>
                    <a:pt x="165" y="4"/>
                    <a:pt x="152"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5" name="Google Shape;21505;p66"/>
            <p:cNvSpPr/>
            <p:nvPr/>
          </p:nvSpPr>
          <p:spPr>
            <a:xfrm>
              <a:off x="4045850" y="2819325"/>
              <a:ext cx="6000" cy="6625"/>
            </a:xfrm>
            <a:custGeom>
              <a:avLst/>
              <a:gdLst/>
              <a:ahLst/>
              <a:cxnLst/>
              <a:rect l="l" t="t" r="r" b="b"/>
              <a:pathLst>
                <a:path w="240" h="265" extrusionOk="0">
                  <a:moveTo>
                    <a:pt x="136" y="1"/>
                  </a:moveTo>
                  <a:cubicBezTo>
                    <a:pt x="121" y="1"/>
                    <a:pt x="103" y="5"/>
                    <a:pt x="87" y="13"/>
                  </a:cubicBezTo>
                  <a:cubicBezTo>
                    <a:pt x="33" y="46"/>
                    <a:pt x="0" y="116"/>
                    <a:pt x="17" y="186"/>
                  </a:cubicBezTo>
                  <a:cubicBezTo>
                    <a:pt x="17" y="219"/>
                    <a:pt x="33" y="236"/>
                    <a:pt x="70" y="252"/>
                  </a:cubicBezTo>
                  <a:cubicBezTo>
                    <a:pt x="78" y="260"/>
                    <a:pt x="91" y="265"/>
                    <a:pt x="106" y="265"/>
                  </a:cubicBezTo>
                  <a:cubicBezTo>
                    <a:pt x="121" y="265"/>
                    <a:pt x="138" y="260"/>
                    <a:pt x="157" y="252"/>
                  </a:cubicBezTo>
                  <a:cubicBezTo>
                    <a:pt x="206" y="236"/>
                    <a:pt x="239" y="149"/>
                    <a:pt x="239"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6" name="Google Shape;21506;p66"/>
            <p:cNvSpPr/>
            <p:nvPr/>
          </p:nvSpPr>
          <p:spPr>
            <a:xfrm>
              <a:off x="4054900" y="2742175"/>
              <a:ext cx="6000" cy="6425"/>
            </a:xfrm>
            <a:custGeom>
              <a:avLst/>
              <a:gdLst/>
              <a:ahLst/>
              <a:cxnLst/>
              <a:rect l="l" t="t" r="r" b="b"/>
              <a:pathLst>
                <a:path w="240" h="257" extrusionOk="0">
                  <a:moveTo>
                    <a:pt x="128" y="0"/>
                  </a:moveTo>
                  <a:cubicBezTo>
                    <a:pt x="95" y="0"/>
                    <a:pt x="61" y="13"/>
                    <a:pt x="34" y="40"/>
                  </a:cubicBezTo>
                  <a:cubicBezTo>
                    <a:pt x="17" y="56"/>
                    <a:pt x="17" y="77"/>
                    <a:pt x="17" y="94"/>
                  </a:cubicBezTo>
                  <a:cubicBezTo>
                    <a:pt x="1" y="143"/>
                    <a:pt x="17" y="197"/>
                    <a:pt x="34" y="230"/>
                  </a:cubicBezTo>
                  <a:cubicBezTo>
                    <a:pt x="53" y="249"/>
                    <a:pt x="80" y="257"/>
                    <a:pt x="105" y="257"/>
                  </a:cubicBezTo>
                  <a:cubicBezTo>
                    <a:pt x="123" y="257"/>
                    <a:pt x="140" y="253"/>
                    <a:pt x="153" y="246"/>
                  </a:cubicBezTo>
                  <a:cubicBezTo>
                    <a:pt x="170" y="230"/>
                    <a:pt x="186" y="230"/>
                    <a:pt x="207" y="213"/>
                  </a:cubicBezTo>
                  <a:cubicBezTo>
                    <a:pt x="240" y="143"/>
                    <a:pt x="240" y="77"/>
                    <a:pt x="207" y="23"/>
                  </a:cubicBezTo>
                  <a:cubicBezTo>
                    <a:pt x="183" y="9"/>
                    <a:pt x="155"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7" name="Google Shape;21507;p66"/>
            <p:cNvSpPr/>
            <p:nvPr/>
          </p:nvSpPr>
          <p:spPr>
            <a:xfrm>
              <a:off x="4118400" y="2771500"/>
              <a:ext cx="6100" cy="6525"/>
            </a:xfrm>
            <a:custGeom>
              <a:avLst/>
              <a:gdLst/>
              <a:ahLst/>
              <a:cxnLst/>
              <a:rect l="l" t="t" r="r" b="b"/>
              <a:pathLst>
                <a:path w="244" h="261" extrusionOk="0">
                  <a:moveTo>
                    <a:pt x="157" y="1"/>
                  </a:moveTo>
                  <a:cubicBezTo>
                    <a:pt x="87" y="1"/>
                    <a:pt x="38" y="54"/>
                    <a:pt x="17" y="120"/>
                  </a:cubicBezTo>
                  <a:cubicBezTo>
                    <a:pt x="1" y="157"/>
                    <a:pt x="17" y="190"/>
                    <a:pt x="38" y="207"/>
                  </a:cubicBezTo>
                  <a:cubicBezTo>
                    <a:pt x="38" y="244"/>
                    <a:pt x="71" y="260"/>
                    <a:pt x="104" y="260"/>
                  </a:cubicBezTo>
                  <a:cubicBezTo>
                    <a:pt x="120" y="260"/>
                    <a:pt x="157" y="260"/>
                    <a:pt x="190" y="244"/>
                  </a:cubicBezTo>
                  <a:cubicBezTo>
                    <a:pt x="207" y="223"/>
                    <a:pt x="223" y="190"/>
                    <a:pt x="244" y="157"/>
                  </a:cubicBezTo>
                  <a:cubicBezTo>
                    <a:pt x="244" y="120"/>
                    <a:pt x="244" y="87"/>
                    <a:pt x="223" y="54"/>
                  </a:cubicBezTo>
                  <a:lnTo>
                    <a:pt x="207" y="38"/>
                  </a:lnTo>
                  <a:cubicBezTo>
                    <a:pt x="190" y="17"/>
                    <a:pt x="174" y="17"/>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8" name="Google Shape;21508;p66"/>
            <p:cNvSpPr/>
            <p:nvPr/>
          </p:nvSpPr>
          <p:spPr>
            <a:xfrm>
              <a:off x="4127050" y="2817075"/>
              <a:ext cx="5600" cy="6400"/>
            </a:xfrm>
            <a:custGeom>
              <a:avLst/>
              <a:gdLst/>
              <a:ahLst/>
              <a:cxnLst/>
              <a:rect l="l" t="t" r="r" b="b"/>
              <a:pathLst>
                <a:path w="224" h="256" extrusionOk="0">
                  <a:moveTo>
                    <a:pt x="137" y="0"/>
                  </a:moveTo>
                  <a:cubicBezTo>
                    <a:pt x="120" y="0"/>
                    <a:pt x="83" y="0"/>
                    <a:pt x="67" y="17"/>
                  </a:cubicBezTo>
                  <a:cubicBezTo>
                    <a:pt x="34" y="33"/>
                    <a:pt x="17" y="70"/>
                    <a:pt x="1" y="103"/>
                  </a:cubicBezTo>
                  <a:cubicBezTo>
                    <a:pt x="1" y="136"/>
                    <a:pt x="1" y="173"/>
                    <a:pt x="17" y="206"/>
                  </a:cubicBezTo>
                  <a:cubicBezTo>
                    <a:pt x="34" y="223"/>
                    <a:pt x="50" y="239"/>
                    <a:pt x="83" y="256"/>
                  </a:cubicBezTo>
                  <a:cubicBezTo>
                    <a:pt x="137" y="256"/>
                    <a:pt x="186" y="223"/>
                    <a:pt x="224" y="153"/>
                  </a:cubicBezTo>
                  <a:lnTo>
                    <a:pt x="224" y="136"/>
                  </a:lnTo>
                  <a:cubicBezTo>
                    <a:pt x="224" y="103"/>
                    <a:pt x="224"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9" name="Google Shape;21509;p66"/>
            <p:cNvSpPr/>
            <p:nvPr/>
          </p:nvSpPr>
          <p:spPr>
            <a:xfrm>
              <a:off x="4129125" y="2709250"/>
              <a:ext cx="6100" cy="6525"/>
            </a:xfrm>
            <a:custGeom>
              <a:avLst/>
              <a:gdLst/>
              <a:ahLst/>
              <a:cxnLst/>
              <a:rect l="l" t="t" r="r" b="b"/>
              <a:pathLst>
                <a:path w="244" h="261" extrusionOk="0">
                  <a:moveTo>
                    <a:pt x="157" y="0"/>
                  </a:moveTo>
                  <a:cubicBezTo>
                    <a:pt x="87" y="0"/>
                    <a:pt x="37" y="33"/>
                    <a:pt x="21" y="104"/>
                  </a:cubicBezTo>
                  <a:cubicBezTo>
                    <a:pt x="0" y="137"/>
                    <a:pt x="21" y="174"/>
                    <a:pt x="37" y="207"/>
                  </a:cubicBezTo>
                  <a:cubicBezTo>
                    <a:pt x="37" y="240"/>
                    <a:pt x="70" y="260"/>
                    <a:pt x="103" y="260"/>
                  </a:cubicBezTo>
                  <a:cubicBezTo>
                    <a:pt x="157" y="260"/>
                    <a:pt x="227" y="223"/>
                    <a:pt x="244" y="157"/>
                  </a:cubicBezTo>
                  <a:cubicBezTo>
                    <a:pt x="244" y="120"/>
                    <a:pt x="244" y="87"/>
                    <a:pt x="227" y="54"/>
                  </a:cubicBezTo>
                  <a:lnTo>
                    <a:pt x="206" y="33"/>
                  </a:lnTo>
                  <a:cubicBezTo>
                    <a:pt x="190" y="17"/>
                    <a:pt x="17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0" name="Google Shape;21510;p66"/>
            <p:cNvSpPr/>
            <p:nvPr/>
          </p:nvSpPr>
          <p:spPr>
            <a:xfrm>
              <a:off x="4130875" y="2724800"/>
              <a:ext cx="6525" cy="6525"/>
            </a:xfrm>
            <a:custGeom>
              <a:avLst/>
              <a:gdLst/>
              <a:ahLst/>
              <a:cxnLst/>
              <a:rect l="l" t="t" r="r" b="b"/>
              <a:pathLst>
                <a:path w="261" h="261" extrusionOk="0">
                  <a:moveTo>
                    <a:pt x="146" y="0"/>
                  </a:moveTo>
                  <a:cubicBezTo>
                    <a:pt x="111" y="0"/>
                    <a:pt x="73" y="19"/>
                    <a:pt x="54" y="51"/>
                  </a:cubicBezTo>
                  <a:cubicBezTo>
                    <a:pt x="0" y="100"/>
                    <a:pt x="0" y="187"/>
                    <a:pt x="54" y="236"/>
                  </a:cubicBezTo>
                  <a:cubicBezTo>
                    <a:pt x="75" y="252"/>
                    <a:pt x="99" y="261"/>
                    <a:pt x="123" y="261"/>
                  </a:cubicBezTo>
                  <a:cubicBezTo>
                    <a:pt x="156" y="261"/>
                    <a:pt x="187" y="244"/>
                    <a:pt x="207" y="203"/>
                  </a:cubicBezTo>
                  <a:cubicBezTo>
                    <a:pt x="260" y="154"/>
                    <a:pt x="260" y="67"/>
                    <a:pt x="207" y="30"/>
                  </a:cubicBezTo>
                  <a:cubicBezTo>
                    <a:pt x="193" y="10"/>
                    <a:pt x="170"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1" name="Google Shape;21511;p66"/>
            <p:cNvSpPr/>
            <p:nvPr/>
          </p:nvSpPr>
          <p:spPr>
            <a:xfrm>
              <a:off x="4130875" y="2772200"/>
              <a:ext cx="6525" cy="6400"/>
            </a:xfrm>
            <a:custGeom>
              <a:avLst/>
              <a:gdLst/>
              <a:ahLst/>
              <a:cxnLst/>
              <a:rect l="l" t="t" r="r" b="b"/>
              <a:pathLst>
                <a:path w="261" h="256" extrusionOk="0">
                  <a:moveTo>
                    <a:pt x="144" y="0"/>
                  </a:moveTo>
                  <a:cubicBezTo>
                    <a:pt x="114" y="0"/>
                    <a:pt x="81" y="14"/>
                    <a:pt x="54" y="43"/>
                  </a:cubicBezTo>
                  <a:cubicBezTo>
                    <a:pt x="0" y="113"/>
                    <a:pt x="17" y="179"/>
                    <a:pt x="54" y="232"/>
                  </a:cubicBezTo>
                  <a:cubicBezTo>
                    <a:pt x="71" y="249"/>
                    <a:pt x="87" y="249"/>
                    <a:pt x="104" y="249"/>
                  </a:cubicBezTo>
                  <a:cubicBezTo>
                    <a:pt x="112" y="253"/>
                    <a:pt x="123" y="255"/>
                    <a:pt x="133" y="255"/>
                  </a:cubicBezTo>
                  <a:cubicBezTo>
                    <a:pt x="163" y="255"/>
                    <a:pt x="195" y="240"/>
                    <a:pt x="207" y="216"/>
                  </a:cubicBezTo>
                  <a:cubicBezTo>
                    <a:pt x="240" y="162"/>
                    <a:pt x="260" y="113"/>
                    <a:pt x="240" y="76"/>
                  </a:cubicBezTo>
                  <a:cubicBezTo>
                    <a:pt x="240" y="59"/>
                    <a:pt x="223" y="43"/>
                    <a:pt x="207" y="26"/>
                  </a:cubicBezTo>
                  <a:cubicBezTo>
                    <a:pt x="192" y="9"/>
                    <a:pt x="169"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2" name="Google Shape;21512;p66"/>
            <p:cNvSpPr/>
            <p:nvPr/>
          </p:nvSpPr>
          <p:spPr>
            <a:xfrm>
              <a:off x="4126125" y="2802250"/>
              <a:ext cx="5600" cy="6350"/>
            </a:xfrm>
            <a:custGeom>
              <a:avLst/>
              <a:gdLst/>
              <a:ahLst/>
              <a:cxnLst/>
              <a:rect l="l" t="t" r="r" b="b"/>
              <a:pathLst>
                <a:path w="224" h="254" extrusionOk="0">
                  <a:moveTo>
                    <a:pt x="120" y="1"/>
                  </a:moveTo>
                  <a:cubicBezTo>
                    <a:pt x="101" y="1"/>
                    <a:pt x="78" y="12"/>
                    <a:pt x="54" y="24"/>
                  </a:cubicBezTo>
                  <a:cubicBezTo>
                    <a:pt x="38" y="45"/>
                    <a:pt x="17" y="78"/>
                    <a:pt x="1" y="111"/>
                  </a:cubicBezTo>
                  <a:cubicBezTo>
                    <a:pt x="1" y="148"/>
                    <a:pt x="1" y="181"/>
                    <a:pt x="17" y="197"/>
                  </a:cubicBezTo>
                  <a:cubicBezTo>
                    <a:pt x="38" y="230"/>
                    <a:pt x="54" y="251"/>
                    <a:pt x="87" y="251"/>
                  </a:cubicBezTo>
                  <a:cubicBezTo>
                    <a:pt x="96" y="253"/>
                    <a:pt x="104" y="254"/>
                    <a:pt x="112" y="254"/>
                  </a:cubicBezTo>
                  <a:cubicBezTo>
                    <a:pt x="169" y="254"/>
                    <a:pt x="209" y="206"/>
                    <a:pt x="223" y="148"/>
                  </a:cubicBezTo>
                  <a:cubicBezTo>
                    <a:pt x="223" y="111"/>
                    <a:pt x="223" y="78"/>
                    <a:pt x="207" y="61"/>
                  </a:cubicBezTo>
                  <a:cubicBezTo>
                    <a:pt x="207" y="45"/>
                    <a:pt x="207" y="45"/>
                    <a:pt x="190" y="24"/>
                  </a:cubicBezTo>
                  <a:cubicBezTo>
                    <a:pt x="174" y="8"/>
                    <a:pt x="157" y="8"/>
                    <a:pt x="141" y="8"/>
                  </a:cubicBezTo>
                  <a:cubicBezTo>
                    <a:pt x="135" y="3"/>
                    <a:pt x="128"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3" name="Google Shape;21513;p66"/>
            <p:cNvSpPr/>
            <p:nvPr/>
          </p:nvSpPr>
          <p:spPr>
            <a:xfrm>
              <a:off x="4129125" y="2755450"/>
              <a:ext cx="6100" cy="6300"/>
            </a:xfrm>
            <a:custGeom>
              <a:avLst/>
              <a:gdLst/>
              <a:ahLst/>
              <a:cxnLst/>
              <a:rect l="l" t="t" r="r" b="b"/>
              <a:pathLst>
                <a:path w="244" h="252" extrusionOk="0">
                  <a:moveTo>
                    <a:pt x="121" y="1"/>
                  </a:moveTo>
                  <a:cubicBezTo>
                    <a:pt x="103" y="1"/>
                    <a:pt x="77" y="13"/>
                    <a:pt x="54" y="24"/>
                  </a:cubicBezTo>
                  <a:cubicBezTo>
                    <a:pt x="37" y="41"/>
                    <a:pt x="21" y="78"/>
                    <a:pt x="0" y="111"/>
                  </a:cubicBezTo>
                  <a:cubicBezTo>
                    <a:pt x="0" y="144"/>
                    <a:pt x="0" y="181"/>
                    <a:pt x="21" y="197"/>
                  </a:cubicBezTo>
                  <a:cubicBezTo>
                    <a:pt x="37" y="230"/>
                    <a:pt x="54" y="247"/>
                    <a:pt x="87" y="247"/>
                  </a:cubicBezTo>
                  <a:cubicBezTo>
                    <a:pt x="97" y="250"/>
                    <a:pt x="107" y="251"/>
                    <a:pt x="117" y="251"/>
                  </a:cubicBezTo>
                  <a:cubicBezTo>
                    <a:pt x="171" y="251"/>
                    <a:pt x="210" y="204"/>
                    <a:pt x="227" y="144"/>
                  </a:cubicBezTo>
                  <a:cubicBezTo>
                    <a:pt x="244" y="111"/>
                    <a:pt x="227" y="78"/>
                    <a:pt x="206" y="61"/>
                  </a:cubicBezTo>
                  <a:cubicBezTo>
                    <a:pt x="206" y="41"/>
                    <a:pt x="206" y="41"/>
                    <a:pt x="190" y="24"/>
                  </a:cubicBezTo>
                  <a:cubicBezTo>
                    <a:pt x="190" y="8"/>
                    <a:pt x="174" y="8"/>
                    <a:pt x="141" y="8"/>
                  </a:cubicBezTo>
                  <a:cubicBezTo>
                    <a:pt x="136" y="3"/>
                    <a:pt x="129"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4" name="Google Shape;21514;p66"/>
            <p:cNvSpPr/>
            <p:nvPr/>
          </p:nvSpPr>
          <p:spPr>
            <a:xfrm>
              <a:off x="3997700" y="2812150"/>
              <a:ext cx="6100" cy="6375"/>
            </a:xfrm>
            <a:custGeom>
              <a:avLst/>
              <a:gdLst/>
              <a:ahLst/>
              <a:cxnLst/>
              <a:rect l="l" t="t" r="r" b="b"/>
              <a:pathLst>
                <a:path w="244" h="255" extrusionOk="0">
                  <a:moveTo>
                    <a:pt x="131" y="1"/>
                  </a:moveTo>
                  <a:cubicBezTo>
                    <a:pt x="98" y="1"/>
                    <a:pt x="65" y="13"/>
                    <a:pt x="38" y="40"/>
                  </a:cubicBezTo>
                  <a:cubicBezTo>
                    <a:pt x="1" y="110"/>
                    <a:pt x="1" y="181"/>
                    <a:pt x="38" y="230"/>
                  </a:cubicBezTo>
                  <a:cubicBezTo>
                    <a:pt x="54" y="247"/>
                    <a:pt x="71" y="247"/>
                    <a:pt x="87" y="247"/>
                  </a:cubicBezTo>
                  <a:cubicBezTo>
                    <a:pt x="97" y="252"/>
                    <a:pt x="109" y="255"/>
                    <a:pt x="120" y="255"/>
                  </a:cubicBezTo>
                  <a:cubicBezTo>
                    <a:pt x="150" y="255"/>
                    <a:pt x="183" y="237"/>
                    <a:pt x="207" y="214"/>
                  </a:cubicBezTo>
                  <a:cubicBezTo>
                    <a:pt x="244" y="164"/>
                    <a:pt x="244" y="110"/>
                    <a:pt x="227" y="77"/>
                  </a:cubicBezTo>
                  <a:cubicBezTo>
                    <a:pt x="227" y="61"/>
                    <a:pt x="207" y="40"/>
                    <a:pt x="207" y="24"/>
                  </a:cubicBezTo>
                  <a:cubicBezTo>
                    <a:pt x="185" y="9"/>
                    <a:pt x="158"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5" name="Google Shape;21515;p66"/>
            <p:cNvSpPr/>
            <p:nvPr/>
          </p:nvSpPr>
          <p:spPr>
            <a:xfrm>
              <a:off x="3991725" y="2840775"/>
              <a:ext cx="6000" cy="6725"/>
            </a:xfrm>
            <a:custGeom>
              <a:avLst/>
              <a:gdLst/>
              <a:ahLst/>
              <a:cxnLst/>
              <a:rect l="l" t="t" r="r" b="b"/>
              <a:pathLst>
                <a:path w="240" h="269" extrusionOk="0">
                  <a:moveTo>
                    <a:pt x="141" y="0"/>
                  </a:moveTo>
                  <a:cubicBezTo>
                    <a:pt x="125" y="0"/>
                    <a:pt x="112" y="4"/>
                    <a:pt x="104" y="13"/>
                  </a:cubicBezTo>
                  <a:cubicBezTo>
                    <a:pt x="33" y="50"/>
                    <a:pt x="1" y="116"/>
                    <a:pt x="17" y="186"/>
                  </a:cubicBezTo>
                  <a:cubicBezTo>
                    <a:pt x="33" y="219"/>
                    <a:pt x="54" y="235"/>
                    <a:pt x="71" y="256"/>
                  </a:cubicBezTo>
                  <a:cubicBezTo>
                    <a:pt x="87" y="264"/>
                    <a:pt x="104" y="268"/>
                    <a:pt x="119" y="268"/>
                  </a:cubicBezTo>
                  <a:cubicBezTo>
                    <a:pt x="133" y="268"/>
                    <a:pt x="147" y="264"/>
                    <a:pt x="157" y="256"/>
                  </a:cubicBezTo>
                  <a:cubicBezTo>
                    <a:pt x="190" y="235"/>
                    <a:pt x="207" y="219"/>
                    <a:pt x="223" y="186"/>
                  </a:cubicBezTo>
                  <a:cubicBezTo>
                    <a:pt x="240" y="153"/>
                    <a:pt x="240" y="116"/>
                    <a:pt x="240" y="83"/>
                  </a:cubicBezTo>
                  <a:cubicBezTo>
                    <a:pt x="240" y="66"/>
                    <a:pt x="223" y="50"/>
                    <a:pt x="207" y="29"/>
                  </a:cubicBezTo>
                  <a:lnTo>
                    <a:pt x="190" y="13"/>
                  </a:lnTo>
                  <a:cubicBezTo>
                    <a:pt x="174" y="4"/>
                    <a:pt x="15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6" name="Google Shape;21516;p66"/>
            <p:cNvSpPr/>
            <p:nvPr/>
          </p:nvSpPr>
          <p:spPr>
            <a:xfrm>
              <a:off x="3996475" y="2797200"/>
              <a:ext cx="6000" cy="6350"/>
            </a:xfrm>
            <a:custGeom>
              <a:avLst/>
              <a:gdLst/>
              <a:ahLst/>
              <a:cxnLst/>
              <a:rect l="l" t="t" r="r" b="b"/>
              <a:pathLst>
                <a:path w="240" h="254" extrusionOk="0">
                  <a:moveTo>
                    <a:pt x="129" y="0"/>
                  </a:moveTo>
                  <a:cubicBezTo>
                    <a:pt x="74" y="0"/>
                    <a:pt x="31" y="49"/>
                    <a:pt x="17" y="107"/>
                  </a:cubicBezTo>
                  <a:cubicBezTo>
                    <a:pt x="0" y="144"/>
                    <a:pt x="17" y="177"/>
                    <a:pt x="17" y="210"/>
                  </a:cubicBezTo>
                  <a:cubicBezTo>
                    <a:pt x="33" y="226"/>
                    <a:pt x="70" y="247"/>
                    <a:pt x="87" y="247"/>
                  </a:cubicBezTo>
                  <a:cubicBezTo>
                    <a:pt x="96" y="251"/>
                    <a:pt x="106" y="253"/>
                    <a:pt x="115" y="253"/>
                  </a:cubicBezTo>
                  <a:cubicBezTo>
                    <a:pt x="138" y="253"/>
                    <a:pt x="159" y="241"/>
                    <a:pt x="173" y="226"/>
                  </a:cubicBezTo>
                  <a:cubicBezTo>
                    <a:pt x="206" y="210"/>
                    <a:pt x="223" y="177"/>
                    <a:pt x="223" y="144"/>
                  </a:cubicBezTo>
                  <a:cubicBezTo>
                    <a:pt x="239" y="107"/>
                    <a:pt x="239" y="74"/>
                    <a:pt x="223" y="57"/>
                  </a:cubicBezTo>
                  <a:cubicBezTo>
                    <a:pt x="206" y="41"/>
                    <a:pt x="206" y="41"/>
                    <a:pt x="206" y="20"/>
                  </a:cubicBezTo>
                  <a:cubicBezTo>
                    <a:pt x="190" y="3"/>
                    <a:pt x="173" y="3"/>
                    <a:pt x="153" y="3"/>
                  </a:cubicBezTo>
                  <a:cubicBezTo>
                    <a:pt x="145" y="1"/>
                    <a:pt x="137"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7" name="Google Shape;21517;p66"/>
            <p:cNvSpPr/>
            <p:nvPr/>
          </p:nvSpPr>
          <p:spPr>
            <a:xfrm>
              <a:off x="3989975" y="2824000"/>
              <a:ext cx="6100" cy="6450"/>
            </a:xfrm>
            <a:custGeom>
              <a:avLst/>
              <a:gdLst/>
              <a:ahLst/>
              <a:cxnLst/>
              <a:rect l="l" t="t" r="r" b="b"/>
              <a:pathLst>
                <a:path w="244" h="258" extrusionOk="0">
                  <a:moveTo>
                    <a:pt x="134" y="1"/>
                  </a:moveTo>
                  <a:cubicBezTo>
                    <a:pt x="103" y="1"/>
                    <a:pt x="67" y="20"/>
                    <a:pt x="38" y="49"/>
                  </a:cubicBezTo>
                  <a:cubicBezTo>
                    <a:pt x="21" y="65"/>
                    <a:pt x="21" y="82"/>
                    <a:pt x="21" y="102"/>
                  </a:cubicBezTo>
                  <a:cubicBezTo>
                    <a:pt x="0" y="152"/>
                    <a:pt x="0" y="205"/>
                    <a:pt x="38" y="238"/>
                  </a:cubicBezTo>
                  <a:cubicBezTo>
                    <a:pt x="57" y="248"/>
                    <a:pt x="82" y="257"/>
                    <a:pt x="107" y="257"/>
                  </a:cubicBezTo>
                  <a:cubicBezTo>
                    <a:pt x="126" y="257"/>
                    <a:pt x="143" y="252"/>
                    <a:pt x="157" y="238"/>
                  </a:cubicBezTo>
                  <a:cubicBezTo>
                    <a:pt x="174" y="238"/>
                    <a:pt x="190" y="222"/>
                    <a:pt x="207" y="205"/>
                  </a:cubicBezTo>
                  <a:cubicBezTo>
                    <a:pt x="244" y="152"/>
                    <a:pt x="244" y="65"/>
                    <a:pt x="190" y="32"/>
                  </a:cubicBezTo>
                  <a:cubicBezTo>
                    <a:pt x="176" y="10"/>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8" name="Google Shape;21518;p66"/>
            <p:cNvSpPr/>
            <p:nvPr/>
          </p:nvSpPr>
          <p:spPr>
            <a:xfrm>
              <a:off x="3994725" y="2749650"/>
              <a:ext cx="5575" cy="4850"/>
            </a:xfrm>
            <a:custGeom>
              <a:avLst/>
              <a:gdLst/>
              <a:ahLst/>
              <a:cxnLst/>
              <a:rect l="l" t="t" r="r" b="b"/>
              <a:pathLst>
                <a:path w="223" h="194" extrusionOk="0">
                  <a:moveTo>
                    <a:pt x="17" y="1"/>
                  </a:moveTo>
                  <a:cubicBezTo>
                    <a:pt x="17" y="17"/>
                    <a:pt x="17" y="34"/>
                    <a:pt x="0" y="34"/>
                  </a:cubicBezTo>
                  <a:cubicBezTo>
                    <a:pt x="0" y="67"/>
                    <a:pt x="0" y="104"/>
                    <a:pt x="17" y="137"/>
                  </a:cubicBezTo>
                  <a:cubicBezTo>
                    <a:pt x="37" y="170"/>
                    <a:pt x="54" y="190"/>
                    <a:pt x="87" y="190"/>
                  </a:cubicBezTo>
                  <a:cubicBezTo>
                    <a:pt x="95" y="192"/>
                    <a:pt x="104" y="193"/>
                    <a:pt x="112" y="193"/>
                  </a:cubicBezTo>
                  <a:cubicBezTo>
                    <a:pt x="169" y="193"/>
                    <a:pt x="208" y="145"/>
                    <a:pt x="223" y="87"/>
                  </a:cubicBezTo>
                  <a:lnTo>
                    <a:pt x="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9" name="Google Shape;21519;p66"/>
            <p:cNvSpPr/>
            <p:nvPr/>
          </p:nvSpPr>
          <p:spPr>
            <a:xfrm>
              <a:off x="3993075" y="2782350"/>
              <a:ext cx="6000" cy="6725"/>
            </a:xfrm>
            <a:custGeom>
              <a:avLst/>
              <a:gdLst/>
              <a:ahLst/>
              <a:cxnLst/>
              <a:rect l="l" t="t" r="r" b="b"/>
              <a:pathLst>
                <a:path w="240" h="269" extrusionOk="0">
                  <a:moveTo>
                    <a:pt x="127" y="1"/>
                  </a:moveTo>
                  <a:cubicBezTo>
                    <a:pt x="115" y="1"/>
                    <a:pt x="101" y="6"/>
                    <a:pt x="83" y="16"/>
                  </a:cubicBezTo>
                  <a:cubicBezTo>
                    <a:pt x="50" y="33"/>
                    <a:pt x="33" y="49"/>
                    <a:pt x="17" y="82"/>
                  </a:cubicBezTo>
                  <a:cubicBezTo>
                    <a:pt x="0" y="119"/>
                    <a:pt x="0" y="152"/>
                    <a:pt x="0" y="185"/>
                  </a:cubicBezTo>
                  <a:cubicBezTo>
                    <a:pt x="12" y="237"/>
                    <a:pt x="51" y="268"/>
                    <a:pt x="99" y="268"/>
                  </a:cubicBezTo>
                  <a:cubicBezTo>
                    <a:pt x="116" y="268"/>
                    <a:pt x="134" y="264"/>
                    <a:pt x="153" y="255"/>
                  </a:cubicBezTo>
                  <a:cubicBezTo>
                    <a:pt x="206" y="239"/>
                    <a:pt x="239" y="152"/>
                    <a:pt x="223" y="82"/>
                  </a:cubicBezTo>
                  <a:cubicBezTo>
                    <a:pt x="223" y="66"/>
                    <a:pt x="206" y="49"/>
                    <a:pt x="186" y="33"/>
                  </a:cubicBezTo>
                  <a:lnTo>
                    <a:pt x="169" y="16"/>
                  </a:lnTo>
                  <a:cubicBezTo>
                    <a:pt x="153" y="6"/>
                    <a:pt x="140"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0" name="Google Shape;21520;p66"/>
            <p:cNvSpPr/>
            <p:nvPr/>
          </p:nvSpPr>
          <p:spPr>
            <a:xfrm>
              <a:off x="3988725" y="2763050"/>
              <a:ext cx="6025" cy="6325"/>
            </a:xfrm>
            <a:custGeom>
              <a:avLst/>
              <a:gdLst/>
              <a:ahLst/>
              <a:cxnLst/>
              <a:rect l="l" t="t" r="r" b="b"/>
              <a:pathLst>
                <a:path w="241" h="253" extrusionOk="0">
                  <a:moveTo>
                    <a:pt x="135" y="1"/>
                  </a:moveTo>
                  <a:cubicBezTo>
                    <a:pt x="121" y="1"/>
                    <a:pt x="104" y="5"/>
                    <a:pt x="88" y="13"/>
                  </a:cubicBezTo>
                  <a:cubicBezTo>
                    <a:pt x="34" y="29"/>
                    <a:pt x="1" y="116"/>
                    <a:pt x="17" y="170"/>
                  </a:cubicBezTo>
                  <a:cubicBezTo>
                    <a:pt x="17" y="203"/>
                    <a:pt x="34" y="236"/>
                    <a:pt x="71" y="252"/>
                  </a:cubicBezTo>
                  <a:lnTo>
                    <a:pt x="153" y="252"/>
                  </a:lnTo>
                  <a:cubicBezTo>
                    <a:pt x="207" y="219"/>
                    <a:pt x="240" y="149"/>
                    <a:pt x="224" y="83"/>
                  </a:cubicBezTo>
                  <a:cubicBezTo>
                    <a:pt x="224" y="67"/>
                    <a:pt x="224" y="46"/>
                    <a:pt x="207" y="29"/>
                  </a:cubicBezTo>
                  <a:cubicBezTo>
                    <a:pt x="191" y="13"/>
                    <a:pt x="191" y="13"/>
                    <a:pt x="174" y="13"/>
                  </a:cubicBezTo>
                  <a:cubicBezTo>
                    <a:pt x="164"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1" name="Google Shape;21521;p66"/>
            <p:cNvSpPr/>
            <p:nvPr/>
          </p:nvSpPr>
          <p:spPr>
            <a:xfrm>
              <a:off x="3984825" y="2809025"/>
              <a:ext cx="6100" cy="6200"/>
            </a:xfrm>
            <a:custGeom>
              <a:avLst/>
              <a:gdLst/>
              <a:ahLst/>
              <a:cxnLst/>
              <a:rect l="l" t="t" r="r" b="b"/>
              <a:pathLst>
                <a:path w="244" h="248" extrusionOk="0">
                  <a:moveTo>
                    <a:pt x="138" y="0"/>
                  </a:moveTo>
                  <a:cubicBezTo>
                    <a:pt x="123" y="0"/>
                    <a:pt x="105" y="5"/>
                    <a:pt x="87" y="13"/>
                  </a:cubicBezTo>
                  <a:cubicBezTo>
                    <a:pt x="37" y="29"/>
                    <a:pt x="0" y="99"/>
                    <a:pt x="21" y="165"/>
                  </a:cubicBezTo>
                  <a:cubicBezTo>
                    <a:pt x="21" y="202"/>
                    <a:pt x="37" y="235"/>
                    <a:pt x="70" y="235"/>
                  </a:cubicBezTo>
                  <a:cubicBezTo>
                    <a:pt x="79" y="244"/>
                    <a:pt x="92" y="248"/>
                    <a:pt x="107" y="248"/>
                  </a:cubicBezTo>
                  <a:cubicBezTo>
                    <a:pt x="123" y="248"/>
                    <a:pt x="140" y="244"/>
                    <a:pt x="157" y="235"/>
                  </a:cubicBezTo>
                  <a:cubicBezTo>
                    <a:pt x="190" y="235"/>
                    <a:pt x="206" y="202"/>
                    <a:pt x="227" y="186"/>
                  </a:cubicBezTo>
                  <a:cubicBezTo>
                    <a:pt x="244" y="149"/>
                    <a:pt x="244" y="116"/>
                    <a:pt x="227" y="83"/>
                  </a:cubicBezTo>
                  <a:cubicBezTo>
                    <a:pt x="227" y="62"/>
                    <a:pt x="227" y="46"/>
                    <a:pt x="206" y="29"/>
                  </a:cubicBezTo>
                  <a:cubicBezTo>
                    <a:pt x="190" y="13"/>
                    <a:pt x="190" y="13"/>
                    <a:pt x="173" y="13"/>
                  </a:cubicBezTo>
                  <a:cubicBezTo>
                    <a:pt x="165"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2" name="Google Shape;21522;p66"/>
            <p:cNvSpPr/>
            <p:nvPr/>
          </p:nvSpPr>
          <p:spPr>
            <a:xfrm>
              <a:off x="4008950" y="2797800"/>
              <a:ext cx="6400" cy="6400"/>
            </a:xfrm>
            <a:custGeom>
              <a:avLst/>
              <a:gdLst/>
              <a:ahLst/>
              <a:cxnLst/>
              <a:rect l="l" t="t" r="r" b="b"/>
              <a:pathLst>
                <a:path w="256" h="256" extrusionOk="0">
                  <a:moveTo>
                    <a:pt x="141" y="0"/>
                  </a:moveTo>
                  <a:cubicBezTo>
                    <a:pt x="107" y="0"/>
                    <a:pt x="71" y="19"/>
                    <a:pt x="50" y="50"/>
                  </a:cubicBezTo>
                  <a:cubicBezTo>
                    <a:pt x="0" y="99"/>
                    <a:pt x="0" y="186"/>
                    <a:pt x="50" y="223"/>
                  </a:cubicBezTo>
                  <a:cubicBezTo>
                    <a:pt x="66" y="239"/>
                    <a:pt x="87" y="239"/>
                    <a:pt x="103" y="256"/>
                  </a:cubicBezTo>
                  <a:cubicBezTo>
                    <a:pt x="136" y="256"/>
                    <a:pt x="169" y="239"/>
                    <a:pt x="206" y="202"/>
                  </a:cubicBezTo>
                  <a:cubicBezTo>
                    <a:pt x="239" y="169"/>
                    <a:pt x="256" y="120"/>
                    <a:pt x="239" y="66"/>
                  </a:cubicBezTo>
                  <a:cubicBezTo>
                    <a:pt x="223" y="50"/>
                    <a:pt x="223" y="33"/>
                    <a:pt x="206" y="33"/>
                  </a:cubicBezTo>
                  <a:cubicBezTo>
                    <a:pt x="190" y="10"/>
                    <a:pt x="166"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3" name="Google Shape;21523;p66"/>
            <p:cNvSpPr/>
            <p:nvPr/>
          </p:nvSpPr>
          <p:spPr>
            <a:xfrm>
              <a:off x="4078925" y="2841000"/>
              <a:ext cx="6000" cy="6600"/>
            </a:xfrm>
            <a:custGeom>
              <a:avLst/>
              <a:gdLst/>
              <a:ahLst/>
              <a:cxnLst/>
              <a:rect l="l" t="t" r="r" b="b"/>
              <a:pathLst>
                <a:path w="240" h="264" extrusionOk="0">
                  <a:moveTo>
                    <a:pt x="128" y="1"/>
                  </a:moveTo>
                  <a:cubicBezTo>
                    <a:pt x="71" y="1"/>
                    <a:pt x="17" y="49"/>
                    <a:pt x="17" y="107"/>
                  </a:cubicBezTo>
                  <a:cubicBezTo>
                    <a:pt x="0" y="160"/>
                    <a:pt x="17" y="193"/>
                    <a:pt x="33" y="210"/>
                  </a:cubicBezTo>
                  <a:cubicBezTo>
                    <a:pt x="50" y="247"/>
                    <a:pt x="71" y="247"/>
                    <a:pt x="87" y="263"/>
                  </a:cubicBezTo>
                  <a:cubicBezTo>
                    <a:pt x="120" y="263"/>
                    <a:pt x="153" y="263"/>
                    <a:pt x="174" y="226"/>
                  </a:cubicBezTo>
                  <a:cubicBezTo>
                    <a:pt x="207" y="210"/>
                    <a:pt x="223" y="177"/>
                    <a:pt x="223" y="144"/>
                  </a:cubicBezTo>
                  <a:cubicBezTo>
                    <a:pt x="240" y="107"/>
                    <a:pt x="240" y="90"/>
                    <a:pt x="223" y="57"/>
                  </a:cubicBezTo>
                  <a:cubicBezTo>
                    <a:pt x="207" y="41"/>
                    <a:pt x="207" y="41"/>
                    <a:pt x="207" y="20"/>
                  </a:cubicBezTo>
                  <a:lnTo>
                    <a:pt x="190" y="20"/>
                  </a:lnTo>
                  <a:cubicBezTo>
                    <a:pt x="174" y="4"/>
                    <a:pt x="153" y="4"/>
                    <a:pt x="153" y="4"/>
                  </a:cubicBezTo>
                  <a:cubicBezTo>
                    <a:pt x="145"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4" name="Google Shape;21524;p66"/>
            <p:cNvSpPr/>
            <p:nvPr/>
          </p:nvSpPr>
          <p:spPr>
            <a:xfrm>
              <a:off x="4083675" y="2748425"/>
              <a:ext cx="6000" cy="6400"/>
            </a:xfrm>
            <a:custGeom>
              <a:avLst/>
              <a:gdLst/>
              <a:ahLst/>
              <a:cxnLst/>
              <a:rect l="l" t="t" r="r" b="b"/>
              <a:pathLst>
                <a:path w="240" h="256" extrusionOk="0">
                  <a:moveTo>
                    <a:pt x="139" y="0"/>
                  </a:moveTo>
                  <a:cubicBezTo>
                    <a:pt x="124" y="0"/>
                    <a:pt x="111" y="4"/>
                    <a:pt x="103" y="13"/>
                  </a:cubicBezTo>
                  <a:cubicBezTo>
                    <a:pt x="33" y="33"/>
                    <a:pt x="0" y="99"/>
                    <a:pt x="17" y="169"/>
                  </a:cubicBezTo>
                  <a:cubicBezTo>
                    <a:pt x="17" y="202"/>
                    <a:pt x="50" y="239"/>
                    <a:pt x="66" y="239"/>
                  </a:cubicBezTo>
                  <a:cubicBezTo>
                    <a:pt x="103" y="256"/>
                    <a:pt x="120" y="256"/>
                    <a:pt x="153" y="256"/>
                  </a:cubicBezTo>
                  <a:cubicBezTo>
                    <a:pt x="190" y="239"/>
                    <a:pt x="206" y="202"/>
                    <a:pt x="223" y="186"/>
                  </a:cubicBezTo>
                  <a:cubicBezTo>
                    <a:pt x="239" y="153"/>
                    <a:pt x="239" y="116"/>
                    <a:pt x="239" y="83"/>
                  </a:cubicBezTo>
                  <a:cubicBezTo>
                    <a:pt x="223" y="66"/>
                    <a:pt x="223" y="50"/>
                    <a:pt x="206" y="33"/>
                  </a:cubicBezTo>
                  <a:cubicBezTo>
                    <a:pt x="206" y="13"/>
                    <a:pt x="190" y="13"/>
                    <a:pt x="190" y="13"/>
                  </a:cubicBez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5" name="Google Shape;21525;p66"/>
            <p:cNvSpPr/>
            <p:nvPr/>
          </p:nvSpPr>
          <p:spPr>
            <a:xfrm>
              <a:off x="4090975" y="2782750"/>
              <a:ext cx="5600" cy="6475"/>
            </a:xfrm>
            <a:custGeom>
              <a:avLst/>
              <a:gdLst/>
              <a:ahLst/>
              <a:cxnLst/>
              <a:rect l="l" t="t" r="r" b="b"/>
              <a:pathLst>
                <a:path w="224" h="259" extrusionOk="0">
                  <a:moveTo>
                    <a:pt x="104" y="0"/>
                  </a:moveTo>
                  <a:cubicBezTo>
                    <a:pt x="67" y="17"/>
                    <a:pt x="17" y="50"/>
                    <a:pt x="1" y="103"/>
                  </a:cubicBezTo>
                  <a:cubicBezTo>
                    <a:pt x="1" y="136"/>
                    <a:pt x="1" y="169"/>
                    <a:pt x="17" y="206"/>
                  </a:cubicBezTo>
                  <a:cubicBezTo>
                    <a:pt x="34" y="239"/>
                    <a:pt x="50" y="256"/>
                    <a:pt x="83" y="256"/>
                  </a:cubicBezTo>
                  <a:cubicBezTo>
                    <a:pt x="90" y="258"/>
                    <a:pt x="98" y="259"/>
                    <a:pt x="105" y="259"/>
                  </a:cubicBezTo>
                  <a:cubicBezTo>
                    <a:pt x="154" y="259"/>
                    <a:pt x="209" y="214"/>
                    <a:pt x="224" y="153"/>
                  </a:cubicBezTo>
                  <a:lnTo>
                    <a:pt x="224" y="120"/>
                  </a:lnTo>
                  <a:cubicBezTo>
                    <a:pt x="224" y="83"/>
                    <a:pt x="207" y="50"/>
                    <a:pt x="186" y="33"/>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6" name="Google Shape;21526;p66"/>
            <p:cNvSpPr/>
            <p:nvPr/>
          </p:nvSpPr>
          <p:spPr>
            <a:xfrm>
              <a:off x="4075925" y="2777700"/>
              <a:ext cx="6425" cy="6600"/>
            </a:xfrm>
            <a:custGeom>
              <a:avLst/>
              <a:gdLst/>
              <a:ahLst/>
              <a:cxnLst/>
              <a:rect l="l" t="t" r="r" b="b"/>
              <a:pathLst>
                <a:path w="257" h="264" extrusionOk="0">
                  <a:moveTo>
                    <a:pt x="140" y="0"/>
                  </a:moveTo>
                  <a:cubicBezTo>
                    <a:pt x="125" y="0"/>
                    <a:pt x="112" y="4"/>
                    <a:pt x="104" y="12"/>
                  </a:cubicBezTo>
                  <a:cubicBezTo>
                    <a:pt x="34" y="45"/>
                    <a:pt x="1" y="116"/>
                    <a:pt x="17" y="181"/>
                  </a:cubicBezTo>
                  <a:cubicBezTo>
                    <a:pt x="34" y="219"/>
                    <a:pt x="50" y="235"/>
                    <a:pt x="67" y="252"/>
                  </a:cubicBezTo>
                  <a:cubicBezTo>
                    <a:pt x="85" y="260"/>
                    <a:pt x="103" y="264"/>
                    <a:pt x="118" y="264"/>
                  </a:cubicBezTo>
                  <a:cubicBezTo>
                    <a:pt x="133" y="264"/>
                    <a:pt x="145" y="260"/>
                    <a:pt x="153" y="252"/>
                  </a:cubicBezTo>
                  <a:cubicBezTo>
                    <a:pt x="224" y="219"/>
                    <a:pt x="257" y="149"/>
                    <a:pt x="240" y="78"/>
                  </a:cubicBezTo>
                  <a:cubicBezTo>
                    <a:pt x="240" y="62"/>
                    <a:pt x="224" y="45"/>
                    <a:pt x="207" y="29"/>
                  </a:cubicBezTo>
                  <a:lnTo>
                    <a:pt x="191" y="12"/>
                  </a:lnTo>
                  <a:cubicBezTo>
                    <a:pt x="172" y="4"/>
                    <a:pt x="155"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7" name="Google Shape;21527;p66"/>
            <p:cNvSpPr/>
            <p:nvPr/>
          </p:nvSpPr>
          <p:spPr>
            <a:xfrm>
              <a:off x="4042025" y="2755925"/>
              <a:ext cx="6425" cy="6650"/>
            </a:xfrm>
            <a:custGeom>
              <a:avLst/>
              <a:gdLst/>
              <a:ahLst/>
              <a:cxnLst/>
              <a:rect l="l" t="t" r="r" b="b"/>
              <a:pathLst>
                <a:path w="257" h="266" extrusionOk="0">
                  <a:moveTo>
                    <a:pt x="144" y="0"/>
                  </a:moveTo>
                  <a:cubicBezTo>
                    <a:pt x="108" y="0"/>
                    <a:pt x="70" y="17"/>
                    <a:pt x="50" y="59"/>
                  </a:cubicBezTo>
                  <a:cubicBezTo>
                    <a:pt x="0" y="108"/>
                    <a:pt x="0" y="195"/>
                    <a:pt x="50" y="228"/>
                  </a:cubicBezTo>
                  <a:cubicBezTo>
                    <a:pt x="66" y="249"/>
                    <a:pt x="83" y="249"/>
                    <a:pt x="104" y="265"/>
                  </a:cubicBezTo>
                  <a:cubicBezTo>
                    <a:pt x="137" y="265"/>
                    <a:pt x="170" y="249"/>
                    <a:pt x="207" y="211"/>
                  </a:cubicBezTo>
                  <a:cubicBezTo>
                    <a:pt x="240" y="178"/>
                    <a:pt x="256" y="125"/>
                    <a:pt x="240" y="75"/>
                  </a:cubicBezTo>
                  <a:cubicBezTo>
                    <a:pt x="223" y="59"/>
                    <a:pt x="223" y="42"/>
                    <a:pt x="207" y="22"/>
                  </a:cubicBezTo>
                  <a:cubicBezTo>
                    <a:pt x="192" y="8"/>
                    <a:pt x="168"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8" name="Google Shape;21528;p66"/>
            <p:cNvSpPr/>
            <p:nvPr/>
          </p:nvSpPr>
          <p:spPr>
            <a:xfrm>
              <a:off x="4078500" y="2797375"/>
              <a:ext cx="6025" cy="6300"/>
            </a:xfrm>
            <a:custGeom>
              <a:avLst/>
              <a:gdLst/>
              <a:ahLst/>
              <a:cxnLst/>
              <a:rect l="l" t="t" r="r" b="b"/>
              <a:pathLst>
                <a:path w="241" h="252" extrusionOk="0">
                  <a:moveTo>
                    <a:pt x="134" y="1"/>
                  </a:moveTo>
                  <a:cubicBezTo>
                    <a:pt x="100" y="1"/>
                    <a:pt x="65" y="19"/>
                    <a:pt x="34" y="50"/>
                  </a:cubicBezTo>
                  <a:cubicBezTo>
                    <a:pt x="1" y="100"/>
                    <a:pt x="1" y="186"/>
                    <a:pt x="34" y="219"/>
                  </a:cubicBezTo>
                  <a:cubicBezTo>
                    <a:pt x="57" y="242"/>
                    <a:pt x="82" y="252"/>
                    <a:pt x="107" y="252"/>
                  </a:cubicBezTo>
                  <a:cubicBezTo>
                    <a:pt x="141" y="252"/>
                    <a:pt x="176" y="233"/>
                    <a:pt x="207" y="203"/>
                  </a:cubicBezTo>
                  <a:cubicBezTo>
                    <a:pt x="240" y="153"/>
                    <a:pt x="240" y="67"/>
                    <a:pt x="207" y="34"/>
                  </a:cubicBezTo>
                  <a:cubicBezTo>
                    <a:pt x="184" y="11"/>
                    <a:pt x="15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9" name="Google Shape;21529;p66"/>
            <p:cNvSpPr/>
            <p:nvPr/>
          </p:nvSpPr>
          <p:spPr>
            <a:xfrm>
              <a:off x="4079325" y="2733200"/>
              <a:ext cx="6025" cy="6250"/>
            </a:xfrm>
            <a:custGeom>
              <a:avLst/>
              <a:gdLst/>
              <a:ahLst/>
              <a:cxnLst/>
              <a:rect l="l" t="t" r="r" b="b"/>
              <a:pathLst>
                <a:path w="241" h="250" extrusionOk="0">
                  <a:moveTo>
                    <a:pt x="118" y="0"/>
                  </a:moveTo>
                  <a:cubicBezTo>
                    <a:pt x="71" y="0"/>
                    <a:pt x="15" y="48"/>
                    <a:pt x="1" y="106"/>
                  </a:cubicBezTo>
                  <a:cubicBezTo>
                    <a:pt x="1" y="143"/>
                    <a:pt x="1" y="176"/>
                    <a:pt x="17" y="193"/>
                  </a:cubicBezTo>
                  <a:cubicBezTo>
                    <a:pt x="34" y="230"/>
                    <a:pt x="55" y="246"/>
                    <a:pt x="88" y="246"/>
                  </a:cubicBezTo>
                  <a:cubicBezTo>
                    <a:pt x="96" y="248"/>
                    <a:pt x="105" y="249"/>
                    <a:pt x="113" y="249"/>
                  </a:cubicBezTo>
                  <a:cubicBezTo>
                    <a:pt x="169" y="249"/>
                    <a:pt x="209" y="201"/>
                    <a:pt x="224" y="143"/>
                  </a:cubicBezTo>
                  <a:cubicBezTo>
                    <a:pt x="240" y="90"/>
                    <a:pt x="224" y="57"/>
                    <a:pt x="191" y="24"/>
                  </a:cubicBezTo>
                  <a:cubicBezTo>
                    <a:pt x="191" y="3"/>
                    <a:pt x="174" y="3"/>
                    <a:pt x="137" y="3"/>
                  </a:cubicBezTo>
                  <a:cubicBezTo>
                    <a:pt x="131" y="1"/>
                    <a:pt x="124"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0" name="Google Shape;21530;p66"/>
            <p:cNvSpPr/>
            <p:nvPr/>
          </p:nvSpPr>
          <p:spPr>
            <a:xfrm>
              <a:off x="4115000" y="2757075"/>
              <a:ext cx="6000" cy="6425"/>
            </a:xfrm>
            <a:custGeom>
              <a:avLst/>
              <a:gdLst/>
              <a:ahLst/>
              <a:cxnLst/>
              <a:rect l="l" t="t" r="r" b="b"/>
              <a:pathLst>
                <a:path w="240" h="257" extrusionOk="0">
                  <a:moveTo>
                    <a:pt x="135" y="1"/>
                  </a:moveTo>
                  <a:cubicBezTo>
                    <a:pt x="120" y="1"/>
                    <a:pt x="104" y="5"/>
                    <a:pt x="87" y="13"/>
                  </a:cubicBezTo>
                  <a:cubicBezTo>
                    <a:pt x="50" y="29"/>
                    <a:pt x="33" y="46"/>
                    <a:pt x="17" y="79"/>
                  </a:cubicBezTo>
                  <a:cubicBezTo>
                    <a:pt x="1" y="116"/>
                    <a:pt x="1" y="149"/>
                    <a:pt x="17" y="182"/>
                  </a:cubicBezTo>
                  <a:cubicBezTo>
                    <a:pt x="31" y="226"/>
                    <a:pt x="69" y="256"/>
                    <a:pt x="120" y="256"/>
                  </a:cubicBezTo>
                  <a:cubicBezTo>
                    <a:pt x="130" y="256"/>
                    <a:pt x="141" y="255"/>
                    <a:pt x="153" y="252"/>
                  </a:cubicBezTo>
                  <a:cubicBezTo>
                    <a:pt x="207" y="219"/>
                    <a:pt x="240" y="149"/>
                    <a:pt x="223" y="79"/>
                  </a:cubicBezTo>
                  <a:cubicBezTo>
                    <a:pt x="223" y="62"/>
                    <a:pt x="207" y="46"/>
                    <a:pt x="207" y="29"/>
                  </a:cubicBezTo>
                  <a:cubicBezTo>
                    <a:pt x="190" y="29"/>
                    <a:pt x="190" y="13"/>
                    <a:pt x="174"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1" name="Google Shape;21531;p66"/>
            <p:cNvSpPr/>
            <p:nvPr/>
          </p:nvSpPr>
          <p:spPr>
            <a:xfrm>
              <a:off x="4112000" y="2798700"/>
              <a:ext cx="6025" cy="6175"/>
            </a:xfrm>
            <a:custGeom>
              <a:avLst/>
              <a:gdLst/>
              <a:ahLst/>
              <a:cxnLst/>
              <a:rect l="l" t="t" r="r" b="b"/>
              <a:pathLst>
                <a:path w="241" h="247" extrusionOk="0">
                  <a:moveTo>
                    <a:pt x="135" y="0"/>
                  </a:moveTo>
                  <a:cubicBezTo>
                    <a:pt x="100" y="0"/>
                    <a:pt x="65" y="18"/>
                    <a:pt x="34" y="47"/>
                  </a:cubicBezTo>
                  <a:cubicBezTo>
                    <a:pt x="34" y="63"/>
                    <a:pt x="17" y="84"/>
                    <a:pt x="17" y="100"/>
                  </a:cubicBezTo>
                  <a:cubicBezTo>
                    <a:pt x="1" y="150"/>
                    <a:pt x="17" y="187"/>
                    <a:pt x="34" y="220"/>
                  </a:cubicBezTo>
                  <a:cubicBezTo>
                    <a:pt x="53" y="239"/>
                    <a:pt x="80" y="247"/>
                    <a:pt x="105" y="247"/>
                  </a:cubicBezTo>
                  <a:cubicBezTo>
                    <a:pt x="123" y="247"/>
                    <a:pt x="140" y="243"/>
                    <a:pt x="153" y="236"/>
                  </a:cubicBezTo>
                  <a:cubicBezTo>
                    <a:pt x="170" y="236"/>
                    <a:pt x="191" y="220"/>
                    <a:pt x="207" y="203"/>
                  </a:cubicBezTo>
                  <a:cubicBezTo>
                    <a:pt x="240" y="150"/>
                    <a:pt x="240" y="63"/>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2" name="Google Shape;21532;p66"/>
            <p:cNvSpPr/>
            <p:nvPr/>
          </p:nvSpPr>
          <p:spPr>
            <a:xfrm>
              <a:off x="4069850" y="2760600"/>
              <a:ext cx="5700" cy="6300"/>
            </a:xfrm>
            <a:custGeom>
              <a:avLst/>
              <a:gdLst/>
              <a:ahLst/>
              <a:cxnLst/>
              <a:rect l="l" t="t" r="r" b="b"/>
              <a:pathLst>
                <a:path w="228" h="252" extrusionOk="0">
                  <a:moveTo>
                    <a:pt x="119" y="1"/>
                  </a:moveTo>
                  <a:cubicBezTo>
                    <a:pt x="102" y="1"/>
                    <a:pt x="82" y="8"/>
                    <a:pt x="71" y="8"/>
                  </a:cubicBezTo>
                  <a:cubicBezTo>
                    <a:pt x="38" y="24"/>
                    <a:pt x="21" y="62"/>
                    <a:pt x="1" y="111"/>
                  </a:cubicBezTo>
                  <a:cubicBezTo>
                    <a:pt x="1" y="144"/>
                    <a:pt x="1" y="181"/>
                    <a:pt x="21" y="198"/>
                  </a:cubicBezTo>
                  <a:cubicBezTo>
                    <a:pt x="38" y="231"/>
                    <a:pt x="54" y="247"/>
                    <a:pt x="87" y="247"/>
                  </a:cubicBezTo>
                  <a:cubicBezTo>
                    <a:pt x="95" y="250"/>
                    <a:pt x="103" y="252"/>
                    <a:pt x="111" y="252"/>
                  </a:cubicBezTo>
                  <a:cubicBezTo>
                    <a:pt x="156" y="252"/>
                    <a:pt x="196" y="207"/>
                    <a:pt x="227" y="165"/>
                  </a:cubicBezTo>
                  <a:lnTo>
                    <a:pt x="227" y="144"/>
                  </a:lnTo>
                  <a:cubicBezTo>
                    <a:pt x="227" y="95"/>
                    <a:pt x="227" y="62"/>
                    <a:pt x="190" y="24"/>
                  </a:cubicBezTo>
                  <a:cubicBezTo>
                    <a:pt x="174" y="8"/>
                    <a:pt x="157" y="8"/>
                    <a:pt x="141" y="8"/>
                  </a:cubicBezTo>
                  <a:cubicBezTo>
                    <a:pt x="135" y="2"/>
                    <a:pt x="128"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3" name="Google Shape;21533;p66"/>
            <p:cNvSpPr/>
            <p:nvPr/>
          </p:nvSpPr>
          <p:spPr>
            <a:xfrm>
              <a:off x="4113650" y="2815425"/>
              <a:ext cx="6125" cy="6400"/>
            </a:xfrm>
            <a:custGeom>
              <a:avLst/>
              <a:gdLst/>
              <a:ahLst/>
              <a:cxnLst/>
              <a:rect l="l" t="t" r="r" b="b"/>
              <a:pathLst>
                <a:path w="245" h="256" extrusionOk="0">
                  <a:moveTo>
                    <a:pt x="149" y="0"/>
                  </a:moveTo>
                  <a:cubicBezTo>
                    <a:pt x="136" y="0"/>
                    <a:pt x="123" y="4"/>
                    <a:pt x="104" y="12"/>
                  </a:cubicBezTo>
                  <a:cubicBezTo>
                    <a:pt x="38" y="33"/>
                    <a:pt x="1" y="116"/>
                    <a:pt x="22" y="169"/>
                  </a:cubicBezTo>
                  <a:cubicBezTo>
                    <a:pt x="38" y="202"/>
                    <a:pt x="55" y="239"/>
                    <a:pt x="71" y="239"/>
                  </a:cubicBezTo>
                  <a:cubicBezTo>
                    <a:pt x="104" y="256"/>
                    <a:pt x="141" y="256"/>
                    <a:pt x="158" y="256"/>
                  </a:cubicBezTo>
                  <a:cubicBezTo>
                    <a:pt x="191" y="239"/>
                    <a:pt x="207" y="202"/>
                    <a:pt x="228" y="186"/>
                  </a:cubicBezTo>
                  <a:cubicBezTo>
                    <a:pt x="244" y="153"/>
                    <a:pt x="244" y="116"/>
                    <a:pt x="244" y="83"/>
                  </a:cubicBezTo>
                  <a:cubicBezTo>
                    <a:pt x="244" y="66"/>
                    <a:pt x="228" y="50"/>
                    <a:pt x="207" y="33"/>
                  </a:cubicBezTo>
                  <a:cubicBezTo>
                    <a:pt x="207" y="12"/>
                    <a:pt x="191" y="12"/>
                    <a:pt x="191" y="12"/>
                  </a:cubicBezTo>
                  <a:cubicBezTo>
                    <a:pt x="174" y="4"/>
                    <a:pt x="162"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4" name="Google Shape;21534;p66"/>
            <p:cNvSpPr/>
            <p:nvPr/>
          </p:nvSpPr>
          <p:spPr>
            <a:xfrm>
              <a:off x="4091400" y="2828200"/>
              <a:ext cx="6000" cy="6400"/>
            </a:xfrm>
            <a:custGeom>
              <a:avLst/>
              <a:gdLst/>
              <a:ahLst/>
              <a:cxnLst/>
              <a:rect l="l" t="t" r="r" b="b"/>
              <a:pathLst>
                <a:path w="240" h="256" extrusionOk="0">
                  <a:moveTo>
                    <a:pt x="103" y="0"/>
                  </a:moveTo>
                  <a:cubicBezTo>
                    <a:pt x="87" y="0"/>
                    <a:pt x="50" y="17"/>
                    <a:pt x="33" y="54"/>
                  </a:cubicBezTo>
                  <a:cubicBezTo>
                    <a:pt x="17" y="70"/>
                    <a:pt x="0" y="103"/>
                    <a:pt x="0" y="120"/>
                  </a:cubicBezTo>
                  <a:cubicBezTo>
                    <a:pt x="0" y="173"/>
                    <a:pt x="17" y="206"/>
                    <a:pt x="33" y="223"/>
                  </a:cubicBezTo>
                  <a:cubicBezTo>
                    <a:pt x="56" y="246"/>
                    <a:pt x="81" y="256"/>
                    <a:pt x="106" y="256"/>
                  </a:cubicBezTo>
                  <a:cubicBezTo>
                    <a:pt x="141" y="256"/>
                    <a:pt x="176" y="237"/>
                    <a:pt x="207" y="206"/>
                  </a:cubicBezTo>
                  <a:cubicBezTo>
                    <a:pt x="239" y="157"/>
                    <a:pt x="239" y="70"/>
                    <a:pt x="190" y="17"/>
                  </a:cubicBezTo>
                  <a:cubicBezTo>
                    <a:pt x="169" y="0"/>
                    <a:pt x="136"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5" name="Google Shape;21535;p66"/>
            <p:cNvSpPr/>
            <p:nvPr/>
          </p:nvSpPr>
          <p:spPr>
            <a:xfrm>
              <a:off x="4087475" y="2720075"/>
              <a:ext cx="6100" cy="6400"/>
            </a:xfrm>
            <a:custGeom>
              <a:avLst/>
              <a:gdLst/>
              <a:ahLst/>
              <a:cxnLst/>
              <a:rect l="l" t="t" r="r" b="b"/>
              <a:pathLst>
                <a:path w="244" h="256" extrusionOk="0">
                  <a:moveTo>
                    <a:pt x="137" y="0"/>
                  </a:moveTo>
                  <a:cubicBezTo>
                    <a:pt x="121" y="0"/>
                    <a:pt x="104" y="5"/>
                    <a:pt x="87" y="13"/>
                  </a:cubicBezTo>
                  <a:cubicBezTo>
                    <a:pt x="71" y="13"/>
                    <a:pt x="38" y="50"/>
                    <a:pt x="17" y="83"/>
                  </a:cubicBezTo>
                  <a:cubicBezTo>
                    <a:pt x="1" y="116"/>
                    <a:pt x="1" y="153"/>
                    <a:pt x="17" y="169"/>
                  </a:cubicBezTo>
                  <a:cubicBezTo>
                    <a:pt x="17" y="202"/>
                    <a:pt x="38" y="240"/>
                    <a:pt x="71" y="240"/>
                  </a:cubicBezTo>
                  <a:cubicBezTo>
                    <a:pt x="87" y="256"/>
                    <a:pt x="120" y="256"/>
                    <a:pt x="157" y="256"/>
                  </a:cubicBezTo>
                  <a:cubicBezTo>
                    <a:pt x="207" y="219"/>
                    <a:pt x="244" y="153"/>
                    <a:pt x="223" y="83"/>
                  </a:cubicBezTo>
                  <a:cubicBezTo>
                    <a:pt x="223" y="66"/>
                    <a:pt x="207" y="50"/>
                    <a:pt x="207" y="33"/>
                  </a:cubicBezTo>
                  <a:cubicBezTo>
                    <a:pt x="190" y="13"/>
                    <a:pt x="190" y="13"/>
                    <a:pt x="174" y="13"/>
                  </a:cubicBezTo>
                  <a:cubicBezTo>
                    <a:pt x="166" y="5"/>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6" name="Google Shape;21536;p66"/>
            <p:cNvSpPr/>
            <p:nvPr/>
          </p:nvSpPr>
          <p:spPr>
            <a:xfrm>
              <a:off x="4086250" y="2764700"/>
              <a:ext cx="6000" cy="6500"/>
            </a:xfrm>
            <a:custGeom>
              <a:avLst/>
              <a:gdLst/>
              <a:ahLst/>
              <a:cxnLst/>
              <a:rect l="l" t="t" r="r" b="b"/>
              <a:pathLst>
                <a:path w="240" h="260" extrusionOk="0">
                  <a:moveTo>
                    <a:pt x="153" y="1"/>
                  </a:moveTo>
                  <a:cubicBezTo>
                    <a:pt x="87" y="1"/>
                    <a:pt x="33" y="50"/>
                    <a:pt x="17" y="120"/>
                  </a:cubicBezTo>
                  <a:cubicBezTo>
                    <a:pt x="0" y="153"/>
                    <a:pt x="17" y="186"/>
                    <a:pt x="33" y="207"/>
                  </a:cubicBezTo>
                  <a:cubicBezTo>
                    <a:pt x="33" y="240"/>
                    <a:pt x="66" y="256"/>
                    <a:pt x="103" y="256"/>
                  </a:cubicBezTo>
                  <a:cubicBezTo>
                    <a:pt x="110" y="258"/>
                    <a:pt x="117" y="259"/>
                    <a:pt x="124" y="259"/>
                  </a:cubicBezTo>
                  <a:cubicBezTo>
                    <a:pt x="170" y="259"/>
                    <a:pt x="225" y="214"/>
                    <a:pt x="239" y="153"/>
                  </a:cubicBezTo>
                  <a:cubicBezTo>
                    <a:pt x="239" y="120"/>
                    <a:pt x="239" y="83"/>
                    <a:pt x="223" y="50"/>
                  </a:cubicBezTo>
                  <a:lnTo>
                    <a:pt x="206" y="34"/>
                  </a:ln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7" name="Google Shape;21537;p66"/>
            <p:cNvSpPr/>
            <p:nvPr/>
          </p:nvSpPr>
          <p:spPr>
            <a:xfrm>
              <a:off x="4095200" y="2736350"/>
              <a:ext cx="6125" cy="6600"/>
            </a:xfrm>
            <a:custGeom>
              <a:avLst/>
              <a:gdLst/>
              <a:ahLst/>
              <a:cxnLst/>
              <a:rect l="l" t="t" r="r" b="b"/>
              <a:pathLst>
                <a:path w="245" h="264" extrusionOk="0">
                  <a:moveTo>
                    <a:pt x="158" y="1"/>
                  </a:moveTo>
                  <a:cubicBezTo>
                    <a:pt x="87" y="1"/>
                    <a:pt x="17" y="50"/>
                    <a:pt x="17" y="120"/>
                  </a:cubicBezTo>
                  <a:cubicBezTo>
                    <a:pt x="1" y="153"/>
                    <a:pt x="1" y="186"/>
                    <a:pt x="17" y="207"/>
                  </a:cubicBezTo>
                  <a:cubicBezTo>
                    <a:pt x="38" y="240"/>
                    <a:pt x="71" y="256"/>
                    <a:pt x="87" y="256"/>
                  </a:cubicBezTo>
                  <a:cubicBezTo>
                    <a:pt x="97" y="261"/>
                    <a:pt x="107" y="263"/>
                    <a:pt x="117" y="263"/>
                  </a:cubicBezTo>
                  <a:cubicBezTo>
                    <a:pt x="140" y="263"/>
                    <a:pt x="162" y="252"/>
                    <a:pt x="174" y="240"/>
                  </a:cubicBezTo>
                  <a:cubicBezTo>
                    <a:pt x="207" y="223"/>
                    <a:pt x="224" y="186"/>
                    <a:pt x="224" y="153"/>
                  </a:cubicBezTo>
                  <a:cubicBezTo>
                    <a:pt x="244" y="120"/>
                    <a:pt x="244" y="83"/>
                    <a:pt x="224" y="50"/>
                  </a:cubicBezTo>
                  <a:cubicBezTo>
                    <a:pt x="207" y="50"/>
                    <a:pt x="207" y="34"/>
                    <a:pt x="207" y="34"/>
                  </a:cubicBezTo>
                  <a:cubicBezTo>
                    <a:pt x="191" y="17"/>
                    <a:pt x="174" y="17"/>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8" name="Google Shape;21538;p66"/>
            <p:cNvSpPr/>
            <p:nvPr/>
          </p:nvSpPr>
          <p:spPr>
            <a:xfrm>
              <a:off x="4074175" y="2822725"/>
              <a:ext cx="6525" cy="6575"/>
            </a:xfrm>
            <a:custGeom>
              <a:avLst/>
              <a:gdLst/>
              <a:ahLst/>
              <a:cxnLst/>
              <a:rect l="l" t="t" r="r" b="b"/>
              <a:pathLst>
                <a:path w="261" h="263" extrusionOk="0">
                  <a:moveTo>
                    <a:pt x="141" y="1"/>
                  </a:moveTo>
                  <a:cubicBezTo>
                    <a:pt x="126" y="1"/>
                    <a:pt x="112" y="5"/>
                    <a:pt x="104" y="13"/>
                  </a:cubicBezTo>
                  <a:cubicBezTo>
                    <a:pt x="34" y="50"/>
                    <a:pt x="1" y="116"/>
                    <a:pt x="17" y="186"/>
                  </a:cubicBezTo>
                  <a:cubicBezTo>
                    <a:pt x="30" y="240"/>
                    <a:pt x="74" y="262"/>
                    <a:pt x="118" y="262"/>
                  </a:cubicBezTo>
                  <a:cubicBezTo>
                    <a:pt x="132" y="262"/>
                    <a:pt x="145" y="260"/>
                    <a:pt x="158" y="256"/>
                  </a:cubicBezTo>
                  <a:cubicBezTo>
                    <a:pt x="223" y="219"/>
                    <a:pt x="261" y="153"/>
                    <a:pt x="240" y="83"/>
                  </a:cubicBezTo>
                  <a:cubicBezTo>
                    <a:pt x="223" y="67"/>
                    <a:pt x="223" y="50"/>
                    <a:pt x="207" y="30"/>
                  </a:cubicBezTo>
                  <a:cubicBezTo>
                    <a:pt x="190" y="30"/>
                    <a:pt x="190" y="13"/>
                    <a:pt x="190" y="13"/>
                  </a:cubicBezTo>
                  <a:cubicBezTo>
                    <a:pt x="174" y="5"/>
                    <a:pt x="156"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9" name="Google Shape;21539;p66"/>
            <p:cNvSpPr/>
            <p:nvPr/>
          </p:nvSpPr>
          <p:spPr>
            <a:xfrm>
              <a:off x="4034300" y="2771750"/>
              <a:ext cx="6000" cy="6425"/>
            </a:xfrm>
            <a:custGeom>
              <a:avLst/>
              <a:gdLst/>
              <a:ahLst/>
              <a:cxnLst/>
              <a:rect l="l" t="t" r="r" b="b"/>
              <a:pathLst>
                <a:path w="240" h="257" extrusionOk="0">
                  <a:moveTo>
                    <a:pt x="131" y="0"/>
                  </a:moveTo>
                  <a:cubicBezTo>
                    <a:pt x="122" y="0"/>
                    <a:pt x="113" y="2"/>
                    <a:pt x="103" y="7"/>
                  </a:cubicBezTo>
                  <a:cubicBezTo>
                    <a:pt x="83" y="7"/>
                    <a:pt x="50" y="28"/>
                    <a:pt x="33" y="44"/>
                  </a:cubicBezTo>
                  <a:cubicBezTo>
                    <a:pt x="17" y="77"/>
                    <a:pt x="0" y="94"/>
                    <a:pt x="0" y="131"/>
                  </a:cubicBezTo>
                  <a:cubicBezTo>
                    <a:pt x="0" y="164"/>
                    <a:pt x="17" y="197"/>
                    <a:pt x="33" y="234"/>
                  </a:cubicBezTo>
                  <a:cubicBezTo>
                    <a:pt x="55" y="248"/>
                    <a:pt x="81" y="257"/>
                    <a:pt x="107" y="257"/>
                  </a:cubicBezTo>
                  <a:cubicBezTo>
                    <a:pt x="141" y="257"/>
                    <a:pt x="176" y="243"/>
                    <a:pt x="206" y="213"/>
                  </a:cubicBezTo>
                  <a:cubicBezTo>
                    <a:pt x="239" y="147"/>
                    <a:pt x="239" y="77"/>
                    <a:pt x="186" y="28"/>
                  </a:cubicBezTo>
                  <a:cubicBezTo>
                    <a:pt x="174" y="13"/>
                    <a:pt x="154"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0" name="Google Shape;21540;p66"/>
            <p:cNvSpPr/>
            <p:nvPr/>
          </p:nvSpPr>
          <p:spPr>
            <a:xfrm>
              <a:off x="4028625" y="2755975"/>
              <a:ext cx="6100" cy="6250"/>
            </a:xfrm>
            <a:custGeom>
              <a:avLst/>
              <a:gdLst/>
              <a:ahLst/>
              <a:cxnLst/>
              <a:rect l="l" t="t" r="r" b="b"/>
              <a:pathLst>
                <a:path w="244" h="250" extrusionOk="0">
                  <a:moveTo>
                    <a:pt x="131" y="0"/>
                  </a:moveTo>
                  <a:cubicBezTo>
                    <a:pt x="72" y="0"/>
                    <a:pt x="21" y="49"/>
                    <a:pt x="21" y="106"/>
                  </a:cubicBezTo>
                  <a:cubicBezTo>
                    <a:pt x="1" y="143"/>
                    <a:pt x="1" y="176"/>
                    <a:pt x="21" y="193"/>
                  </a:cubicBezTo>
                  <a:cubicBezTo>
                    <a:pt x="38" y="226"/>
                    <a:pt x="71" y="247"/>
                    <a:pt x="87" y="247"/>
                  </a:cubicBezTo>
                  <a:cubicBezTo>
                    <a:pt x="96" y="249"/>
                    <a:pt x="104" y="250"/>
                    <a:pt x="112" y="250"/>
                  </a:cubicBezTo>
                  <a:cubicBezTo>
                    <a:pt x="169" y="250"/>
                    <a:pt x="209" y="201"/>
                    <a:pt x="227" y="143"/>
                  </a:cubicBezTo>
                  <a:cubicBezTo>
                    <a:pt x="244" y="106"/>
                    <a:pt x="227" y="73"/>
                    <a:pt x="227" y="57"/>
                  </a:cubicBezTo>
                  <a:cubicBezTo>
                    <a:pt x="207" y="40"/>
                    <a:pt x="207" y="40"/>
                    <a:pt x="207" y="20"/>
                  </a:cubicBezTo>
                  <a:cubicBezTo>
                    <a:pt x="190" y="3"/>
                    <a:pt x="174" y="3"/>
                    <a:pt x="157" y="3"/>
                  </a:cubicBezTo>
                  <a:cubicBezTo>
                    <a:pt x="148" y="1"/>
                    <a:pt x="140"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1" name="Google Shape;21541;p66"/>
            <p:cNvSpPr/>
            <p:nvPr/>
          </p:nvSpPr>
          <p:spPr>
            <a:xfrm>
              <a:off x="4037700" y="2850150"/>
              <a:ext cx="3425" cy="425"/>
            </a:xfrm>
            <a:custGeom>
              <a:avLst/>
              <a:gdLst/>
              <a:ahLst/>
              <a:cxnLst/>
              <a:rect l="l" t="t" r="r" b="b"/>
              <a:pathLst>
                <a:path w="137" h="17" extrusionOk="0">
                  <a:moveTo>
                    <a:pt x="87" y="0"/>
                  </a:moveTo>
                  <a:cubicBezTo>
                    <a:pt x="50" y="0"/>
                    <a:pt x="33" y="0"/>
                    <a:pt x="0" y="17"/>
                  </a:cubicBezTo>
                  <a:lnTo>
                    <a:pt x="136" y="17"/>
                  </a:lnTo>
                  <a:cubicBezTo>
                    <a:pt x="120" y="17"/>
                    <a:pt x="103" y="0"/>
                    <a:pt x="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2" name="Google Shape;21542;p66"/>
            <p:cNvSpPr/>
            <p:nvPr/>
          </p:nvSpPr>
          <p:spPr>
            <a:xfrm>
              <a:off x="4035950" y="2788650"/>
              <a:ext cx="6100" cy="6475"/>
            </a:xfrm>
            <a:custGeom>
              <a:avLst/>
              <a:gdLst/>
              <a:ahLst/>
              <a:cxnLst/>
              <a:rect l="l" t="t" r="r" b="b"/>
              <a:pathLst>
                <a:path w="244" h="259" extrusionOk="0">
                  <a:moveTo>
                    <a:pt x="130" y="0"/>
                  </a:moveTo>
                  <a:cubicBezTo>
                    <a:pt x="74" y="0"/>
                    <a:pt x="35" y="45"/>
                    <a:pt x="17" y="106"/>
                  </a:cubicBezTo>
                  <a:cubicBezTo>
                    <a:pt x="0" y="139"/>
                    <a:pt x="0" y="176"/>
                    <a:pt x="17" y="209"/>
                  </a:cubicBezTo>
                  <a:cubicBezTo>
                    <a:pt x="37" y="226"/>
                    <a:pt x="70" y="242"/>
                    <a:pt x="87" y="259"/>
                  </a:cubicBezTo>
                  <a:cubicBezTo>
                    <a:pt x="157" y="259"/>
                    <a:pt x="206" y="209"/>
                    <a:pt x="223" y="139"/>
                  </a:cubicBezTo>
                  <a:cubicBezTo>
                    <a:pt x="243" y="106"/>
                    <a:pt x="243" y="73"/>
                    <a:pt x="223"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3" name="Google Shape;21543;p66"/>
            <p:cNvSpPr/>
            <p:nvPr/>
          </p:nvSpPr>
          <p:spPr>
            <a:xfrm>
              <a:off x="4036875" y="2804500"/>
              <a:ext cx="6000" cy="6300"/>
            </a:xfrm>
            <a:custGeom>
              <a:avLst/>
              <a:gdLst/>
              <a:ahLst/>
              <a:cxnLst/>
              <a:rect l="l" t="t" r="r" b="b"/>
              <a:pathLst>
                <a:path w="240" h="252" extrusionOk="0">
                  <a:moveTo>
                    <a:pt x="133" y="1"/>
                  </a:moveTo>
                  <a:cubicBezTo>
                    <a:pt x="86" y="1"/>
                    <a:pt x="31" y="46"/>
                    <a:pt x="17" y="107"/>
                  </a:cubicBezTo>
                  <a:cubicBezTo>
                    <a:pt x="0" y="177"/>
                    <a:pt x="33" y="243"/>
                    <a:pt x="103" y="243"/>
                  </a:cubicBezTo>
                  <a:cubicBezTo>
                    <a:pt x="113" y="249"/>
                    <a:pt x="122" y="252"/>
                    <a:pt x="129" y="252"/>
                  </a:cubicBezTo>
                  <a:cubicBezTo>
                    <a:pt x="148" y="252"/>
                    <a:pt x="163" y="238"/>
                    <a:pt x="186" y="227"/>
                  </a:cubicBezTo>
                  <a:cubicBezTo>
                    <a:pt x="206" y="210"/>
                    <a:pt x="223" y="177"/>
                    <a:pt x="239" y="140"/>
                  </a:cubicBezTo>
                  <a:cubicBezTo>
                    <a:pt x="239" y="107"/>
                    <a:pt x="239" y="74"/>
                    <a:pt x="223" y="58"/>
                  </a:cubicBezTo>
                  <a:cubicBezTo>
                    <a:pt x="223" y="37"/>
                    <a:pt x="223" y="37"/>
                    <a:pt x="206" y="21"/>
                  </a:cubicBezTo>
                  <a:cubicBezTo>
                    <a:pt x="186" y="4"/>
                    <a:pt x="169" y="4"/>
                    <a:pt x="153" y="4"/>
                  </a:cubicBezTo>
                  <a:cubicBezTo>
                    <a:pt x="146" y="2"/>
                    <a:pt x="140"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4" name="Google Shape;21544;p66"/>
            <p:cNvSpPr/>
            <p:nvPr/>
          </p:nvSpPr>
          <p:spPr>
            <a:xfrm>
              <a:off x="4030375" y="2818300"/>
              <a:ext cx="6000" cy="6525"/>
            </a:xfrm>
            <a:custGeom>
              <a:avLst/>
              <a:gdLst/>
              <a:ahLst/>
              <a:cxnLst/>
              <a:rect l="l" t="t" r="r" b="b"/>
              <a:pathLst>
                <a:path w="240" h="261" extrusionOk="0">
                  <a:moveTo>
                    <a:pt x="157" y="1"/>
                  </a:moveTo>
                  <a:cubicBezTo>
                    <a:pt x="87" y="1"/>
                    <a:pt x="17" y="38"/>
                    <a:pt x="1" y="124"/>
                  </a:cubicBezTo>
                  <a:cubicBezTo>
                    <a:pt x="1" y="141"/>
                    <a:pt x="1" y="174"/>
                    <a:pt x="17" y="207"/>
                  </a:cubicBezTo>
                  <a:cubicBezTo>
                    <a:pt x="34" y="244"/>
                    <a:pt x="71" y="260"/>
                    <a:pt x="87" y="260"/>
                  </a:cubicBezTo>
                  <a:cubicBezTo>
                    <a:pt x="120" y="260"/>
                    <a:pt x="157" y="260"/>
                    <a:pt x="174" y="244"/>
                  </a:cubicBezTo>
                  <a:cubicBezTo>
                    <a:pt x="207" y="207"/>
                    <a:pt x="223" y="190"/>
                    <a:pt x="223" y="157"/>
                  </a:cubicBezTo>
                  <a:cubicBezTo>
                    <a:pt x="240" y="124"/>
                    <a:pt x="223" y="87"/>
                    <a:pt x="223" y="54"/>
                  </a:cubicBezTo>
                  <a:cubicBezTo>
                    <a:pt x="207" y="54"/>
                    <a:pt x="207" y="38"/>
                    <a:pt x="190" y="38"/>
                  </a:cubicBezTo>
                  <a:cubicBezTo>
                    <a:pt x="190" y="21"/>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5" name="Google Shape;21545;p66"/>
            <p:cNvSpPr/>
            <p:nvPr/>
          </p:nvSpPr>
          <p:spPr>
            <a:xfrm>
              <a:off x="4034300" y="2832850"/>
              <a:ext cx="5575" cy="6600"/>
            </a:xfrm>
            <a:custGeom>
              <a:avLst/>
              <a:gdLst/>
              <a:ahLst/>
              <a:cxnLst/>
              <a:rect l="l" t="t" r="r" b="b"/>
              <a:pathLst>
                <a:path w="223" h="264" extrusionOk="0">
                  <a:moveTo>
                    <a:pt x="115" y="1"/>
                  </a:moveTo>
                  <a:cubicBezTo>
                    <a:pt x="66" y="1"/>
                    <a:pt x="15" y="46"/>
                    <a:pt x="0" y="107"/>
                  </a:cubicBezTo>
                  <a:cubicBezTo>
                    <a:pt x="0" y="140"/>
                    <a:pt x="0" y="177"/>
                    <a:pt x="17" y="210"/>
                  </a:cubicBezTo>
                  <a:cubicBezTo>
                    <a:pt x="33" y="227"/>
                    <a:pt x="50" y="264"/>
                    <a:pt x="83" y="264"/>
                  </a:cubicBezTo>
                  <a:cubicBezTo>
                    <a:pt x="120" y="264"/>
                    <a:pt x="136" y="264"/>
                    <a:pt x="169" y="227"/>
                  </a:cubicBezTo>
                  <a:cubicBezTo>
                    <a:pt x="186" y="210"/>
                    <a:pt x="223" y="194"/>
                    <a:pt x="223" y="161"/>
                  </a:cubicBezTo>
                  <a:cubicBezTo>
                    <a:pt x="223" y="124"/>
                    <a:pt x="223" y="91"/>
                    <a:pt x="206" y="58"/>
                  </a:cubicBezTo>
                  <a:cubicBezTo>
                    <a:pt x="206" y="37"/>
                    <a:pt x="206" y="37"/>
                    <a:pt x="186" y="37"/>
                  </a:cubicBezTo>
                  <a:cubicBezTo>
                    <a:pt x="169" y="20"/>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6" name="Google Shape;21546;p66"/>
            <p:cNvSpPr/>
            <p:nvPr/>
          </p:nvSpPr>
          <p:spPr>
            <a:xfrm>
              <a:off x="4064300" y="2791225"/>
              <a:ext cx="6100" cy="6475"/>
            </a:xfrm>
            <a:custGeom>
              <a:avLst/>
              <a:gdLst/>
              <a:ahLst/>
              <a:cxnLst/>
              <a:rect l="l" t="t" r="r" b="b"/>
              <a:pathLst>
                <a:path w="244" h="259" extrusionOk="0">
                  <a:moveTo>
                    <a:pt x="130" y="0"/>
                  </a:moveTo>
                  <a:cubicBezTo>
                    <a:pt x="74" y="0"/>
                    <a:pt x="34" y="45"/>
                    <a:pt x="17" y="106"/>
                  </a:cubicBezTo>
                  <a:cubicBezTo>
                    <a:pt x="0" y="139"/>
                    <a:pt x="17" y="176"/>
                    <a:pt x="37" y="209"/>
                  </a:cubicBezTo>
                  <a:cubicBezTo>
                    <a:pt x="37" y="226"/>
                    <a:pt x="70" y="242"/>
                    <a:pt x="103" y="259"/>
                  </a:cubicBezTo>
                  <a:cubicBezTo>
                    <a:pt x="157" y="259"/>
                    <a:pt x="223" y="209"/>
                    <a:pt x="243" y="139"/>
                  </a:cubicBezTo>
                  <a:cubicBezTo>
                    <a:pt x="243" y="106"/>
                    <a:pt x="243" y="73"/>
                    <a:pt x="223" y="53"/>
                  </a:cubicBezTo>
                  <a:cubicBezTo>
                    <a:pt x="223"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7" name="Google Shape;21547;p66"/>
            <p:cNvSpPr/>
            <p:nvPr/>
          </p:nvSpPr>
          <p:spPr>
            <a:xfrm>
              <a:off x="4059125" y="2821275"/>
              <a:ext cx="6125" cy="6200"/>
            </a:xfrm>
            <a:custGeom>
              <a:avLst/>
              <a:gdLst/>
              <a:ahLst/>
              <a:cxnLst/>
              <a:rect l="l" t="t" r="r" b="b"/>
              <a:pathLst>
                <a:path w="245" h="248" extrusionOk="0">
                  <a:moveTo>
                    <a:pt x="128" y="1"/>
                  </a:moveTo>
                  <a:cubicBezTo>
                    <a:pt x="74" y="1"/>
                    <a:pt x="35" y="48"/>
                    <a:pt x="17" y="108"/>
                  </a:cubicBezTo>
                  <a:cubicBezTo>
                    <a:pt x="1" y="141"/>
                    <a:pt x="1" y="174"/>
                    <a:pt x="17" y="211"/>
                  </a:cubicBezTo>
                  <a:cubicBezTo>
                    <a:pt x="38" y="228"/>
                    <a:pt x="71" y="244"/>
                    <a:pt x="87" y="244"/>
                  </a:cubicBezTo>
                  <a:cubicBezTo>
                    <a:pt x="97" y="246"/>
                    <a:pt x="105" y="248"/>
                    <a:pt x="114" y="248"/>
                  </a:cubicBezTo>
                  <a:cubicBezTo>
                    <a:pt x="170" y="248"/>
                    <a:pt x="209" y="202"/>
                    <a:pt x="224" y="141"/>
                  </a:cubicBezTo>
                  <a:cubicBezTo>
                    <a:pt x="244" y="108"/>
                    <a:pt x="244" y="71"/>
                    <a:pt x="224" y="55"/>
                  </a:cubicBezTo>
                  <a:cubicBezTo>
                    <a:pt x="207" y="38"/>
                    <a:pt x="207" y="38"/>
                    <a:pt x="207" y="22"/>
                  </a:cubicBezTo>
                  <a:cubicBezTo>
                    <a:pt x="191" y="5"/>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8" name="Google Shape;21548;p66"/>
            <p:cNvSpPr/>
            <p:nvPr/>
          </p:nvSpPr>
          <p:spPr>
            <a:xfrm>
              <a:off x="4064300" y="2837275"/>
              <a:ext cx="5575" cy="6475"/>
            </a:xfrm>
            <a:custGeom>
              <a:avLst/>
              <a:gdLst/>
              <a:ahLst/>
              <a:cxnLst/>
              <a:rect l="l" t="t" r="r" b="b"/>
              <a:pathLst>
                <a:path w="223" h="259" extrusionOk="0">
                  <a:moveTo>
                    <a:pt x="140" y="0"/>
                  </a:moveTo>
                  <a:cubicBezTo>
                    <a:pt x="120" y="0"/>
                    <a:pt x="87" y="17"/>
                    <a:pt x="54" y="33"/>
                  </a:cubicBezTo>
                  <a:cubicBezTo>
                    <a:pt x="37" y="50"/>
                    <a:pt x="17" y="87"/>
                    <a:pt x="0" y="120"/>
                  </a:cubicBezTo>
                  <a:cubicBezTo>
                    <a:pt x="0" y="153"/>
                    <a:pt x="0" y="190"/>
                    <a:pt x="17" y="206"/>
                  </a:cubicBezTo>
                  <a:cubicBezTo>
                    <a:pt x="37" y="239"/>
                    <a:pt x="54" y="256"/>
                    <a:pt x="87" y="256"/>
                  </a:cubicBezTo>
                  <a:cubicBezTo>
                    <a:pt x="96" y="258"/>
                    <a:pt x="105" y="259"/>
                    <a:pt x="113" y="259"/>
                  </a:cubicBezTo>
                  <a:cubicBezTo>
                    <a:pt x="169" y="259"/>
                    <a:pt x="208" y="214"/>
                    <a:pt x="223" y="153"/>
                  </a:cubicBezTo>
                  <a:cubicBezTo>
                    <a:pt x="223" y="120"/>
                    <a:pt x="223" y="87"/>
                    <a:pt x="206" y="50"/>
                  </a:cubicBezTo>
                  <a:cubicBezTo>
                    <a:pt x="206" y="50"/>
                    <a:pt x="206" y="33"/>
                    <a:pt x="190" y="33"/>
                  </a:cubicBezTo>
                  <a:cubicBezTo>
                    <a:pt x="173" y="17"/>
                    <a:pt x="157" y="17"/>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9" name="Google Shape;21549;p66"/>
            <p:cNvSpPr/>
            <p:nvPr/>
          </p:nvSpPr>
          <p:spPr>
            <a:xfrm>
              <a:off x="4051825" y="2804500"/>
              <a:ext cx="6100" cy="6200"/>
            </a:xfrm>
            <a:custGeom>
              <a:avLst/>
              <a:gdLst/>
              <a:ahLst/>
              <a:cxnLst/>
              <a:rect l="l" t="t" r="r" b="b"/>
              <a:pathLst>
                <a:path w="244" h="248" extrusionOk="0">
                  <a:moveTo>
                    <a:pt x="119" y="1"/>
                  </a:moveTo>
                  <a:cubicBezTo>
                    <a:pt x="70" y="1"/>
                    <a:pt x="18" y="46"/>
                    <a:pt x="0" y="107"/>
                  </a:cubicBezTo>
                  <a:cubicBezTo>
                    <a:pt x="0" y="140"/>
                    <a:pt x="0" y="177"/>
                    <a:pt x="21" y="194"/>
                  </a:cubicBezTo>
                  <a:cubicBezTo>
                    <a:pt x="37" y="227"/>
                    <a:pt x="54" y="243"/>
                    <a:pt x="87" y="243"/>
                  </a:cubicBezTo>
                  <a:cubicBezTo>
                    <a:pt x="97" y="246"/>
                    <a:pt x="107" y="248"/>
                    <a:pt x="116" y="248"/>
                  </a:cubicBezTo>
                  <a:cubicBezTo>
                    <a:pt x="171" y="248"/>
                    <a:pt x="209" y="200"/>
                    <a:pt x="227" y="140"/>
                  </a:cubicBezTo>
                  <a:cubicBezTo>
                    <a:pt x="243" y="107"/>
                    <a:pt x="227" y="74"/>
                    <a:pt x="206" y="58"/>
                  </a:cubicBezTo>
                  <a:cubicBezTo>
                    <a:pt x="206" y="37"/>
                    <a:pt x="206" y="37"/>
                    <a:pt x="190" y="21"/>
                  </a:cubicBezTo>
                  <a:cubicBezTo>
                    <a:pt x="190" y="4"/>
                    <a:pt x="173" y="4"/>
                    <a:pt x="140" y="4"/>
                  </a:cubicBezTo>
                  <a:cubicBezTo>
                    <a:pt x="133" y="2"/>
                    <a:pt x="126"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0" name="Google Shape;21550;p66"/>
            <p:cNvSpPr/>
            <p:nvPr/>
          </p:nvSpPr>
          <p:spPr>
            <a:xfrm>
              <a:off x="4062125" y="2775700"/>
              <a:ext cx="6100" cy="6525"/>
            </a:xfrm>
            <a:custGeom>
              <a:avLst/>
              <a:gdLst/>
              <a:ahLst/>
              <a:cxnLst/>
              <a:rect l="l" t="t" r="r" b="b"/>
              <a:pathLst>
                <a:path w="244" h="261" extrusionOk="0">
                  <a:moveTo>
                    <a:pt x="137" y="1"/>
                  </a:moveTo>
                  <a:cubicBezTo>
                    <a:pt x="103" y="1"/>
                    <a:pt x="67" y="17"/>
                    <a:pt x="38" y="55"/>
                  </a:cubicBezTo>
                  <a:cubicBezTo>
                    <a:pt x="0" y="109"/>
                    <a:pt x="0" y="179"/>
                    <a:pt x="38" y="229"/>
                  </a:cubicBezTo>
                  <a:cubicBezTo>
                    <a:pt x="58" y="251"/>
                    <a:pt x="82" y="260"/>
                    <a:pt x="107" y="260"/>
                  </a:cubicBezTo>
                  <a:cubicBezTo>
                    <a:pt x="141" y="260"/>
                    <a:pt x="178" y="241"/>
                    <a:pt x="207" y="212"/>
                  </a:cubicBezTo>
                  <a:cubicBezTo>
                    <a:pt x="244" y="158"/>
                    <a:pt x="244" y="76"/>
                    <a:pt x="207" y="22"/>
                  </a:cubicBezTo>
                  <a:cubicBezTo>
                    <a:pt x="186" y="9"/>
                    <a:pt x="16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1" name="Google Shape;21551;p66"/>
            <p:cNvSpPr/>
            <p:nvPr/>
          </p:nvSpPr>
          <p:spPr>
            <a:xfrm>
              <a:off x="4056550" y="2758850"/>
              <a:ext cx="6125" cy="6600"/>
            </a:xfrm>
            <a:custGeom>
              <a:avLst/>
              <a:gdLst/>
              <a:ahLst/>
              <a:cxnLst/>
              <a:rect l="l" t="t" r="r" b="b"/>
              <a:pathLst>
                <a:path w="245" h="264" extrusionOk="0">
                  <a:moveTo>
                    <a:pt x="135" y="1"/>
                  </a:moveTo>
                  <a:cubicBezTo>
                    <a:pt x="126" y="1"/>
                    <a:pt x="116" y="2"/>
                    <a:pt x="104" y="8"/>
                  </a:cubicBezTo>
                  <a:cubicBezTo>
                    <a:pt x="38" y="45"/>
                    <a:pt x="1" y="111"/>
                    <a:pt x="17" y="181"/>
                  </a:cubicBezTo>
                  <a:cubicBezTo>
                    <a:pt x="38" y="214"/>
                    <a:pt x="54" y="235"/>
                    <a:pt x="71" y="251"/>
                  </a:cubicBezTo>
                  <a:cubicBezTo>
                    <a:pt x="87" y="259"/>
                    <a:pt x="105" y="263"/>
                    <a:pt x="120" y="263"/>
                  </a:cubicBezTo>
                  <a:cubicBezTo>
                    <a:pt x="136" y="263"/>
                    <a:pt x="149" y="259"/>
                    <a:pt x="157" y="251"/>
                  </a:cubicBezTo>
                  <a:cubicBezTo>
                    <a:pt x="190" y="235"/>
                    <a:pt x="207" y="214"/>
                    <a:pt x="223" y="181"/>
                  </a:cubicBezTo>
                  <a:cubicBezTo>
                    <a:pt x="244" y="148"/>
                    <a:pt x="244" y="111"/>
                    <a:pt x="244" y="78"/>
                  </a:cubicBezTo>
                  <a:cubicBezTo>
                    <a:pt x="244" y="61"/>
                    <a:pt x="223" y="45"/>
                    <a:pt x="207" y="28"/>
                  </a:cubicBezTo>
                  <a:cubicBezTo>
                    <a:pt x="207" y="28"/>
                    <a:pt x="190" y="28"/>
                    <a:pt x="190" y="8"/>
                  </a:cubicBezTo>
                  <a:cubicBezTo>
                    <a:pt x="168" y="8"/>
                    <a:pt x="154"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2" name="Google Shape;21552;p66"/>
            <p:cNvSpPr/>
            <p:nvPr/>
          </p:nvSpPr>
          <p:spPr>
            <a:xfrm>
              <a:off x="4069025" y="2745725"/>
              <a:ext cx="5600" cy="6600"/>
            </a:xfrm>
            <a:custGeom>
              <a:avLst/>
              <a:gdLst/>
              <a:ahLst/>
              <a:cxnLst/>
              <a:rect l="l" t="t" r="r" b="b"/>
              <a:pathLst>
                <a:path w="224" h="264" extrusionOk="0">
                  <a:moveTo>
                    <a:pt x="137" y="1"/>
                  </a:moveTo>
                  <a:cubicBezTo>
                    <a:pt x="120" y="1"/>
                    <a:pt x="87" y="1"/>
                    <a:pt x="54" y="38"/>
                  </a:cubicBezTo>
                  <a:cubicBezTo>
                    <a:pt x="34" y="55"/>
                    <a:pt x="17" y="71"/>
                    <a:pt x="1" y="104"/>
                  </a:cubicBezTo>
                  <a:cubicBezTo>
                    <a:pt x="1" y="141"/>
                    <a:pt x="1" y="174"/>
                    <a:pt x="17" y="207"/>
                  </a:cubicBezTo>
                  <a:cubicBezTo>
                    <a:pt x="34" y="244"/>
                    <a:pt x="54" y="261"/>
                    <a:pt x="87" y="261"/>
                  </a:cubicBezTo>
                  <a:cubicBezTo>
                    <a:pt x="93" y="263"/>
                    <a:pt x="100" y="264"/>
                    <a:pt x="106" y="264"/>
                  </a:cubicBezTo>
                  <a:cubicBezTo>
                    <a:pt x="153" y="264"/>
                    <a:pt x="209" y="215"/>
                    <a:pt x="223" y="158"/>
                  </a:cubicBezTo>
                  <a:cubicBezTo>
                    <a:pt x="223" y="121"/>
                    <a:pt x="223" y="88"/>
                    <a:pt x="207" y="55"/>
                  </a:cubicBezTo>
                  <a:cubicBezTo>
                    <a:pt x="207" y="55"/>
                    <a:pt x="207" y="38"/>
                    <a:pt x="190" y="38"/>
                  </a:cubicBezTo>
                  <a:cubicBezTo>
                    <a:pt x="174" y="17"/>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3" name="Google Shape;21553;p66"/>
            <p:cNvSpPr/>
            <p:nvPr/>
          </p:nvSpPr>
          <p:spPr>
            <a:xfrm>
              <a:off x="4066050" y="2806825"/>
              <a:ext cx="6400" cy="6300"/>
            </a:xfrm>
            <a:custGeom>
              <a:avLst/>
              <a:gdLst/>
              <a:ahLst/>
              <a:cxnLst/>
              <a:rect l="l" t="t" r="r" b="b"/>
              <a:pathLst>
                <a:path w="256" h="252" extrusionOk="0">
                  <a:moveTo>
                    <a:pt x="144" y="1"/>
                  </a:moveTo>
                  <a:cubicBezTo>
                    <a:pt x="109" y="1"/>
                    <a:pt x="71" y="18"/>
                    <a:pt x="50" y="47"/>
                  </a:cubicBezTo>
                  <a:cubicBezTo>
                    <a:pt x="0" y="101"/>
                    <a:pt x="0" y="187"/>
                    <a:pt x="50" y="220"/>
                  </a:cubicBezTo>
                  <a:cubicBezTo>
                    <a:pt x="65" y="243"/>
                    <a:pt x="89" y="252"/>
                    <a:pt x="114" y="252"/>
                  </a:cubicBezTo>
                  <a:cubicBezTo>
                    <a:pt x="149" y="252"/>
                    <a:pt x="187" y="233"/>
                    <a:pt x="206" y="204"/>
                  </a:cubicBezTo>
                  <a:cubicBezTo>
                    <a:pt x="256" y="150"/>
                    <a:pt x="256" y="68"/>
                    <a:pt x="206" y="31"/>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4" name="Google Shape;21554;p66"/>
            <p:cNvSpPr/>
            <p:nvPr/>
          </p:nvSpPr>
          <p:spPr>
            <a:xfrm>
              <a:off x="4123975" y="2739275"/>
              <a:ext cx="6100" cy="6475"/>
            </a:xfrm>
            <a:custGeom>
              <a:avLst/>
              <a:gdLst/>
              <a:ahLst/>
              <a:cxnLst/>
              <a:rect l="l" t="t" r="r" b="b"/>
              <a:pathLst>
                <a:path w="244" h="259" extrusionOk="0">
                  <a:moveTo>
                    <a:pt x="130" y="0"/>
                  </a:moveTo>
                  <a:cubicBezTo>
                    <a:pt x="74" y="0"/>
                    <a:pt x="35" y="46"/>
                    <a:pt x="21" y="106"/>
                  </a:cubicBezTo>
                  <a:cubicBezTo>
                    <a:pt x="0" y="139"/>
                    <a:pt x="21" y="172"/>
                    <a:pt x="21" y="210"/>
                  </a:cubicBezTo>
                  <a:cubicBezTo>
                    <a:pt x="37" y="226"/>
                    <a:pt x="70" y="242"/>
                    <a:pt x="87" y="259"/>
                  </a:cubicBezTo>
                  <a:cubicBezTo>
                    <a:pt x="157" y="259"/>
                    <a:pt x="227" y="210"/>
                    <a:pt x="227" y="139"/>
                  </a:cubicBezTo>
                  <a:cubicBezTo>
                    <a:pt x="243" y="106"/>
                    <a:pt x="243" y="90"/>
                    <a:pt x="227" y="53"/>
                  </a:cubicBezTo>
                  <a:cubicBezTo>
                    <a:pt x="206" y="36"/>
                    <a:pt x="206" y="36"/>
                    <a:pt x="206" y="20"/>
                  </a:cubicBezTo>
                  <a:cubicBezTo>
                    <a:pt x="190" y="20"/>
                    <a:pt x="173" y="3"/>
                    <a:pt x="157" y="3"/>
                  </a:cubicBezTo>
                  <a:cubicBezTo>
                    <a:pt x="148" y="1"/>
                    <a:pt x="13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5" name="Google Shape;21555;p66"/>
            <p:cNvSpPr/>
            <p:nvPr/>
          </p:nvSpPr>
          <p:spPr>
            <a:xfrm>
              <a:off x="3885250" y="2760300"/>
              <a:ext cx="6000" cy="6500"/>
            </a:xfrm>
            <a:custGeom>
              <a:avLst/>
              <a:gdLst/>
              <a:ahLst/>
              <a:cxnLst/>
              <a:rect l="l" t="t" r="r" b="b"/>
              <a:pathLst>
                <a:path w="240" h="260" extrusionOk="0">
                  <a:moveTo>
                    <a:pt x="128" y="0"/>
                  </a:moveTo>
                  <a:cubicBezTo>
                    <a:pt x="74" y="0"/>
                    <a:pt x="31" y="46"/>
                    <a:pt x="17" y="107"/>
                  </a:cubicBezTo>
                  <a:cubicBezTo>
                    <a:pt x="1" y="139"/>
                    <a:pt x="1" y="177"/>
                    <a:pt x="17" y="210"/>
                  </a:cubicBezTo>
                  <a:cubicBezTo>
                    <a:pt x="34" y="226"/>
                    <a:pt x="67" y="243"/>
                    <a:pt x="87" y="259"/>
                  </a:cubicBezTo>
                  <a:cubicBezTo>
                    <a:pt x="153" y="259"/>
                    <a:pt x="207" y="210"/>
                    <a:pt x="223" y="139"/>
                  </a:cubicBezTo>
                  <a:cubicBezTo>
                    <a:pt x="240" y="107"/>
                    <a:pt x="240" y="74"/>
                    <a:pt x="223" y="53"/>
                  </a:cubicBezTo>
                  <a:cubicBezTo>
                    <a:pt x="207" y="36"/>
                    <a:pt x="207" y="36"/>
                    <a:pt x="207" y="20"/>
                  </a:cubicBezTo>
                  <a:cubicBezTo>
                    <a:pt x="190" y="20"/>
                    <a:pt x="170" y="3"/>
                    <a:pt x="153" y="3"/>
                  </a:cubicBezTo>
                  <a:cubicBezTo>
                    <a:pt x="144" y="1"/>
                    <a:pt x="136"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6" name="Google Shape;21556;p66"/>
            <p:cNvSpPr/>
            <p:nvPr/>
          </p:nvSpPr>
          <p:spPr>
            <a:xfrm>
              <a:off x="3880100" y="2790350"/>
              <a:ext cx="6000" cy="6200"/>
            </a:xfrm>
            <a:custGeom>
              <a:avLst/>
              <a:gdLst/>
              <a:ahLst/>
              <a:cxnLst/>
              <a:rect l="l" t="t" r="r" b="b"/>
              <a:pathLst>
                <a:path w="240" h="248" extrusionOk="0">
                  <a:moveTo>
                    <a:pt x="113" y="1"/>
                  </a:moveTo>
                  <a:cubicBezTo>
                    <a:pt x="68" y="1"/>
                    <a:pt x="14" y="49"/>
                    <a:pt x="0" y="108"/>
                  </a:cubicBezTo>
                  <a:cubicBezTo>
                    <a:pt x="0" y="141"/>
                    <a:pt x="0" y="174"/>
                    <a:pt x="17" y="191"/>
                  </a:cubicBezTo>
                  <a:cubicBezTo>
                    <a:pt x="33" y="228"/>
                    <a:pt x="50" y="244"/>
                    <a:pt x="87" y="244"/>
                  </a:cubicBezTo>
                  <a:cubicBezTo>
                    <a:pt x="96" y="247"/>
                    <a:pt x="104" y="248"/>
                    <a:pt x="112" y="248"/>
                  </a:cubicBezTo>
                  <a:cubicBezTo>
                    <a:pt x="166" y="248"/>
                    <a:pt x="209" y="202"/>
                    <a:pt x="223" y="141"/>
                  </a:cubicBezTo>
                  <a:cubicBezTo>
                    <a:pt x="240" y="108"/>
                    <a:pt x="223" y="71"/>
                    <a:pt x="207" y="55"/>
                  </a:cubicBezTo>
                  <a:cubicBezTo>
                    <a:pt x="207" y="38"/>
                    <a:pt x="207" y="38"/>
                    <a:pt x="190" y="22"/>
                  </a:cubicBezTo>
                  <a:cubicBezTo>
                    <a:pt x="190" y="5"/>
                    <a:pt x="169" y="5"/>
                    <a:pt x="136" y="5"/>
                  </a:cubicBezTo>
                  <a:cubicBezTo>
                    <a:pt x="129" y="2"/>
                    <a:pt x="121"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7" name="Google Shape;21557;p66"/>
            <p:cNvSpPr/>
            <p:nvPr/>
          </p:nvSpPr>
          <p:spPr>
            <a:xfrm>
              <a:off x="3875775" y="2837750"/>
              <a:ext cx="6000" cy="6350"/>
            </a:xfrm>
            <a:custGeom>
              <a:avLst/>
              <a:gdLst/>
              <a:ahLst/>
              <a:cxnLst/>
              <a:rect l="l" t="t" r="r" b="b"/>
              <a:pathLst>
                <a:path w="240" h="254" extrusionOk="0">
                  <a:moveTo>
                    <a:pt x="136" y="1"/>
                  </a:moveTo>
                  <a:cubicBezTo>
                    <a:pt x="101" y="1"/>
                    <a:pt x="64" y="18"/>
                    <a:pt x="33" y="47"/>
                  </a:cubicBezTo>
                  <a:cubicBezTo>
                    <a:pt x="0" y="101"/>
                    <a:pt x="0" y="187"/>
                    <a:pt x="33" y="220"/>
                  </a:cubicBezTo>
                  <a:cubicBezTo>
                    <a:pt x="54" y="237"/>
                    <a:pt x="70" y="237"/>
                    <a:pt x="87" y="253"/>
                  </a:cubicBezTo>
                  <a:cubicBezTo>
                    <a:pt x="120" y="253"/>
                    <a:pt x="173" y="237"/>
                    <a:pt x="206" y="204"/>
                  </a:cubicBezTo>
                  <a:cubicBezTo>
                    <a:pt x="223" y="171"/>
                    <a:pt x="239" y="117"/>
                    <a:pt x="223" y="68"/>
                  </a:cubicBezTo>
                  <a:cubicBezTo>
                    <a:pt x="223" y="47"/>
                    <a:pt x="206" y="31"/>
                    <a:pt x="206" y="31"/>
                  </a:cubicBezTo>
                  <a:cubicBezTo>
                    <a:pt x="186" y="10"/>
                    <a:pt x="161"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8" name="Google Shape;21558;p66"/>
            <p:cNvSpPr/>
            <p:nvPr/>
          </p:nvSpPr>
          <p:spPr>
            <a:xfrm>
              <a:off x="3890000" y="2714825"/>
              <a:ext cx="5575" cy="6500"/>
            </a:xfrm>
            <a:custGeom>
              <a:avLst/>
              <a:gdLst/>
              <a:ahLst/>
              <a:cxnLst/>
              <a:rect l="l" t="t" r="r" b="b"/>
              <a:pathLst>
                <a:path w="223" h="260" extrusionOk="0">
                  <a:moveTo>
                    <a:pt x="136" y="0"/>
                  </a:moveTo>
                  <a:cubicBezTo>
                    <a:pt x="103" y="0"/>
                    <a:pt x="83" y="0"/>
                    <a:pt x="50" y="17"/>
                  </a:cubicBezTo>
                  <a:cubicBezTo>
                    <a:pt x="33" y="54"/>
                    <a:pt x="0" y="70"/>
                    <a:pt x="0" y="103"/>
                  </a:cubicBezTo>
                  <a:cubicBezTo>
                    <a:pt x="0" y="140"/>
                    <a:pt x="0" y="173"/>
                    <a:pt x="17" y="206"/>
                  </a:cubicBezTo>
                  <a:cubicBezTo>
                    <a:pt x="33" y="223"/>
                    <a:pt x="50" y="260"/>
                    <a:pt x="83" y="260"/>
                  </a:cubicBezTo>
                  <a:cubicBezTo>
                    <a:pt x="136" y="260"/>
                    <a:pt x="206" y="223"/>
                    <a:pt x="223" y="157"/>
                  </a:cubicBezTo>
                  <a:cubicBezTo>
                    <a:pt x="223" y="120"/>
                    <a:pt x="223" y="87"/>
                    <a:pt x="206" y="54"/>
                  </a:cubicBezTo>
                  <a:cubicBezTo>
                    <a:pt x="206" y="37"/>
                    <a:pt x="186" y="37"/>
                    <a:pt x="186" y="37"/>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9" name="Google Shape;21559;p66"/>
            <p:cNvSpPr/>
            <p:nvPr/>
          </p:nvSpPr>
          <p:spPr>
            <a:xfrm>
              <a:off x="3890400" y="2729450"/>
              <a:ext cx="6000" cy="6525"/>
            </a:xfrm>
            <a:custGeom>
              <a:avLst/>
              <a:gdLst/>
              <a:ahLst/>
              <a:cxnLst/>
              <a:rect l="l" t="t" r="r" b="b"/>
              <a:pathLst>
                <a:path w="240" h="261" extrusionOk="0">
                  <a:moveTo>
                    <a:pt x="153" y="1"/>
                  </a:moveTo>
                  <a:cubicBezTo>
                    <a:pt x="120" y="1"/>
                    <a:pt x="104" y="1"/>
                    <a:pt x="87" y="17"/>
                  </a:cubicBezTo>
                  <a:cubicBezTo>
                    <a:pt x="50" y="34"/>
                    <a:pt x="17" y="71"/>
                    <a:pt x="17" y="120"/>
                  </a:cubicBezTo>
                  <a:cubicBezTo>
                    <a:pt x="1" y="153"/>
                    <a:pt x="17" y="190"/>
                    <a:pt x="17" y="207"/>
                  </a:cubicBezTo>
                  <a:cubicBezTo>
                    <a:pt x="34" y="240"/>
                    <a:pt x="67" y="256"/>
                    <a:pt x="104" y="256"/>
                  </a:cubicBezTo>
                  <a:cubicBezTo>
                    <a:pt x="111" y="259"/>
                    <a:pt x="119" y="261"/>
                    <a:pt x="126" y="261"/>
                  </a:cubicBezTo>
                  <a:cubicBezTo>
                    <a:pt x="169" y="261"/>
                    <a:pt x="209" y="216"/>
                    <a:pt x="223" y="174"/>
                  </a:cubicBezTo>
                  <a:cubicBezTo>
                    <a:pt x="223" y="153"/>
                    <a:pt x="223" y="153"/>
                    <a:pt x="240" y="153"/>
                  </a:cubicBezTo>
                  <a:cubicBezTo>
                    <a:pt x="240" y="104"/>
                    <a:pt x="223" y="71"/>
                    <a:pt x="207" y="34"/>
                  </a:cubicBezTo>
                  <a:cubicBezTo>
                    <a:pt x="190"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0" name="Google Shape;21560;p66"/>
            <p:cNvSpPr/>
            <p:nvPr/>
          </p:nvSpPr>
          <p:spPr>
            <a:xfrm>
              <a:off x="3874525" y="2822550"/>
              <a:ext cx="6000" cy="6600"/>
            </a:xfrm>
            <a:custGeom>
              <a:avLst/>
              <a:gdLst/>
              <a:ahLst/>
              <a:cxnLst/>
              <a:rect l="l" t="t" r="r" b="b"/>
              <a:pathLst>
                <a:path w="240" h="264" extrusionOk="0">
                  <a:moveTo>
                    <a:pt x="126" y="0"/>
                  </a:moveTo>
                  <a:cubicBezTo>
                    <a:pt x="67" y="0"/>
                    <a:pt x="17" y="46"/>
                    <a:pt x="17" y="107"/>
                  </a:cubicBezTo>
                  <a:cubicBezTo>
                    <a:pt x="1" y="140"/>
                    <a:pt x="1" y="177"/>
                    <a:pt x="17" y="210"/>
                  </a:cubicBezTo>
                  <a:cubicBezTo>
                    <a:pt x="34" y="226"/>
                    <a:pt x="67" y="263"/>
                    <a:pt x="83" y="263"/>
                  </a:cubicBezTo>
                  <a:cubicBezTo>
                    <a:pt x="120" y="263"/>
                    <a:pt x="153" y="263"/>
                    <a:pt x="170" y="226"/>
                  </a:cubicBezTo>
                  <a:cubicBezTo>
                    <a:pt x="207" y="210"/>
                    <a:pt x="223" y="193"/>
                    <a:pt x="223" y="160"/>
                  </a:cubicBezTo>
                  <a:cubicBezTo>
                    <a:pt x="240" y="123"/>
                    <a:pt x="223" y="90"/>
                    <a:pt x="223" y="57"/>
                  </a:cubicBezTo>
                  <a:lnTo>
                    <a:pt x="207" y="37"/>
                  </a:lnTo>
                  <a:cubicBezTo>
                    <a:pt x="186" y="20"/>
                    <a:pt x="170" y="4"/>
                    <a:pt x="153" y="4"/>
                  </a:cubicBezTo>
                  <a:cubicBezTo>
                    <a:pt x="144" y="2"/>
                    <a:pt x="13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1" name="Google Shape;21561;p66"/>
            <p:cNvSpPr/>
            <p:nvPr/>
          </p:nvSpPr>
          <p:spPr>
            <a:xfrm>
              <a:off x="3886900" y="2823150"/>
              <a:ext cx="6100" cy="6575"/>
            </a:xfrm>
            <a:custGeom>
              <a:avLst/>
              <a:gdLst/>
              <a:ahLst/>
              <a:cxnLst/>
              <a:rect l="l" t="t" r="r" b="b"/>
              <a:pathLst>
                <a:path w="244" h="263" extrusionOk="0">
                  <a:moveTo>
                    <a:pt x="137" y="0"/>
                  </a:moveTo>
                  <a:cubicBezTo>
                    <a:pt x="104" y="0"/>
                    <a:pt x="73" y="19"/>
                    <a:pt x="54" y="50"/>
                  </a:cubicBezTo>
                  <a:cubicBezTo>
                    <a:pt x="1" y="99"/>
                    <a:pt x="1" y="186"/>
                    <a:pt x="54" y="239"/>
                  </a:cubicBezTo>
                  <a:cubicBezTo>
                    <a:pt x="71" y="239"/>
                    <a:pt x="71" y="256"/>
                    <a:pt x="87" y="256"/>
                  </a:cubicBezTo>
                  <a:cubicBezTo>
                    <a:pt x="100" y="260"/>
                    <a:pt x="112" y="262"/>
                    <a:pt x="123" y="262"/>
                  </a:cubicBezTo>
                  <a:cubicBezTo>
                    <a:pt x="157" y="262"/>
                    <a:pt x="182" y="243"/>
                    <a:pt x="207" y="202"/>
                  </a:cubicBezTo>
                  <a:cubicBezTo>
                    <a:pt x="244" y="169"/>
                    <a:pt x="244" y="116"/>
                    <a:pt x="244" y="83"/>
                  </a:cubicBezTo>
                  <a:cubicBezTo>
                    <a:pt x="227" y="66"/>
                    <a:pt x="227" y="50"/>
                    <a:pt x="207" y="33"/>
                  </a:cubicBezTo>
                  <a:cubicBezTo>
                    <a:pt x="186" y="10"/>
                    <a:pt x="161"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2" name="Google Shape;21562;p66"/>
            <p:cNvSpPr/>
            <p:nvPr/>
          </p:nvSpPr>
          <p:spPr>
            <a:xfrm>
              <a:off x="3892575" y="2840575"/>
              <a:ext cx="6000" cy="6200"/>
            </a:xfrm>
            <a:custGeom>
              <a:avLst/>
              <a:gdLst/>
              <a:ahLst/>
              <a:cxnLst/>
              <a:rect l="l" t="t" r="r" b="b"/>
              <a:pathLst>
                <a:path w="240" h="248" extrusionOk="0">
                  <a:moveTo>
                    <a:pt x="115" y="1"/>
                  </a:moveTo>
                  <a:cubicBezTo>
                    <a:pt x="66" y="1"/>
                    <a:pt x="15" y="46"/>
                    <a:pt x="0" y="107"/>
                  </a:cubicBezTo>
                  <a:cubicBezTo>
                    <a:pt x="0" y="140"/>
                    <a:pt x="0" y="177"/>
                    <a:pt x="17" y="194"/>
                  </a:cubicBezTo>
                  <a:cubicBezTo>
                    <a:pt x="33" y="227"/>
                    <a:pt x="50" y="243"/>
                    <a:pt x="83" y="243"/>
                  </a:cubicBezTo>
                  <a:cubicBezTo>
                    <a:pt x="91" y="246"/>
                    <a:pt x="99" y="248"/>
                    <a:pt x="107" y="248"/>
                  </a:cubicBezTo>
                  <a:cubicBezTo>
                    <a:pt x="156" y="248"/>
                    <a:pt x="209" y="200"/>
                    <a:pt x="223" y="140"/>
                  </a:cubicBezTo>
                  <a:cubicBezTo>
                    <a:pt x="239" y="91"/>
                    <a:pt x="223" y="58"/>
                    <a:pt x="186" y="21"/>
                  </a:cubicBezTo>
                  <a:cubicBezTo>
                    <a:pt x="169" y="4"/>
                    <a:pt x="153" y="4"/>
                    <a:pt x="136" y="4"/>
                  </a:cubicBezTo>
                  <a:cubicBezTo>
                    <a:pt x="129" y="2"/>
                    <a:pt x="122"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3" name="Google Shape;21563;p66"/>
            <p:cNvSpPr/>
            <p:nvPr/>
          </p:nvSpPr>
          <p:spPr>
            <a:xfrm>
              <a:off x="3871025" y="2808125"/>
              <a:ext cx="6100" cy="6300"/>
            </a:xfrm>
            <a:custGeom>
              <a:avLst/>
              <a:gdLst/>
              <a:ahLst/>
              <a:cxnLst/>
              <a:rect l="l" t="t" r="r" b="b"/>
              <a:pathLst>
                <a:path w="244" h="252" extrusionOk="0">
                  <a:moveTo>
                    <a:pt x="130" y="0"/>
                  </a:moveTo>
                  <a:cubicBezTo>
                    <a:pt x="117" y="0"/>
                    <a:pt x="104" y="6"/>
                    <a:pt x="87" y="16"/>
                  </a:cubicBezTo>
                  <a:cubicBezTo>
                    <a:pt x="54" y="16"/>
                    <a:pt x="38" y="49"/>
                    <a:pt x="17" y="65"/>
                  </a:cubicBezTo>
                  <a:cubicBezTo>
                    <a:pt x="1" y="98"/>
                    <a:pt x="1" y="135"/>
                    <a:pt x="1" y="168"/>
                  </a:cubicBezTo>
                  <a:cubicBezTo>
                    <a:pt x="13" y="220"/>
                    <a:pt x="54" y="251"/>
                    <a:pt x="96" y="251"/>
                  </a:cubicBezTo>
                  <a:cubicBezTo>
                    <a:pt x="111" y="251"/>
                    <a:pt x="127" y="247"/>
                    <a:pt x="141" y="238"/>
                  </a:cubicBezTo>
                  <a:cubicBezTo>
                    <a:pt x="207" y="222"/>
                    <a:pt x="244" y="152"/>
                    <a:pt x="223" y="82"/>
                  </a:cubicBezTo>
                  <a:cubicBezTo>
                    <a:pt x="223" y="49"/>
                    <a:pt x="207" y="32"/>
                    <a:pt x="190" y="32"/>
                  </a:cubicBezTo>
                  <a:cubicBezTo>
                    <a:pt x="190" y="16"/>
                    <a:pt x="174" y="16"/>
                    <a:pt x="174" y="16"/>
                  </a:cubicBezTo>
                  <a:cubicBezTo>
                    <a:pt x="157" y="6"/>
                    <a:pt x="144"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4" name="Google Shape;21564;p66"/>
            <p:cNvSpPr/>
            <p:nvPr/>
          </p:nvSpPr>
          <p:spPr>
            <a:xfrm>
              <a:off x="4152300" y="2792925"/>
              <a:ext cx="6125" cy="6525"/>
            </a:xfrm>
            <a:custGeom>
              <a:avLst/>
              <a:gdLst/>
              <a:ahLst/>
              <a:cxnLst/>
              <a:rect l="l" t="t" r="r" b="b"/>
              <a:pathLst>
                <a:path w="245" h="261" extrusionOk="0">
                  <a:moveTo>
                    <a:pt x="128" y="1"/>
                  </a:moveTo>
                  <a:cubicBezTo>
                    <a:pt x="74" y="1"/>
                    <a:pt x="36" y="49"/>
                    <a:pt x="22" y="108"/>
                  </a:cubicBezTo>
                  <a:cubicBezTo>
                    <a:pt x="1" y="141"/>
                    <a:pt x="1" y="174"/>
                    <a:pt x="22" y="212"/>
                  </a:cubicBezTo>
                  <a:cubicBezTo>
                    <a:pt x="38" y="228"/>
                    <a:pt x="71" y="245"/>
                    <a:pt x="88" y="261"/>
                  </a:cubicBezTo>
                  <a:cubicBezTo>
                    <a:pt x="125" y="261"/>
                    <a:pt x="158" y="245"/>
                    <a:pt x="174" y="228"/>
                  </a:cubicBezTo>
                  <a:cubicBezTo>
                    <a:pt x="207" y="212"/>
                    <a:pt x="228" y="174"/>
                    <a:pt x="228" y="141"/>
                  </a:cubicBezTo>
                  <a:cubicBezTo>
                    <a:pt x="244" y="108"/>
                    <a:pt x="244" y="71"/>
                    <a:pt x="228" y="55"/>
                  </a:cubicBezTo>
                  <a:cubicBezTo>
                    <a:pt x="207" y="38"/>
                    <a:pt x="207" y="38"/>
                    <a:pt x="207" y="22"/>
                  </a:cubicBezTo>
                  <a:cubicBezTo>
                    <a:pt x="191" y="22"/>
                    <a:pt x="174" y="5"/>
                    <a:pt x="158"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5" name="Google Shape;21565;p66"/>
            <p:cNvSpPr/>
            <p:nvPr/>
          </p:nvSpPr>
          <p:spPr>
            <a:xfrm>
              <a:off x="4136450" y="2789475"/>
              <a:ext cx="6100" cy="6575"/>
            </a:xfrm>
            <a:custGeom>
              <a:avLst/>
              <a:gdLst/>
              <a:ahLst/>
              <a:cxnLst/>
              <a:rect l="l" t="t" r="r" b="b"/>
              <a:pathLst>
                <a:path w="244" h="263" extrusionOk="0">
                  <a:moveTo>
                    <a:pt x="131" y="0"/>
                  </a:moveTo>
                  <a:cubicBezTo>
                    <a:pt x="70" y="0"/>
                    <a:pt x="15" y="48"/>
                    <a:pt x="0" y="106"/>
                  </a:cubicBezTo>
                  <a:cubicBezTo>
                    <a:pt x="0" y="143"/>
                    <a:pt x="0" y="176"/>
                    <a:pt x="17" y="209"/>
                  </a:cubicBezTo>
                  <a:cubicBezTo>
                    <a:pt x="37" y="226"/>
                    <a:pt x="54" y="246"/>
                    <a:pt x="87" y="263"/>
                  </a:cubicBezTo>
                  <a:cubicBezTo>
                    <a:pt x="157" y="263"/>
                    <a:pt x="206" y="226"/>
                    <a:pt x="223" y="160"/>
                  </a:cubicBezTo>
                  <a:cubicBezTo>
                    <a:pt x="243" y="106"/>
                    <a:pt x="223" y="57"/>
                    <a:pt x="190" y="40"/>
                  </a:cubicBezTo>
                  <a:cubicBezTo>
                    <a:pt x="190" y="20"/>
                    <a:pt x="173"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6" name="Google Shape;21566;p66"/>
            <p:cNvSpPr/>
            <p:nvPr/>
          </p:nvSpPr>
          <p:spPr>
            <a:xfrm>
              <a:off x="4156225" y="2807500"/>
              <a:ext cx="6000" cy="6350"/>
            </a:xfrm>
            <a:custGeom>
              <a:avLst/>
              <a:gdLst/>
              <a:ahLst/>
              <a:cxnLst/>
              <a:rect l="l" t="t" r="r" b="b"/>
              <a:pathLst>
                <a:path w="240" h="254" extrusionOk="0">
                  <a:moveTo>
                    <a:pt x="118" y="1"/>
                  </a:moveTo>
                  <a:cubicBezTo>
                    <a:pt x="71" y="1"/>
                    <a:pt x="15" y="49"/>
                    <a:pt x="1" y="107"/>
                  </a:cubicBezTo>
                  <a:cubicBezTo>
                    <a:pt x="1" y="144"/>
                    <a:pt x="1" y="177"/>
                    <a:pt x="17" y="210"/>
                  </a:cubicBezTo>
                  <a:cubicBezTo>
                    <a:pt x="34" y="226"/>
                    <a:pt x="50" y="247"/>
                    <a:pt x="87" y="247"/>
                  </a:cubicBezTo>
                  <a:cubicBezTo>
                    <a:pt x="97" y="252"/>
                    <a:pt x="106" y="254"/>
                    <a:pt x="115" y="254"/>
                  </a:cubicBezTo>
                  <a:cubicBezTo>
                    <a:pt x="138" y="254"/>
                    <a:pt x="159" y="241"/>
                    <a:pt x="174" y="226"/>
                  </a:cubicBezTo>
                  <a:cubicBezTo>
                    <a:pt x="207" y="210"/>
                    <a:pt x="223" y="177"/>
                    <a:pt x="223" y="144"/>
                  </a:cubicBezTo>
                  <a:cubicBezTo>
                    <a:pt x="240" y="107"/>
                    <a:pt x="223" y="74"/>
                    <a:pt x="207" y="57"/>
                  </a:cubicBezTo>
                  <a:cubicBezTo>
                    <a:pt x="207" y="41"/>
                    <a:pt x="207" y="41"/>
                    <a:pt x="190" y="20"/>
                  </a:cubicBezTo>
                  <a:cubicBezTo>
                    <a:pt x="190" y="4"/>
                    <a:pt x="174" y="4"/>
                    <a:pt x="137" y="4"/>
                  </a:cubicBezTo>
                  <a:cubicBezTo>
                    <a:pt x="131" y="2"/>
                    <a:pt x="124"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7" name="Google Shape;21567;p66"/>
            <p:cNvSpPr/>
            <p:nvPr/>
          </p:nvSpPr>
          <p:spPr>
            <a:xfrm>
              <a:off x="4197875" y="2752325"/>
              <a:ext cx="6525" cy="6325"/>
            </a:xfrm>
            <a:custGeom>
              <a:avLst/>
              <a:gdLst/>
              <a:ahLst/>
              <a:cxnLst/>
              <a:rect l="l" t="t" r="r" b="b"/>
              <a:pathLst>
                <a:path w="261" h="253" extrusionOk="0">
                  <a:moveTo>
                    <a:pt x="147" y="1"/>
                  </a:moveTo>
                  <a:cubicBezTo>
                    <a:pt x="133" y="1"/>
                    <a:pt x="120" y="5"/>
                    <a:pt x="103" y="13"/>
                  </a:cubicBezTo>
                  <a:cubicBezTo>
                    <a:pt x="33" y="30"/>
                    <a:pt x="0" y="116"/>
                    <a:pt x="17" y="166"/>
                  </a:cubicBezTo>
                  <a:cubicBezTo>
                    <a:pt x="33" y="203"/>
                    <a:pt x="54" y="236"/>
                    <a:pt x="70" y="252"/>
                  </a:cubicBezTo>
                  <a:lnTo>
                    <a:pt x="157" y="252"/>
                  </a:lnTo>
                  <a:cubicBezTo>
                    <a:pt x="223" y="219"/>
                    <a:pt x="260" y="149"/>
                    <a:pt x="239" y="83"/>
                  </a:cubicBezTo>
                  <a:cubicBezTo>
                    <a:pt x="239" y="63"/>
                    <a:pt x="223" y="46"/>
                    <a:pt x="206" y="30"/>
                  </a:cubicBezTo>
                  <a:cubicBezTo>
                    <a:pt x="206" y="13"/>
                    <a:pt x="190" y="13"/>
                    <a:pt x="190" y="13"/>
                  </a:cubicBezTo>
                  <a:cubicBezTo>
                    <a:pt x="173" y="5"/>
                    <a:pt x="16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8" name="Google Shape;21568;p66"/>
            <p:cNvSpPr/>
            <p:nvPr/>
          </p:nvSpPr>
          <p:spPr>
            <a:xfrm>
              <a:off x="3886900" y="2775900"/>
              <a:ext cx="6525" cy="6325"/>
            </a:xfrm>
            <a:custGeom>
              <a:avLst/>
              <a:gdLst/>
              <a:ahLst/>
              <a:cxnLst/>
              <a:rect l="l" t="t" r="r" b="b"/>
              <a:pathLst>
                <a:path w="261" h="253" extrusionOk="0">
                  <a:moveTo>
                    <a:pt x="138" y="1"/>
                  </a:moveTo>
                  <a:cubicBezTo>
                    <a:pt x="105" y="1"/>
                    <a:pt x="73" y="19"/>
                    <a:pt x="54" y="47"/>
                  </a:cubicBezTo>
                  <a:cubicBezTo>
                    <a:pt x="1" y="101"/>
                    <a:pt x="1" y="188"/>
                    <a:pt x="54" y="221"/>
                  </a:cubicBezTo>
                  <a:cubicBezTo>
                    <a:pt x="68" y="243"/>
                    <a:pt x="88" y="252"/>
                    <a:pt x="110" y="252"/>
                  </a:cubicBezTo>
                  <a:cubicBezTo>
                    <a:pt x="142" y="252"/>
                    <a:pt x="178" y="233"/>
                    <a:pt x="207" y="204"/>
                  </a:cubicBezTo>
                  <a:cubicBezTo>
                    <a:pt x="260" y="150"/>
                    <a:pt x="260" y="68"/>
                    <a:pt x="207" y="31"/>
                  </a:cubicBezTo>
                  <a:cubicBezTo>
                    <a:pt x="186" y="10"/>
                    <a:pt x="162"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9" name="Google Shape;21569;p66"/>
            <p:cNvSpPr/>
            <p:nvPr/>
          </p:nvSpPr>
          <p:spPr>
            <a:xfrm>
              <a:off x="4200450" y="2771775"/>
              <a:ext cx="6000" cy="6400"/>
            </a:xfrm>
            <a:custGeom>
              <a:avLst/>
              <a:gdLst/>
              <a:ahLst/>
              <a:cxnLst/>
              <a:rect l="l" t="t" r="r" b="b"/>
              <a:pathLst>
                <a:path w="240" h="256" extrusionOk="0">
                  <a:moveTo>
                    <a:pt x="132" y="1"/>
                  </a:moveTo>
                  <a:cubicBezTo>
                    <a:pt x="101" y="1"/>
                    <a:pt x="72" y="14"/>
                    <a:pt x="54" y="43"/>
                  </a:cubicBezTo>
                  <a:cubicBezTo>
                    <a:pt x="0" y="109"/>
                    <a:pt x="0" y="179"/>
                    <a:pt x="54" y="233"/>
                  </a:cubicBezTo>
                  <a:cubicBezTo>
                    <a:pt x="68" y="247"/>
                    <a:pt x="90" y="256"/>
                    <a:pt x="114" y="256"/>
                  </a:cubicBezTo>
                  <a:cubicBezTo>
                    <a:pt x="145" y="256"/>
                    <a:pt x="179" y="242"/>
                    <a:pt x="207" y="212"/>
                  </a:cubicBezTo>
                  <a:cubicBezTo>
                    <a:pt x="240" y="146"/>
                    <a:pt x="240" y="76"/>
                    <a:pt x="207" y="27"/>
                  </a:cubicBezTo>
                  <a:cubicBezTo>
                    <a:pt x="184" y="10"/>
                    <a:pt x="157"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0" name="Google Shape;21570;p66"/>
            <p:cNvSpPr/>
            <p:nvPr/>
          </p:nvSpPr>
          <p:spPr>
            <a:xfrm>
              <a:off x="3872775" y="2773600"/>
              <a:ext cx="5600" cy="6175"/>
            </a:xfrm>
            <a:custGeom>
              <a:avLst/>
              <a:gdLst/>
              <a:ahLst/>
              <a:cxnLst/>
              <a:rect l="l" t="t" r="r" b="b"/>
              <a:pathLst>
                <a:path w="224" h="247" extrusionOk="0">
                  <a:moveTo>
                    <a:pt x="116" y="0"/>
                  </a:moveTo>
                  <a:cubicBezTo>
                    <a:pt x="70" y="0"/>
                    <a:pt x="15" y="45"/>
                    <a:pt x="1" y="106"/>
                  </a:cubicBezTo>
                  <a:cubicBezTo>
                    <a:pt x="1" y="139"/>
                    <a:pt x="1" y="176"/>
                    <a:pt x="17" y="193"/>
                  </a:cubicBezTo>
                  <a:cubicBezTo>
                    <a:pt x="34" y="226"/>
                    <a:pt x="50" y="242"/>
                    <a:pt x="87" y="242"/>
                  </a:cubicBezTo>
                  <a:cubicBezTo>
                    <a:pt x="95" y="245"/>
                    <a:pt x="102" y="247"/>
                    <a:pt x="110" y="247"/>
                  </a:cubicBezTo>
                  <a:cubicBezTo>
                    <a:pt x="156" y="247"/>
                    <a:pt x="209" y="199"/>
                    <a:pt x="223" y="139"/>
                  </a:cubicBezTo>
                  <a:cubicBezTo>
                    <a:pt x="223" y="106"/>
                    <a:pt x="223" y="73"/>
                    <a:pt x="207" y="36"/>
                  </a:cubicBezTo>
                  <a:cubicBezTo>
                    <a:pt x="207" y="36"/>
                    <a:pt x="207" y="20"/>
                    <a:pt x="190" y="20"/>
                  </a:cubicBezTo>
                  <a:cubicBezTo>
                    <a:pt x="174" y="3"/>
                    <a:pt x="153" y="3"/>
                    <a:pt x="137" y="3"/>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1" name="Google Shape;21571;p66"/>
            <p:cNvSpPr/>
            <p:nvPr/>
          </p:nvSpPr>
          <p:spPr>
            <a:xfrm>
              <a:off x="4158800" y="2778825"/>
              <a:ext cx="6425" cy="6525"/>
            </a:xfrm>
            <a:custGeom>
              <a:avLst/>
              <a:gdLst/>
              <a:ahLst/>
              <a:cxnLst/>
              <a:rect l="l" t="t" r="r" b="b"/>
              <a:pathLst>
                <a:path w="257" h="261" extrusionOk="0">
                  <a:moveTo>
                    <a:pt x="153" y="0"/>
                  </a:moveTo>
                  <a:cubicBezTo>
                    <a:pt x="104" y="0"/>
                    <a:pt x="34" y="54"/>
                    <a:pt x="17" y="120"/>
                  </a:cubicBezTo>
                  <a:cubicBezTo>
                    <a:pt x="1" y="190"/>
                    <a:pt x="50" y="260"/>
                    <a:pt x="104" y="260"/>
                  </a:cubicBezTo>
                  <a:cubicBezTo>
                    <a:pt x="137" y="260"/>
                    <a:pt x="174" y="260"/>
                    <a:pt x="190" y="240"/>
                  </a:cubicBezTo>
                  <a:cubicBezTo>
                    <a:pt x="223" y="223"/>
                    <a:pt x="240" y="190"/>
                    <a:pt x="240" y="157"/>
                  </a:cubicBezTo>
                  <a:cubicBezTo>
                    <a:pt x="256" y="120"/>
                    <a:pt x="240" y="87"/>
                    <a:pt x="223" y="54"/>
                  </a:cubicBezTo>
                  <a:cubicBezTo>
                    <a:pt x="223" y="54"/>
                    <a:pt x="223" y="33"/>
                    <a:pt x="207" y="33"/>
                  </a:cubicBezTo>
                  <a:cubicBezTo>
                    <a:pt x="190"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2" name="Google Shape;21572;p66"/>
            <p:cNvSpPr/>
            <p:nvPr/>
          </p:nvSpPr>
          <p:spPr>
            <a:xfrm>
              <a:off x="4228800" y="2757900"/>
              <a:ext cx="6000" cy="6700"/>
            </a:xfrm>
            <a:custGeom>
              <a:avLst/>
              <a:gdLst/>
              <a:ahLst/>
              <a:cxnLst/>
              <a:rect l="l" t="t" r="r" b="b"/>
              <a:pathLst>
                <a:path w="240" h="268" extrusionOk="0">
                  <a:moveTo>
                    <a:pt x="140" y="0"/>
                  </a:moveTo>
                  <a:cubicBezTo>
                    <a:pt x="125" y="0"/>
                    <a:pt x="112" y="5"/>
                    <a:pt x="103" y="13"/>
                  </a:cubicBezTo>
                  <a:cubicBezTo>
                    <a:pt x="33" y="29"/>
                    <a:pt x="0" y="116"/>
                    <a:pt x="17" y="186"/>
                  </a:cubicBezTo>
                  <a:cubicBezTo>
                    <a:pt x="33" y="203"/>
                    <a:pt x="54" y="235"/>
                    <a:pt x="70" y="252"/>
                  </a:cubicBezTo>
                  <a:cubicBezTo>
                    <a:pt x="87" y="262"/>
                    <a:pt x="103" y="267"/>
                    <a:pt x="118" y="267"/>
                  </a:cubicBezTo>
                  <a:cubicBezTo>
                    <a:pt x="133" y="267"/>
                    <a:pt x="147" y="262"/>
                    <a:pt x="157" y="252"/>
                  </a:cubicBezTo>
                  <a:cubicBezTo>
                    <a:pt x="190" y="235"/>
                    <a:pt x="206" y="219"/>
                    <a:pt x="223" y="186"/>
                  </a:cubicBezTo>
                  <a:cubicBezTo>
                    <a:pt x="239" y="149"/>
                    <a:pt x="239" y="116"/>
                    <a:pt x="239" y="83"/>
                  </a:cubicBezTo>
                  <a:cubicBezTo>
                    <a:pt x="223" y="66"/>
                    <a:pt x="223" y="46"/>
                    <a:pt x="206" y="29"/>
                  </a:cubicBezTo>
                  <a:lnTo>
                    <a:pt x="190" y="13"/>
                  </a:lnTo>
                  <a:cubicBezTo>
                    <a:pt x="173" y="5"/>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3" name="Google Shape;21573;p66"/>
            <p:cNvSpPr/>
            <p:nvPr/>
          </p:nvSpPr>
          <p:spPr>
            <a:xfrm>
              <a:off x="3855150" y="2801925"/>
              <a:ext cx="5600" cy="6600"/>
            </a:xfrm>
            <a:custGeom>
              <a:avLst/>
              <a:gdLst/>
              <a:ahLst/>
              <a:cxnLst/>
              <a:rect l="l" t="t" r="r" b="b"/>
              <a:pathLst>
                <a:path w="224" h="264" extrusionOk="0">
                  <a:moveTo>
                    <a:pt x="116" y="1"/>
                  </a:moveTo>
                  <a:cubicBezTo>
                    <a:pt x="70" y="1"/>
                    <a:pt x="15" y="46"/>
                    <a:pt x="1" y="107"/>
                  </a:cubicBezTo>
                  <a:cubicBezTo>
                    <a:pt x="1" y="140"/>
                    <a:pt x="1" y="177"/>
                    <a:pt x="17" y="210"/>
                  </a:cubicBezTo>
                  <a:cubicBezTo>
                    <a:pt x="34" y="227"/>
                    <a:pt x="54" y="243"/>
                    <a:pt x="87" y="264"/>
                  </a:cubicBezTo>
                  <a:cubicBezTo>
                    <a:pt x="104" y="264"/>
                    <a:pt x="137" y="243"/>
                    <a:pt x="174" y="227"/>
                  </a:cubicBezTo>
                  <a:cubicBezTo>
                    <a:pt x="190" y="210"/>
                    <a:pt x="207" y="177"/>
                    <a:pt x="223" y="140"/>
                  </a:cubicBezTo>
                  <a:cubicBezTo>
                    <a:pt x="223" y="107"/>
                    <a:pt x="223" y="74"/>
                    <a:pt x="207" y="58"/>
                  </a:cubicBezTo>
                  <a:cubicBezTo>
                    <a:pt x="207" y="37"/>
                    <a:pt x="190" y="37"/>
                    <a:pt x="190" y="21"/>
                  </a:cubicBezTo>
                  <a:cubicBezTo>
                    <a:pt x="174" y="21"/>
                    <a:pt x="157" y="4"/>
                    <a:pt x="137"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4" name="Google Shape;21574;p66"/>
            <p:cNvSpPr/>
            <p:nvPr/>
          </p:nvSpPr>
          <p:spPr>
            <a:xfrm>
              <a:off x="3851350" y="2787375"/>
              <a:ext cx="5575" cy="6525"/>
            </a:xfrm>
            <a:custGeom>
              <a:avLst/>
              <a:gdLst/>
              <a:ahLst/>
              <a:cxnLst/>
              <a:rect l="l" t="t" r="r" b="b"/>
              <a:pathLst>
                <a:path w="223" h="261" extrusionOk="0">
                  <a:moveTo>
                    <a:pt x="136" y="1"/>
                  </a:moveTo>
                  <a:cubicBezTo>
                    <a:pt x="83" y="1"/>
                    <a:pt x="17" y="38"/>
                    <a:pt x="0" y="104"/>
                  </a:cubicBezTo>
                  <a:cubicBezTo>
                    <a:pt x="0" y="141"/>
                    <a:pt x="0" y="174"/>
                    <a:pt x="17" y="207"/>
                  </a:cubicBezTo>
                  <a:cubicBezTo>
                    <a:pt x="33" y="244"/>
                    <a:pt x="50" y="260"/>
                    <a:pt x="83" y="260"/>
                  </a:cubicBezTo>
                  <a:cubicBezTo>
                    <a:pt x="120" y="260"/>
                    <a:pt x="136" y="260"/>
                    <a:pt x="169" y="227"/>
                  </a:cubicBezTo>
                  <a:cubicBezTo>
                    <a:pt x="206" y="207"/>
                    <a:pt x="223" y="190"/>
                    <a:pt x="223" y="157"/>
                  </a:cubicBezTo>
                  <a:cubicBezTo>
                    <a:pt x="223" y="124"/>
                    <a:pt x="223" y="87"/>
                    <a:pt x="206" y="54"/>
                  </a:cubicBezTo>
                  <a:cubicBezTo>
                    <a:pt x="206" y="54"/>
                    <a:pt x="206" y="38"/>
                    <a:pt x="186" y="38"/>
                  </a:cubicBezTo>
                  <a:cubicBezTo>
                    <a:pt x="169" y="21"/>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5" name="Google Shape;21575;p66"/>
            <p:cNvSpPr/>
            <p:nvPr/>
          </p:nvSpPr>
          <p:spPr>
            <a:xfrm>
              <a:off x="3860725" y="2710375"/>
              <a:ext cx="6100" cy="6300"/>
            </a:xfrm>
            <a:custGeom>
              <a:avLst/>
              <a:gdLst/>
              <a:ahLst/>
              <a:cxnLst/>
              <a:rect l="l" t="t" r="r" b="b"/>
              <a:pathLst>
                <a:path w="244" h="252" extrusionOk="0">
                  <a:moveTo>
                    <a:pt x="125" y="0"/>
                  </a:moveTo>
                  <a:cubicBezTo>
                    <a:pt x="102" y="0"/>
                    <a:pt x="82" y="14"/>
                    <a:pt x="70" y="26"/>
                  </a:cubicBezTo>
                  <a:cubicBezTo>
                    <a:pt x="37" y="42"/>
                    <a:pt x="17" y="75"/>
                    <a:pt x="17" y="112"/>
                  </a:cubicBezTo>
                  <a:cubicBezTo>
                    <a:pt x="0" y="145"/>
                    <a:pt x="17" y="178"/>
                    <a:pt x="37" y="195"/>
                  </a:cubicBezTo>
                  <a:cubicBezTo>
                    <a:pt x="54" y="232"/>
                    <a:pt x="70" y="248"/>
                    <a:pt x="103" y="248"/>
                  </a:cubicBezTo>
                  <a:cubicBezTo>
                    <a:pt x="110" y="250"/>
                    <a:pt x="118" y="251"/>
                    <a:pt x="125" y="251"/>
                  </a:cubicBezTo>
                  <a:cubicBezTo>
                    <a:pt x="173" y="251"/>
                    <a:pt x="226" y="206"/>
                    <a:pt x="244" y="145"/>
                  </a:cubicBezTo>
                  <a:cubicBezTo>
                    <a:pt x="244" y="112"/>
                    <a:pt x="244" y="75"/>
                    <a:pt x="223" y="59"/>
                  </a:cubicBezTo>
                  <a:cubicBezTo>
                    <a:pt x="223" y="42"/>
                    <a:pt x="206" y="42"/>
                    <a:pt x="206" y="26"/>
                  </a:cubicBezTo>
                  <a:cubicBezTo>
                    <a:pt x="190" y="9"/>
                    <a:pt x="173" y="9"/>
                    <a:pt x="157" y="9"/>
                  </a:cubicBezTo>
                  <a:cubicBezTo>
                    <a:pt x="146" y="3"/>
                    <a:pt x="135"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6" name="Google Shape;21576;p66"/>
            <p:cNvSpPr/>
            <p:nvPr/>
          </p:nvSpPr>
          <p:spPr>
            <a:xfrm>
              <a:off x="3838450" y="2735425"/>
              <a:ext cx="5600" cy="6450"/>
            </a:xfrm>
            <a:custGeom>
              <a:avLst/>
              <a:gdLst/>
              <a:ahLst/>
              <a:cxnLst/>
              <a:rect l="l" t="t" r="r" b="b"/>
              <a:pathLst>
                <a:path w="224" h="258" extrusionOk="0">
                  <a:moveTo>
                    <a:pt x="67" y="1"/>
                  </a:moveTo>
                  <a:cubicBezTo>
                    <a:pt x="34" y="17"/>
                    <a:pt x="17" y="54"/>
                    <a:pt x="1" y="87"/>
                  </a:cubicBezTo>
                  <a:lnTo>
                    <a:pt x="1" y="190"/>
                  </a:lnTo>
                  <a:cubicBezTo>
                    <a:pt x="13" y="229"/>
                    <a:pt x="51" y="257"/>
                    <a:pt x="91" y="257"/>
                  </a:cubicBezTo>
                  <a:cubicBezTo>
                    <a:pt x="106" y="257"/>
                    <a:pt x="122" y="253"/>
                    <a:pt x="137" y="244"/>
                  </a:cubicBezTo>
                  <a:cubicBezTo>
                    <a:pt x="186" y="223"/>
                    <a:pt x="223" y="141"/>
                    <a:pt x="207" y="87"/>
                  </a:cubicBezTo>
                  <a:cubicBezTo>
                    <a:pt x="207" y="54"/>
                    <a:pt x="186" y="38"/>
                    <a:pt x="186" y="38"/>
                  </a:cubicBezTo>
                  <a:cubicBezTo>
                    <a:pt x="170" y="17"/>
                    <a:pt x="170" y="17"/>
                    <a:pt x="153" y="17"/>
                  </a:cubicBezTo>
                  <a:cubicBezTo>
                    <a:pt x="137" y="1"/>
                    <a:pt x="104" y="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7" name="Google Shape;21577;p66"/>
            <p:cNvSpPr/>
            <p:nvPr/>
          </p:nvSpPr>
          <p:spPr>
            <a:xfrm>
              <a:off x="4233950" y="2773100"/>
              <a:ext cx="6000" cy="6425"/>
            </a:xfrm>
            <a:custGeom>
              <a:avLst/>
              <a:gdLst/>
              <a:ahLst/>
              <a:cxnLst/>
              <a:rect l="l" t="t" r="r" b="b"/>
              <a:pathLst>
                <a:path w="240" h="257" extrusionOk="0">
                  <a:moveTo>
                    <a:pt x="131" y="0"/>
                  </a:moveTo>
                  <a:cubicBezTo>
                    <a:pt x="97" y="0"/>
                    <a:pt x="63" y="13"/>
                    <a:pt x="33" y="40"/>
                  </a:cubicBezTo>
                  <a:cubicBezTo>
                    <a:pt x="33" y="56"/>
                    <a:pt x="17" y="77"/>
                    <a:pt x="17" y="110"/>
                  </a:cubicBezTo>
                  <a:cubicBezTo>
                    <a:pt x="0" y="143"/>
                    <a:pt x="17" y="196"/>
                    <a:pt x="54" y="229"/>
                  </a:cubicBezTo>
                  <a:cubicBezTo>
                    <a:pt x="64" y="249"/>
                    <a:pt x="85" y="257"/>
                    <a:pt x="108" y="257"/>
                  </a:cubicBezTo>
                  <a:cubicBezTo>
                    <a:pt x="124" y="257"/>
                    <a:pt x="142" y="253"/>
                    <a:pt x="157" y="246"/>
                  </a:cubicBezTo>
                  <a:cubicBezTo>
                    <a:pt x="173" y="229"/>
                    <a:pt x="190" y="229"/>
                    <a:pt x="206" y="213"/>
                  </a:cubicBezTo>
                  <a:cubicBezTo>
                    <a:pt x="239" y="143"/>
                    <a:pt x="239" y="77"/>
                    <a:pt x="206" y="23"/>
                  </a:cubicBezTo>
                  <a:cubicBezTo>
                    <a:pt x="184" y="8"/>
                    <a:pt x="158"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8" name="Google Shape;21578;p66"/>
            <p:cNvSpPr/>
            <p:nvPr/>
          </p:nvSpPr>
          <p:spPr>
            <a:xfrm>
              <a:off x="3895550" y="2689975"/>
              <a:ext cx="2600" cy="1250"/>
            </a:xfrm>
            <a:custGeom>
              <a:avLst/>
              <a:gdLst/>
              <a:ahLst/>
              <a:cxnLst/>
              <a:rect l="l" t="t" r="r" b="b"/>
              <a:pathLst>
                <a:path w="104" h="50" extrusionOk="0">
                  <a:moveTo>
                    <a:pt x="1" y="0"/>
                  </a:moveTo>
                  <a:cubicBezTo>
                    <a:pt x="1" y="1"/>
                    <a:pt x="1" y="17"/>
                    <a:pt x="17" y="17"/>
                  </a:cubicBezTo>
                  <a:cubicBezTo>
                    <a:pt x="34" y="33"/>
                    <a:pt x="50" y="50"/>
                    <a:pt x="67" y="50"/>
                  </a:cubicBezTo>
                  <a:lnTo>
                    <a:pt x="104" y="50"/>
                  </a:lnTo>
                  <a:cubicBezTo>
                    <a:pt x="67" y="33"/>
                    <a:pt x="34" y="1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9" name="Google Shape;21579;p66"/>
            <p:cNvSpPr/>
            <p:nvPr/>
          </p:nvSpPr>
          <p:spPr>
            <a:xfrm>
              <a:off x="4205600" y="2722950"/>
              <a:ext cx="6000" cy="6425"/>
            </a:xfrm>
            <a:custGeom>
              <a:avLst/>
              <a:gdLst/>
              <a:ahLst/>
              <a:cxnLst/>
              <a:rect l="l" t="t" r="r" b="b"/>
              <a:pathLst>
                <a:path w="240" h="257" extrusionOk="0">
                  <a:moveTo>
                    <a:pt x="104" y="1"/>
                  </a:moveTo>
                  <a:cubicBezTo>
                    <a:pt x="34" y="38"/>
                    <a:pt x="1" y="104"/>
                    <a:pt x="17" y="174"/>
                  </a:cubicBezTo>
                  <a:cubicBezTo>
                    <a:pt x="34" y="207"/>
                    <a:pt x="54" y="228"/>
                    <a:pt x="71" y="244"/>
                  </a:cubicBezTo>
                  <a:cubicBezTo>
                    <a:pt x="87" y="252"/>
                    <a:pt x="104" y="256"/>
                    <a:pt x="119" y="256"/>
                  </a:cubicBezTo>
                  <a:cubicBezTo>
                    <a:pt x="133" y="256"/>
                    <a:pt x="147" y="252"/>
                    <a:pt x="157" y="244"/>
                  </a:cubicBezTo>
                  <a:cubicBezTo>
                    <a:pt x="190" y="228"/>
                    <a:pt x="207" y="207"/>
                    <a:pt x="223" y="174"/>
                  </a:cubicBezTo>
                  <a:cubicBezTo>
                    <a:pt x="240" y="141"/>
                    <a:pt x="240" y="104"/>
                    <a:pt x="240" y="87"/>
                  </a:cubicBezTo>
                  <a:cubicBezTo>
                    <a:pt x="240" y="54"/>
                    <a:pt x="223" y="38"/>
                    <a:pt x="207" y="21"/>
                  </a:cubicBezTo>
                  <a:cubicBezTo>
                    <a:pt x="207" y="21"/>
                    <a:pt x="190" y="2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0" name="Google Shape;21580;p66"/>
            <p:cNvSpPr/>
            <p:nvPr/>
          </p:nvSpPr>
          <p:spPr>
            <a:xfrm>
              <a:off x="4208600" y="2739275"/>
              <a:ext cx="5575" cy="6475"/>
            </a:xfrm>
            <a:custGeom>
              <a:avLst/>
              <a:gdLst/>
              <a:ahLst/>
              <a:cxnLst/>
              <a:rect l="l" t="t" r="r" b="b"/>
              <a:pathLst>
                <a:path w="223" h="259" extrusionOk="0">
                  <a:moveTo>
                    <a:pt x="119" y="0"/>
                  </a:moveTo>
                  <a:cubicBezTo>
                    <a:pt x="69" y="0"/>
                    <a:pt x="14" y="46"/>
                    <a:pt x="0" y="106"/>
                  </a:cubicBezTo>
                  <a:cubicBezTo>
                    <a:pt x="0" y="139"/>
                    <a:pt x="0" y="172"/>
                    <a:pt x="17" y="210"/>
                  </a:cubicBezTo>
                  <a:cubicBezTo>
                    <a:pt x="37" y="226"/>
                    <a:pt x="54" y="242"/>
                    <a:pt x="87" y="259"/>
                  </a:cubicBezTo>
                  <a:cubicBezTo>
                    <a:pt x="140" y="259"/>
                    <a:pt x="206" y="226"/>
                    <a:pt x="223" y="139"/>
                  </a:cubicBezTo>
                  <a:cubicBezTo>
                    <a:pt x="223" y="106"/>
                    <a:pt x="223" y="90"/>
                    <a:pt x="206" y="53"/>
                  </a:cubicBezTo>
                  <a:cubicBezTo>
                    <a:pt x="206" y="36"/>
                    <a:pt x="190" y="36"/>
                    <a:pt x="190" y="36"/>
                  </a:cubicBezTo>
                  <a:cubicBezTo>
                    <a:pt x="173" y="20"/>
                    <a:pt x="157" y="3"/>
                    <a:pt x="140" y="3"/>
                  </a:cubicBezTo>
                  <a:cubicBezTo>
                    <a:pt x="133" y="1"/>
                    <a:pt x="126"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1" name="Google Shape;21581;p66"/>
            <p:cNvSpPr/>
            <p:nvPr/>
          </p:nvSpPr>
          <p:spPr>
            <a:xfrm>
              <a:off x="3899375" y="2766225"/>
              <a:ext cx="6100" cy="6550"/>
            </a:xfrm>
            <a:custGeom>
              <a:avLst/>
              <a:gdLst/>
              <a:ahLst/>
              <a:cxnLst/>
              <a:rect l="l" t="t" r="r" b="b"/>
              <a:pathLst>
                <a:path w="244" h="262" extrusionOk="0">
                  <a:moveTo>
                    <a:pt x="135" y="1"/>
                  </a:moveTo>
                  <a:cubicBezTo>
                    <a:pt x="103" y="1"/>
                    <a:pt x="67" y="18"/>
                    <a:pt x="37" y="59"/>
                  </a:cubicBezTo>
                  <a:cubicBezTo>
                    <a:pt x="0" y="109"/>
                    <a:pt x="0" y="179"/>
                    <a:pt x="37" y="228"/>
                  </a:cubicBezTo>
                  <a:cubicBezTo>
                    <a:pt x="59" y="251"/>
                    <a:pt x="83" y="261"/>
                    <a:pt x="109" y="261"/>
                  </a:cubicBezTo>
                  <a:cubicBezTo>
                    <a:pt x="143" y="261"/>
                    <a:pt x="178" y="243"/>
                    <a:pt x="207" y="212"/>
                  </a:cubicBezTo>
                  <a:cubicBezTo>
                    <a:pt x="244" y="162"/>
                    <a:pt x="244" y="76"/>
                    <a:pt x="190" y="22"/>
                  </a:cubicBezTo>
                  <a:cubicBezTo>
                    <a:pt x="177" y="9"/>
                    <a:pt x="157"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2" name="Google Shape;21582;p66"/>
            <p:cNvSpPr/>
            <p:nvPr/>
          </p:nvSpPr>
          <p:spPr>
            <a:xfrm>
              <a:off x="3895150" y="2791800"/>
              <a:ext cx="6000" cy="6525"/>
            </a:xfrm>
            <a:custGeom>
              <a:avLst/>
              <a:gdLst/>
              <a:ahLst/>
              <a:cxnLst/>
              <a:rect l="l" t="t" r="r" b="b"/>
              <a:pathLst>
                <a:path w="240" h="261" extrusionOk="0">
                  <a:moveTo>
                    <a:pt x="134" y="1"/>
                  </a:moveTo>
                  <a:cubicBezTo>
                    <a:pt x="119" y="1"/>
                    <a:pt x="101" y="5"/>
                    <a:pt x="83" y="13"/>
                  </a:cubicBezTo>
                  <a:cubicBezTo>
                    <a:pt x="33" y="30"/>
                    <a:pt x="0" y="116"/>
                    <a:pt x="17" y="186"/>
                  </a:cubicBezTo>
                  <a:cubicBezTo>
                    <a:pt x="31" y="228"/>
                    <a:pt x="67" y="261"/>
                    <a:pt x="120" y="261"/>
                  </a:cubicBezTo>
                  <a:cubicBezTo>
                    <a:pt x="130" y="261"/>
                    <a:pt x="141" y="259"/>
                    <a:pt x="153" y="257"/>
                  </a:cubicBezTo>
                  <a:cubicBezTo>
                    <a:pt x="206" y="219"/>
                    <a:pt x="239" y="153"/>
                    <a:pt x="223" y="83"/>
                  </a:cubicBezTo>
                  <a:cubicBezTo>
                    <a:pt x="223" y="67"/>
                    <a:pt x="223" y="50"/>
                    <a:pt x="206" y="30"/>
                  </a:cubicBezTo>
                  <a:cubicBezTo>
                    <a:pt x="186" y="30"/>
                    <a:pt x="186" y="13"/>
                    <a:pt x="169"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3" name="Google Shape;21583;p66"/>
            <p:cNvSpPr/>
            <p:nvPr/>
          </p:nvSpPr>
          <p:spPr>
            <a:xfrm>
              <a:off x="3900700" y="2827475"/>
              <a:ext cx="6025" cy="6300"/>
            </a:xfrm>
            <a:custGeom>
              <a:avLst/>
              <a:gdLst/>
              <a:ahLst/>
              <a:cxnLst/>
              <a:rect l="l" t="t" r="r" b="b"/>
              <a:pathLst>
                <a:path w="241" h="252" extrusionOk="0">
                  <a:moveTo>
                    <a:pt x="129" y="0"/>
                  </a:moveTo>
                  <a:cubicBezTo>
                    <a:pt x="116" y="0"/>
                    <a:pt x="104" y="5"/>
                    <a:pt x="88" y="13"/>
                  </a:cubicBezTo>
                  <a:cubicBezTo>
                    <a:pt x="50" y="29"/>
                    <a:pt x="34" y="46"/>
                    <a:pt x="17" y="83"/>
                  </a:cubicBezTo>
                  <a:cubicBezTo>
                    <a:pt x="1" y="116"/>
                    <a:pt x="1" y="149"/>
                    <a:pt x="1" y="169"/>
                  </a:cubicBezTo>
                  <a:cubicBezTo>
                    <a:pt x="17" y="202"/>
                    <a:pt x="34" y="235"/>
                    <a:pt x="67" y="252"/>
                  </a:cubicBezTo>
                  <a:lnTo>
                    <a:pt x="154" y="252"/>
                  </a:lnTo>
                  <a:cubicBezTo>
                    <a:pt x="207" y="219"/>
                    <a:pt x="240" y="149"/>
                    <a:pt x="224" y="83"/>
                  </a:cubicBezTo>
                  <a:cubicBezTo>
                    <a:pt x="224" y="66"/>
                    <a:pt x="207" y="46"/>
                    <a:pt x="191" y="29"/>
                  </a:cubicBezTo>
                  <a:cubicBezTo>
                    <a:pt x="191" y="29"/>
                    <a:pt x="191" y="13"/>
                    <a:pt x="170" y="13"/>
                  </a:cubicBezTo>
                  <a:cubicBezTo>
                    <a:pt x="154" y="5"/>
                    <a:pt x="141"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4" name="Google Shape;21584;p66"/>
            <p:cNvSpPr/>
            <p:nvPr/>
          </p:nvSpPr>
          <p:spPr>
            <a:xfrm>
              <a:off x="4212925" y="2757375"/>
              <a:ext cx="5575" cy="6425"/>
            </a:xfrm>
            <a:custGeom>
              <a:avLst/>
              <a:gdLst/>
              <a:ahLst/>
              <a:cxnLst/>
              <a:rect l="l" t="t" r="r" b="b"/>
              <a:pathLst>
                <a:path w="223" h="257" extrusionOk="0">
                  <a:moveTo>
                    <a:pt x="120" y="1"/>
                  </a:moveTo>
                  <a:cubicBezTo>
                    <a:pt x="70" y="1"/>
                    <a:pt x="17" y="50"/>
                    <a:pt x="0" y="104"/>
                  </a:cubicBezTo>
                  <a:cubicBezTo>
                    <a:pt x="0" y="137"/>
                    <a:pt x="0" y="170"/>
                    <a:pt x="17" y="207"/>
                  </a:cubicBezTo>
                  <a:cubicBezTo>
                    <a:pt x="33" y="224"/>
                    <a:pt x="50" y="240"/>
                    <a:pt x="87" y="256"/>
                  </a:cubicBezTo>
                  <a:cubicBezTo>
                    <a:pt x="136" y="256"/>
                    <a:pt x="206" y="207"/>
                    <a:pt x="223" y="137"/>
                  </a:cubicBezTo>
                  <a:lnTo>
                    <a:pt x="223" y="104"/>
                  </a:lnTo>
                  <a:cubicBezTo>
                    <a:pt x="223" y="67"/>
                    <a:pt x="206" y="50"/>
                    <a:pt x="190" y="17"/>
                  </a:cubicBezTo>
                  <a:cubicBezTo>
                    <a:pt x="173"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5" name="Google Shape;21585;p66"/>
            <p:cNvSpPr/>
            <p:nvPr/>
          </p:nvSpPr>
          <p:spPr>
            <a:xfrm>
              <a:off x="3885250" y="2806350"/>
              <a:ext cx="5600" cy="6500"/>
            </a:xfrm>
            <a:custGeom>
              <a:avLst/>
              <a:gdLst/>
              <a:ahLst/>
              <a:cxnLst/>
              <a:rect l="l" t="t" r="r" b="b"/>
              <a:pathLst>
                <a:path w="224" h="260" extrusionOk="0">
                  <a:moveTo>
                    <a:pt x="137" y="0"/>
                  </a:moveTo>
                  <a:cubicBezTo>
                    <a:pt x="104" y="0"/>
                    <a:pt x="87" y="17"/>
                    <a:pt x="50" y="33"/>
                  </a:cubicBezTo>
                  <a:cubicBezTo>
                    <a:pt x="34" y="50"/>
                    <a:pt x="17" y="87"/>
                    <a:pt x="1" y="120"/>
                  </a:cubicBezTo>
                  <a:cubicBezTo>
                    <a:pt x="1" y="153"/>
                    <a:pt x="1" y="190"/>
                    <a:pt x="17" y="206"/>
                  </a:cubicBezTo>
                  <a:cubicBezTo>
                    <a:pt x="34" y="239"/>
                    <a:pt x="50" y="256"/>
                    <a:pt x="87" y="256"/>
                  </a:cubicBezTo>
                  <a:cubicBezTo>
                    <a:pt x="94" y="258"/>
                    <a:pt x="100" y="259"/>
                    <a:pt x="107" y="259"/>
                  </a:cubicBezTo>
                  <a:cubicBezTo>
                    <a:pt x="154" y="259"/>
                    <a:pt x="209" y="214"/>
                    <a:pt x="223" y="153"/>
                  </a:cubicBezTo>
                  <a:cubicBezTo>
                    <a:pt x="223" y="120"/>
                    <a:pt x="223" y="87"/>
                    <a:pt x="207" y="50"/>
                  </a:cubicBezTo>
                  <a:lnTo>
                    <a:pt x="190"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6" name="Google Shape;21586;p66"/>
            <p:cNvSpPr/>
            <p:nvPr/>
          </p:nvSpPr>
          <p:spPr>
            <a:xfrm>
              <a:off x="3899775" y="2810075"/>
              <a:ext cx="6125" cy="6600"/>
            </a:xfrm>
            <a:custGeom>
              <a:avLst/>
              <a:gdLst/>
              <a:ahLst/>
              <a:cxnLst/>
              <a:rect l="l" t="t" r="r" b="b"/>
              <a:pathLst>
                <a:path w="245" h="264" extrusionOk="0">
                  <a:moveTo>
                    <a:pt x="121" y="1"/>
                  </a:moveTo>
                  <a:cubicBezTo>
                    <a:pt x="72" y="1"/>
                    <a:pt x="19" y="49"/>
                    <a:pt x="1" y="107"/>
                  </a:cubicBezTo>
                  <a:cubicBezTo>
                    <a:pt x="1" y="144"/>
                    <a:pt x="1" y="193"/>
                    <a:pt x="21" y="210"/>
                  </a:cubicBezTo>
                  <a:cubicBezTo>
                    <a:pt x="38" y="226"/>
                    <a:pt x="71" y="247"/>
                    <a:pt x="87" y="264"/>
                  </a:cubicBezTo>
                  <a:cubicBezTo>
                    <a:pt x="125" y="264"/>
                    <a:pt x="158" y="247"/>
                    <a:pt x="174" y="226"/>
                  </a:cubicBezTo>
                  <a:cubicBezTo>
                    <a:pt x="207" y="210"/>
                    <a:pt x="228" y="177"/>
                    <a:pt x="228" y="144"/>
                  </a:cubicBezTo>
                  <a:cubicBezTo>
                    <a:pt x="244" y="107"/>
                    <a:pt x="228" y="74"/>
                    <a:pt x="207" y="57"/>
                  </a:cubicBezTo>
                  <a:cubicBezTo>
                    <a:pt x="207" y="41"/>
                    <a:pt x="207" y="41"/>
                    <a:pt x="191" y="20"/>
                  </a:cubicBezTo>
                  <a:cubicBezTo>
                    <a:pt x="174" y="4"/>
                    <a:pt x="158" y="4"/>
                    <a:pt x="141" y="4"/>
                  </a:cubicBezTo>
                  <a:cubicBezTo>
                    <a:pt x="134" y="2"/>
                    <a:pt x="128" y="1"/>
                    <a:pt x="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7" name="Google Shape;21587;p66"/>
            <p:cNvSpPr/>
            <p:nvPr/>
          </p:nvSpPr>
          <p:spPr>
            <a:xfrm>
              <a:off x="4158400" y="2824625"/>
              <a:ext cx="5575" cy="6250"/>
            </a:xfrm>
            <a:custGeom>
              <a:avLst/>
              <a:gdLst/>
              <a:ahLst/>
              <a:cxnLst/>
              <a:rect l="l" t="t" r="r" b="b"/>
              <a:pathLst>
                <a:path w="223" h="250" extrusionOk="0">
                  <a:moveTo>
                    <a:pt x="111" y="0"/>
                  </a:moveTo>
                  <a:cubicBezTo>
                    <a:pt x="92" y="0"/>
                    <a:pt x="76" y="12"/>
                    <a:pt x="50" y="24"/>
                  </a:cubicBezTo>
                  <a:cubicBezTo>
                    <a:pt x="33" y="40"/>
                    <a:pt x="17" y="77"/>
                    <a:pt x="0" y="110"/>
                  </a:cubicBezTo>
                  <a:cubicBezTo>
                    <a:pt x="0" y="143"/>
                    <a:pt x="0" y="180"/>
                    <a:pt x="17" y="197"/>
                  </a:cubicBezTo>
                  <a:cubicBezTo>
                    <a:pt x="33" y="230"/>
                    <a:pt x="50" y="246"/>
                    <a:pt x="87" y="246"/>
                  </a:cubicBezTo>
                  <a:cubicBezTo>
                    <a:pt x="93" y="249"/>
                    <a:pt x="100" y="250"/>
                    <a:pt x="107" y="250"/>
                  </a:cubicBezTo>
                  <a:cubicBezTo>
                    <a:pt x="154" y="250"/>
                    <a:pt x="209" y="204"/>
                    <a:pt x="223" y="143"/>
                  </a:cubicBezTo>
                  <a:cubicBezTo>
                    <a:pt x="223" y="110"/>
                    <a:pt x="223" y="77"/>
                    <a:pt x="206" y="57"/>
                  </a:cubicBezTo>
                  <a:cubicBezTo>
                    <a:pt x="206" y="40"/>
                    <a:pt x="206" y="40"/>
                    <a:pt x="190" y="24"/>
                  </a:cubicBezTo>
                  <a:cubicBezTo>
                    <a:pt x="169" y="7"/>
                    <a:pt x="153" y="7"/>
                    <a:pt x="136" y="7"/>
                  </a:cubicBezTo>
                  <a:cubicBezTo>
                    <a:pt x="127" y="2"/>
                    <a:pt x="11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8" name="Google Shape;21588;p66"/>
            <p:cNvSpPr/>
            <p:nvPr/>
          </p:nvSpPr>
          <p:spPr>
            <a:xfrm>
              <a:off x="4156225" y="2746150"/>
              <a:ext cx="6000" cy="6425"/>
            </a:xfrm>
            <a:custGeom>
              <a:avLst/>
              <a:gdLst/>
              <a:ahLst/>
              <a:cxnLst/>
              <a:rect l="l" t="t" r="r" b="b"/>
              <a:pathLst>
                <a:path w="240" h="257" extrusionOk="0">
                  <a:moveTo>
                    <a:pt x="104" y="0"/>
                  </a:moveTo>
                  <a:cubicBezTo>
                    <a:pt x="87" y="21"/>
                    <a:pt x="50" y="38"/>
                    <a:pt x="34" y="54"/>
                  </a:cubicBezTo>
                  <a:cubicBezTo>
                    <a:pt x="17" y="71"/>
                    <a:pt x="17" y="104"/>
                    <a:pt x="1" y="141"/>
                  </a:cubicBezTo>
                  <a:cubicBezTo>
                    <a:pt x="1" y="174"/>
                    <a:pt x="17" y="207"/>
                    <a:pt x="34" y="227"/>
                  </a:cubicBezTo>
                  <a:cubicBezTo>
                    <a:pt x="56" y="248"/>
                    <a:pt x="80" y="257"/>
                    <a:pt x="104" y="257"/>
                  </a:cubicBezTo>
                  <a:cubicBezTo>
                    <a:pt x="140" y="257"/>
                    <a:pt x="175" y="238"/>
                    <a:pt x="207" y="207"/>
                  </a:cubicBezTo>
                  <a:cubicBezTo>
                    <a:pt x="240" y="157"/>
                    <a:pt x="240" y="71"/>
                    <a:pt x="207" y="38"/>
                  </a:cubicBezTo>
                  <a:cubicBezTo>
                    <a:pt x="174" y="0"/>
                    <a:pt x="137" y="0"/>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9" name="Google Shape;21589;p66"/>
            <p:cNvSpPr/>
            <p:nvPr/>
          </p:nvSpPr>
          <p:spPr>
            <a:xfrm>
              <a:off x="4150675" y="2730275"/>
              <a:ext cx="6000" cy="6600"/>
            </a:xfrm>
            <a:custGeom>
              <a:avLst/>
              <a:gdLst/>
              <a:ahLst/>
              <a:cxnLst/>
              <a:rect l="l" t="t" r="r" b="b"/>
              <a:pathLst>
                <a:path w="240" h="264" extrusionOk="0">
                  <a:moveTo>
                    <a:pt x="153" y="1"/>
                  </a:moveTo>
                  <a:cubicBezTo>
                    <a:pt x="87" y="1"/>
                    <a:pt x="33" y="54"/>
                    <a:pt x="17" y="120"/>
                  </a:cubicBezTo>
                  <a:cubicBezTo>
                    <a:pt x="0" y="157"/>
                    <a:pt x="0" y="190"/>
                    <a:pt x="17" y="207"/>
                  </a:cubicBezTo>
                  <a:cubicBezTo>
                    <a:pt x="33" y="244"/>
                    <a:pt x="66" y="260"/>
                    <a:pt x="87" y="260"/>
                  </a:cubicBezTo>
                  <a:cubicBezTo>
                    <a:pt x="95" y="262"/>
                    <a:pt x="103" y="263"/>
                    <a:pt x="111" y="263"/>
                  </a:cubicBezTo>
                  <a:cubicBezTo>
                    <a:pt x="169" y="263"/>
                    <a:pt x="223" y="215"/>
                    <a:pt x="223" y="157"/>
                  </a:cubicBezTo>
                  <a:cubicBezTo>
                    <a:pt x="239" y="120"/>
                    <a:pt x="239" y="87"/>
                    <a:pt x="223" y="54"/>
                  </a:cubicBezTo>
                  <a:cubicBezTo>
                    <a:pt x="206" y="54"/>
                    <a:pt x="206" y="38"/>
                    <a:pt x="206" y="38"/>
                  </a:cubicBezTo>
                  <a:cubicBezTo>
                    <a:pt x="190" y="17"/>
                    <a:pt x="169"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0" name="Google Shape;21590;p66"/>
            <p:cNvSpPr/>
            <p:nvPr/>
          </p:nvSpPr>
          <p:spPr>
            <a:xfrm>
              <a:off x="4157975" y="2762950"/>
              <a:ext cx="6000" cy="6525"/>
            </a:xfrm>
            <a:custGeom>
              <a:avLst/>
              <a:gdLst/>
              <a:ahLst/>
              <a:cxnLst/>
              <a:rect l="l" t="t" r="r" b="b"/>
              <a:pathLst>
                <a:path w="240" h="261" extrusionOk="0">
                  <a:moveTo>
                    <a:pt x="153" y="1"/>
                  </a:moveTo>
                  <a:cubicBezTo>
                    <a:pt x="83" y="1"/>
                    <a:pt x="34" y="50"/>
                    <a:pt x="17" y="120"/>
                  </a:cubicBezTo>
                  <a:cubicBezTo>
                    <a:pt x="1" y="153"/>
                    <a:pt x="17" y="190"/>
                    <a:pt x="34" y="207"/>
                  </a:cubicBezTo>
                  <a:cubicBezTo>
                    <a:pt x="34" y="240"/>
                    <a:pt x="67" y="256"/>
                    <a:pt x="104" y="256"/>
                  </a:cubicBezTo>
                  <a:cubicBezTo>
                    <a:pt x="111" y="259"/>
                    <a:pt x="119" y="261"/>
                    <a:pt x="127" y="261"/>
                  </a:cubicBezTo>
                  <a:cubicBezTo>
                    <a:pt x="173" y="261"/>
                    <a:pt x="226" y="213"/>
                    <a:pt x="240" y="153"/>
                  </a:cubicBezTo>
                  <a:cubicBezTo>
                    <a:pt x="240" y="120"/>
                    <a:pt x="240" y="87"/>
                    <a:pt x="223" y="50"/>
                  </a:cubicBezTo>
                  <a:lnTo>
                    <a:pt x="207" y="33"/>
                  </a:lnTo>
                  <a:cubicBezTo>
                    <a:pt x="186" y="17"/>
                    <a:pt x="170" y="17"/>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1" name="Google Shape;21591;p66"/>
            <p:cNvSpPr/>
            <p:nvPr/>
          </p:nvSpPr>
          <p:spPr>
            <a:xfrm>
              <a:off x="4163950" y="2730550"/>
              <a:ext cx="6425" cy="6400"/>
            </a:xfrm>
            <a:custGeom>
              <a:avLst/>
              <a:gdLst/>
              <a:ahLst/>
              <a:cxnLst/>
              <a:rect l="l" t="t" r="r" b="b"/>
              <a:pathLst>
                <a:path w="257" h="256" extrusionOk="0">
                  <a:moveTo>
                    <a:pt x="144" y="1"/>
                  </a:moveTo>
                  <a:cubicBezTo>
                    <a:pt x="114" y="1"/>
                    <a:pt x="80" y="14"/>
                    <a:pt x="50" y="43"/>
                  </a:cubicBezTo>
                  <a:cubicBezTo>
                    <a:pt x="1" y="109"/>
                    <a:pt x="17" y="179"/>
                    <a:pt x="50" y="233"/>
                  </a:cubicBezTo>
                  <a:cubicBezTo>
                    <a:pt x="71" y="249"/>
                    <a:pt x="87" y="249"/>
                    <a:pt x="104" y="249"/>
                  </a:cubicBezTo>
                  <a:cubicBezTo>
                    <a:pt x="113" y="254"/>
                    <a:pt x="123" y="256"/>
                    <a:pt x="133" y="256"/>
                  </a:cubicBezTo>
                  <a:cubicBezTo>
                    <a:pt x="163" y="256"/>
                    <a:pt x="195" y="240"/>
                    <a:pt x="207" y="212"/>
                  </a:cubicBezTo>
                  <a:cubicBezTo>
                    <a:pt x="240" y="163"/>
                    <a:pt x="256" y="109"/>
                    <a:pt x="240" y="76"/>
                  </a:cubicBezTo>
                  <a:cubicBezTo>
                    <a:pt x="240" y="60"/>
                    <a:pt x="224" y="43"/>
                    <a:pt x="207" y="27"/>
                  </a:cubicBezTo>
                  <a:cubicBezTo>
                    <a:pt x="192" y="10"/>
                    <a:pt x="16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2" name="Google Shape;21592;p66"/>
            <p:cNvSpPr/>
            <p:nvPr/>
          </p:nvSpPr>
          <p:spPr>
            <a:xfrm>
              <a:off x="4190975" y="2720375"/>
              <a:ext cx="6100" cy="6525"/>
            </a:xfrm>
            <a:custGeom>
              <a:avLst/>
              <a:gdLst/>
              <a:ahLst/>
              <a:cxnLst/>
              <a:rect l="l" t="t" r="r" b="b"/>
              <a:pathLst>
                <a:path w="244" h="261" extrusionOk="0">
                  <a:moveTo>
                    <a:pt x="140" y="1"/>
                  </a:moveTo>
                  <a:cubicBezTo>
                    <a:pt x="124" y="1"/>
                    <a:pt x="87" y="1"/>
                    <a:pt x="54" y="21"/>
                  </a:cubicBezTo>
                  <a:cubicBezTo>
                    <a:pt x="37" y="38"/>
                    <a:pt x="21" y="71"/>
                    <a:pt x="0" y="104"/>
                  </a:cubicBezTo>
                  <a:cubicBezTo>
                    <a:pt x="0" y="141"/>
                    <a:pt x="0" y="174"/>
                    <a:pt x="21" y="207"/>
                  </a:cubicBezTo>
                  <a:cubicBezTo>
                    <a:pt x="37" y="228"/>
                    <a:pt x="54" y="244"/>
                    <a:pt x="87" y="260"/>
                  </a:cubicBezTo>
                  <a:cubicBezTo>
                    <a:pt x="157" y="260"/>
                    <a:pt x="206" y="207"/>
                    <a:pt x="227" y="141"/>
                  </a:cubicBezTo>
                  <a:cubicBezTo>
                    <a:pt x="243" y="104"/>
                    <a:pt x="227" y="71"/>
                    <a:pt x="206" y="54"/>
                  </a:cubicBezTo>
                  <a:cubicBezTo>
                    <a:pt x="206" y="38"/>
                    <a:pt x="206" y="38"/>
                    <a:pt x="190" y="21"/>
                  </a:cubicBezTo>
                  <a:cubicBezTo>
                    <a:pt x="190" y="21"/>
                    <a:pt x="17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3" name="Google Shape;21593;p66"/>
            <p:cNvSpPr/>
            <p:nvPr/>
          </p:nvSpPr>
          <p:spPr>
            <a:xfrm>
              <a:off x="4162200" y="2715750"/>
              <a:ext cx="5600" cy="6500"/>
            </a:xfrm>
            <a:custGeom>
              <a:avLst/>
              <a:gdLst/>
              <a:ahLst/>
              <a:cxnLst/>
              <a:rect l="l" t="t" r="r" b="b"/>
              <a:pathLst>
                <a:path w="224" h="260" extrusionOk="0">
                  <a:moveTo>
                    <a:pt x="141" y="0"/>
                  </a:moveTo>
                  <a:cubicBezTo>
                    <a:pt x="120" y="0"/>
                    <a:pt x="87" y="17"/>
                    <a:pt x="54" y="33"/>
                  </a:cubicBezTo>
                  <a:cubicBezTo>
                    <a:pt x="38" y="50"/>
                    <a:pt x="17" y="83"/>
                    <a:pt x="1" y="120"/>
                  </a:cubicBezTo>
                  <a:cubicBezTo>
                    <a:pt x="1" y="153"/>
                    <a:pt x="1" y="186"/>
                    <a:pt x="17" y="206"/>
                  </a:cubicBezTo>
                  <a:cubicBezTo>
                    <a:pt x="38" y="239"/>
                    <a:pt x="54" y="256"/>
                    <a:pt x="87" y="256"/>
                  </a:cubicBezTo>
                  <a:cubicBezTo>
                    <a:pt x="97" y="258"/>
                    <a:pt x="105" y="259"/>
                    <a:pt x="114" y="259"/>
                  </a:cubicBezTo>
                  <a:cubicBezTo>
                    <a:pt x="170" y="259"/>
                    <a:pt x="209" y="214"/>
                    <a:pt x="223" y="153"/>
                  </a:cubicBezTo>
                  <a:cubicBezTo>
                    <a:pt x="223" y="120"/>
                    <a:pt x="223" y="83"/>
                    <a:pt x="207" y="50"/>
                  </a:cubicBezTo>
                  <a:cubicBezTo>
                    <a:pt x="207" y="50"/>
                    <a:pt x="207" y="33"/>
                    <a:pt x="190" y="33"/>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4" name="Google Shape;21594;p66"/>
            <p:cNvSpPr/>
            <p:nvPr/>
          </p:nvSpPr>
          <p:spPr>
            <a:xfrm>
              <a:off x="4148075" y="2839425"/>
              <a:ext cx="5600" cy="6075"/>
            </a:xfrm>
            <a:custGeom>
              <a:avLst/>
              <a:gdLst/>
              <a:ahLst/>
              <a:cxnLst/>
              <a:rect l="l" t="t" r="r" b="b"/>
              <a:pathLst>
                <a:path w="224" h="243" extrusionOk="0">
                  <a:moveTo>
                    <a:pt x="121" y="1"/>
                  </a:moveTo>
                  <a:cubicBezTo>
                    <a:pt x="67" y="1"/>
                    <a:pt x="17" y="34"/>
                    <a:pt x="1" y="104"/>
                  </a:cubicBezTo>
                  <a:cubicBezTo>
                    <a:pt x="1" y="137"/>
                    <a:pt x="1" y="170"/>
                    <a:pt x="17" y="186"/>
                  </a:cubicBezTo>
                  <a:cubicBezTo>
                    <a:pt x="34" y="223"/>
                    <a:pt x="50" y="240"/>
                    <a:pt x="88" y="240"/>
                  </a:cubicBezTo>
                  <a:cubicBezTo>
                    <a:pt x="94" y="242"/>
                    <a:pt x="101" y="243"/>
                    <a:pt x="108" y="243"/>
                  </a:cubicBezTo>
                  <a:cubicBezTo>
                    <a:pt x="154" y="243"/>
                    <a:pt x="209" y="198"/>
                    <a:pt x="224" y="137"/>
                  </a:cubicBezTo>
                  <a:lnTo>
                    <a:pt x="224" y="104"/>
                  </a:lnTo>
                  <a:cubicBezTo>
                    <a:pt x="224" y="67"/>
                    <a:pt x="207" y="34"/>
                    <a:pt x="191" y="17"/>
                  </a:cubicBezTo>
                  <a:cubicBezTo>
                    <a:pt x="170" y="1"/>
                    <a:pt x="153"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5" name="Google Shape;21595;p66"/>
            <p:cNvSpPr/>
            <p:nvPr/>
          </p:nvSpPr>
          <p:spPr>
            <a:xfrm>
              <a:off x="4140775" y="2804700"/>
              <a:ext cx="6000" cy="6725"/>
            </a:xfrm>
            <a:custGeom>
              <a:avLst/>
              <a:gdLst/>
              <a:ahLst/>
              <a:cxnLst/>
              <a:rect l="l" t="t" r="r" b="b"/>
              <a:pathLst>
                <a:path w="240" h="269" extrusionOk="0">
                  <a:moveTo>
                    <a:pt x="139" y="0"/>
                  </a:moveTo>
                  <a:cubicBezTo>
                    <a:pt x="124" y="0"/>
                    <a:pt x="112" y="4"/>
                    <a:pt x="103" y="13"/>
                  </a:cubicBezTo>
                  <a:cubicBezTo>
                    <a:pt x="33" y="50"/>
                    <a:pt x="0" y="116"/>
                    <a:pt x="17" y="186"/>
                  </a:cubicBezTo>
                  <a:cubicBezTo>
                    <a:pt x="33" y="219"/>
                    <a:pt x="50" y="235"/>
                    <a:pt x="70" y="256"/>
                  </a:cubicBezTo>
                  <a:cubicBezTo>
                    <a:pt x="87" y="264"/>
                    <a:pt x="99" y="268"/>
                    <a:pt x="112" y="268"/>
                  </a:cubicBezTo>
                  <a:cubicBezTo>
                    <a:pt x="124" y="268"/>
                    <a:pt x="136" y="264"/>
                    <a:pt x="153" y="256"/>
                  </a:cubicBezTo>
                  <a:cubicBezTo>
                    <a:pt x="190" y="235"/>
                    <a:pt x="206" y="219"/>
                    <a:pt x="223" y="186"/>
                  </a:cubicBezTo>
                  <a:cubicBezTo>
                    <a:pt x="239" y="153"/>
                    <a:pt x="239" y="116"/>
                    <a:pt x="239" y="83"/>
                  </a:cubicBezTo>
                  <a:cubicBezTo>
                    <a:pt x="223" y="66"/>
                    <a:pt x="223" y="50"/>
                    <a:pt x="206" y="29"/>
                  </a:cubicBezTo>
                  <a:lnTo>
                    <a:pt x="190" y="13"/>
                  </a:lnTo>
                  <a:cubicBezTo>
                    <a:pt x="171"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6" name="Google Shape;21596;p66"/>
            <p:cNvSpPr/>
            <p:nvPr/>
          </p:nvSpPr>
          <p:spPr>
            <a:xfrm>
              <a:off x="4143350" y="2715325"/>
              <a:ext cx="6000" cy="6325"/>
            </a:xfrm>
            <a:custGeom>
              <a:avLst/>
              <a:gdLst/>
              <a:ahLst/>
              <a:cxnLst/>
              <a:rect l="l" t="t" r="r" b="b"/>
              <a:pathLst>
                <a:path w="240" h="253" extrusionOk="0">
                  <a:moveTo>
                    <a:pt x="133" y="1"/>
                  </a:moveTo>
                  <a:cubicBezTo>
                    <a:pt x="99" y="1"/>
                    <a:pt x="64" y="19"/>
                    <a:pt x="33" y="50"/>
                  </a:cubicBezTo>
                  <a:cubicBezTo>
                    <a:pt x="0" y="100"/>
                    <a:pt x="0" y="186"/>
                    <a:pt x="50" y="223"/>
                  </a:cubicBezTo>
                  <a:cubicBezTo>
                    <a:pt x="65" y="244"/>
                    <a:pt x="85" y="253"/>
                    <a:pt x="107" y="253"/>
                  </a:cubicBezTo>
                  <a:cubicBezTo>
                    <a:pt x="139" y="253"/>
                    <a:pt x="175" y="234"/>
                    <a:pt x="206" y="203"/>
                  </a:cubicBezTo>
                  <a:cubicBezTo>
                    <a:pt x="239" y="153"/>
                    <a:pt x="239" y="67"/>
                    <a:pt x="206" y="34"/>
                  </a:cubicBezTo>
                  <a:cubicBezTo>
                    <a:pt x="184" y="11"/>
                    <a:pt x="159"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7" name="Google Shape;21597;p66"/>
            <p:cNvSpPr/>
            <p:nvPr/>
          </p:nvSpPr>
          <p:spPr>
            <a:xfrm>
              <a:off x="4140775" y="2695950"/>
              <a:ext cx="6400" cy="6325"/>
            </a:xfrm>
            <a:custGeom>
              <a:avLst/>
              <a:gdLst/>
              <a:ahLst/>
              <a:cxnLst/>
              <a:rect l="l" t="t" r="r" b="b"/>
              <a:pathLst>
                <a:path w="256" h="253" extrusionOk="0">
                  <a:moveTo>
                    <a:pt x="103" y="1"/>
                  </a:moveTo>
                  <a:cubicBezTo>
                    <a:pt x="33" y="34"/>
                    <a:pt x="0" y="104"/>
                    <a:pt x="17" y="174"/>
                  </a:cubicBezTo>
                  <a:cubicBezTo>
                    <a:pt x="33" y="207"/>
                    <a:pt x="50" y="223"/>
                    <a:pt x="70" y="240"/>
                  </a:cubicBezTo>
                  <a:cubicBezTo>
                    <a:pt x="87" y="248"/>
                    <a:pt x="103" y="252"/>
                    <a:pt x="118" y="252"/>
                  </a:cubicBezTo>
                  <a:cubicBezTo>
                    <a:pt x="132" y="252"/>
                    <a:pt x="145" y="248"/>
                    <a:pt x="153" y="240"/>
                  </a:cubicBezTo>
                  <a:cubicBezTo>
                    <a:pt x="223" y="223"/>
                    <a:pt x="256" y="137"/>
                    <a:pt x="239" y="87"/>
                  </a:cubicBezTo>
                  <a:cubicBezTo>
                    <a:pt x="239" y="50"/>
                    <a:pt x="223" y="34"/>
                    <a:pt x="206" y="17"/>
                  </a:cubicBezTo>
                  <a:cubicBezTo>
                    <a:pt x="206" y="17"/>
                    <a:pt x="190" y="17"/>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8" name="Google Shape;21598;p66"/>
            <p:cNvSpPr/>
            <p:nvPr/>
          </p:nvSpPr>
          <p:spPr>
            <a:xfrm>
              <a:off x="4139025" y="2741000"/>
              <a:ext cx="6500" cy="6425"/>
            </a:xfrm>
            <a:custGeom>
              <a:avLst/>
              <a:gdLst/>
              <a:ahLst/>
              <a:cxnLst/>
              <a:rect l="l" t="t" r="r" b="b"/>
              <a:pathLst>
                <a:path w="260" h="257" extrusionOk="0">
                  <a:moveTo>
                    <a:pt x="103" y="0"/>
                  </a:moveTo>
                  <a:cubicBezTo>
                    <a:pt x="37" y="37"/>
                    <a:pt x="0" y="103"/>
                    <a:pt x="17" y="173"/>
                  </a:cubicBezTo>
                  <a:cubicBezTo>
                    <a:pt x="32" y="225"/>
                    <a:pt x="71" y="256"/>
                    <a:pt x="113" y="256"/>
                  </a:cubicBezTo>
                  <a:cubicBezTo>
                    <a:pt x="127" y="256"/>
                    <a:pt x="143" y="252"/>
                    <a:pt x="157" y="244"/>
                  </a:cubicBezTo>
                  <a:cubicBezTo>
                    <a:pt x="223" y="227"/>
                    <a:pt x="260" y="141"/>
                    <a:pt x="243" y="70"/>
                  </a:cubicBezTo>
                  <a:cubicBezTo>
                    <a:pt x="223" y="54"/>
                    <a:pt x="223" y="37"/>
                    <a:pt x="206" y="21"/>
                  </a:cubicBezTo>
                  <a:cubicBezTo>
                    <a:pt x="206" y="21"/>
                    <a:pt x="190"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9" name="Google Shape;21599;p66"/>
            <p:cNvSpPr/>
            <p:nvPr/>
          </p:nvSpPr>
          <p:spPr>
            <a:xfrm>
              <a:off x="4144575" y="2776350"/>
              <a:ext cx="6125" cy="6725"/>
            </a:xfrm>
            <a:custGeom>
              <a:avLst/>
              <a:gdLst/>
              <a:ahLst/>
              <a:cxnLst/>
              <a:rect l="l" t="t" r="r" b="b"/>
              <a:pathLst>
                <a:path w="245" h="269" extrusionOk="0">
                  <a:moveTo>
                    <a:pt x="138" y="0"/>
                  </a:moveTo>
                  <a:cubicBezTo>
                    <a:pt x="123" y="0"/>
                    <a:pt x="106" y="5"/>
                    <a:pt x="87" y="13"/>
                  </a:cubicBezTo>
                  <a:cubicBezTo>
                    <a:pt x="71" y="29"/>
                    <a:pt x="38" y="50"/>
                    <a:pt x="21" y="83"/>
                  </a:cubicBezTo>
                  <a:cubicBezTo>
                    <a:pt x="1" y="116"/>
                    <a:pt x="1" y="153"/>
                    <a:pt x="21" y="186"/>
                  </a:cubicBezTo>
                  <a:cubicBezTo>
                    <a:pt x="21" y="219"/>
                    <a:pt x="38" y="235"/>
                    <a:pt x="71" y="256"/>
                  </a:cubicBezTo>
                  <a:cubicBezTo>
                    <a:pt x="79" y="264"/>
                    <a:pt x="93" y="268"/>
                    <a:pt x="108" y="268"/>
                  </a:cubicBezTo>
                  <a:cubicBezTo>
                    <a:pt x="123" y="268"/>
                    <a:pt x="141" y="264"/>
                    <a:pt x="157" y="256"/>
                  </a:cubicBezTo>
                  <a:cubicBezTo>
                    <a:pt x="207" y="235"/>
                    <a:pt x="244" y="153"/>
                    <a:pt x="228" y="83"/>
                  </a:cubicBezTo>
                  <a:cubicBezTo>
                    <a:pt x="228" y="66"/>
                    <a:pt x="228" y="50"/>
                    <a:pt x="207" y="29"/>
                  </a:cubicBezTo>
                  <a:cubicBezTo>
                    <a:pt x="190" y="29"/>
                    <a:pt x="190" y="29"/>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0" name="Google Shape;21600;p66"/>
            <p:cNvSpPr/>
            <p:nvPr/>
          </p:nvSpPr>
          <p:spPr>
            <a:xfrm>
              <a:off x="4143750" y="2759025"/>
              <a:ext cx="6000" cy="6525"/>
            </a:xfrm>
            <a:custGeom>
              <a:avLst/>
              <a:gdLst/>
              <a:ahLst/>
              <a:cxnLst/>
              <a:rect l="l" t="t" r="r" b="b"/>
              <a:pathLst>
                <a:path w="240" h="261" extrusionOk="0">
                  <a:moveTo>
                    <a:pt x="157" y="1"/>
                  </a:moveTo>
                  <a:cubicBezTo>
                    <a:pt x="87" y="1"/>
                    <a:pt x="34" y="38"/>
                    <a:pt x="17" y="104"/>
                  </a:cubicBezTo>
                  <a:cubicBezTo>
                    <a:pt x="1" y="158"/>
                    <a:pt x="17" y="190"/>
                    <a:pt x="34" y="228"/>
                  </a:cubicBezTo>
                  <a:cubicBezTo>
                    <a:pt x="54" y="244"/>
                    <a:pt x="71" y="261"/>
                    <a:pt x="87" y="261"/>
                  </a:cubicBezTo>
                  <a:cubicBezTo>
                    <a:pt x="120" y="261"/>
                    <a:pt x="157" y="261"/>
                    <a:pt x="174" y="244"/>
                  </a:cubicBezTo>
                  <a:cubicBezTo>
                    <a:pt x="207" y="207"/>
                    <a:pt x="223" y="190"/>
                    <a:pt x="223" y="158"/>
                  </a:cubicBezTo>
                  <a:cubicBezTo>
                    <a:pt x="240" y="125"/>
                    <a:pt x="240" y="87"/>
                    <a:pt x="223" y="54"/>
                  </a:cubicBezTo>
                  <a:cubicBezTo>
                    <a:pt x="207" y="54"/>
                    <a:pt x="207" y="38"/>
                    <a:pt x="207" y="38"/>
                  </a:cubicBezTo>
                  <a:lnTo>
                    <a:pt x="190" y="21"/>
                  </a:lnTo>
                  <a:cubicBezTo>
                    <a:pt x="174" y="21"/>
                    <a:pt x="157"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1" name="Google Shape;21601;p66"/>
            <p:cNvSpPr/>
            <p:nvPr/>
          </p:nvSpPr>
          <p:spPr>
            <a:xfrm>
              <a:off x="4163950" y="2839950"/>
              <a:ext cx="6025" cy="6300"/>
            </a:xfrm>
            <a:custGeom>
              <a:avLst/>
              <a:gdLst/>
              <a:ahLst/>
              <a:cxnLst/>
              <a:rect l="l" t="t" r="r" b="b"/>
              <a:pathLst>
                <a:path w="241" h="252" extrusionOk="0">
                  <a:moveTo>
                    <a:pt x="140" y="0"/>
                  </a:moveTo>
                  <a:cubicBezTo>
                    <a:pt x="125" y="0"/>
                    <a:pt x="112" y="4"/>
                    <a:pt x="104" y="13"/>
                  </a:cubicBezTo>
                  <a:cubicBezTo>
                    <a:pt x="34" y="29"/>
                    <a:pt x="1" y="116"/>
                    <a:pt x="17" y="165"/>
                  </a:cubicBezTo>
                  <a:cubicBezTo>
                    <a:pt x="17" y="202"/>
                    <a:pt x="50" y="235"/>
                    <a:pt x="71" y="235"/>
                  </a:cubicBezTo>
                  <a:cubicBezTo>
                    <a:pt x="104" y="252"/>
                    <a:pt x="120" y="252"/>
                    <a:pt x="153" y="252"/>
                  </a:cubicBezTo>
                  <a:cubicBezTo>
                    <a:pt x="191" y="235"/>
                    <a:pt x="207" y="202"/>
                    <a:pt x="224" y="186"/>
                  </a:cubicBezTo>
                  <a:cubicBezTo>
                    <a:pt x="240" y="149"/>
                    <a:pt x="240" y="116"/>
                    <a:pt x="240" y="83"/>
                  </a:cubicBezTo>
                  <a:cubicBezTo>
                    <a:pt x="224" y="62"/>
                    <a:pt x="224" y="46"/>
                    <a:pt x="207" y="29"/>
                  </a:cubicBezTo>
                  <a:cubicBezTo>
                    <a:pt x="207" y="13"/>
                    <a:pt x="191" y="13"/>
                    <a:pt x="191" y="13"/>
                  </a:cubicBezTo>
                  <a:cubicBezTo>
                    <a:pt x="172" y="4"/>
                    <a:pt x="154"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2" name="Google Shape;21602;p66"/>
            <p:cNvSpPr/>
            <p:nvPr/>
          </p:nvSpPr>
          <p:spPr>
            <a:xfrm>
              <a:off x="4143350" y="2821275"/>
              <a:ext cx="6000" cy="6525"/>
            </a:xfrm>
            <a:custGeom>
              <a:avLst/>
              <a:gdLst/>
              <a:ahLst/>
              <a:cxnLst/>
              <a:rect l="l" t="t" r="r" b="b"/>
              <a:pathLst>
                <a:path w="240" h="261" extrusionOk="0">
                  <a:moveTo>
                    <a:pt x="125" y="1"/>
                  </a:moveTo>
                  <a:cubicBezTo>
                    <a:pt x="72" y="1"/>
                    <a:pt x="31" y="48"/>
                    <a:pt x="17" y="108"/>
                  </a:cubicBezTo>
                  <a:cubicBezTo>
                    <a:pt x="0" y="141"/>
                    <a:pt x="17" y="174"/>
                    <a:pt x="33" y="211"/>
                  </a:cubicBezTo>
                  <a:cubicBezTo>
                    <a:pt x="50" y="228"/>
                    <a:pt x="70" y="244"/>
                    <a:pt x="103" y="261"/>
                  </a:cubicBezTo>
                  <a:cubicBezTo>
                    <a:pt x="153" y="261"/>
                    <a:pt x="223" y="211"/>
                    <a:pt x="239" y="141"/>
                  </a:cubicBezTo>
                  <a:cubicBezTo>
                    <a:pt x="239" y="108"/>
                    <a:pt x="239" y="71"/>
                    <a:pt x="223" y="55"/>
                  </a:cubicBezTo>
                  <a:cubicBezTo>
                    <a:pt x="223" y="38"/>
                    <a:pt x="206" y="38"/>
                    <a:pt x="206" y="22"/>
                  </a:cubicBezTo>
                  <a:cubicBezTo>
                    <a:pt x="190" y="5"/>
                    <a:pt x="173" y="5"/>
                    <a:pt x="153" y="5"/>
                  </a:cubicBezTo>
                  <a:cubicBezTo>
                    <a:pt x="143" y="2"/>
                    <a:pt x="134"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3" name="Google Shape;21603;p66"/>
            <p:cNvSpPr/>
            <p:nvPr/>
          </p:nvSpPr>
          <p:spPr>
            <a:xfrm>
              <a:off x="4186750" y="2765850"/>
              <a:ext cx="5575" cy="6200"/>
            </a:xfrm>
            <a:custGeom>
              <a:avLst/>
              <a:gdLst/>
              <a:ahLst/>
              <a:cxnLst/>
              <a:rect l="l" t="t" r="r" b="b"/>
              <a:pathLst>
                <a:path w="223" h="248" extrusionOk="0">
                  <a:moveTo>
                    <a:pt x="110" y="1"/>
                  </a:moveTo>
                  <a:cubicBezTo>
                    <a:pt x="54" y="1"/>
                    <a:pt x="14" y="46"/>
                    <a:pt x="0" y="107"/>
                  </a:cubicBezTo>
                  <a:cubicBezTo>
                    <a:pt x="0" y="140"/>
                    <a:pt x="0" y="177"/>
                    <a:pt x="17" y="194"/>
                  </a:cubicBezTo>
                  <a:cubicBezTo>
                    <a:pt x="33" y="227"/>
                    <a:pt x="50" y="243"/>
                    <a:pt x="87" y="243"/>
                  </a:cubicBezTo>
                  <a:cubicBezTo>
                    <a:pt x="94" y="246"/>
                    <a:pt x="102" y="248"/>
                    <a:pt x="110" y="248"/>
                  </a:cubicBezTo>
                  <a:cubicBezTo>
                    <a:pt x="156" y="248"/>
                    <a:pt x="209" y="200"/>
                    <a:pt x="223" y="140"/>
                  </a:cubicBezTo>
                  <a:cubicBezTo>
                    <a:pt x="223" y="107"/>
                    <a:pt x="223" y="74"/>
                    <a:pt x="206" y="58"/>
                  </a:cubicBezTo>
                  <a:cubicBezTo>
                    <a:pt x="206" y="37"/>
                    <a:pt x="190" y="37"/>
                    <a:pt x="190" y="21"/>
                  </a:cubicBezTo>
                  <a:cubicBezTo>
                    <a:pt x="169" y="4"/>
                    <a:pt x="153" y="4"/>
                    <a:pt x="136" y="4"/>
                  </a:cubicBezTo>
                  <a:cubicBezTo>
                    <a:pt x="127" y="2"/>
                    <a:pt x="118"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4" name="Google Shape;21604;p66"/>
            <p:cNvSpPr/>
            <p:nvPr/>
          </p:nvSpPr>
          <p:spPr>
            <a:xfrm>
              <a:off x="4178600" y="2733400"/>
              <a:ext cx="6400" cy="6375"/>
            </a:xfrm>
            <a:custGeom>
              <a:avLst/>
              <a:gdLst/>
              <a:ahLst/>
              <a:cxnLst/>
              <a:rect l="l" t="t" r="r" b="b"/>
              <a:pathLst>
                <a:path w="256" h="255" extrusionOk="0">
                  <a:moveTo>
                    <a:pt x="145" y="0"/>
                  </a:moveTo>
                  <a:cubicBezTo>
                    <a:pt x="132" y="0"/>
                    <a:pt x="120" y="5"/>
                    <a:pt x="103" y="16"/>
                  </a:cubicBezTo>
                  <a:cubicBezTo>
                    <a:pt x="33" y="32"/>
                    <a:pt x="0" y="119"/>
                    <a:pt x="17" y="185"/>
                  </a:cubicBezTo>
                  <a:cubicBezTo>
                    <a:pt x="33" y="201"/>
                    <a:pt x="50" y="238"/>
                    <a:pt x="66" y="255"/>
                  </a:cubicBezTo>
                  <a:lnTo>
                    <a:pt x="153" y="255"/>
                  </a:lnTo>
                  <a:cubicBezTo>
                    <a:pt x="186" y="238"/>
                    <a:pt x="223" y="222"/>
                    <a:pt x="223" y="185"/>
                  </a:cubicBezTo>
                  <a:cubicBezTo>
                    <a:pt x="239" y="152"/>
                    <a:pt x="256" y="119"/>
                    <a:pt x="239" y="82"/>
                  </a:cubicBezTo>
                  <a:cubicBezTo>
                    <a:pt x="239" y="65"/>
                    <a:pt x="223" y="49"/>
                    <a:pt x="206" y="32"/>
                  </a:cubicBezTo>
                  <a:lnTo>
                    <a:pt x="186" y="16"/>
                  </a:lnTo>
                  <a:cubicBezTo>
                    <a:pt x="169" y="5"/>
                    <a:pt x="157"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5" name="Google Shape;21605;p66"/>
            <p:cNvSpPr/>
            <p:nvPr/>
          </p:nvSpPr>
          <p:spPr>
            <a:xfrm>
              <a:off x="4184575" y="2704775"/>
              <a:ext cx="6000" cy="6400"/>
            </a:xfrm>
            <a:custGeom>
              <a:avLst/>
              <a:gdLst/>
              <a:ahLst/>
              <a:cxnLst/>
              <a:rect l="l" t="t" r="r" b="b"/>
              <a:pathLst>
                <a:path w="240" h="256" extrusionOk="0">
                  <a:moveTo>
                    <a:pt x="130" y="1"/>
                  </a:moveTo>
                  <a:cubicBezTo>
                    <a:pt x="99" y="1"/>
                    <a:pt x="70" y="14"/>
                    <a:pt x="50" y="43"/>
                  </a:cubicBezTo>
                  <a:cubicBezTo>
                    <a:pt x="0" y="109"/>
                    <a:pt x="0" y="179"/>
                    <a:pt x="50" y="233"/>
                  </a:cubicBezTo>
                  <a:cubicBezTo>
                    <a:pt x="50" y="233"/>
                    <a:pt x="71" y="250"/>
                    <a:pt x="87" y="250"/>
                  </a:cubicBezTo>
                  <a:cubicBezTo>
                    <a:pt x="100" y="254"/>
                    <a:pt x="112" y="256"/>
                    <a:pt x="124" y="256"/>
                  </a:cubicBezTo>
                  <a:cubicBezTo>
                    <a:pt x="156" y="256"/>
                    <a:pt x="182" y="240"/>
                    <a:pt x="207" y="212"/>
                  </a:cubicBezTo>
                  <a:cubicBezTo>
                    <a:pt x="240" y="163"/>
                    <a:pt x="240" y="109"/>
                    <a:pt x="240" y="76"/>
                  </a:cubicBezTo>
                  <a:cubicBezTo>
                    <a:pt x="223" y="60"/>
                    <a:pt x="223" y="43"/>
                    <a:pt x="207" y="27"/>
                  </a:cubicBezTo>
                  <a:cubicBezTo>
                    <a:pt x="182" y="10"/>
                    <a:pt x="155"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6" name="Google Shape;21606;p66"/>
            <p:cNvSpPr/>
            <p:nvPr/>
          </p:nvSpPr>
          <p:spPr>
            <a:xfrm>
              <a:off x="4173850" y="2778825"/>
              <a:ext cx="6000" cy="6600"/>
            </a:xfrm>
            <a:custGeom>
              <a:avLst/>
              <a:gdLst/>
              <a:ahLst/>
              <a:cxnLst/>
              <a:rect l="l" t="t" r="r" b="b"/>
              <a:pathLst>
                <a:path w="240" h="264" extrusionOk="0">
                  <a:moveTo>
                    <a:pt x="153" y="0"/>
                  </a:moveTo>
                  <a:cubicBezTo>
                    <a:pt x="87" y="0"/>
                    <a:pt x="17" y="54"/>
                    <a:pt x="17" y="120"/>
                  </a:cubicBezTo>
                  <a:cubicBezTo>
                    <a:pt x="1" y="157"/>
                    <a:pt x="1" y="190"/>
                    <a:pt x="17" y="207"/>
                  </a:cubicBezTo>
                  <a:cubicBezTo>
                    <a:pt x="34" y="240"/>
                    <a:pt x="67" y="260"/>
                    <a:pt x="87" y="260"/>
                  </a:cubicBezTo>
                  <a:cubicBezTo>
                    <a:pt x="95" y="262"/>
                    <a:pt x="103" y="263"/>
                    <a:pt x="111" y="263"/>
                  </a:cubicBezTo>
                  <a:cubicBezTo>
                    <a:pt x="166" y="263"/>
                    <a:pt x="209" y="215"/>
                    <a:pt x="223" y="157"/>
                  </a:cubicBezTo>
                  <a:cubicBezTo>
                    <a:pt x="240" y="120"/>
                    <a:pt x="223" y="87"/>
                    <a:pt x="223" y="54"/>
                  </a:cubicBezTo>
                  <a:cubicBezTo>
                    <a:pt x="207" y="54"/>
                    <a:pt x="207" y="33"/>
                    <a:pt x="207" y="33"/>
                  </a:cubicBezTo>
                  <a:cubicBezTo>
                    <a:pt x="190" y="17"/>
                    <a:pt x="170"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7" name="Google Shape;21607;p66"/>
            <p:cNvSpPr/>
            <p:nvPr/>
          </p:nvSpPr>
          <p:spPr>
            <a:xfrm>
              <a:off x="4171700" y="2762375"/>
              <a:ext cx="6400" cy="6500"/>
            </a:xfrm>
            <a:custGeom>
              <a:avLst/>
              <a:gdLst/>
              <a:ahLst/>
              <a:cxnLst/>
              <a:rect l="l" t="t" r="r" b="b"/>
              <a:pathLst>
                <a:path w="256" h="260" extrusionOk="0">
                  <a:moveTo>
                    <a:pt x="130" y="1"/>
                  </a:moveTo>
                  <a:cubicBezTo>
                    <a:pt x="99" y="1"/>
                    <a:pt x="70" y="13"/>
                    <a:pt x="50" y="40"/>
                  </a:cubicBezTo>
                  <a:cubicBezTo>
                    <a:pt x="0" y="110"/>
                    <a:pt x="0" y="176"/>
                    <a:pt x="50" y="230"/>
                  </a:cubicBezTo>
                  <a:cubicBezTo>
                    <a:pt x="65" y="250"/>
                    <a:pt x="89" y="260"/>
                    <a:pt x="115" y="260"/>
                  </a:cubicBezTo>
                  <a:cubicBezTo>
                    <a:pt x="150" y="260"/>
                    <a:pt x="187" y="242"/>
                    <a:pt x="206" y="213"/>
                  </a:cubicBezTo>
                  <a:cubicBezTo>
                    <a:pt x="256" y="160"/>
                    <a:pt x="256" y="73"/>
                    <a:pt x="206" y="24"/>
                  </a:cubicBezTo>
                  <a:cubicBezTo>
                    <a:pt x="182" y="9"/>
                    <a:pt x="15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8" name="Google Shape;21608;p66"/>
            <p:cNvSpPr/>
            <p:nvPr/>
          </p:nvSpPr>
          <p:spPr>
            <a:xfrm>
              <a:off x="4167775" y="2793975"/>
              <a:ext cx="6525" cy="6300"/>
            </a:xfrm>
            <a:custGeom>
              <a:avLst/>
              <a:gdLst/>
              <a:ahLst/>
              <a:cxnLst/>
              <a:rect l="l" t="t" r="r" b="b"/>
              <a:pathLst>
                <a:path w="261" h="252" extrusionOk="0">
                  <a:moveTo>
                    <a:pt x="142" y="0"/>
                  </a:moveTo>
                  <a:cubicBezTo>
                    <a:pt x="127" y="0"/>
                    <a:pt x="114" y="5"/>
                    <a:pt x="103" y="13"/>
                  </a:cubicBezTo>
                  <a:cubicBezTo>
                    <a:pt x="38" y="29"/>
                    <a:pt x="0" y="116"/>
                    <a:pt x="21" y="186"/>
                  </a:cubicBezTo>
                  <a:cubicBezTo>
                    <a:pt x="21" y="203"/>
                    <a:pt x="54" y="236"/>
                    <a:pt x="71" y="252"/>
                  </a:cubicBezTo>
                  <a:lnTo>
                    <a:pt x="157" y="252"/>
                  </a:lnTo>
                  <a:cubicBezTo>
                    <a:pt x="227" y="219"/>
                    <a:pt x="260" y="149"/>
                    <a:pt x="244" y="83"/>
                  </a:cubicBezTo>
                  <a:cubicBezTo>
                    <a:pt x="227" y="66"/>
                    <a:pt x="227" y="46"/>
                    <a:pt x="207" y="29"/>
                  </a:cubicBezTo>
                  <a:lnTo>
                    <a:pt x="190" y="13"/>
                  </a:lnTo>
                  <a:cubicBezTo>
                    <a:pt x="174" y="5"/>
                    <a:pt x="157"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9" name="Google Shape;21609;p66"/>
            <p:cNvSpPr/>
            <p:nvPr/>
          </p:nvSpPr>
          <p:spPr>
            <a:xfrm>
              <a:off x="4184150" y="2750150"/>
              <a:ext cx="6025" cy="6525"/>
            </a:xfrm>
            <a:custGeom>
              <a:avLst/>
              <a:gdLst/>
              <a:ahLst/>
              <a:cxnLst/>
              <a:rect l="l" t="t" r="r" b="b"/>
              <a:pathLst>
                <a:path w="241" h="261" extrusionOk="0">
                  <a:moveTo>
                    <a:pt x="135" y="0"/>
                  </a:moveTo>
                  <a:cubicBezTo>
                    <a:pt x="100" y="0"/>
                    <a:pt x="65" y="18"/>
                    <a:pt x="34" y="47"/>
                  </a:cubicBezTo>
                  <a:cubicBezTo>
                    <a:pt x="1" y="100"/>
                    <a:pt x="1" y="187"/>
                    <a:pt x="50" y="236"/>
                  </a:cubicBezTo>
                  <a:cubicBezTo>
                    <a:pt x="66" y="252"/>
                    <a:pt x="87" y="261"/>
                    <a:pt x="110" y="261"/>
                  </a:cubicBezTo>
                  <a:cubicBezTo>
                    <a:pt x="141" y="261"/>
                    <a:pt x="176" y="244"/>
                    <a:pt x="207" y="203"/>
                  </a:cubicBezTo>
                  <a:cubicBezTo>
                    <a:pt x="240" y="150"/>
                    <a:pt x="240" y="84"/>
                    <a:pt x="207" y="30"/>
                  </a:cubicBezTo>
                  <a:cubicBezTo>
                    <a:pt x="185" y="9"/>
                    <a:pt x="160"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0" name="Google Shape;21610;p66"/>
            <p:cNvSpPr/>
            <p:nvPr/>
          </p:nvSpPr>
          <p:spPr>
            <a:xfrm>
              <a:off x="4176850" y="2716650"/>
              <a:ext cx="6000" cy="6200"/>
            </a:xfrm>
            <a:custGeom>
              <a:avLst/>
              <a:gdLst/>
              <a:ahLst/>
              <a:cxnLst/>
              <a:rect l="l" t="t" r="r" b="b"/>
              <a:pathLst>
                <a:path w="240" h="248" extrusionOk="0">
                  <a:moveTo>
                    <a:pt x="134" y="0"/>
                  </a:moveTo>
                  <a:cubicBezTo>
                    <a:pt x="100" y="0"/>
                    <a:pt x="64" y="18"/>
                    <a:pt x="33" y="47"/>
                  </a:cubicBezTo>
                  <a:cubicBezTo>
                    <a:pt x="33" y="67"/>
                    <a:pt x="17" y="84"/>
                    <a:pt x="17" y="100"/>
                  </a:cubicBezTo>
                  <a:cubicBezTo>
                    <a:pt x="0" y="150"/>
                    <a:pt x="17" y="203"/>
                    <a:pt x="33" y="220"/>
                  </a:cubicBezTo>
                  <a:cubicBezTo>
                    <a:pt x="55" y="239"/>
                    <a:pt x="81" y="247"/>
                    <a:pt x="105" y="247"/>
                  </a:cubicBezTo>
                  <a:cubicBezTo>
                    <a:pt x="123" y="247"/>
                    <a:pt x="139" y="243"/>
                    <a:pt x="153" y="236"/>
                  </a:cubicBezTo>
                  <a:cubicBezTo>
                    <a:pt x="173" y="236"/>
                    <a:pt x="190" y="220"/>
                    <a:pt x="206" y="203"/>
                  </a:cubicBezTo>
                  <a:cubicBezTo>
                    <a:pt x="239" y="150"/>
                    <a:pt x="239" y="67"/>
                    <a:pt x="206"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1" name="Google Shape;21611;p66"/>
            <p:cNvSpPr/>
            <p:nvPr/>
          </p:nvSpPr>
          <p:spPr>
            <a:xfrm>
              <a:off x="4187975" y="2781275"/>
              <a:ext cx="6525" cy="6550"/>
            </a:xfrm>
            <a:custGeom>
              <a:avLst/>
              <a:gdLst/>
              <a:ahLst/>
              <a:cxnLst/>
              <a:rect l="l" t="t" r="r" b="b"/>
              <a:pathLst>
                <a:path w="261" h="262" extrusionOk="0">
                  <a:moveTo>
                    <a:pt x="152" y="1"/>
                  </a:moveTo>
                  <a:cubicBezTo>
                    <a:pt x="120" y="1"/>
                    <a:pt x="83" y="18"/>
                    <a:pt x="54" y="59"/>
                  </a:cubicBezTo>
                  <a:cubicBezTo>
                    <a:pt x="1" y="109"/>
                    <a:pt x="1" y="179"/>
                    <a:pt x="54" y="228"/>
                  </a:cubicBezTo>
                  <a:cubicBezTo>
                    <a:pt x="75" y="251"/>
                    <a:pt x="100" y="261"/>
                    <a:pt x="124" y="261"/>
                  </a:cubicBezTo>
                  <a:cubicBezTo>
                    <a:pt x="156" y="261"/>
                    <a:pt x="188" y="242"/>
                    <a:pt x="207" y="212"/>
                  </a:cubicBezTo>
                  <a:cubicBezTo>
                    <a:pt x="260" y="162"/>
                    <a:pt x="260" y="76"/>
                    <a:pt x="207" y="22"/>
                  </a:cubicBezTo>
                  <a:cubicBezTo>
                    <a:pt x="193" y="9"/>
                    <a:pt x="174"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2" name="Google Shape;21612;p66"/>
            <p:cNvSpPr/>
            <p:nvPr/>
          </p:nvSpPr>
          <p:spPr>
            <a:xfrm>
              <a:off x="4181175" y="2795625"/>
              <a:ext cx="6000" cy="6500"/>
            </a:xfrm>
            <a:custGeom>
              <a:avLst/>
              <a:gdLst/>
              <a:ahLst/>
              <a:cxnLst/>
              <a:rect l="l" t="t" r="r" b="b"/>
              <a:pathLst>
                <a:path w="240" h="260" extrusionOk="0">
                  <a:moveTo>
                    <a:pt x="153" y="0"/>
                  </a:moveTo>
                  <a:cubicBezTo>
                    <a:pt x="83" y="0"/>
                    <a:pt x="33" y="50"/>
                    <a:pt x="17" y="120"/>
                  </a:cubicBezTo>
                  <a:cubicBezTo>
                    <a:pt x="0" y="153"/>
                    <a:pt x="17" y="186"/>
                    <a:pt x="17" y="207"/>
                  </a:cubicBezTo>
                  <a:cubicBezTo>
                    <a:pt x="33" y="240"/>
                    <a:pt x="66" y="256"/>
                    <a:pt x="83" y="256"/>
                  </a:cubicBezTo>
                  <a:cubicBezTo>
                    <a:pt x="92" y="258"/>
                    <a:pt x="101" y="259"/>
                    <a:pt x="110" y="259"/>
                  </a:cubicBezTo>
                  <a:cubicBezTo>
                    <a:pt x="170" y="259"/>
                    <a:pt x="225" y="214"/>
                    <a:pt x="240" y="153"/>
                  </a:cubicBezTo>
                  <a:cubicBezTo>
                    <a:pt x="240" y="120"/>
                    <a:pt x="240" y="83"/>
                    <a:pt x="223" y="50"/>
                  </a:cubicBezTo>
                  <a:lnTo>
                    <a:pt x="207" y="33"/>
                  </a:lnTo>
                  <a:cubicBezTo>
                    <a:pt x="186" y="17"/>
                    <a:pt x="169"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3" name="Google Shape;21613;p66"/>
            <p:cNvSpPr/>
            <p:nvPr/>
          </p:nvSpPr>
          <p:spPr>
            <a:xfrm>
              <a:off x="4186325" y="2811900"/>
              <a:ext cx="6000" cy="6425"/>
            </a:xfrm>
            <a:custGeom>
              <a:avLst/>
              <a:gdLst/>
              <a:ahLst/>
              <a:cxnLst/>
              <a:rect l="l" t="t" r="r" b="b"/>
              <a:pathLst>
                <a:path w="240" h="257" extrusionOk="0">
                  <a:moveTo>
                    <a:pt x="137" y="1"/>
                  </a:moveTo>
                  <a:cubicBezTo>
                    <a:pt x="120" y="1"/>
                    <a:pt x="83" y="1"/>
                    <a:pt x="50" y="34"/>
                  </a:cubicBezTo>
                  <a:cubicBezTo>
                    <a:pt x="34" y="50"/>
                    <a:pt x="17" y="71"/>
                    <a:pt x="1" y="104"/>
                  </a:cubicBezTo>
                  <a:cubicBezTo>
                    <a:pt x="1" y="137"/>
                    <a:pt x="1" y="174"/>
                    <a:pt x="17" y="207"/>
                  </a:cubicBezTo>
                  <a:cubicBezTo>
                    <a:pt x="34" y="240"/>
                    <a:pt x="50" y="257"/>
                    <a:pt x="83" y="257"/>
                  </a:cubicBezTo>
                  <a:cubicBezTo>
                    <a:pt x="153" y="257"/>
                    <a:pt x="207" y="224"/>
                    <a:pt x="223" y="153"/>
                  </a:cubicBezTo>
                  <a:cubicBezTo>
                    <a:pt x="240" y="120"/>
                    <a:pt x="223" y="87"/>
                    <a:pt x="207" y="50"/>
                  </a:cubicBezTo>
                  <a:cubicBezTo>
                    <a:pt x="207" y="50"/>
                    <a:pt x="207" y="34"/>
                    <a:pt x="186" y="34"/>
                  </a:cubicBezTo>
                  <a:cubicBezTo>
                    <a:pt x="186" y="17"/>
                    <a:pt x="170"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4" name="Google Shape;21614;p66"/>
            <p:cNvSpPr/>
            <p:nvPr/>
          </p:nvSpPr>
          <p:spPr>
            <a:xfrm>
              <a:off x="4176850" y="2843125"/>
              <a:ext cx="6000" cy="6325"/>
            </a:xfrm>
            <a:custGeom>
              <a:avLst/>
              <a:gdLst/>
              <a:ahLst/>
              <a:cxnLst/>
              <a:rect l="l" t="t" r="r" b="b"/>
              <a:pathLst>
                <a:path w="240" h="253" extrusionOk="0">
                  <a:moveTo>
                    <a:pt x="138" y="0"/>
                  </a:moveTo>
                  <a:cubicBezTo>
                    <a:pt x="104" y="0"/>
                    <a:pt x="72" y="17"/>
                    <a:pt x="50" y="59"/>
                  </a:cubicBezTo>
                  <a:cubicBezTo>
                    <a:pt x="0" y="108"/>
                    <a:pt x="0" y="178"/>
                    <a:pt x="50" y="228"/>
                  </a:cubicBezTo>
                  <a:cubicBezTo>
                    <a:pt x="50" y="244"/>
                    <a:pt x="70" y="244"/>
                    <a:pt x="87" y="244"/>
                  </a:cubicBezTo>
                  <a:cubicBezTo>
                    <a:pt x="96" y="250"/>
                    <a:pt x="107" y="253"/>
                    <a:pt x="118" y="253"/>
                  </a:cubicBezTo>
                  <a:cubicBezTo>
                    <a:pt x="148" y="253"/>
                    <a:pt x="183" y="235"/>
                    <a:pt x="206" y="211"/>
                  </a:cubicBezTo>
                  <a:cubicBezTo>
                    <a:pt x="239" y="178"/>
                    <a:pt x="239" y="108"/>
                    <a:pt x="223" y="75"/>
                  </a:cubicBezTo>
                  <a:cubicBezTo>
                    <a:pt x="223" y="59"/>
                    <a:pt x="223" y="38"/>
                    <a:pt x="206" y="22"/>
                  </a:cubicBezTo>
                  <a:cubicBezTo>
                    <a:pt x="185" y="8"/>
                    <a:pt x="161"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5" name="Google Shape;21615;p66"/>
            <p:cNvSpPr/>
            <p:nvPr/>
          </p:nvSpPr>
          <p:spPr>
            <a:xfrm>
              <a:off x="4169525" y="2745850"/>
              <a:ext cx="6000" cy="6525"/>
            </a:xfrm>
            <a:custGeom>
              <a:avLst/>
              <a:gdLst/>
              <a:ahLst/>
              <a:cxnLst/>
              <a:rect l="l" t="t" r="r" b="b"/>
              <a:pathLst>
                <a:path w="240" h="261" extrusionOk="0">
                  <a:moveTo>
                    <a:pt x="135" y="0"/>
                  </a:moveTo>
                  <a:cubicBezTo>
                    <a:pt x="101" y="0"/>
                    <a:pt x="64" y="19"/>
                    <a:pt x="33" y="50"/>
                  </a:cubicBezTo>
                  <a:cubicBezTo>
                    <a:pt x="1" y="99"/>
                    <a:pt x="1" y="186"/>
                    <a:pt x="33" y="239"/>
                  </a:cubicBezTo>
                  <a:cubicBezTo>
                    <a:pt x="55" y="253"/>
                    <a:pt x="80" y="261"/>
                    <a:pt x="105" y="261"/>
                  </a:cubicBezTo>
                  <a:cubicBezTo>
                    <a:pt x="141" y="261"/>
                    <a:pt x="177" y="244"/>
                    <a:pt x="207" y="202"/>
                  </a:cubicBezTo>
                  <a:cubicBezTo>
                    <a:pt x="240" y="153"/>
                    <a:pt x="240" y="66"/>
                    <a:pt x="207" y="33"/>
                  </a:cubicBezTo>
                  <a:cubicBezTo>
                    <a:pt x="186" y="10"/>
                    <a:pt x="161"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6" name="Google Shape;21616;p66"/>
            <p:cNvSpPr/>
            <p:nvPr/>
          </p:nvSpPr>
          <p:spPr>
            <a:xfrm>
              <a:off x="4175500" y="2828125"/>
              <a:ext cx="6100" cy="6600"/>
            </a:xfrm>
            <a:custGeom>
              <a:avLst/>
              <a:gdLst/>
              <a:ahLst/>
              <a:cxnLst/>
              <a:rect l="l" t="t" r="r" b="b"/>
              <a:pathLst>
                <a:path w="244" h="264" extrusionOk="0">
                  <a:moveTo>
                    <a:pt x="132" y="0"/>
                  </a:moveTo>
                  <a:cubicBezTo>
                    <a:pt x="75" y="0"/>
                    <a:pt x="36" y="49"/>
                    <a:pt x="21" y="106"/>
                  </a:cubicBezTo>
                  <a:cubicBezTo>
                    <a:pt x="1" y="143"/>
                    <a:pt x="21" y="176"/>
                    <a:pt x="38" y="209"/>
                  </a:cubicBezTo>
                  <a:cubicBezTo>
                    <a:pt x="38" y="226"/>
                    <a:pt x="71" y="247"/>
                    <a:pt x="104" y="263"/>
                  </a:cubicBezTo>
                  <a:cubicBezTo>
                    <a:pt x="124" y="263"/>
                    <a:pt x="157" y="247"/>
                    <a:pt x="190" y="226"/>
                  </a:cubicBezTo>
                  <a:cubicBezTo>
                    <a:pt x="207" y="209"/>
                    <a:pt x="227" y="176"/>
                    <a:pt x="244" y="143"/>
                  </a:cubicBezTo>
                  <a:cubicBezTo>
                    <a:pt x="244" y="106"/>
                    <a:pt x="244" y="73"/>
                    <a:pt x="227" y="57"/>
                  </a:cubicBezTo>
                  <a:cubicBezTo>
                    <a:pt x="227" y="40"/>
                    <a:pt x="207" y="40"/>
                    <a:pt x="207" y="20"/>
                  </a:cubicBezTo>
                  <a:cubicBezTo>
                    <a:pt x="190" y="20"/>
                    <a:pt x="174" y="3"/>
                    <a:pt x="157"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7" name="Google Shape;21617;p66"/>
            <p:cNvSpPr/>
            <p:nvPr/>
          </p:nvSpPr>
          <p:spPr>
            <a:xfrm>
              <a:off x="4171700" y="2701525"/>
              <a:ext cx="6000" cy="6375"/>
            </a:xfrm>
            <a:custGeom>
              <a:avLst/>
              <a:gdLst/>
              <a:ahLst/>
              <a:cxnLst/>
              <a:rect l="l" t="t" r="r" b="b"/>
              <a:pathLst>
                <a:path w="240" h="255" extrusionOk="0">
                  <a:moveTo>
                    <a:pt x="103" y="0"/>
                  </a:moveTo>
                  <a:cubicBezTo>
                    <a:pt x="33" y="33"/>
                    <a:pt x="0" y="103"/>
                    <a:pt x="17" y="173"/>
                  </a:cubicBezTo>
                  <a:cubicBezTo>
                    <a:pt x="33" y="206"/>
                    <a:pt x="50" y="223"/>
                    <a:pt x="70" y="239"/>
                  </a:cubicBezTo>
                  <a:cubicBezTo>
                    <a:pt x="87" y="250"/>
                    <a:pt x="99" y="255"/>
                    <a:pt x="111" y="255"/>
                  </a:cubicBezTo>
                  <a:cubicBezTo>
                    <a:pt x="124" y="255"/>
                    <a:pt x="136" y="250"/>
                    <a:pt x="153" y="239"/>
                  </a:cubicBezTo>
                  <a:cubicBezTo>
                    <a:pt x="190" y="239"/>
                    <a:pt x="206" y="206"/>
                    <a:pt x="223" y="173"/>
                  </a:cubicBezTo>
                  <a:cubicBezTo>
                    <a:pt x="239" y="157"/>
                    <a:pt x="239" y="120"/>
                    <a:pt x="239" y="87"/>
                  </a:cubicBezTo>
                  <a:cubicBezTo>
                    <a:pt x="223" y="54"/>
                    <a:pt x="223" y="33"/>
                    <a:pt x="206" y="33"/>
                  </a:cubicBezTo>
                  <a:cubicBezTo>
                    <a:pt x="206" y="17"/>
                    <a:pt x="190" y="17"/>
                    <a:pt x="190" y="17"/>
                  </a:cubicBezTo>
                  <a:cubicBezTo>
                    <a:pt x="153"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8" name="Google Shape;21618;p66"/>
            <p:cNvSpPr/>
            <p:nvPr/>
          </p:nvSpPr>
          <p:spPr>
            <a:xfrm>
              <a:off x="4172100" y="2813650"/>
              <a:ext cx="6000" cy="6325"/>
            </a:xfrm>
            <a:custGeom>
              <a:avLst/>
              <a:gdLst/>
              <a:ahLst/>
              <a:cxnLst/>
              <a:rect l="l" t="t" r="r" b="b"/>
              <a:pathLst>
                <a:path w="240" h="253" extrusionOk="0">
                  <a:moveTo>
                    <a:pt x="87" y="1"/>
                  </a:moveTo>
                  <a:cubicBezTo>
                    <a:pt x="71" y="17"/>
                    <a:pt x="34" y="34"/>
                    <a:pt x="17" y="67"/>
                  </a:cubicBezTo>
                  <a:cubicBezTo>
                    <a:pt x="1" y="104"/>
                    <a:pt x="1" y="137"/>
                    <a:pt x="17" y="170"/>
                  </a:cubicBezTo>
                  <a:cubicBezTo>
                    <a:pt x="29" y="221"/>
                    <a:pt x="61" y="253"/>
                    <a:pt x="105" y="253"/>
                  </a:cubicBezTo>
                  <a:cubicBezTo>
                    <a:pt x="121" y="253"/>
                    <a:pt x="139" y="249"/>
                    <a:pt x="157" y="240"/>
                  </a:cubicBezTo>
                  <a:cubicBezTo>
                    <a:pt x="207" y="224"/>
                    <a:pt x="240" y="137"/>
                    <a:pt x="223" y="83"/>
                  </a:cubicBezTo>
                  <a:cubicBezTo>
                    <a:pt x="223" y="50"/>
                    <a:pt x="207" y="34"/>
                    <a:pt x="207" y="17"/>
                  </a:cubicBezTo>
                  <a:cubicBezTo>
                    <a:pt x="190" y="17"/>
                    <a:pt x="190" y="17"/>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9" name="Google Shape;21619;p66"/>
            <p:cNvSpPr/>
            <p:nvPr/>
          </p:nvSpPr>
          <p:spPr>
            <a:xfrm>
              <a:off x="4085825" y="2812325"/>
              <a:ext cx="6000" cy="6525"/>
            </a:xfrm>
            <a:custGeom>
              <a:avLst/>
              <a:gdLst/>
              <a:ahLst/>
              <a:cxnLst/>
              <a:rect l="l" t="t" r="r" b="b"/>
              <a:pathLst>
                <a:path w="240" h="261" extrusionOk="0">
                  <a:moveTo>
                    <a:pt x="153" y="0"/>
                  </a:moveTo>
                  <a:cubicBezTo>
                    <a:pt x="83" y="0"/>
                    <a:pt x="17" y="33"/>
                    <a:pt x="17" y="103"/>
                  </a:cubicBezTo>
                  <a:cubicBezTo>
                    <a:pt x="1" y="136"/>
                    <a:pt x="1" y="174"/>
                    <a:pt x="17" y="207"/>
                  </a:cubicBezTo>
                  <a:cubicBezTo>
                    <a:pt x="34" y="240"/>
                    <a:pt x="67" y="260"/>
                    <a:pt x="83" y="260"/>
                  </a:cubicBezTo>
                  <a:cubicBezTo>
                    <a:pt x="153" y="260"/>
                    <a:pt x="207" y="223"/>
                    <a:pt x="223" y="157"/>
                  </a:cubicBezTo>
                  <a:cubicBezTo>
                    <a:pt x="240" y="120"/>
                    <a:pt x="240" y="87"/>
                    <a:pt x="223" y="54"/>
                  </a:cubicBezTo>
                  <a:cubicBezTo>
                    <a:pt x="207" y="54"/>
                    <a:pt x="207" y="33"/>
                    <a:pt x="207" y="33"/>
                  </a:cubicBezTo>
                  <a:cubicBezTo>
                    <a:pt x="186" y="17"/>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0" name="Google Shape;21620;p66"/>
            <p:cNvSpPr/>
            <p:nvPr/>
          </p:nvSpPr>
          <p:spPr>
            <a:xfrm>
              <a:off x="4193550" y="2845825"/>
              <a:ext cx="6100" cy="4750"/>
            </a:xfrm>
            <a:custGeom>
              <a:avLst/>
              <a:gdLst/>
              <a:ahLst/>
              <a:cxnLst/>
              <a:rect l="l" t="t" r="r" b="b"/>
              <a:pathLst>
                <a:path w="244" h="190" extrusionOk="0">
                  <a:moveTo>
                    <a:pt x="157" y="0"/>
                  </a:moveTo>
                  <a:cubicBezTo>
                    <a:pt x="87" y="0"/>
                    <a:pt x="21" y="54"/>
                    <a:pt x="21" y="120"/>
                  </a:cubicBezTo>
                  <a:cubicBezTo>
                    <a:pt x="0" y="136"/>
                    <a:pt x="0" y="173"/>
                    <a:pt x="21" y="190"/>
                  </a:cubicBezTo>
                  <a:lnTo>
                    <a:pt x="206" y="190"/>
                  </a:lnTo>
                  <a:cubicBezTo>
                    <a:pt x="227" y="190"/>
                    <a:pt x="227" y="173"/>
                    <a:pt x="227" y="157"/>
                  </a:cubicBezTo>
                  <a:cubicBezTo>
                    <a:pt x="243" y="103"/>
                    <a:pt x="227" y="70"/>
                    <a:pt x="190" y="33"/>
                  </a:cubicBezTo>
                  <a:cubicBezTo>
                    <a:pt x="190" y="17"/>
                    <a:pt x="173" y="17"/>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1" name="Google Shape;21621;p66"/>
            <p:cNvSpPr/>
            <p:nvPr/>
          </p:nvSpPr>
          <p:spPr>
            <a:xfrm>
              <a:off x="4219300" y="2772425"/>
              <a:ext cx="6125" cy="6425"/>
            </a:xfrm>
            <a:custGeom>
              <a:avLst/>
              <a:gdLst/>
              <a:ahLst/>
              <a:cxnLst/>
              <a:rect l="l" t="t" r="r" b="b"/>
              <a:pathLst>
                <a:path w="245" h="257" extrusionOk="0">
                  <a:moveTo>
                    <a:pt x="141" y="1"/>
                  </a:moveTo>
                  <a:cubicBezTo>
                    <a:pt x="125" y="1"/>
                    <a:pt x="87" y="1"/>
                    <a:pt x="54" y="17"/>
                  </a:cubicBezTo>
                  <a:cubicBezTo>
                    <a:pt x="38" y="34"/>
                    <a:pt x="21" y="67"/>
                    <a:pt x="1" y="104"/>
                  </a:cubicBezTo>
                  <a:cubicBezTo>
                    <a:pt x="1" y="137"/>
                    <a:pt x="1" y="170"/>
                    <a:pt x="21" y="207"/>
                  </a:cubicBezTo>
                  <a:cubicBezTo>
                    <a:pt x="38" y="223"/>
                    <a:pt x="54" y="240"/>
                    <a:pt x="87" y="256"/>
                  </a:cubicBezTo>
                  <a:cubicBezTo>
                    <a:pt x="158" y="256"/>
                    <a:pt x="207" y="207"/>
                    <a:pt x="228" y="137"/>
                  </a:cubicBezTo>
                  <a:cubicBezTo>
                    <a:pt x="244" y="104"/>
                    <a:pt x="228" y="67"/>
                    <a:pt x="207" y="50"/>
                  </a:cubicBezTo>
                  <a:cubicBezTo>
                    <a:pt x="207" y="34"/>
                    <a:pt x="207" y="34"/>
                    <a:pt x="191" y="17"/>
                  </a:cubicBezTo>
                  <a:cubicBezTo>
                    <a:pt x="174" y="17"/>
                    <a:pt x="158"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2" name="Google Shape;21622;p66"/>
            <p:cNvSpPr/>
            <p:nvPr/>
          </p:nvSpPr>
          <p:spPr>
            <a:xfrm>
              <a:off x="4213325" y="2802675"/>
              <a:ext cx="6000" cy="6425"/>
            </a:xfrm>
            <a:custGeom>
              <a:avLst/>
              <a:gdLst/>
              <a:ahLst/>
              <a:cxnLst/>
              <a:rect l="l" t="t" r="r" b="b"/>
              <a:pathLst>
                <a:path w="240" h="257" extrusionOk="0">
                  <a:moveTo>
                    <a:pt x="133" y="0"/>
                  </a:moveTo>
                  <a:cubicBezTo>
                    <a:pt x="123" y="0"/>
                    <a:pt x="113" y="2"/>
                    <a:pt x="104" y="7"/>
                  </a:cubicBezTo>
                  <a:cubicBezTo>
                    <a:pt x="87" y="7"/>
                    <a:pt x="54" y="28"/>
                    <a:pt x="34" y="44"/>
                  </a:cubicBezTo>
                  <a:cubicBezTo>
                    <a:pt x="17" y="77"/>
                    <a:pt x="17" y="94"/>
                    <a:pt x="1" y="131"/>
                  </a:cubicBezTo>
                  <a:cubicBezTo>
                    <a:pt x="1" y="164"/>
                    <a:pt x="17" y="197"/>
                    <a:pt x="34" y="234"/>
                  </a:cubicBezTo>
                  <a:cubicBezTo>
                    <a:pt x="57" y="248"/>
                    <a:pt x="84" y="256"/>
                    <a:pt x="111" y="256"/>
                  </a:cubicBezTo>
                  <a:cubicBezTo>
                    <a:pt x="145" y="256"/>
                    <a:pt x="179" y="243"/>
                    <a:pt x="207" y="213"/>
                  </a:cubicBezTo>
                  <a:cubicBezTo>
                    <a:pt x="240" y="147"/>
                    <a:pt x="240" y="77"/>
                    <a:pt x="207" y="28"/>
                  </a:cubicBezTo>
                  <a:cubicBezTo>
                    <a:pt x="183" y="13"/>
                    <a:pt x="158"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3" name="Google Shape;21623;p66"/>
            <p:cNvSpPr/>
            <p:nvPr/>
          </p:nvSpPr>
          <p:spPr>
            <a:xfrm>
              <a:off x="4215075" y="2819550"/>
              <a:ext cx="6000" cy="6500"/>
            </a:xfrm>
            <a:custGeom>
              <a:avLst/>
              <a:gdLst/>
              <a:ahLst/>
              <a:cxnLst/>
              <a:rect l="l" t="t" r="r" b="b"/>
              <a:pathLst>
                <a:path w="240" h="260" extrusionOk="0">
                  <a:moveTo>
                    <a:pt x="128" y="1"/>
                  </a:moveTo>
                  <a:cubicBezTo>
                    <a:pt x="74" y="1"/>
                    <a:pt x="32" y="46"/>
                    <a:pt x="17" y="107"/>
                  </a:cubicBezTo>
                  <a:cubicBezTo>
                    <a:pt x="1" y="140"/>
                    <a:pt x="17" y="177"/>
                    <a:pt x="34" y="210"/>
                  </a:cubicBezTo>
                  <a:cubicBezTo>
                    <a:pt x="34" y="227"/>
                    <a:pt x="67" y="243"/>
                    <a:pt x="104" y="260"/>
                  </a:cubicBezTo>
                  <a:cubicBezTo>
                    <a:pt x="153" y="260"/>
                    <a:pt x="223" y="210"/>
                    <a:pt x="240" y="140"/>
                  </a:cubicBezTo>
                  <a:cubicBezTo>
                    <a:pt x="240" y="107"/>
                    <a:pt x="240" y="74"/>
                    <a:pt x="223" y="54"/>
                  </a:cubicBezTo>
                  <a:cubicBezTo>
                    <a:pt x="223" y="37"/>
                    <a:pt x="207" y="37"/>
                    <a:pt x="207" y="21"/>
                  </a:cubicBezTo>
                  <a:cubicBezTo>
                    <a:pt x="190" y="21"/>
                    <a:pt x="170" y="4"/>
                    <a:pt x="153" y="4"/>
                  </a:cubicBezTo>
                  <a:cubicBezTo>
                    <a:pt x="145" y="2"/>
                    <a:pt x="136"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4" name="Google Shape;21624;p66"/>
            <p:cNvSpPr/>
            <p:nvPr/>
          </p:nvSpPr>
          <p:spPr>
            <a:xfrm>
              <a:off x="4207775" y="2786900"/>
              <a:ext cx="6000" cy="6575"/>
            </a:xfrm>
            <a:custGeom>
              <a:avLst/>
              <a:gdLst/>
              <a:ahLst/>
              <a:cxnLst/>
              <a:rect l="l" t="t" r="r" b="b"/>
              <a:pathLst>
                <a:path w="240" h="263" extrusionOk="0">
                  <a:moveTo>
                    <a:pt x="129" y="0"/>
                  </a:moveTo>
                  <a:cubicBezTo>
                    <a:pt x="74" y="0"/>
                    <a:pt x="31" y="48"/>
                    <a:pt x="17" y="106"/>
                  </a:cubicBezTo>
                  <a:cubicBezTo>
                    <a:pt x="0" y="143"/>
                    <a:pt x="17" y="176"/>
                    <a:pt x="17" y="209"/>
                  </a:cubicBezTo>
                  <a:cubicBezTo>
                    <a:pt x="33" y="226"/>
                    <a:pt x="70" y="246"/>
                    <a:pt x="87" y="263"/>
                  </a:cubicBezTo>
                  <a:cubicBezTo>
                    <a:pt x="153" y="263"/>
                    <a:pt x="223" y="209"/>
                    <a:pt x="223" y="143"/>
                  </a:cubicBezTo>
                  <a:cubicBezTo>
                    <a:pt x="239" y="106"/>
                    <a:pt x="239" y="73"/>
                    <a:pt x="223" y="57"/>
                  </a:cubicBezTo>
                  <a:cubicBezTo>
                    <a:pt x="206" y="40"/>
                    <a:pt x="206" y="40"/>
                    <a:pt x="206" y="20"/>
                  </a:cubicBezTo>
                  <a:cubicBezTo>
                    <a:pt x="190" y="20"/>
                    <a:pt x="173" y="3"/>
                    <a:pt x="153" y="3"/>
                  </a:cubicBezTo>
                  <a:cubicBezTo>
                    <a:pt x="144" y="1"/>
                    <a:pt x="136" y="0"/>
                    <a:pt x="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5" name="Google Shape;21625;p66"/>
            <p:cNvSpPr/>
            <p:nvPr/>
          </p:nvSpPr>
          <p:spPr>
            <a:xfrm>
              <a:off x="3857725" y="2773600"/>
              <a:ext cx="6000" cy="6300"/>
            </a:xfrm>
            <a:custGeom>
              <a:avLst/>
              <a:gdLst/>
              <a:ahLst/>
              <a:cxnLst/>
              <a:rect l="l" t="t" r="r" b="b"/>
              <a:pathLst>
                <a:path w="240" h="252" extrusionOk="0">
                  <a:moveTo>
                    <a:pt x="131" y="0"/>
                  </a:moveTo>
                  <a:cubicBezTo>
                    <a:pt x="74" y="0"/>
                    <a:pt x="32" y="45"/>
                    <a:pt x="17" y="106"/>
                  </a:cubicBezTo>
                  <a:cubicBezTo>
                    <a:pt x="1" y="176"/>
                    <a:pt x="34" y="242"/>
                    <a:pt x="104" y="242"/>
                  </a:cubicBezTo>
                  <a:cubicBezTo>
                    <a:pt x="109" y="249"/>
                    <a:pt x="116" y="251"/>
                    <a:pt x="123" y="251"/>
                  </a:cubicBezTo>
                  <a:cubicBezTo>
                    <a:pt x="142" y="251"/>
                    <a:pt x="167" y="237"/>
                    <a:pt x="190" y="226"/>
                  </a:cubicBezTo>
                  <a:cubicBezTo>
                    <a:pt x="207" y="209"/>
                    <a:pt x="223" y="176"/>
                    <a:pt x="240" y="139"/>
                  </a:cubicBezTo>
                  <a:cubicBezTo>
                    <a:pt x="240" y="106"/>
                    <a:pt x="240" y="73"/>
                    <a:pt x="223" y="57"/>
                  </a:cubicBezTo>
                  <a:cubicBezTo>
                    <a:pt x="223" y="36"/>
                    <a:pt x="207" y="36"/>
                    <a:pt x="207" y="20"/>
                  </a:cubicBezTo>
                  <a:cubicBezTo>
                    <a:pt x="190" y="3"/>
                    <a:pt x="174" y="3"/>
                    <a:pt x="157" y="3"/>
                  </a:cubicBezTo>
                  <a:cubicBezTo>
                    <a:pt x="148" y="1"/>
                    <a:pt x="139"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6" name="Google Shape;21626;p66"/>
            <p:cNvSpPr/>
            <p:nvPr/>
          </p:nvSpPr>
          <p:spPr>
            <a:xfrm>
              <a:off x="3868875" y="2849500"/>
              <a:ext cx="4350" cy="1075"/>
            </a:xfrm>
            <a:custGeom>
              <a:avLst/>
              <a:gdLst/>
              <a:ahLst/>
              <a:cxnLst/>
              <a:rect l="l" t="t" r="r" b="b"/>
              <a:pathLst>
                <a:path w="174" h="43" extrusionOk="0">
                  <a:moveTo>
                    <a:pt x="94" y="0"/>
                  </a:moveTo>
                  <a:cubicBezTo>
                    <a:pt x="63" y="0"/>
                    <a:pt x="29" y="14"/>
                    <a:pt x="0" y="43"/>
                  </a:cubicBezTo>
                  <a:lnTo>
                    <a:pt x="173" y="43"/>
                  </a:lnTo>
                  <a:cubicBezTo>
                    <a:pt x="173" y="43"/>
                    <a:pt x="173" y="26"/>
                    <a:pt x="157" y="26"/>
                  </a:cubicBezTo>
                  <a:cubicBezTo>
                    <a:pt x="142" y="10"/>
                    <a:pt x="119"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7" name="Google Shape;21627;p66"/>
            <p:cNvSpPr/>
            <p:nvPr/>
          </p:nvSpPr>
          <p:spPr>
            <a:xfrm>
              <a:off x="3856900" y="2819225"/>
              <a:ext cx="6000" cy="6425"/>
            </a:xfrm>
            <a:custGeom>
              <a:avLst/>
              <a:gdLst/>
              <a:ahLst/>
              <a:cxnLst/>
              <a:rect l="l" t="t" r="r" b="b"/>
              <a:pathLst>
                <a:path w="240" h="257" extrusionOk="0">
                  <a:moveTo>
                    <a:pt x="153" y="1"/>
                  </a:moveTo>
                  <a:cubicBezTo>
                    <a:pt x="120" y="1"/>
                    <a:pt x="87" y="1"/>
                    <a:pt x="67" y="17"/>
                  </a:cubicBezTo>
                  <a:cubicBezTo>
                    <a:pt x="34" y="34"/>
                    <a:pt x="17" y="67"/>
                    <a:pt x="17" y="104"/>
                  </a:cubicBezTo>
                  <a:cubicBezTo>
                    <a:pt x="1" y="137"/>
                    <a:pt x="17" y="170"/>
                    <a:pt x="34" y="207"/>
                  </a:cubicBezTo>
                  <a:cubicBezTo>
                    <a:pt x="34" y="223"/>
                    <a:pt x="67" y="240"/>
                    <a:pt x="104" y="256"/>
                  </a:cubicBezTo>
                  <a:cubicBezTo>
                    <a:pt x="153" y="256"/>
                    <a:pt x="223" y="207"/>
                    <a:pt x="240" y="137"/>
                  </a:cubicBezTo>
                  <a:cubicBezTo>
                    <a:pt x="240" y="104"/>
                    <a:pt x="240" y="67"/>
                    <a:pt x="223" y="50"/>
                  </a:cubicBezTo>
                  <a:cubicBezTo>
                    <a:pt x="223" y="34"/>
                    <a:pt x="207" y="34"/>
                    <a:pt x="207" y="17"/>
                  </a:cubicBezTo>
                  <a:cubicBezTo>
                    <a:pt x="190" y="17"/>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8" name="Google Shape;21628;p66"/>
            <p:cNvSpPr/>
            <p:nvPr/>
          </p:nvSpPr>
          <p:spPr>
            <a:xfrm>
              <a:off x="3868050" y="2740425"/>
              <a:ext cx="6500" cy="6400"/>
            </a:xfrm>
            <a:custGeom>
              <a:avLst/>
              <a:gdLst/>
              <a:ahLst/>
              <a:cxnLst/>
              <a:rect l="l" t="t" r="r" b="b"/>
              <a:pathLst>
                <a:path w="260" h="256" extrusionOk="0">
                  <a:moveTo>
                    <a:pt x="141" y="1"/>
                  </a:moveTo>
                  <a:cubicBezTo>
                    <a:pt x="107" y="1"/>
                    <a:pt x="72" y="14"/>
                    <a:pt x="54" y="44"/>
                  </a:cubicBezTo>
                  <a:cubicBezTo>
                    <a:pt x="0" y="93"/>
                    <a:pt x="0" y="180"/>
                    <a:pt x="54" y="229"/>
                  </a:cubicBezTo>
                  <a:cubicBezTo>
                    <a:pt x="76" y="246"/>
                    <a:pt x="103" y="256"/>
                    <a:pt x="128" y="256"/>
                  </a:cubicBezTo>
                  <a:cubicBezTo>
                    <a:pt x="159" y="256"/>
                    <a:pt x="188" y="242"/>
                    <a:pt x="206" y="213"/>
                  </a:cubicBezTo>
                  <a:cubicBezTo>
                    <a:pt x="260" y="147"/>
                    <a:pt x="260" y="77"/>
                    <a:pt x="206" y="23"/>
                  </a:cubicBezTo>
                  <a:cubicBezTo>
                    <a:pt x="192" y="9"/>
                    <a:pt x="167"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9" name="Google Shape;21629;p66"/>
            <p:cNvSpPr/>
            <p:nvPr/>
          </p:nvSpPr>
          <p:spPr>
            <a:xfrm>
              <a:off x="3870625" y="2696050"/>
              <a:ext cx="6000" cy="6325"/>
            </a:xfrm>
            <a:custGeom>
              <a:avLst/>
              <a:gdLst/>
              <a:ahLst/>
              <a:cxnLst/>
              <a:rect l="l" t="t" r="r" b="b"/>
              <a:pathLst>
                <a:path w="240" h="253" extrusionOk="0">
                  <a:moveTo>
                    <a:pt x="136" y="1"/>
                  </a:moveTo>
                  <a:cubicBezTo>
                    <a:pt x="121" y="1"/>
                    <a:pt x="103" y="5"/>
                    <a:pt x="87" y="13"/>
                  </a:cubicBezTo>
                  <a:cubicBezTo>
                    <a:pt x="33" y="30"/>
                    <a:pt x="0" y="116"/>
                    <a:pt x="17" y="170"/>
                  </a:cubicBezTo>
                  <a:cubicBezTo>
                    <a:pt x="17" y="203"/>
                    <a:pt x="33" y="236"/>
                    <a:pt x="70" y="236"/>
                  </a:cubicBezTo>
                  <a:cubicBezTo>
                    <a:pt x="87" y="252"/>
                    <a:pt x="120" y="252"/>
                    <a:pt x="157" y="252"/>
                  </a:cubicBezTo>
                  <a:cubicBezTo>
                    <a:pt x="190" y="236"/>
                    <a:pt x="206" y="203"/>
                    <a:pt x="223" y="186"/>
                  </a:cubicBezTo>
                  <a:cubicBezTo>
                    <a:pt x="239" y="149"/>
                    <a:pt x="239" y="116"/>
                    <a:pt x="223" y="83"/>
                  </a:cubicBezTo>
                  <a:cubicBezTo>
                    <a:pt x="223" y="67"/>
                    <a:pt x="206" y="46"/>
                    <a:pt x="206" y="30"/>
                  </a:cubicBezTo>
                  <a:cubicBezTo>
                    <a:pt x="190" y="13"/>
                    <a:pt x="190" y="13"/>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0" name="Google Shape;21630;p66"/>
            <p:cNvSpPr/>
            <p:nvPr/>
          </p:nvSpPr>
          <p:spPr>
            <a:xfrm>
              <a:off x="3862875" y="2834375"/>
              <a:ext cx="6025" cy="6500"/>
            </a:xfrm>
            <a:custGeom>
              <a:avLst/>
              <a:gdLst/>
              <a:ahLst/>
              <a:cxnLst/>
              <a:rect l="l" t="t" r="r" b="b"/>
              <a:pathLst>
                <a:path w="241" h="260" extrusionOk="0">
                  <a:moveTo>
                    <a:pt x="137" y="1"/>
                  </a:moveTo>
                  <a:cubicBezTo>
                    <a:pt x="121" y="1"/>
                    <a:pt x="104" y="5"/>
                    <a:pt x="87" y="13"/>
                  </a:cubicBezTo>
                  <a:cubicBezTo>
                    <a:pt x="34" y="30"/>
                    <a:pt x="1" y="116"/>
                    <a:pt x="17" y="182"/>
                  </a:cubicBezTo>
                  <a:cubicBezTo>
                    <a:pt x="17" y="203"/>
                    <a:pt x="34" y="236"/>
                    <a:pt x="71" y="252"/>
                  </a:cubicBezTo>
                  <a:cubicBezTo>
                    <a:pt x="82" y="252"/>
                    <a:pt x="100" y="260"/>
                    <a:pt x="122" y="260"/>
                  </a:cubicBezTo>
                  <a:cubicBezTo>
                    <a:pt x="133" y="260"/>
                    <a:pt x="145" y="258"/>
                    <a:pt x="158" y="252"/>
                  </a:cubicBezTo>
                  <a:cubicBezTo>
                    <a:pt x="174" y="236"/>
                    <a:pt x="207" y="219"/>
                    <a:pt x="224" y="182"/>
                  </a:cubicBezTo>
                  <a:cubicBezTo>
                    <a:pt x="240" y="149"/>
                    <a:pt x="240" y="116"/>
                    <a:pt x="224" y="79"/>
                  </a:cubicBezTo>
                  <a:cubicBezTo>
                    <a:pt x="224" y="63"/>
                    <a:pt x="207" y="46"/>
                    <a:pt x="207" y="30"/>
                  </a:cubicBezTo>
                  <a:cubicBezTo>
                    <a:pt x="191" y="30"/>
                    <a:pt x="191" y="13"/>
                    <a:pt x="174" y="13"/>
                  </a:cubicBezTo>
                  <a:cubicBezTo>
                    <a:pt x="166" y="5"/>
                    <a:pt x="152"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1" name="Google Shape;21631;p66"/>
            <p:cNvSpPr/>
            <p:nvPr/>
          </p:nvSpPr>
          <p:spPr>
            <a:xfrm>
              <a:off x="3882250" y="2686475"/>
              <a:ext cx="6025" cy="4350"/>
            </a:xfrm>
            <a:custGeom>
              <a:avLst/>
              <a:gdLst/>
              <a:ahLst/>
              <a:cxnLst/>
              <a:rect l="l" t="t" r="r" b="b"/>
              <a:pathLst>
                <a:path w="241" h="174" extrusionOk="0">
                  <a:moveTo>
                    <a:pt x="17" y="0"/>
                  </a:moveTo>
                  <a:lnTo>
                    <a:pt x="17" y="17"/>
                  </a:lnTo>
                  <a:cubicBezTo>
                    <a:pt x="1" y="54"/>
                    <a:pt x="1" y="87"/>
                    <a:pt x="17" y="120"/>
                  </a:cubicBezTo>
                  <a:cubicBezTo>
                    <a:pt x="34" y="140"/>
                    <a:pt x="67" y="157"/>
                    <a:pt x="83" y="173"/>
                  </a:cubicBezTo>
                  <a:cubicBezTo>
                    <a:pt x="121" y="173"/>
                    <a:pt x="154" y="157"/>
                    <a:pt x="170" y="140"/>
                  </a:cubicBezTo>
                  <a:cubicBezTo>
                    <a:pt x="207" y="120"/>
                    <a:pt x="224" y="87"/>
                    <a:pt x="224" y="54"/>
                  </a:cubicBezTo>
                  <a:lnTo>
                    <a:pt x="240" y="37"/>
                  </a:lnTo>
                  <a:cubicBezTo>
                    <a:pt x="154" y="17"/>
                    <a:pt x="83" y="0"/>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2" name="Google Shape;21632;p66"/>
            <p:cNvSpPr/>
            <p:nvPr/>
          </p:nvSpPr>
          <p:spPr>
            <a:xfrm>
              <a:off x="4223225" y="2742750"/>
              <a:ext cx="5600" cy="6525"/>
            </a:xfrm>
            <a:custGeom>
              <a:avLst/>
              <a:gdLst/>
              <a:ahLst/>
              <a:cxnLst/>
              <a:rect l="l" t="t" r="r" b="b"/>
              <a:pathLst>
                <a:path w="224" h="261" extrusionOk="0">
                  <a:moveTo>
                    <a:pt x="137" y="0"/>
                  </a:moveTo>
                  <a:cubicBezTo>
                    <a:pt x="120" y="0"/>
                    <a:pt x="87" y="0"/>
                    <a:pt x="50" y="17"/>
                  </a:cubicBezTo>
                  <a:cubicBezTo>
                    <a:pt x="34" y="33"/>
                    <a:pt x="17" y="71"/>
                    <a:pt x="1" y="103"/>
                  </a:cubicBezTo>
                  <a:cubicBezTo>
                    <a:pt x="1" y="136"/>
                    <a:pt x="1" y="174"/>
                    <a:pt x="17" y="207"/>
                  </a:cubicBezTo>
                  <a:cubicBezTo>
                    <a:pt x="34" y="223"/>
                    <a:pt x="50" y="240"/>
                    <a:pt x="87" y="260"/>
                  </a:cubicBezTo>
                  <a:cubicBezTo>
                    <a:pt x="153" y="260"/>
                    <a:pt x="207" y="207"/>
                    <a:pt x="223" y="136"/>
                  </a:cubicBezTo>
                  <a:cubicBezTo>
                    <a:pt x="223" y="103"/>
                    <a:pt x="223" y="71"/>
                    <a:pt x="207" y="54"/>
                  </a:cubicBezTo>
                  <a:cubicBezTo>
                    <a:pt x="207" y="33"/>
                    <a:pt x="207" y="33"/>
                    <a:pt x="190" y="17"/>
                  </a:cubicBezTo>
                  <a:cubicBezTo>
                    <a:pt x="174"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3" name="Google Shape;21633;p66"/>
            <p:cNvSpPr/>
            <p:nvPr/>
          </p:nvSpPr>
          <p:spPr>
            <a:xfrm>
              <a:off x="4221475" y="2787075"/>
              <a:ext cx="6100" cy="6400"/>
            </a:xfrm>
            <a:custGeom>
              <a:avLst/>
              <a:gdLst/>
              <a:ahLst/>
              <a:cxnLst/>
              <a:rect l="l" t="t" r="r" b="b"/>
              <a:pathLst>
                <a:path w="244" h="256" extrusionOk="0">
                  <a:moveTo>
                    <a:pt x="132" y="0"/>
                  </a:moveTo>
                  <a:cubicBezTo>
                    <a:pt x="101" y="0"/>
                    <a:pt x="66" y="19"/>
                    <a:pt x="38" y="50"/>
                  </a:cubicBezTo>
                  <a:cubicBezTo>
                    <a:pt x="0" y="99"/>
                    <a:pt x="0" y="186"/>
                    <a:pt x="38" y="219"/>
                  </a:cubicBezTo>
                  <a:cubicBezTo>
                    <a:pt x="54" y="239"/>
                    <a:pt x="71" y="239"/>
                    <a:pt x="87" y="256"/>
                  </a:cubicBezTo>
                  <a:cubicBezTo>
                    <a:pt x="120" y="256"/>
                    <a:pt x="174" y="239"/>
                    <a:pt x="190" y="202"/>
                  </a:cubicBezTo>
                  <a:cubicBezTo>
                    <a:pt x="223" y="169"/>
                    <a:pt x="244" y="116"/>
                    <a:pt x="223" y="66"/>
                  </a:cubicBezTo>
                  <a:cubicBezTo>
                    <a:pt x="223" y="50"/>
                    <a:pt x="207"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4" name="Google Shape;21634;p66"/>
            <p:cNvSpPr/>
            <p:nvPr/>
          </p:nvSpPr>
          <p:spPr>
            <a:xfrm>
              <a:off x="4215900" y="2835425"/>
              <a:ext cx="6525" cy="6600"/>
            </a:xfrm>
            <a:custGeom>
              <a:avLst/>
              <a:gdLst/>
              <a:ahLst/>
              <a:cxnLst/>
              <a:rect l="l" t="t" r="r" b="b"/>
              <a:pathLst>
                <a:path w="261" h="264" extrusionOk="0">
                  <a:moveTo>
                    <a:pt x="136" y="1"/>
                  </a:moveTo>
                  <a:cubicBezTo>
                    <a:pt x="86" y="1"/>
                    <a:pt x="32" y="46"/>
                    <a:pt x="17" y="107"/>
                  </a:cubicBezTo>
                  <a:cubicBezTo>
                    <a:pt x="1" y="177"/>
                    <a:pt x="54" y="243"/>
                    <a:pt x="104" y="264"/>
                  </a:cubicBezTo>
                  <a:cubicBezTo>
                    <a:pt x="137" y="264"/>
                    <a:pt x="174" y="243"/>
                    <a:pt x="190" y="227"/>
                  </a:cubicBezTo>
                  <a:cubicBezTo>
                    <a:pt x="223" y="210"/>
                    <a:pt x="240" y="177"/>
                    <a:pt x="240" y="140"/>
                  </a:cubicBezTo>
                  <a:cubicBezTo>
                    <a:pt x="261" y="107"/>
                    <a:pt x="240" y="74"/>
                    <a:pt x="223" y="58"/>
                  </a:cubicBezTo>
                  <a:cubicBezTo>
                    <a:pt x="223" y="37"/>
                    <a:pt x="223" y="37"/>
                    <a:pt x="207" y="21"/>
                  </a:cubicBezTo>
                  <a:cubicBezTo>
                    <a:pt x="207" y="21"/>
                    <a:pt x="190" y="4"/>
                    <a:pt x="157" y="4"/>
                  </a:cubicBezTo>
                  <a:cubicBezTo>
                    <a:pt x="150" y="2"/>
                    <a:pt x="14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5" name="Google Shape;21635;p66"/>
            <p:cNvSpPr/>
            <p:nvPr/>
          </p:nvSpPr>
          <p:spPr>
            <a:xfrm>
              <a:off x="4221050" y="2729050"/>
              <a:ext cx="2200" cy="3000"/>
            </a:xfrm>
            <a:custGeom>
              <a:avLst/>
              <a:gdLst/>
              <a:ahLst/>
              <a:cxnLst/>
              <a:rect l="l" t="t" r="r" b="b"/>
              <a:pathLst>
                <a:path w="88" h="120" extrusionOk="0">
                  <a:moveTo>
                    <a:pt x="1" y="0"/>
                  </a:moveTo>
                  <a:cubicBezTo>
                    <a:pt x="1" y="17"/>
                    <a:pt x="17" y="50"/>
                    <a:pt x="17" y="66"/>
                  </a:cubicBezTo>
                  <a:cubicBezTo>
                    <a:pt x="34" y="87"/>
                    <a:pt x="55" y="103"/>
                    <a:pt x="88" y="120"/>
                  </a:cubicBezTo>
                  <a:cubicBezTo>
                    <a:pt x="88" y="103"/>
                    <a:pt x="88" y="103"/>
                    <a:pt x="71" y="87"/>
                  </a:cubicBezTo>
                  <a:cubicBezTo>
                    <a:pt x="55" y="66"/>
                    <a:pt x="34"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6" name="Google Shape;21636;p66"/>
            <p:cNvSpPr/>
            <p:nvPr/>
          </p:nvSpPr>
          <p:spPr>
            <a:xfrm>
              <a:off x="4166525" y="2691625"/>
              <a:ext cx="3450" cy="950"/>
            </a:xfrm>
            <a:custGeom>
              <a:avLst/>
              <a:gdLst/>
              <a:ahLst/>
              <a:cxnLst/>
              <a:rect l="l" t="t" r="r" b="b"/>
              <a:pathLst>
                <a:path w="138" h="38" extrusionOk="0">
                  <a:moveTo>
                    <a:pt x="1" y="0"/>
                  </a:moveTo>
                  <a:cubicBezTo>
                    <a:pt x="17" y="17"/>
                    <a:pt x="50" y="38"/>
                    <a:pt x="71" y="38"/>
                  </a:cubicBezTo>
                  <a:cubicBezTo>
                    <a:pt x="88" y="38"/>
                    <a:pt x="121" y="38"/>
                    <a:pt x="137" y="17"/>
                  </a:cubicBezTo>
                  <a:cubicBezTo>
                    <a:pt x="104" y="17"/>
                    <a:pt x="50"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7" name="Google Shape;21637;p66"/>
            <p:cNvSpPr/>
            <p:nvPr/>
          </p:nvSpPr>
          <p:spPr>
            <a:xfrm>
              <a:off x="3916175" y="2706250"/>
              <a:ext cx="5175" cy="5600"/>
            </a:xfrm>
            <a:custGeom>
              <a:avLst/>
              <a:gdLst/>
              <a:ahLst/>
              <a:cxnLst/>
              <a:rect l="l" t="t" r="r" b="b"/>
              <a:pathLst>
                <a:path w="207" h="224" extrusionOk="0">
                  <a:moveTo>
                    <a:pt x="50" y="1"/>
                  </a:moveTo>
                  <a:cubicBezTo>
                    <a:pt x="33" y="34"/>
                    <a:pt x="17" y="50"/>
                    <a:pt x="0" y="87"/>
                  </a:cubicBezTo>
                  <a:cubicBezTo>
                    <a:pt x="0" y="120"/>
                    <a:pt x="0" y="153"/>
                    <a:pt x="17" y="174"/>
                  </a:cubicBezTo>
                  <a:cubicBezTo>
                    <a:pt x="33" y="207"/>
                    <a:pt x="50" y="224"/>
                    <a:pt x="87" y="224"/>
                  </a:cubicBezTo>
                  <a:cubicBezTo>
                    <a:pt x="120" y="224"/>
                    <a:pt x="153" y="224"/>
                    <a:pt x="169" y="207"/>
                  </a:cubicBezTo>
                  <a:cubicBezTo>
                    <a:pt x="190" y="191"/>
                    <a:pt x="190" y="191"/>
                    <a:pt x="207" y="174"/>
                  </a:cubicBezTo>
                  <a:cubicBezTo>
                    <a:pt x="153" y="120"/>
                    <a:pt x="103" y="7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8" name="Google Shape;21638;p66"/>
            <p:cNvSpPr/>
            <p:nvPr/>
          </p:nvSpPr>
          <p:spPr>
            <a:xfrm>
              <a:off x="3904525" y="2717500"/>
              <a:ext cx="6100" cy="6300"/>
            </a:xfrm>
            <a:custGeom>
              <a:avLst/>
              <a:gdLst/>
              <a:ahLst/>
              <a:cxnLst/>
              <a:rect l="l" t="t" r="r" b="b"/>
              <a:pathLst>
                <a:path w="244" h="252" extrusionOk="0">
                  <a:moveTo>
                    <a:pt x="137" y="0"/>
                  </a:moveTo>
                  <a:cubicBezTo>
                    <a:pt x="121" y="0"/>
                    <a:pt x="104" y="4"/>
                    <a:pt x="87" y="13"/>
                  </a:cubicBezTo>
                  <a:cubicBezTo>
                    <a:pt x="38" y="33"/>
                    <a:pt x="1" y="99"/>
                    <a:pt x="17" y="169"/>
                  </a:cubicBezTo>
                  <a:cubicBezTo>
                    <a:pt x="17" y="202"/>
                    <a:pt x="38" y="239"/>
                    <a:pt x="71" y="239"/>
                  </a:cubicBezTo>
                  <a:cubicBezTo>
                    <a:pt x="79" y="248"/>
                    <a:pt x="91" y="252"/>
                    <a:pt x="106" y="252"/>
                  </a:cubicBezTo>
                  <a:cubicBezTo>
                    <a:pt x="121" y="252"/>
                    <a:pt x="139" y="248"/>
                    <a:pt x="157" y="239"/>
                  </a:cubicBezTo>
                  <a:cubicBezTo>
                    <a:pt x="190" y="239"/>
                    <a:pt x="207" y="202"/>
                    <a:pt x="223" y="169"/>
                  </a:cubicBezTo>
                  <a:cubicBezTo>
                    <a:pt x="244" y="153"/>
                    <a:pt x="244" y="116"/>
                    <a:pt x="244" y="83"/>
                  </a:cubicBezTo>
                  <a:cubicBezTo>
                    <a:pt x="223" y="50"/>
                    <a:pt x="223" y="33"/>
                    <a:pt x="207" y="33"/>
                  </a:cubicBezTo>
                  <a:cubicBezTo>
                    <a:pt x="190" y="13"/>
                    <a:pt x="190" y="13"/>
                    <a:pt x="174" y="13"/>
                  </a:cubicBezTo>
                  <a:cubicBezTo>
                    <a:pt x="165" y="4"/>
                    <a:pt x="152"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9" name="Google Shape;21639;p66"/>
            <p:cNvSpPr/>
            <p:nvPr/>
          </p:nvSpPr>
          <p:spPr>
            <a:xfrm>
              <a:off x="3866800" y="2788400"/>
              <a:ext cx="6000" cy="6625"/>
            </a:xfrm>
            <a:custGeom>
              <a:avLst/>
              <a:gdLst/>
              <a:ahLst/>
              <a:cxnLst/>
              <a:rect l="l" t="t" r="r" b="b"/>
              <a:pathLst>
                <a:path w="240" h="265" extrusionOk="0">
                  <a:moveTo>
                    <a:pt x="134" y="1"/>
                  </a:moveTo>
                  <a:cubicBezTo>
                    <a:pt x="119" y="1"/>
                    <a:pt x="102" y="5"/>
                    <a:pt x="83" y="13"/>
                  </a:cubicBezTo>
                  <a:cubicBezTo>
                    <a:pt x="34" y="46"/>
                    <a:pt x="1" y="116"/>
                    <a:pt x="17" y="186"/>
                  </a:cubicBezTo>
                  <a:cubicBezTo>
                    <a:pt x="17" y="219"/>
                    <a:pt x="34" y="236"/>
                    <a:pt x="67" y="252"/>
                  </a:cubicBezTo>
                  <a:cubicBezTo>
                    <a:pt x="75" y="261"/>
                    <a:pt x="88" y="265"/>
                    <a:pt x="104" y="265"/>
                  </a:cubicBezTo>
                  <a:cubicBezTo>
                    <a:pt x="119" y="265"/>
                    <a:pt x="137" y="261"/>
                    <a:pt x="153" y="252"/>
                  </a:cubicBezTo>
                  <a:cubicBezTo>
                    <a:pt x="207" y="219"/>
                    <a:pt x="240" y="149"/>
                    <a:pt x="223" y="83"/>
                  </a:cubicBezTo>
                  <a:cubicBezTo>
                    <a:pt x="223" y="63"/>
                    <a:pt x="207" y="46"/>
                    <a:pt x="207" y="30"/>
                  </a:cubicBezTo>
                  <a:cubicBezTo>
                    <a:pt x="186" y="30"/>
                    <a:pt x="186" y="13"/>
                    <a:pt x="170" y="13"/>
                  </a:cubicBezTo>
                  <a:cubicBezTo>
                    <a:pt x="161" y="5"/>
                    <a:pt x="14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0" name="Google Shape;21640;p66"/>
            <p:cNvSpPr/>
            <p:nvPr/>
          </p:nvSpPr>
          <p:spPr>
            <a:xfrm>
              <a:off x="3911425" y="2751825"/>
              <a:ext cx="6000" cy="6400"/>
            </a:xfrm>
            <a:custGeom>
              <a:avLst/>
              <a:gdLst/>
              <a:ahLst/>
              <a:cxnLst/>
              <a:rect l="l" t="t" r="r" b="b"/>
              <a:pathLst>
                <a:path w="240" h="256" extrusionOk="0">
                  <a:moveTo>
                    <a:pt x="120" y="0"/>
                  </a:moveTo>
                  <a:cubicBezTo>
                    <a:pt x="71" y="0"/>
                    <a:pt x="34" y="50"/>
                    <a:pt x="17" y="103"/>
                  </a:cubicBezTo>
                  <a:cubicBezTo>
                    <a:pt x="1" y="136"/>
                    <a:pt x="17" y="169"/>
                    <a:pt x="34" y="206"/>
                  </a:cubicBezTo>
                  <a:cubicBezTo>
                    <a:pt x="34" y="223"/>
                    <a:pt x="71" y="256"/>
                    <a:pt x="104" y="256"/>
                  </a:cubicBezTo>
                  <a:cubicBezTo>
                    <a:pt x="153" y="256"/>
                    <a:pt x="223" y="223"/>
                    <a:pt x="240" y="153"/>
                  </a:cubicBezTo>
                  <a:lnTo>
                    <a:pt x="240" y="120"/>
                  </a:lnTo>
                  <a:cubicBezTo>
                    <a:pt x="240" y="83"/>
                    <a:pt x="223" y="50"/>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1" name="Google Shape;21641;p66"/>
            <p:cNvSpPr/>
            <p:nvPr/>
          </p:nvSpPr>
          <p:spPr>
            <a:xfrm>
              <a:off x="4201275" y="2708825"/>
              <a:ext cx="5175" cy="5200"/>
            </a:xfrm>
            <a:custGeom>
              <a:avLst/>
              <a:gdLst/>
              <a:ahLst/>
              <a:cxnLst/>
              <a:rect l="l" t="t" r="r" b="b"/>
              <a:pathLst>
                <a:path w="207" h="208" extrusionOk="0">
                  <a:moveTo>
                    <a:pt x="37" y="1"/>
                  </a:moveTo>
                  <a:cubicBezTo>
                    <a:pt x="37" y="17"/>
                    <a:pt x="21" y="34"/>
                    <a:pt x="21" y="71"/>
                  </a:cubicBezTo>
                  <a:cubicBezTo>
                    <a:pt x="0" y="88"/>
                    <a:pt x="0" y="121"/>
                    <a:pt x="21" y="154"/>
                  </a:cubicBezTo>
                  <a:cubicBezTo>
                    <a:pt x="37" y="191"/>
                    <a:pt x="70" y="207"/>
                    <a:pt x="87" y="207"/>
                  </a:cubicBezTo>
                  <a:cubicBezTo>
                    <a:pt x="141" y="207"/>
                    <a:pt x="174" y="191"/>
                    <a:pt x="207" y="154"/>
                  </a:cubicBezTo>
                  <a:cubicBezTo>
                    <a:pt x="157" y="104"/>
                    <a:pt x="103" y="50"/>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2" name="Google Shape;21642;p66"/>
            <p:cNvSpPr/>
            <p:nvPr/>
          </p:nvSpPr>
          <p:spPr>
            <a:xfrm>
              <a:off x="4155825" y="2700700"/>
              <a:ext cx="5575" cy="6500"/>
            </a:xfrm>
            <a:custGeom>
              <a:avLst/>
              <a:gdLst/>
              <a:ahLst/>
              <a:cxnLst/>
              <a:rect l="l" t="t" r="r" b="b"/>
              <a:pathLst>
                <a:path w="223" h="260" extrusionOk="0">
                  <a:moveTo>
                    <a:pt x="120" y="0"/>
                  </a:moveTo>
                  <a:cubicBezTo>
                    <a:pt x="66" y="17"/>
                    <a:pt x="17" y="50"/>
                    <a:pt x="0" y="120"/>
                  </a:cubicBezTo>
                  <a:cubicBezTo>
                    <a:pt x="0" y="153"/>
                    <a:pt x="0" y="190"/>
                    <a:pt x="17" y="206"/>
                  </a:cubicBezTo>
                  <a:cubicBezTo>
                    <a:pt x="33" y="239"/>
                    <a:pt x="50" y="256"/>
                    <a:pt x="87" y="256"/>
                  </a:cubicBezTo>
                  <a:cubicBezTo>
                    <a:pt x="93" y="258"/>
                    <a:pt x="100" y="259"/>
                    <a:pt x="107" y="259"/>
                  </a:cubicBezTo>
                  <a:cubicBezTo>
                    <a:pt x="154" y="259"/>
                    <a:pt x="208" y="214"/>
                    <a:pt x="223" y="153"/>
                  </a:cubicBezTo>
                  <a:lnTo>
                    <a:pt x="223" y="120"/>
                  </a:lnTo>
                  <a:cubicBezTo>
                    <a:pt x="223" y="87"/>
                    <a:pt x="206" y="50"/>
                    <a:pt x="190" y="33"/>
                  </a:cubicBezTo>
                  <a:cubicBezTo>
                    <a:pt x="169" y="17"/>
                    <a:pt x="153" y="17"/>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3" name="Google Shape;21643;p66"/>
            <p:cNvSpPr/>
            <p:nvPr/>
          </p:nvSpPr>
          <p:spPr>
            <a:xfrm>
              <a:off x="4127475" y="2695550"/>
              <a:ext cx="5600" cy="4650"/>
            </a:xfrm>
            <a:custGeom>
              <a:avLst/>
              <a:gdLst/>
              <a:ahLst/>
              <a:cxnLst/>
              <a:rect l="l" t="t" r="r" b="b"/>
              <a:pathLst>
                <a:path w="224" h="186" extrusionOk="0">
                  <a:moveTo>
                    <a:pt x="207" y="0"/>
                  </a:moveTo>
                  <a:lnTo>
                    <a:pt x="207" y="0"/>
                  </a:lnTo>
                  <a:cubicBezTo>
                    <a:pt x="136" y="33"/>
                    <a:pt x="66" y="50"/>
                    <a:pt x="0" y="87"/>
                  </a:cubicBezTo>
                  <a:cubicBezTo>
                    <a:pt x="0" y="103"/>
                    <a:pt x="0" y="136"/>
                    <a:pt x="17" y="153"/>
                  </a:cubicBezTo>
                  <a:cubicBezTo>
                    <a:pt x="38" y="175"/>
                    <a:pt x="63" y="186"/>
                    <a:pt x="88" y="186"/>
                  </a:cubicBezTo>
                  <a:cubicBezTo>
                    <a:pt x="123" y="186"/>
                    <a:pt x="159" y="167"/>
                    <a:pt x="190" y="136"/>
                  </a:cubicBezTo>
                  <a:cubicBezTo>
                    <a:pt x="223" y="103"/>
                    <a:pt x="223" y="5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4" name="Google Shape;21644;p66"/>
            <p:cNvSpPr/>
            <p:nvPr/>
          </p:nvSpPr>
          <p:spPr>
            <a:xfrm>
              <a:off x="3907100" y="2733775"/>
              <a:ext cx="6100" cy="6500"/>
            </a:xfrm>
            <a:custGeom>
              <a:avLst/>
              <a:gdLst/>
              <a:ahLst/>
              <a:cxnLst/>
              <a:rect l="l" t="t" r="r" b="b"/>
              <a:pathLst>
                <a:path w="244" h="260" extrusionOk="0">
                  <a:moveTo>
                    <a:pt x="157" y="1"/>
                  </a:moveTo>
                  <a:cubicBezTo>
                    <a:pt x="87" y="1"/>
                    <a:pt x="38" y="34"/>
                    <a:pt x="17" y="104"/>
                  </a:cubicBezTo>
                  <a:cubicBezTo>
                    <a:pt x="1" y="137"/>
                    <a:pt x="17" y="170"/>
                    <a:pt x="17" y="207"/>
                  </a:cubicBezTo>
                  <a:cubicBezTo>
                    <a:pt x="38" y="240"/>
                    <a:pt x="71" y="256"/>
                    <a:pt x="87" y="256"/>
                  </a:cubicBezTo>
                  <a:cubicBezTo>
                    <a:pt x="96" y="259"/>
                    <a:pt x="105" y="260"/>
                    <a:pt x="114" y="260"/>
                  </a:cubicBezTo>
                  <a:cubicBezTo>
                    <a:pt x="173" y="260"/>
                    <a:pt x="223" y="214"/>
                    <a:pt x="223" y="153"/>
                  </a:cubicBezTo>
                  <a:cubicBezTo>
                    <a:pt x="244" y="120"/>
                    <a:pt x="244" y="83"/>
                    <a:pt x="223" y="50"/>
                  </a:cubicBezTo>
                  <a:cubicBezTo>
                    <a:pt x="207" y="50"/>
                    <a:pt x="207" y="34"/>
                    <a:pt x="207" y="34"/>
                  </a:cubicBezTo>
                  <a:cubicBezTo>
                    <a:pt x="190" y="17"/>
                    <a:pt x="174"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5" name="Google Shape;21645;p66"/>
            <p:cNvSpPr/>
            <p:nvPr/>
          </p:nvSpPr>
          <p:spPr>
            <a:xfrm>
              <a:off x="3877525" y="2727800"/>
              <a:ext cx="6000" cy="6725"/>
            </a:xfrm>
            <a:custGeom>
              <a:avLst/>
              <a:gdLst/>
              <a:ahLst/>
              <a:cxnLst/>
              <a:rect l="l" t="t" r="r" b="b"/>
              <a:pathLst>
                <a:path w="240" h="269" extrusionOk="0">
                  <a:moveTo>
                    <a:pt x="139" y="1"/>
                  </a:moveTo>
                  <a:cubicBezTo>
                    <a:pt x="124" y="1"/>
                    <a:pt x="112" y="5"/>
                    <a:pt x="103" y="13"/>
                  </a:cubicBezTo>
                  <a:cubicBezTo>
                    <a:pt x="33" y="50"/>
                    <a:pt x="0" y="116"/>
                    <a:pt x="17" y="186"/>
                  </a:cubicBezTo>
                  <a:cubicBezTo>
                    <a:pt x="33" y="219"/>
                    <a:pt x="50" y="240"/>
                    <a:pt x="66" y="256"/>
                  </a:cubicBezTo>
                  <a:cubicBezTo>
                    <a:pt x="85" y="264"/>
                    <a:pt x="98" y="269"/>
                    <a:pt x="111" y="269"/>
                  </a:cubicBezTo>
                  <a:cubicBezTo>
                    <a:pt x="124" y="269"/>
                    <a:pt x="136" y="264"/>
                    <a:pt x="153" y="256"/>
                  </a:cubicBezTo>
                  <a:cubicBezTo>
                    <a:pt x="190" y="240"/>
                    <a:pt x="206" y="219"/>
                    <a:pt x="223" y="186"/>
                  </a:cubicBezTo>
                  <a:cubicBezTo>
                    <a:pt x="239" y="153"/>
                    <a:pt x="239" y="116"/>
                    <a:pt x="239" y="83"/>
                  </a:cubicBezTo>
                  <a:cubicBezTo>
                    <a:pt x="223" y="67"/>
                    <a:pt x="223" y="50"/>
                    <a:pt x="206" y="34"/>
                  </a:cubicBezTo>
                  <a:lnTo>
                    <a:pt x="190" y="13"/>
                  </a:lnTo>
                  <a:cubicBezTo>
                    <a:pt x="171" y="5"/>
                    <a:pt x="154"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6" name="Google Shape;21646;p66"/>
            <p:cNvSpPr/>
            <p:nvPr/>
          </p:nvSpPr>
          <p:spPr>
            <a:xfrm>
              <a:off x="3900300" y="2701925"/>
              <a:ext cx="6000" cy="6600"/>
            </a:xfrm>
            <a:custGeom>
              <a:avLst/>
              <a:gdLst/>
              <a:ahLst/>
              <a:cxnLst/>
              <a:rect l="l" t="t" r="r" b="b"/>
              <a:pathLst>
                <a:path w="240" h="264" extrusionOk="0">
                  <a:moveTo>
                    <a:pt x="137" y="1"/>
                  </a:moveTo>
                  <a:cubicBezTo>
                    <a:pt x="83" y="1"/>
                    <a:pt x="17" y="54"/>
                    <a:pt x="0" y="120"/>
                  </a:cubicBezTo>
                  <a:cubicBezTo>
                    <a:pt x="0" y="157"/>
                    <a:pt x="0" y="190"/>
                    <a:pt x="17" y="207"/>
                  </a:cubicBezTo>
                  <a:cubicBezTo>
                    <a:pt x="33" y="244"/>
                    <a:pt x="50" y="260"/>
                    <a:pt x="83" y="260"/>
                  </a:cubicBezTo>
                  <a:cubicBezTo>
                    <a:pt x="90" y="263"/>
                    <a:pt x="97" y="264"/>
                    <a:pt x="104" y="264"/>
                  </a:cubicBezTo>
                  <a:cubicBezTo>
                    <a:pt x="153" y="264"/>
                    <a:pt x="209" y="215"/>
                    <a:pt x="223" y="157"/>
                  </a:cubicBezTo>
                  <a:cubicBezTo>
                    <a:pt x="240" y="104"/>
                    <a:pt x="223" y="71"/>
                    <a:pt x="186" y="38"/>
                  </a:cubicBezTo>
                  <a:cubicBezTo>
                    <a:pt x="170" y="17"/>
                    <a:pt x="153" y="17"/>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7" name="Google Shape;21647;p66"/>
            <p:cNvSpPr/>
            <p:nvPr/>
          </p:nvSpPr>
          <p:spPr>
            <a:xfrm>
              <a:off x="3870625" y="2756775"/>
              <a:ext cx="6000" cy="6525"/>
            </a:xfrm>
            <a:custGeom>
              <a:avLst/>
              <a:gdLst/>
              <a:ahLst/>
              <a:cxnLst/>
              <a:rect l="l" t="t" r="r" b="b"/>
              <a:pathLst>
                <a:path w="240" h="261" extrusionOk="0">
                  <a:moveTo>
                    <a:pt x="136" y="0"/>
                  </a:moveTo>
                  <a:cubicBezTo>
                    <a:pt x="101" y="0"/>
                    <a:pt x="64" y="17"/>
                    <a:pt x="33" y="58"/>
                  </a:cubicBezTo>
                  <a:cubicBezTo>
                    <a:pt x="0" y="111"/>
                    <a:pt x="0" y="194"/>
                    <a:pt x="33" y="231"/>
                  </a:cubicBezTo>
                  <a:cubicBezTo>
                    <a:pt x="56" y="252"/>
                    <a:pt x="81" y="261"/>
                    <a:pt x="106" y="261"/>
                  </a:cubicBezTo>
                  <a:cubicBezTo>
                    <a:pt x="142" y="261"/>
                    <a:pt x="177" y="243"/>
                    <a:pt x="206" y="215"/>
                  </a:cubicBezTo>
                  <a:cubicBezTo>
                    <a:pt x="239" y="161"/>
                    <a:pt x="239" y="74"/>
                    <a:pt x="206" y="25"/>
                  </a:cubicBezTo>
                  <a:cubicBezTo>
                    <a:pt x="185" y="9"/>
                    <a:pt x="161"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8" name="Google Shape;21648;p66"/>
            <p:cNvSpPr/>
            <p:nvPr/>
          </p:nvSpPr>
          <p:spPr>
            <a:xfrm>
              <a:off x="3875775" y="2711075"/>
              <a:ext cx="6000" cy="6525"/>
            </a:xfrm>
            <a:custGeom>
              <a:avLst/>
              <a:gdLst/>
              <a:ahLst/>
              <a:cxnLst/>
              <a:rect l="l" t="t" r="r" b="b"/>
              <a:pathLst>
                <a:path w="240" h="261" extrusionOk="0">
                  <a:moveTo>
                    <a:pt x="133" y="1"/>
                  </a:moveTo>
                  <a:cubicBezTo>
                    <a:pt x="101" y="1"/>
                    <a:pt x="64" y="18"/>
                    <a:pt x="33" y="47"/>
                  </a:cubicBezTo>
                  <a:cubicBezTo>
                    <a:pt x="17" y="64"/>
                    <a:pt x="17" y="84"/>
                    <a:pt x="0" y="101"/>
                  </a:cubicBezTo>
                  <a:cubicBezTo>
                    <a:pt x="0" y="150"/>
                    <a:pt x="0" y="204"/>
                    <a:pt x="33" y="237"/>
                  </a:cubicBezTo>
                  <a:cubicBezTo>
                    <a:pt x="59" y="248"/>
                    <a:pt x="92" y="260"/>
                    <a:pt x="122" y="260"/>
                  </a:cubicBezTo>
                  <a:cubicBezTo>
                    <a:pt x="134" y="260"/>
                    <a:pt x="146" y="258"/>
                    <a:pt x="157" y="253"/>
                  </a:cubicBezTo>
                  <a:cubicBezTo>
                    <a:pt x="173" y="237"/>
                    <a:pt x="190" y="220"/>
                    <a:pt x="190" y="204"/>
                  </a:cubicBezTo>
                  <a:cubicBezTo>
                    <a:pt x="239" y="150"/>
                    <a:pt x="239" y="84"/>
                    <a:pt x="190" y="31"/>
                  </a:cubicBezTo>
                  <a:cubicBezTo>
                    <a:pt x="176" y="10"/>
                    <a:pt x="156"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9" name="Google Shape;21649;p66"/>
            <p:cNvSpPr/>
            <p:nvPr/>
          </p:nvSpPr>
          <p:spPr>
            <a:xfrm>
              <a:off x="3896800" y="2746775"/>
              <a:ext cx="6525" cy="6625"/>
            </a:xfrm>
            <a:custGeom>
              <a:avLst/>
              <a:gdLst/>
              <a:ahLst/>
              <a:cxnLst/>
              <a:rect l="l" t="t" r="r" b="b"/>
              <a:pathLst>
                <a:path w="261" h="265" extrusionOk="0">
                  <a:moveTo>
                    <a:pt x="140" y="0"/>
                  </a:moveTo>
                  <a:cubicBezTo>
                    <a:pt x="125" y="0"/>
                    <a:pt x="112" y="4"/>
                    <a:pt x="103" y="13"/>
                  </a:cubicBezTo>
                  <a:cubicBezTo>
                    <a:pt x="37" y="29"/>
                    <a:pt x="0" y="116"/>
                    <a:pt x="17" y="182"/>
                  </a:cubicBezTo>
                  <a:cubicBezTo>
                    <a:pt x="17" y="202"/>
                    <a:pt x="54" y="235"/>
                    <a:pt x="70" y="252"/>
                  </a:cubicBezTo>
                  <a:cubicBezTo>
                    <a:pt x="87" y="260"/>
                    <a:pt x="99" y="264"/>
                    <a:pt x="112" y="264"/>
                  </a:cubicBezTo>
                  <a:cubicBezTo>
                    <a:pt x="125" y="264"/>
                    <a:pt x="138" y="260"/>
                    <a:pt x="157" y="252"/>
                  </a:cubicBezTo>
                  <a:cubicBezTo>
                    <a:pt x="223" y="219"/>
                    <a:pt x="260" y="149"/>
                    <a:pt x="244" y="79"/>
                  </a:cubicBezTo>
                  <a:cubicBezTo>
                    <a:pt x="223" y="62"/>
                    <a:pt x="223" y="46"/>
                    <a:pt x="206" y="29"/>
                  </a:cubicBezTo>
                  <a:lnTo>
                    <a:pt x="190" y="13"/>
                  </a:lnTo>
                  <a:cubicBezTo>
                    <a:pt x="173" y="4"/>
                    <a:pt x="156"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0" name="Google Shape;21650;p66"/>
            <p:cNvSpPr/>
            <p:nvPr/>
          </p:nvSpPr>
          <p:spPr>
            <a:xfrm>
              <a:off x="3883075" y="2744750"/>
              <a:ext cx="6025" cy="6325"/>
            </a:xfrm>
            <a:custGeom>
              <a:avLst/>
              <a:gdLst/>
              <a:ahLst/>
              <a:cxnLst/>
              <a:rect l="l" t="t" r="r" b="b"/>
              <a:pathLst>
                <a:path w="241" h="253" extrusionOk="0">
                  <a:moveTo>
                    <a:pt x="127" y="1"/>
                  </a:moveTo>
                  <a:cubicBezTo>
                    <a:pt x="97" y="1"/>
                    <a:pt x="63" y="13"/>
                    <a:pt x="34" y="40"/>
                  </a:cubicBezTo>
                  <a:cubicBezTo>
                    <a:pt x="1" y="110"/>
                    <a:pt x="1" y="180"/>
                    <a:pt x="34" y="230"/>
                  </a:cubicBezTo>
                  <a:cubicBezTo>
                    <a:pt x="58" y="244"/>
                    <a:pt x="85" y="253"/>
                    <a:pt x="111" y="253"/>
                  </a:cubicBezTo>
                  <a:cubicBezTo>
                    <a:pt x="144" y="253"/>
                    <a:pt x="178" y="240"/>
                    <a:pt x="207" y="213"/>
                  </a:cubicBezTo>
                  <a:cubicBezTo>
                    <a:pt x="240" y="143"/>
                    <a:pt x="240" y="77"/>
                    <a:pt x="191" y="23"/>
                  </a:cubicBezTo>
                  <a:cubicBezTo>
                    <a:pt x="174" y="9"/>
                    <a:pt x="151"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1" name="Google Shape;21651;p66"/>
            <p:cNvSpPr/>
            <p:nvPr/>
          </p:nvSpPr>
          <p:spPr>
            <a:xfrm>
              <a:off x="3883500" y="2699225"/>
              <a:ext cx="6000" cy="6400"/>
            </a:xfrm>
            <a:custGeom>
              <a:avLst/>
              <a:gdLst/>
              <a:ahLst/>
              <a:cxnLst/>
              <a:rect l="l" t="t" r="r" b="b"/>
              <a:pathLst>
                <a:path w="240" h="256" extrusionOk="0">
                  <a:moveTo>
                    <a:pt x="138" y="1"/>
                  </a:moveTo>
                  <a:cubicBezTo>
                    <a:pt x="103" y="1"/>
                    <a:pt x="65" y="18"/>
                    <a:pt x="33" y="59"/>
                  </a:cubicBezTo>
                  <a:cubicBezTo>
                    <a:pt x="0" y="109"/>
                    <a:pt x="0" y="179"/>
                    <a:pt x="33" y="228"/>
                  </a:cubicBezTo>
                  <a:cubicBezTo>
                    <a:pt x="54" y="249"/>
                    <a:pt x="71" y="249"/>
                    <a:pt x="87" y="249"/>
                  </a:cubicBezTo>
                  <a:cubicBezTo>
                    <a:pt x="96" y="253"/>
                    <a:pt x="106" y="255"/>
                    <a:pt x="117" y="255"/>
                  </a:cubicBezTo>
                  <a:cubicBezTo>
                    <a:pt x="147" y="255"/>
                    <a:pt x="182" y="239"/>
                    <a:pt x="207" y="212"/>
                  </a:cubicBezTo>
                  <a:cubicBezTo>
                    <a:pt x="240" y="162"/>
                    <a:pt x="240" y="109"/>
                    <a:pt x="223" y="76"/>
                  </a:cubicBezTo>
                  <a:cubicBezTo>
                    <a:pt x="223" y="59"/>
                    <a:pt x="207" y="43"/>
                    <a:pt x="207" y="22"/>
                  </a:cubicBezTo>
                  <a:cubicBezTo>
                    <a:pt x="186" y="9"/>
                    <a:pt x="16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2" name="Google Shape;21652;p66"/>
            <p:cNvSpPr/>
            <p:nvPr/>
          </p:nvSpPr>
          <p:spPr>
            <a:xfrm>
              <a:off x="3862875" y="2725000"/>
              <a:ext cx="6025" cy="6400"/>
            </a:xfrm>
            <a:custGeom>
              <a:avLst/>
              <a:gdLst/>
              <a:ahLst/>
              <a:cxnLst/>
              <a:rect l="l" t="t" r="r" b="b"/>
              <a:pathLst>
                <a:path w="241" h="256" extrusionOk="0">
                  <a:moveTo>
                    <a:pt x="140" y="1"/>
                  </a:moveTo>
                  <a:cubicBezTo>
                    <a:pt x="107" y="1"/>
                    <a:pt x="74" y="17"/>
                    <a:pt x="54" y="59"/>
                  </a:cubicBezTo>
                  <a:cubicBezTo>
                    <a:pt x="1" y="108"/>
                    <a:pt x="1" y="179"/>
                    <a:pt x="54" y="228"/>
                  </a:cubicBezTo>
                  <a:cubicBezTo>
                    <a:pt x="71" y="249"/>
                    <a:pt x="71" y="249"/>
                    <a:pt x="87" y="249"/>
                  </a:cubicBezTo>
                  <a:cubicBezTo>
                    <a:pt x="100" y="253"/>
                    <a:pt x="113" y="255"/>
                    <a:pt x="124" y="255"/>
                  </a:cubicBezTo>
                  <a:cubicBezTo>
                    <a:pt x="156" y="255"/>
                    <a:pt x="183" y="239"/>
                    <a:pt x="207" y="212"/>
                  </a:cubicBezTo>
                  <a:cubicBezTo>
                    <a:pt x="240" y="179"/>
                    <a:pt x="240" y="125"/>
                    <a:pt x="240" y="75"/>
                  </a:cubicBezTo>
                  <a:cubicBezTo>
                    <a:pt x="224" y="59"/>
                    <a:pt x="224" y="43"/>
                    <a:pt x="207" y="22"/>
                  </a:cubicBezTo>
                  <a:cubicBezTo>
                    <a:pt x="187" y="8"/>
                    <a:pt x="16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3" name="Google Shape;21653;p66"/>
            <p:cNvSpPr/>
            <p:nvPr/>
          </p:nvSpPr>
          <p:spPr>
            <a:xfrm>
              <a:off x="4245075" y="2837750"/>
              <a:ext cx="6525" cy="6550"/>
            </a:xfrm>
            <a:custGeom>
              <a:avLst/>
              <a:gdLst/>
              <a:ahLst/>
              <a:cxnLst/>
              <a:rect l="l" t="t" r="r" b="b"/>
              <a:pathLst>
                <a:path w="261" h="262" extrusionOk="0">
                  <a:moveTo>
                    <a:pt x="150" y="1"/>
                  </a:moveTo>
                  <a:cubicBezTo>
                    <a:pt x="119" y="1"/>
                    <a:pt x="83" y="18"/>
                    <a:pt x="54" y="47"/>
                  </a:cubicBezTo>
                  <a:cubicBezTo>
                    <a:pt x="1" y="101"/>
                    <a:pt x="1" y="187"/>
                    <a:pt x="54" y="237"/>
                  </a:cubicBezTo>
                  <a:cubicBezTo>
                    <a:pt x="75" y="252"/>
                    <a:pt x="100" y="261"/>
                    <a:pt x="123" y="261"/>
                  </a:cubicBezTo>
                  <a:cubicBezTo>
                    <a:pt x="156" y="261"/>
                    <a:pt x="188" y="244"/>
                    <a:pt x="207" y="204"/>
                  </a:cubicBezTo>
                  <a:cubicBezTo>
                    <a:pt x="260" y="150"/>
                    <a:pt x="260" y="68"/>
                    <a:pt x="207" y="31"/>
                  </a:cubicBezTo>
                  <a:cubicBezTo>
                    <a:pt x="193" y="10"/>
                    <a:pt x="173"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4" name="Google Shape;21654;p66"/>
            <p:cNvSpPr/>
            <p:nvPr/>
          </p:nvSpPr>
          <p:spPr>
            <a:xfrm>
              <a:off x="4249000" y="2791525"/>
              <a:ext cx="6000" cy="6300"/>
            </a:xfrm>
            <a:custGeom>
              <a:avLst/>
              <a:gdLst/>
              <a:ahLst/>
              <a:cxnLst/>
              <a:rect l="l" t="t" r="r" b="b"/>
              <a:pathLst>
                <a:path w="240" h="252" extrusionOk="0">
                  <a:moveTo>
                    <a:pt x="116" y="0"/>
                  </a:moveTo>
                  <a:cubicBezTo>
                    <a:pt x="100" y="0"/>
                    <a:pt x="81" y="8"/>
                    <a:pt x="70" y="8"/>
                  </a:cubicBezTo>
                  <a:cubicBezTo>
                    <a:pt x="33" y="24"/>
                    <a:pt x="17" y="61"/>
                    <a:pt x="0" y="111"/>
                  </a:cubicBezTo>
                  <a:cubicBezTo>
                    <a:pt x="0" y="144"/>
                    <a:pt x="0" y="181"/>
                    <a:pt x="17" y="197"/>
                  </a:cubicBezTo>
                  <a:cubicBezTo>
                    <a:pt x="33" y="230"/>
                    <a:pt x="50" y="247"/>
                    <a:pt x="87" y="247"/>
                  </a:cubicBezTo>
                  <a:cubicBezTo>
                    <a:pt x="94" y="250"/>
                    <a:pt x="102" y="251"/>
                    <a:pt x="110" y="251"/>
                  </a:cubicBezTo>
                  <a:cubicBezTo>
                    <a:pt x="156" y="251"/>
                    <a:pt x="209" y="206"/>
                    <a:pt x="223" y="164"/>
                  </a:cubicBezTo>
                  <a:lnTo>
                    <a:pt x="223" y="144"/>
                  </a:lnTo>
                  <a:cubicBezTo>
                    <a:pt x="239" y="94"/>
                    <a:pt x="223" y="61"/>
                    <a:pt x="190" y="24"/>
                  </a:cubicBezTo>
                  <a:cubicBezTo>
                    <a:pt x="173" y="8"/>
                    <a:pt x="153" y="8"/>
                    <a:pt x="136" y="8"/>
                  </a:cubicBezTo>
                  <a:cubicBezTo>
                    <a:pt x="131" y="2"/>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5" name="Google Shape;21655;p66"/>
            <p:cNvSpPr/>
            <p:nvPr/>
          </p:nvSpPr>
          <p:spPr>
            <a:xfrm>
              <a:off x="4248175" y="2776650"/>
              <a:ext cx="6000" cy="6600"/>
            </a:xfrm>
            <a:custGeom>
              <a:avLst/>
              <a:gdLst/>
              <a:ahLst/>
              <a:cxnLst/>
              <a:rect l="l" t="t" r="r" b="b"/>
              <a:pathLst>
                <a:path w="240" h="264" extrusionOk="0">
                  <a:moveTo>
                    <a:pt x="136" y="1"/>
                  </a:moveTo>
                  <a:cubicBezTo>
                    <a:pt x="120" y="1"/>
                    <a:pt x="83" y="17"/>
                    <a:pt x="50" y="38"/>
                  </a:cubicBezTo>
                  <a:cubicBezTo>
                    <a:pt x="33" y="54"/>
                    <a:pt x="17" y="87"/>
                    <a:pt x="0" y="120"/>
                  </a:cubicBezTo>
                  <a:cubicBezTo>
                    <a:pt x="0" y="158"/>
                    <a:pt x="0" y="191"/>
                    <a:pt x="17" y="207"/>
                  </a:cubicBezTo>
                  <a:cubicBezTo>
                    <a:pt x="33" y="244"/>
                    <a:pt x="50" y="261"/>
                    <a:pt x="83" y="261"/>
                  </a:cubicBezTo>
                  <a:cubicBezTo>
                    <a:pt x="91" y="263"/>
                    <a:pt x="100" y="264"/>
                    <a:pt x="108" y="264"/>
                  </a:cubicBezTo>
                  <a:cubicBezTo>
                    <a:pt x="166" y="264"/>
                    <a:pt x="208" y="215"/>
                    <a:pt x="223" y="158"/>
                  </a:cubicBezTo>
                  <a:cubicBezTo>
                    <a:pt x="239" y="120"/>
                    <a:pt x="223" y="87"/>
                    <a:pt x="206" y="54"/>
                  </a:cubicBezTo>
                  <a:cubicBezTo>
                    <a:pt x="206" y="54"/>
                    <a:pt x="206" y="38"/>
                    <a:pt x="186" y="38"/>
                  </a:cubicBezTo>
                  <a:cubicBezTo>
                    <a:pt x="186" y="17"/>
                    <a:pt x="169" y="17"/>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6" name="Google Shape;21656;p66"/>
            <p:cNvSpPr/>
            <p:nvPr/>
          </p:nvSpPr>
          <p:spPr>
            <a:xfrm>
              <a:off x="4241675" y="2761200"/>
              <a:ext cx="5600" cy="6525"/>
            </a:xfrm>
            <a:custGeom>
              <a:avLst/>
              <a:gdLst/>
              <a:ahLst/>
              <a:cxnLst/>
              <a:rect l="l" t="t" r="r" b="b"/>
              <a:pathLst>
                <a:path w="224" h="261" extrusionOk="0">
                  <a:moveTo>
                    <a:pt x="104" y="0"/>
                  </a:moveTo>
                  <a:cubicBezTo>
                    <a:pt x="87" y="17"/>
                    <a:pt x="71" y="38"/>
                    <a:pt x="54" y="54"/>
                  </a:cubicBezTo>
                  <a:cubicBezTo>
                    <a:pt x="1" y="103"/>
                    <a:pt x="1" y="190"/>
                    <a:pt x="54" y="223"/>
                  </a:cubicBezTo>
                  <a:cubicBezTo>
                    <a:pt x="54" y="244"/>
                    <a:pt x="71" y="244"/>
                    <a:pt x="87" y="260"/>
                  </a:cubicBezTo>
                  <a:cubicBezTo>
                    <a:pt x="137" y="260"/>
                    <a:pt x="174" y="244"/>
                    <a:pt x="207" y="207"/>
                  </a:cubicBezTo>
                  <a:cubicBezTo>
                    <a:pt x="207" y="207"/>
                    <a:pt x="207" y="190"/>
                    <a:pt x="223" y="190"/>
                  </a:cubicBezTo>
                  <a:cubicBezTo>
                    <a:pt x="174" y="141"/>
                    <a:pt x="137" y="71"/>
                    <a:pt x="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7" name="Google Shape;21657;p66"/>
            <p:cNvSpPr/>
            <p:nvPr/>
          </p:nvSpPr>
          <p:spPr>
            <a:xfrm>
              <a:off x="4235700" y="2789950"/>
              <a:ext cx="6425" cy="6425"/>
            </a:xfrm>
            <a:custGeom>
              <a:avLst/>
              <a:gdLst/>
              <a:ahLst/>
              <a:cxnLst/>
              <a:rect l="l" t="t" r="r" b="b"/>
              <a:pathLst>
                <a:path w="257" h="257" extrusionOk="0">
                  <a:moveTo>
                    <a:pt x="103" y="1"/>
                  </a:moveTo>
                  <a:cubicBezTo>
                    <a:pt x="50" y="38"/>
                    <a:pt x="0" y="104"/>
                    <a:pt x="17" y="174"/>
                  </a:cubicBezTo>
                  <a:cubicBezTo>
                    <a:pt x="33" y="207"/>
                    <a:pt x="50" y="227"/>
                    <a:pt x="87" y="244"/>
                  </a:cubicBezTo>
                  <a:cubicBezTo>
                    <a:pt x="95" y="252"/>
                    <a:pt x="108" y="256"/>
                    <a:pt x="122" y="256"/>
                  </a:cubicBezTo>
                  <a:cubicBezTo>
                    <a:pt x="136" y="256"/>
                    <a:pt x="153" y="252"/>
                    <a:pt x="169" y="244"/>
                  </a:cubicBezTo>
                  <a:cubicBezTo>
                    <a:pt x="190" y="227"/>
                    <a:pt x="223" y="207"/>
                    <a:pt x="240" y="174"/>
                  </a:cubicBezTo>
                  <a:cubicBezTo>
                    <a:pt x="240" y="141"/>
                    <a:pt x="256" y="104"/>
                    <a:pt x="240" y="87"/>
                  </a:cubicBezTo>
                  <a:cubicBezTo>
                    <a:pt x="240" y="54"/>
                    <a:pt x="223" y="38"/>
                    <a:pt x="207" y="21"/>
                  </a:cubicBezTo>
                  <a:lnTo>
                    <a:pt x="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8" name="Google Shape;21658;p66"/>
            <p:cNvSpPr/>
            <p:nvPr/>
          </p:nvSpPr>
          <p:spPr>
            <a:xfrm>
              <a:off x="4243850" y="2822125"/>
              <a:ext cx="5575" cy="6500"/>
            </a:xfrm>
            <a:custGeom>
              <a:avLst/>
              <a:gdLst/>
              <a:ahLst/>
              <a:cxnLst/>
              <a:rect l="l" t="t" r="r" b="b"/>
              <a:pathLst>
                <a:path w="223" h="260" extrusionOk="0">
                  <a:moveTo>
                    <a:pt x="116" y="1"/>
                  </a:moveTo>
                  <a:cubicBezTo>
                    <a:pt x="69" y="1"/>
                    <a:pt x="14" y="46"/>
                    <a:pt x="0" y="107"/>
                  </a:cubicBezTo>
                  <a:cubicBezTo>
                    <a:pt x="0" y="140"/>
                    <a:pt x="0" y="177"/>
                    <a:pt x="17" y="210"/>
                  </a:cubicBezTo>
                  <a:cubicBezTo>
                    <a:pt x="33" y="227"/>
                    <a:pt x="50" y="260"/>
                    <a:pt x="87" y="260"/>
                  </a:cubicBezTo>
                  <a:cubicBezTo>
                    <a:pt x="136" y="260"/>
                    <a:pt x="206" y="227"/>
                    <a:pt x="223" y="157"/>
                  </a:cubicBezTo>
                  <a:cubicBezTo>
                    <a:pt x="223" y="124"/>
                    <a:pt x="223" y="91"/>
                    <a:pt x="206" y="54"/>
                  </a:cubicBezTo>
                  <a:cubicBezTo>
                    <a:pt x="206" y="37"/>
                    <a:pt x="190" y="37"/>
                    <a:pt x="190" y="37"/>
                  </a:cubicBezTo>
                  <a:cubicBezTo>
                    <a:pt x="173" y="21"/>
                    <a:pt x="153" y="4"/>
                    <a:pt x="136" y="4"/>
                  </a:cubicBezTo>
                  <a:cubicBezTo>
                    <a:pt x="130" y="2"/>
                    <a:pt x="123"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9" name="Google Shape;21659;p66"/>
            <p:cNvSpPr/>
            <p:nvPr/>
          </p:nvSpPr>
          <p:spPr>
            <a:xfrm>
              <a:off x="4241275" y="2806625"/>
              <a:ext cx="6000" cy="6500"/>
            </a:xfrm>
            <a:custGeom>
              <a:avLst/>
              <a:gdLst/>
              <a:ahLst/>
              <a:cxnLst/>
              <a:rect l="l" t="t" r="r" b="b"/>
              <a:pathLst>
                <a:path w="240" h="260" extrusionOk="0">
                  <a:moveTo>
                    <a:pt x="136" y="1"/>
                  </a:moveTo>
                  <a:cubicBezTo>
                    <a:pt x="103" y="1"/>
                    <a:pt x="71" y="17"/>
                    <a:pt x="50" y="55"/>
                  </a:cubicBezTo>
                  <a:cubicBezTo>
                    <a:pt x="0" y="109"/>
                    <a:pt x="0" y="195"/>
                    <a:pt x="50" y="228"/>
                  </a:cubicBezTo>
                  <a:cubicBezTo>
                    <a:pt x="65" y="251"/>
                    <a:pt x="85" y="260"/>
                    <a:pt x="107" y="260"/>
                  </a:cubicBezTo>
                  <a:cubicBezTo>
                    <a:pt x="139" y="260"/>
                    <a:pt x="175" y="241"/>
                    <a:pt x="206" y="212"/>
                  </a:cubicBezTo>
                  <a:cubicBezTo>
                    <a:pt x="239" y="158"/>
                    <a:pt x="239" y="76"/>
                    <a:pt x="206" y="22"/>
                  </a:cubicBezTo>
                  <a:cubicBezTo>
                    <a:pt x="184" y="9"/>
                    <a:pt x="160"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0" name="Google Shape;21660;p66"/>
            <p:cNvSpPr/>
            <p:nvPr/>
          </p:nvSpPr>
          <p:spPr>
            <a:xfrm>
              <a:off x="4227550" y="2850550"/>
              <a:ext cx="1675" cy="25"/>
            </a:xfrm>
            <a:custGeom>
              <a:avLst/>
              <a:gdLst/>
              <a:ahLst/>
              <a:cxnLst/>
              <a:rect l="l" t="t" r="r" b="b"/>
              <a:pathLst>
                <a:path w="67" h="1" extrusionOk="0">
                  <a:moveTo>
                    <a:pt x="1" y="1"/>
                  </a:move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1" name="Google Shape;21661;p66"/>
            <p:cNvSpPr/>
            <p:nvPr/>
          </p:nvSpPr>
          <p:spPr>
            <a:xfrm>
              <a:off x="3866800" y="2686475"/>
              <a:ext cx="2100" cy="650"/>
            </a:xfrm>
            <a:custGeom>
              <a:avLst/>
              <a:gdLst/>
              <a:ahLst/>
              <a:cxnLst/>
              <a:rect l="l" t="t" r="r" b="b"/>
              <a:pathLst>
                <a:path w="84" h="26" extrusionOk="0">
                  <a:moveTo>
                    <a:pt x="83" y="0"/>
                  </a:moveTo>
                  <a:cubicBezTo>
                    <a:pt x="50" y="0"/>
                    <a:pt x="34" y="17"/>
                    <a:pt x="1" y="17"/>
                  </a:cubicBezTo>
                  <a:lnTo>
                    <a:pt x="17" y="17"/>
                  </a:lnTo>
                  <a:cubicBezTo>
                    <a:pt x="22" y="23"/>
                    <a:pt x="28" y="25"/>
                    <a:pt x="35" y="25"/>
                  </a:cubicBezTo>
                  <a:cubicBezTo>
                    <a:pt x="52" y="25"/>
                    <a:pt x="71" y="12"/>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2" name="Google Shape;21662;p66"/>
            <p:cNvSpPr/>
            <p:nvPr/>
          </p:nvSpPr>
          <p:spPr>
            <a:xfrm>
              <a:off x="3840100" y="2692025"/>
              <a:ext cx="6100" cy="4675"/>
            </a:xfrm>
            <a:custGeom>
              <a:avLst/>
              <a:gdLst/>
              <a:ahLst/>
              <a:cxnLst/>
              <a:rect l="l" t="t" r="r" b="b"/>
              <a:pathLst>
                <a:path w="244" h="187" extrusionOk="0">
                  <a:moveTo>
                    <a:pt x="207" y="1"/>
                  </a:moveTo>
                  <a:cubicBezTo>
                    <a:pt x="120" y="38"/>
                    <a:pt x="54" y="71"/>
                    <a:pt x="1" y="88"/>
                  </a:cubicBezTo>
                  <a:lnTo>
                    <a:pt x="1" y="104"/>
                  </a:lnTo>
                  <a:cubicBezTo>
                    <a:pt x="1" y="141"/>
                    <a:pt x="17" y="158"/>
                    <a:pt x="54" y="174"/>
                  </a:cubicBezTo>
                  <a:cubicBezTo>
                    <a:pt x="71" y="182"/>
                    <a:pt x="83" y="186"/>
                    <a:pt x="96" y="186"/>
                  </a:cubicBezTo>
                  <a:cubicBezTo>
                    <a:pt x="109" y="186"/>
                    <a:pt x="122" y="182"/>
                    <a:pt x="141" y="174"/>
                  </a:cubicBezTo>
                  <a:cubicBezTo>
                    <a:pt x="190" y="158"/>
                    <a:pt x="244" y="88"/>
                    <a:pt x="223" y="22"/>
                  </a:cubicBezTo>
                  <a:lnTo>
                    <a:pt x="2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3" name="Google Shape;21663;p66"/>
            <p:cNvSpPr/>
            <p:nvPr/>
          </p:nvSpPr>
          <p:spPr>
            <a:xfrm>
              <a:off x="4230950" y="2835425"/>
              <a:ext cx="6000" cy="6600"/>
            </a:xfrm>
            <a:custGeom>
              <a:avLst/>
              <a:gdLst/>
              <a:ahLst/>
              <a:cxnLst/>
              <a:rect l="l" t="t" r="r" b="b"/>
              <a:pathLst>
                <a:path w="240" h="264" extrusionOk="0">
                  <a:moveTo>
                    <a:pt x="127" y="1"/>
                  </a:moveTo>
                  <a:cubicBezTo>
                    <a:pt x="70" y="1"/>
                    <a:pt x="17" y="46"/>
                    <a:pt x="17" y="107"/>
                  </a:cubicBezTo>
                  <a:cubicBezTo>
                    <a:pt x="1" y="140"/>
                    <a:pt x="1" y="177"/>
                    <a:pt x="17" y="210"/>
                  </a:cubicBezTo>
                  <a:cubicBezTo>
                    <a:pt x="34" y="227"/>
                    <a:pt x="71" y="243"/>
                    <a:pt x="87" y="264"/>
                  </a:cubicBezTo>
                  <a:cubicBezTo>
                    <a:pt x="153" y="264"/>
                    <a:pt x="207" y="210"/>
                    <a:pt x="223" y="140"/>
                  </a:cubicBezTo>
                  <a:cubicBezTo>
                    <a:pt x="240" y="107"/>
                    <a:pt x="240" y="74"/>
                    <a:pt x="223" y="58"/>
                  </a:cubicBezTo>
                  <a:cubicBezTo>
                    <a:pt x="207" y="37"/>
                    <a:pt x="207" y="37"/>
                    <a:pt x="207" y="21"/>
                  </a:cubicBezTo>
                  <a:cubicBezTo>
                    <a:pt x="190" y="21"/>
                    <a:pt x="174" y="4"/>
                    <a:pt x="153" y="4"/>
                  </a:cubicBezTo>
                  <a:cubicBezTo>
                    <a:pt x="145" y="2"/>
                    <a:pt x="13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4" name="Google Shape;21664;p66"/>
            <p:cNvSpPr/>
            <p:nvPr/>
          </p:nvSpPr>
          <p:spPr>
            <a:xfrm>
              <a:off x="4270025" y="2814900"/>
              <a:ext cx="2600" cy="5175"/>
            </a:xfrm>
            <a:custGeom>
              <a:avLst/>
              <a:gdLst/>
              <a:ahLst/>
              <a:cxnLst/>
              <a:rect l="l" t="t" r="r" b="b"/>
              <a:pathLst>
                <a:path w="104" h="207" extrusionOk="0">
                  <a:moveTo>
                    <a:pt x="33" y="0"/>
                  </a:moveTo>
                  <a:cubicBezTo>
                    <a:pt x="17" y="17"/>
                    <a:pt x="17" y="33"/>
                    <a:pt x="0" y="71"/>
                  </a:cubicBezTo>
                  <a:cubicBezTo>
                    <a:pt x="0" y="104"/>
                    <a:pt x="0" y="137"/>
                    <a:pt x="17" y="157"/>
                  </a:cubicBezTo>
                  <a:cubicBezTo>
                    <a:pt x="33" y="190"/>
                    <a:pt x="54" y="207"/>
                    <a:pt x="87" y="207"/>
                  </a:cubicBezTo>
                  <a:lnTo>
                    <a:pt x="103" y="207"/>
                  </a:lnTo>
                  <a:cubicBezTo>
                    <a:pt x="70" y="137"/>
                    <a:pt x="54" y="71"/>
                    <a:pt x="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5" name="Google Shape;21665;p66"/>
            <p:cNvSpPr/>
            <p:nvPr/>
          </p:nvSpPr>
          <p:spPr>
            <a:xfrm>
              <a:off x="4116750" y="2722475"/>
              <a:ext cx="6000" cy="6600"/>
            </a:xfrm>
            <a:custGeom>
              <a:avLst/>
              <a:gdLst/>
              <a:ahLst/>
              <a:cxnLst/>
              <a:rect l="l" t="t" r="r" b="b"/>
              <a:pathLst>
                <a:path w="240" h="264" extrusionOk="0">
                  <a:moveTo>
                    <a:pt x="127" y="0"/>
                  </a:moveTo>
                  <a:cubicBezTo>
                    <a:pt x="67" y="0"/>
                    <a:pt x="15" y="49"/>
                    <a:pt x="1" y="106"/>
                  </a:cubicBezTo>
                  <a:cubicBezTo>
                    <a:pt x="1" y="144"/>
                    <a:pt x="1" y="176"/>
                    <a:pt x="17" y="209"/>
                  </a:cubicBezTo>
                  <a:cubicBezTo>
                    <a:pt x="34" y="226"/>
                    <a:pt x="67" y="247"/>
                    <a:pt x="83" y="263"/>
                  </a:cubicBezTo>
                  <a:cubicBezTo>
                    <a:pt x="153" y="263"/>
                    <a:pt x="207" y="209"/>
                    <a:pt x="223" y="144"/>
                  </a:cubicBezTo>
                  <a:cubicBezTo>
                    <a:pt x="240" y="106"/>
                    <a:pt x="223" y="73"/>
                    <a:pt x="223" y="57"/>
                  </a:cubicBezTo>
                  <a:lnTo>
                    <a:pt x="186" y="20"/>
                  </a:lnTo>
                  <a:cubicBezTo>
                    <a:pt x="186" y="20"/>
                    <a:pt x="170" y="3"/>
                    <a:pt x="153" y="3"/>
                  </a:cubicBezTo>
                  <a:cubicBezTo>
                    <a:pt x="144" y="1"/>
                    <a:pt x="136"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6" name="Google Shape;21666;p66"/>
            <p:cNvSpPr/>
            <p:nvPr/>
          </p:nvSpPr>
          <p:spPr>
            <a:xfrm>
              <a:off x="4254975" y="2808725"/>
              <a:ext cx="6525" cy="6500"/>
            </a:xfrm>
            <a:custGeom>
              <a:avLst/>
              <a:gdLst/>
              <a:ahLst/>
              <a:cxnLst/>
              <a:rect l="l" t="t" r="r" b="b"/>
              <a:pathLst>
                <a:path w="261" h="260" extrusionOk="0">
                  <a:moveTo>
                    <a:pt x="135" y="1"/>
                  </a:moveTo>
                  <a:cubicBezTo>
                    <a:pt x="126" y="1"/>
                    <a:pt x="116" y="3"/>
                    <a:pt x="103" y="8"/>
                  </a:cubicBezTo>
                  <a:cubicBezTo>
                    <a:pt x="38" y="41"/>
                    <a:pt x="0" y="111"/>
                    <a:pt x="17" y="177"/>
                  </a:cubicBezTo>
                  <a:cubicBezTo>
                    <a:pt x="38" y="214"/>
                    <a:pt x="54" y="231"/>
                    <a:pt x="70" y="247"/>
                  </a:cubicBezTo>
                  <a:cubicBezTo>
                    <a:pt x="87" y="256"/>
                    <a:pt x="105" y="260"/>
                    <a:pt x="120" y="260"/>
                  </a:cubicBezTo>
                  <a:cubicBezTo>
                    <a:pt x="135" y="260"/>
                    <a:pt x="149" y="256"/>
                    <a:pt x="157" y="247"/>
                  </a:cubicBezTo>
                  <a:cubicBezTo>
                    <a:pt x="223" y="231"/>
                    <a:pt x="260" y="144"/>
                    <a:pt x="244" y="74"/>
                  </a:cubicBezTo>
                  <a:cubicBezTo>
                    <a:pt x="244" y="58"/>
                    <a:pt x="223" y="41"/>
                    <a:pt x="207" y="25"/>
                  </a:cubicBezTo>
                  <a:cubicBezTo>
                    <a:pt x="207" y="25"/>
                    <a:pt x="190" y="25"/>
                    <a:pt x="190" y="8"/>
                  </a:cubicBezTo>
                  <a:cubicBezTo>
                    <a:pt x="168" y="8"/>
                    <a:pt x="153"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7" name="Google Shape;21667;p66"/>
            <p:cNvSpPr/>
            <p:nvPr/>
          </p:nvSpPr>
          <p:spPr>
            <a:xfrm>
              <a:off x="4264875" y="2843250"/>
              <a:ext cx="6000" cy="6575"/>
            </a:xfrm>
            <a:custGeom>
              <a:avLst/>
              <a:gdLst/>
              <a:ahLst/>
              <a:cxnLst/>
              <a:rect l="l" t="t" r="r" b="b"/>
              <a:pathLst>
                <a:path w="240" h="263" extrusionOk="0">
                  <a:moveTo>
                    <a:pt x="157" y="0"/>
                  </a:moveTo>
                  <a:cubicBezTo>
                    <a:pt x="87" y="0"/>
                    <a:pt x="33" y="33"/>
                    <a:pt x="17" y="120"/>
                  </a:cubicBezTo>
                  <a:cubicBezTo>
                    <a:pt x="0" y="136"/>
                    <a:pt x="17" y="173"/>
                    <a:pt x="17" y="206"/>
                  </a:cubicBezTo>
                  <a:cubicBezTo>
                    <a:pt x="33" y="239"/>
                    <a:pt x="70" y="260"/>
                    <a:pt x="103" y="260"/>
                  </a:cubicBezTo>
                  <a:cubicBezTo>
                    <a:pt x="110" y="262"/>
                    <a:pt x="117" y="263"/>
                    <a:pt x="124" y="263"/>
                  </a:cubicBezTo>
                  <a:cubicBezTo>
                    <a:pt x="172" y="263"/>
                    <a:pt x="225" y="215"/>
                    <a:pt x="239" y="157"/>
                  </a:cubicBezTo>
                  <a:cubicBezTo>
                    <a:pt x="239" y="120"/>
                    <a:pt x="239" y="87"/>
                    <a:pt x="223" y="54"/>
                  </a:cubicBezTo>
                  <a:lnTo>
                    <a:pt x="206" y="33"/>
                  </a:ln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8" name="Google Shape;21668;p66"/>
            <p:cNvSpPr/>
            <p:nvPr/>
          </p:nvSpPr>
          <p:spPr>
            <a:xfrm>
              <a:off x="3842275" y="2815650"/>
              <a:ext cx="6000" cy="6600"/>
            </a:xfrm>
            <a:custGeom>
              <a:avLst/>
              <a:gdLst/>
              <a:ahLst/>
              <a:cxnLst/>
              <a:rect l="l" t="t" r="r" b="b"/>
              <a:pathLst>
                <a:path w="240" h="264" extrusionOk="0">
                  <a:moveTo>
                    <a:pt x="132" y="0"/>
                  </a:moveTo>
                  <a:cubicBezTo>
                    <a:pt x="74" y="0"/>
                    <a:pt x="31" y="49"/>
                    <a:pt x="17" y="107"/>
                  </a:cubicBezTo>
                  <a:cubicBezTo>
                    <a:pt x="0" y="144"/>
                    <a:pt x="0" y="177"/>
                    <a:pt x="17" y="210"/>
                  </a:cubicBezTo>
                  <a:cubicBezTo>
                    <a:pt x="33" y="230"/>
                    <a:pt x="70" y="247"/>
                    <a:pt x="87" y="263"/>
                  </a:cubicBezTo>
                  <a:cubicBezTo>
                    <a:pt x="157" y="263"/>
                    <a:pt x="206" y="210"/>
                    <a:pt x="223" y="144"/>
                  </a:cubicBezTo>
                  <a:cubicBezTo>
                    <a:pt x="239" y="107"/>
                    <a:pt x="239" y="90"/>
                    <a:pt x="223" y="57"/>
                  </a:cubicBezTo>
                  <a:cubicBezTo>
                    <a:pt x="206" y="41"/>
                    <a:pt x="206" y="41"/>
                    <a:pt x="206" y="24"/>
                  </a:cubicBezTo>
                  <a:cubicBezTo>
                    <a:pt x="190" y="24"/>
                    <a:pt x="173" y="3"/>
                    <a:pt x="157" y="3"/>
                  </a:cubicBezTo>
                  <a:cubicBezTo>
                    <a:pt x="148"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9" name="Google Shape;21669;p66"/>
            <p:cNvSpPr/>
            <p:nvPr/>
          </p:nvSpPr>
          <p:spPr>
            <a:xfrm>
              <a:off x="3856900" y="2757725"/>
              <a:ext cx="6000" cy="6150"/>
            </a:xfrm>
            <a:custGeom>
              <a:avLst/>
              <a:gdLst/>
              <a:ahLst/>
              <a:cxnLst/>
              <a:rect l="l" t="t" r="r" b="b"/>
              <a:pathLst>
                <a:path w="240" h="246" extrusionOk="0">
                  <a:moveTo>
                    <a:pt x="116" y="0"/>
                  </a:moveTo>
                  <a:cubicBezTo>
                    <a:pt x="70" y="0"/>
                    <a:pt x="15" y="46"/>
                    <a:pt x="1" y="106"/>
                  </a:cubicBezTo>
                  <a:cubicBezTo>
                    <a:pt x="1" y="139"/>
                    <a:pt x="1" y="177"/>
                    <a:pt x="17" y="193"/>
                  </a:cubicBezTo>
                  <a:cubicBezTo>
                    <a:pt x="34" y="226"/>
                    <a:pt x="50" y="242"/>
                    <a:pt x="87" y="242"/>
                  </a:cubicBezTo>
                  <a:cubicBezTo>
                    <a:pt x="96" y="245"/>
                    <a:pt x="104" y="246"/>
                    <a:pt x="113" y="246"/>
                  </a:cubicBezTo>
                  <a:cubicBezTo>
                    <a:pt x="167" y="246"/>
                    <a:pt x="209" y="200"/>
                    <a:pt x="223" y="139"/>
                  </a:cubicBezTo>
                  <a:cubicBezTo>
                    <a:pt x="240" y="106"/>
                    <a:pt x="223" y="73"/>
                    <a:pt x="223" y="53"/>
                  </a:cubicBezTo>
                  <a:cubicBezTo>
                    <a:pt x="207" y="36"/>
                    <a:pt x="207" y="36"/>
                    <a:pt x="190" y="20"/>
                  </a:cubicBezTo>
                  <a:cubicBezTo>
                    <a:pt x="190" y="3"/>
                    <a:pt x="170" y="3"/>
                    <a:pt x="137" y="3"/>
                  </a:cubicBezTo>
                  <a:cubicBezTo>
                    <a:pt x="130" y="1"/>
                    <a:pt x="124"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0" name="Google Shape;21670;p66"/>
            <p:cNvSpPr/>
            <p:nvPr/>
          </p:nvSpPr>
          <p:spPr>
            <a:xfrm>
              <a:off x="3846600" y="2833750"/>
              <a:ext cx="6000" cy="6525"/>
            </a:xfrm>
            <a:custGeom>
              <a:avLst/>
              <a:gdLst/>
              <a:ahLst/>
              <a:cxnLst/>
              <a:rect l="l" t="t" r="r" b="b"/>
              <a:pathLst>
                <a:path w="240" h="261" extrusionOk="0">
                  <a:moveTo>
                    <a:pt x="120" y="1"/>
                  </a:moveTo>
                  <a:cubicBezTo>
                    <a:pt x="66" y="1"/>
                    <a:pt x="33" y="55"/>
                    <a:pt x="17" y="104"/>
                  </a:cubicBezTo>
                  <a:cubicBezTo>
                    <a:pt x="0" y="141"/>
                    <a:pt x="17" y="174"/>
                    <a:pt x="17" y="207"/>
                  </a:cubicBezTo>
                  <a:cubicBezTo>
                    <a:pt x="33" y="228"/>
                    <a:pt x="66" y="244"/>
                    <a:pt x="104" y="261"/>
                  </a:cubicBezTo>
                  <a:cubicBezTo>
                    <a:pt x="153" y="261"/>
                    <a:pt x="223" y="207"/>
                    <a:pt x="240" y="141"/>
                  </a:cubicBezTo>
                  <a:lnTo>
                    <a:pt x="240" y="104"/>
                  </a:lnTo>
                  <a:cubicBezTo>
                    <a:pt x="240" y="71"/>
                    <a:pt x="223" y="55"/>
                    <a:pt x="207" y="22"/>
                  </a:cubicBezTo>
                  <a:cubicBezTo>
                    <a:pt x="190" y="22"/>
                    <a:pt x="170"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1" name="Google Shape;21671;p66"/>
            <p:cNvSpPr/>
            <p:nvPr/>
          </p:nvSpPr>
          <p:spPr>
            <a:xfrm>
              <a:off x="3838450" y="2783975"/>
              <a:ext cx="2600" cy="6525"/>
            </a:xfrm>
            <a:custGeom>
              <a:avLst/>
              <a:gdLst/>
              <a:ahLst/>
              <a:cxnLst/>
              <a:rect l="l" t="t" r="r" b="b"/>
              <a:pathLst>
                <a:path w="104" h="261" extrusionOk="0">
                  <a:moveTo>
                    <a:pt x="1" y="1"/>
                  </a:moveTo>
                  <a:lnTo>
                    <a:pt x="1" y="260"/>
                  </a:lnTo>
                  <a:cubicBezTo>
                    <a:pt x="50" y="240"/>
                    <a:pt x="83" y="207"/>
                    <a:pt x="104" y="157"/>
                  </a:cubicBezTo>
                  <a:cubicBezTo>
                    <a:pt x="104" y="104"/>
                    <a:pt x="104" y="54"/>
                    <a:pt x="67" y="34"/>
                  </a:cubicBezTo>
                  <a:cubicBezTo>
                    <a:pt x="50" y="17"/>
                    <a:pt x="34" y="1"/>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2" name="Google Shape;21672;p66"/>
            <p:cNvSpPr/>
            <p:nvPr/>
          </p:nvSpPr>
          <p:spPr>
            <a:xfrm>
              <a:off x="3839700" y="2799450"/>
              <a:ext cx="6000" cy="6375"/>
            </a:xfrm>
            <a:custGeom>
              <a:avLst/>
              <a:gdLst/>
              <a:ahLst/>
              <a:cxnLst/>
              <a:rect l="l" t="t" r="r" b="b"/>
              <a:pathLst>
                <a:path w="240" h="255" extrusionOk="0">
                  <a:moveTo>
                    <a:pt x="87" y="0"/>
                  </a:moveTo>
                  <a:cubicBezTo>
                    <a:pt x="33" y="33"/>
                    <a:pt x="0" y="103"/>
                    <a:pt x="17" y="173"/>
                  </a:cubicBezTo>
                  <a:cubicBezTo>
                    <a:pt x="17" y="206"/>
                    <a:pt x="33" y="223"/>
                    <a:pt x="70" y="239"/>
                  </a:cubicBezTo>
                  <a:cubicBezTo>
                    <a:pt x="79" y="249"/>
                    <a:pt x="91" y="255"/>
                    <a:pt x="106" y="255"/>
                  </a:cubicBezTo>
                  <a:cubicBezTo>
                    <a:pt x="121" y="255"/>
                    <a:pt x="138" y="249"/>
                    <a:pt x="157" y="239"/>
                  </a:cubicBezTo>
                  <a:cubicBezTo>
                    <a:pt x="190" y="223"/>
                    <a:pt x="206" y="206"/>
                    <a:pt x="223" y="173"/>
                  </a:cubicBezTo>
                  <a:cubicBezTo>
                    <a:pt x="239" y="136"/>
                    <a:pt x="239" y="103"/>
                    <a:pt x="223" y="87"/>
                  </a:cubicBezTo>
                  <a:cubicBezTo>
                    <a:pt x="223" y="54"/>
                    <a:pt x="223" y="33"/>
                    <a:pt x="206" y="17"/>
                  </a:cubicBezTo>
                  <a:cubicBezTo>
                    <a:pt x="190" y="17"/>
                    <a:pt x="190" y="17"/>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3" name="Google Shape;21673;p66"/>
            <p:cNvSpPr/>
            <p:nvPr/>
          </p:nvSpPr>
          <p:spPr>
            <a:xfrm>
              <a:off x="3849600" y="2725050"/>
              <a:ext cx="6000" cy="6250"/>
            </a:xfrm>
            <a:custGeom>
              <a:avLst/>
              <a:gdLst/>
              <a:ahLst/>
              <a:cxnLst/>
              <a:rect l="l" t="t" r="r" b="b"/>
              <a:pathLst>
                <a:path w="240" h="250" extrusionOk="0">
                  <a:moveTo>
                    <a:pt x="117" y="0"/>
                  </a:moveTo>
                  <a:cubicBezTo>
                    <a:pt x="70" y="0"/>
                    <a:pt x="14" y="49"/>
                    <a:pt x="0" y="106"/>
                  </a:cubicBezTo>
                  <a:cubicBezTo>
                    <a:pt x="0" y="144"/>
                    <a:pt x="0" y="177"/>
                    <a:pt x="17" y="193"/>
                  </a:cubicBezTo>
                  <a:cubicBezTo>
                    <a:pt x="33" y="226"/>
                    <a:pt x="50" y="247"/>
                    <a:pt x="87" y="247"/>
                  </a:cubicBezTo>
                  <a:cubicBezTo>
                    <a:pt x="95" y="249"/>
                    <a:pt x="103" y="250"/>
                    <a:pt x="111" y="250"/>
                  </a:cubicBezTo>
                  <a:cubicBezTo>
                    <a:pt x="165" y="250"/>
                    <a:pt x="208" y="201"/>
                    <a:pt x="223" y="144"/>
                  </a:cubicBezTo>
                  <a:cubicBezTo>
                    <a:pt x="239" y="106"/>
                    <a:pt x="223" y="73"/>
                    <a:pt x="206" y="41"/>
                  </a:cubicBezTo>
                  <a:cubicBezTo>
                    <a:pt x="206" y="41"/>
                    <a:pt x="206" y="20"/>
                    <a:pt x="190" y="20"/>
                  </a:cubicBezTo>
                  <a:cubicBezTo>
                    <a:pt x="190" y="3"/>
                    <a:pt x="17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4" name="Google Shape;21674;p66"/>
            <p:cNvSpPr/>
            <p:nvPr/>
          </p:nvSpPr>
          <p:spPr>
            <a:xfrm>
              <a:off x="3855150" y="2740725"/>
              <a:ext cx="6000" cy="6500"/>
            </a:xfrm>
            <a:custGeom>
              <a:avLst/>
              <a:gdLst/>
              <a:ahLst/>
              <a:cxnLst/>
              <a:rect l="l" t="t" r="r" b="b"/>
              <a:pathLst>
                <a:path w="240" h="260" extrusionOk="0">
                  <a:moveTo>
                    <a:pt x="144" y="1"/>
                  </a:moveTo>
                  <a:cubicBezTo>
                    <a:pt x="131" y="1"/>
                    <a:pt x="117" y="5"/>
                    <a:pt x="104" y="11"/>
                  </a:cubicBezTo>
                  <a:cubicBezTo>
                    <a:pt x="71" y="11"/>
                    <a:pt x="54" y="32"/>
                    <a:pt x="34" y="48"/>
                  </a:cubicBezTo>
                  <a:cubicBezTo>
                    <a:pt x="17" y="65"/>
                    <a:pt x="1" y="98"/>
                    <a:pt x="1" y="135"/>
                  </a:cubicBezTo>
                  <a:cubicBezTo>
                    <a:pt x="1" y="168"/>
                    <a:pt x="17" y="201"/>
                    <a:pt x="34" y="238"/>
                  </a:cubicBezTo>
                  <a:cubicBezTo>
                    <a:pt x="55" y="252"/>
                    <a:pt x="80" y="259"/>
                    <a:pt x="104" y="259"/>
                  </a:cubicBezTo>
                  <a:cubicBezTo>
                    <a:pt x="138" y="259"/>
                    <a:pt x="171" y="243"/>
                    <a:pt x="190" y="201"/>
                  </a:cubicBezTo>
                  <a:cubicBezTo>
                    <a:pt x="240" y="152"/>
                    <a:pt x="240" y="65"/>
                    <a:pt x="190" y="32"/>
                  </a:cubicBezTo>
                  <a:cubicBezTo>
                    <a:pt x="180" y="10"/>
                    <a:pt x="163"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5" name="Google Shape;21675;p66"/>
            <p:cNvSpPr/>
            <p:nvPr/>
          </p:nvSpPr>
          <p:spPr>
            <a:xfrm>
              <a:off x="3854325" y="2695550"/>
              <a:ext cx="6000" cy="6075"/>
            </a:xfrm>
            <a:custGeom>
              <a:avLst/>
              <a:gdLst/>
              <a:ahLst/>
              <a:cxnLst/>
              <a:rect l="l" t="t" r="r" b="b"/>
              <a:pathLst>
                <a:path w="240" h="243" extrusionOk="0">
                  <a:moveTo>
                    <a:pt x="120" y="0"/>
                  </a:moveTo>
                  <a:cubicBezTo>
                    <a:pt x="67" y="0"/>
                    <a:pt x="34" y="33"/>
                    <a:pt x="17" y="103"/>
                  </a:cubicBezTo>
                  <a:cubicBezTo>
                    <a:pt x="1" y="136"/>
                    <a:pt x="17" y="169"/>
                    <a:pt x="34" y="190"/>
                  </a:cubicBezTo>
                  <a:cubicBezTo>
                    <a:pt x="34" y="223"/>
                    <a:pt x="67" y="239"/>
                    <a:pt x="104" y="239"/>
                  </a:cubicBezTo>
                  <a:cubicBezTo>
                    <a:pt x="110" y="241"/>
                    <a:pt x="117" y="242"/>
                    <a:pt x="124" y="242"/>
                  </a:cubicBezTo>
                  <a:cubicBezTo>
                    <a:pt x="171" y="242"/>
                    <a:pt x="225" y="197"/>
                    <a:pt x="240" y="136"/>
                  </a:cubicBezTo>
                  <a:lnTo>
                    <a:pt x="240" y="103"/>
                  </a:lnTo>
                  <a:cubicBezTo>
                    <a:pt x="240" y="66"/>
                    <a:pt x="223" y="33"/>
                    <a:pt x="207" y="17"/>
                  </a:cubicBezTo>
                  <a:cubicBezTo>
                    <a:pt x="190" y="0"/>
                    <a:pt x="170"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6" name="Google Shape;21676;p66"/>
            <p:cNvSpPr/>
            <p:nvPr/>
          </p:nvSpPr>
          <p:spPr>
            <a:xfrm>
              <a:off x="3853925" y="2848800"/>
              <a:ext cx="4650" cy="1775"/>
            </a:xfrm>
            <a:custGeom>
              <a:avLst/>
              <a:gdLst/>
              <a:ahLst/>
              <a:cxnLst/>
              <a:rect l="l" t="t" r="r" b="b"/>
              <a:pathLst>
                <a:path w="186" h="71" extrusionOk="0">
                  <a:moveTo>
                    <a:pt x="120" y="1"/>
                  </a:moveTo>
                  <a:cubicBezTo>
                    <a:pt x="83" y="1"/>
                    <a:pt x="50" y="1"/>
                    <a:pt x="33" y="17"/>
                  </a:cubicBezTo>
                  <a:cubicBezTo>
                    <a:pt x="17" y="38"/>
                    <a:pt x="0" y="54"/>
                    <a:pt x="0" y="71"/>
                  </a:cubicBezTo>
                  <a:lnTo>
                    <a:pt x="186" y="71"/>
                  </a:lnTo>
                  <a:lnTo>
                    <a:pt x="186" y="54"/>
                  </a:lnTo>
                  <a:cubicBezTo>
                    <a:pt x="186" y="38"/>
                    <a:pt x="169" y="38"/>
                    <a:pt x="169" y="17"/>
                  </a:cubicBezTo>
                  <a:cubicBezTo>
                    <a:pt x="153" y="17"/>
                    <a:pt x="136"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7" name="Google Shape;21677;p66"/>
            <p:cNvSpPr/>
            <p:nvPr/>
          </p:nvSpPr>
          <p:spPr>
            <a:xfrm>
              <a:off x="4210350" y="2849225"/>
              <a:ext cx="4750" cy="1350"/>
            </a:xfrm>
            <a:custGeom>
              <a:avLst/>
              <a:gdLst/>
              <a:ahLst/>
              <a:cxnLst/>
              <a:rect l="l" t="t" r="r" b="b"/>
              <a:pathLst>
                <a:path w="190" h="54" extrusionOk="0">
                  <a:moveTo>
                    <a:pt x="120" y="0"/>
                  </a:moveTo>
                  <a:cubicBezTo>
                    <a:pt x="70" y="0"/>
                    <a:pt x="33" y="21"/>
                    <a:pt x="0" y="54"/>
                  </a:cubicBezTo>
                  <a:lnTo>
                    <a:pt x="190" y="54"/>
                  </a:lnTo>
                  <a:cubicBezTo>
                    <a:pt x="173" y="54"/>
                    <a:pt x="173" y="37"/>
                    <a:pt x="173" y="37"/>
                  </a:cubicBezTo>
                  <a:cubicBezTo>
                    <a:pt x="153" y="21"/>
                    <a:pt x="136" y="21"/>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8" name="Google Shape;21678;p66"/>
            <p:cNvSpPr/>
            <p:nvPr/>
          </p:nvSpPr>
          <p:spPr>
            <a:xfrm>
              <a:off x="4226625" y="2802300"/>
              <a:ext cx="6100" cy="6550"/>
            </a:xfrm>
            <a:custGeom>
              <a:avLst/>
              <a:gdLst/>
              <a:ahLst/>
              <a:cxnLst/>
              <a:rect l="l" t="t" r="r" b="b"/>
              <a:pathLst>
                <a:path w="244" h="262" extrusionOk="0">
                  <a:moveTo>
                    <a:pt x="139" y="1"/>
                  </a:moveTo>
                  <a:cubicBezTo>
                    <a:pt x="104" y="1"/>
                    <a:pt x="67" y="18"/>
                    <a:pt x="38" y="59"/>
                  </a:cubicBezTo>
                  <a:cubicBezTo>
                    <a:pt x="1" y="109"/>
                    <a:pt x="1" y="179"/>
                    <a:pt x="38" y="228"/>
                  </a:cubicBezTo>
                  <a:cubicBezTo>
                    <a:pt x="59" y="251"/>
                    <a:pt x="83" y="261"/>
                    <a:pt x="109" y="261"/>
                  </a:cubicBezTo>
                  <a:cubicBezTo>
                    <a:pt x="143" y="261"/>
                    <a:pt x="178" y="243"/>
                    <a:pt x="207" y="212"/>
                  </a:cubicBezTo>
                  <a:cubicBezTo>
                    <a:pt x="244" y="162"/>
                    <a:pt x="244" y="76"/>
                    <a:pt x="207" y="22"/>
                  </a:cubicBezTo>
                  <a:cubicBezTo>
                    <a:pt x="187" y="9"/>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9" name="Google Shape;21679;p66"/>
            <p:cNvSpPr/>
            <p:nvPr/>
          </p:nvSpPr>
          <p:spPr>
            <a:xfrm>
              <a:off x="4228800" y="2818850"/>
              <a:ext cx="6500" cy="6300"/>
            </a:xfrm>
            <a:custGeom>
              <a:avLst/>
              <a:gdLst/>
              <a:ahLst/>
              <a:cxnLst/>
              <a:rect l="l" t="t" r="r" b="b"/>
              <a:pathLst>
                <a:path w="260" h="252" extrusionOk="0">
                  <a:moveTo>
                    <a:pt x="138" y="0"/>
                  </a:moveTo>
                  <a:cubicBezTo>
                    <a:pt x="105" y="0"/>
                    <a:pt x="73" y="20"/>
                    <a:pt x="54" y="49"/>
                  </a:cubicBezTo>
                  <a:cubicBezTo>
                    <a:pt x="0" y="102"/>
                    <a:pt x="0" y="185"/>
                    <a:pt x="54" y="222"/>
                  </a:cubicBezTo>
                  <a:cubicBezTo>
                    <a:pt x="68" y="242"/>
                    <a:pt x="91" y="252"/>
                    <a:pt x="116" y="252"/>
                  </a:cubicBezTo>
                  <a:cubicBezTo>
                    <a:pt x="150" y="252"/>
                    <a:pt x="187" y="234"/>
                    <a:pt x="206" y="205"/>
                  </a:cubicBezTo>
                  <a:cubicBezTo>
                    <a:pt x="260" y="152"/>
                    <a:pt x="260" y="65"/>
                    <a:pt x="206" y="32"/>
                  </a:cubicBezTo>
                  <a:cubicBezTo>
                    <a:pt x="186" y="10"/>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0" name="Google Shape;21680;p66"/>
            <p:cNvSpPr/>
            <p:nvPr/>
          </p:nvSpPr>
          <p:spPr>
            <a:xfrm>
              <a:off x="3838450" y="2848400"/>
              <a:ext cx="1675" cy="2175"/>
            </a:xfrm>
            <a:custGeom>
              <a:avLst/>
              <a:gdLst/>
              <a:ahLst/>
              <a:cxnLst/>
              <a:rect l="l" t="t" r="r" b="b"/>
              <a:pathLst>
                <a:path w="67" h="87" extrusionOk="0">
                  <a:moveTo>
                    <a:pt x="1" y="0"/>
                  </a:moveTo>
                  <a:lnTo>
                    <a:pt x="1" y="87"/>
                  </a:lnTo>
                  <a:lnTo>
                    <a:pt x="67" y="87"/>
                  </a:lnTo>
                  <a:cubicBezTo>
                    <a:pt x="67" y="70"/>
                    <a:pt x="50" y="33"/>
                    <a:pt x="34" y="17"/>
                  </a:cubicBezTo>
                  <a:cubicBezTo>
                    <a:pt x="34" y="17"/>
                    <a:pt x="17"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1" name="Google Shape;21681;p66"/>
            <p:cNvSpPr/>
            <p:nvPr/>
          </p:nvSpPr>
          <p:spPr>
            <a:xfrm>
              <a:off x="3842675" y="2753475"/>
              <a:ext cx="6125" cy="6500"/>
            </a:xfrm>
            <a:custGeom>
              <a:avLst/>
              <a:gdLst/>
              <a:ahLst/>
              <a:cxnLst/>
              <a:rect l="l" t="t" r="r" b="b"/>
              <a:pathLst>
                <a:path w="245" h="260" extrusionOk="0">
                  <a:moveTo>
                    <a:pt x="141" y="0"/>
                  </a:moveTo>
                  <a:cubicBezTo>
                    <a:pt x="87" y="0"/>
                    <a:pt x="17" y="54"/>
                    <a:pt x="1" y="120"/>
                  </a:cubicBezTo>
                  <a:cubicBezTo>
                    <a:pt x="1" y="157"/>
                    <a:pt x="1" y="190"/>
                    <a:pt x="17" y="223"/>
                  </a:cubicBezTo>
                  <a:cubicBezTo>
                    <a:pt x="38" y="243"/>
                    <a:pt x="71" y="260"/>
                    <a:pt x="87" y="260"/>
                  </a:cubicBezTo>
                  <a:cubicBezTo>
                    <a:pt x="120" y="260"/>
                    <a:pt x="157" y="260"/>
                    <a:pt x="174" y="243"/>
                  </a:cubicBezTo>
                  <a:cubicBezTo>
                    <a:pt x="207" y="223"/>
                    <a:pt x="223" y="190"/>
                    <a:pt x="223" y="157"/>
                  </a:cubicBezTo>
                  <a:cubicBezTo>
                    <a:pt x="244" y="120"/>
                    <a:pt x="223" y="87"/>
                    <a:pt x="207" y="54"/>
                  </a:cubicBezTo>
                  <a:cubicBezTo>
                    <a:pt x="207" y="54"/>
                    <a:pt x="207" y="37"/>
                    <a:pt x="190" y="37"/>
                  </a:cubicBezTo>
                  <a:cubicBezTo>
                    <a:pt x="190" y="37"/>
                    <a:pt x="190" y="17"/>
                    <a:pt x="174" y="17"/>
                  </a:cubicBezTo>
                  <a:cubicBezTo>
                    <a:pt x="174" y="17"/>
                    <a:pt x="157" y="17"/>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2" name="Google Shape;21682;p66"/>
            <p:cNvSpPr/>
            <p:nvPr/>
          </p:nvSpPr>
          <p:spPr>
            <a:xfrm>
              <a:off x="3843600" y="2771100"/>
              <a:ext cx="6025" cy="6375"/>
            </a:xfrm>
            <a:custGeom>
              <a:avLst/>
              <a:gdLst/>
              <a:ahLst/>
              <a:cxnLst/>
              <a:rect l="l" t="t" r="r" b="b"/>
              <a:pathLst>
                <a:path w="241" h="255" extrusionOk="0">
                  <a:moveTo>
                    <a:pt x="83" y="0"/>
                  </a:moveTo>
                  <a:cubicBezTo>
                    <a:pt x="50" y="17"/>
                    <a:pt x="34" y="54"/>
                    <a:pt x="17" y="70"/>
                  </a:cubicBezTo>
                  <a:cubicBezTo>
                    <a:pt x="1" y="103"/>
                    <a:pt x="1" y="136"/>
                    <a:pt x="1" y="173"/>
                  </a:cubicBezTo>
                  <a:cubicBezTo>
                    <a:pt x="17" y="206"/>
                    <a:pt x="34" y="223"/>
                    <a:pt x="50" y="239"/>
                  </a:cubicBezTo>
                  <a:cubicBezTo>
                    <a:pt x="67" y="250"/>
                    <a:pt x="84" y="255"/>
                    <a:pt x="100" y="255"/>
                  </a:cubicBezTo>
                  <a:cubicBezTo>
                    <a:pt x="115" y="255"/>
                    <a:pt x="129" y="250"/>
                    <a:pt x="137" y="239"/>
                  </a:cubicBezTo>
                  <a:cubicBezTo>
                    <a:pt x="207" y="223"/>
                    <a:pt x="240" y="136"/>
                    <a:pt x="224" y="87"/>
                  </a:cubicBezTo>
                  <a:cubicBezTo>
                    <a:pt x="224" y="54"/>
                    <a:pt x="207" y="33"/>
                    <a:pt x="186" y="17"/>
                  </a:cubicBezTo>
                  <a:cubicBezTo>
                    <a:pt x="186" y="17"/>
                    <a:pt x="170" y="17"/>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3" name="Google Shape;21683;p66"/>
            <p:cNvSpPr/>
            <p:nvPr/>
          </p:nvSpPr>
          <p:spPr>
            <a:xfrm>
              <a:off x="3842275" y="2709775"/>
              <a:ext cx="6000" cy="6525"/>
            </a:xfrm>
            <a:custGeom>
              <a:avLst/>
              <a:gdLst/>
              <a:ahLst/>
              <a:cxnLst/>
              <a:rect l="l" t="t" r="r" b="b"/>
              <a:pathLst>
                <a:path w="240" h="261" extrusionOk="0">
                  <a:moveTo>
                    <a:pt x="132" y="0"/>
                  </a:moveTo>
                  <a:cubicBezTo>
                    <a:pt x="100" y="0"/>
                    <a:pt x="64" y="19"/>
                    <a:pt x="33" y="50"/>
                  </a:cubicBezTo>
                  <a:cubicBezTo>
                    <a:pt x="0" y="99"/>
                    <a:pt x="0" y="186"/>
                    <a:pt x="33" y="239"/>
                  </a:cubicBezTo>
                  <a:cubicBezTo>
                    <a:pt x="55" y="253"/>
                    <a:pt x="80" y="261"/>
                    <a:pt x="104" y="261"/>
                  </a:cubicBezTo>
                  <a:cubicBezTo>
                    <a:pt x="141" y="261"/>
                    <a:pt x="177" y="244"/>
                    <a:pt x="206" y="202"/>
                  </a:cubicBezTo>
                  <a:cubicBezTo>
                    <a:pt x="239" y="153"/>
                    <a:pt x="239" y="8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4" name="Google Shape;21684;p66"/>
            <p:cNvSpPr/>
            <p:nvPr/>
          </p:nvSpPr>
          <p:spPr>
            <a:xfrm>
              <a:off x="4257550" y="2828300"/>
              <a:ext cx="6100" cy="6300"/>
            </a:xfrm>
            <a:custGeom>
              <a:avLst/>
              <a:gdLst/>
              <a:ahLst/>
              <a:cxnLst/>
              <a:rect l="l" t="t" r="r" b="b"/>
              <a:pathLst>
                <a:path w="244" h="252" extrusionOk="0">
                  <a:moveTo>
                    <a:pt x="137" y="1"/>
                  </a:moveTo>
                  <a:cubicBezTo>
                    <a:pt x="104" y="1"/>
                    <a:pt x="73" y="19"/>
                    <a:pt x="54" y="50"/>
                  </a:cubicBezTo>
                  <a:cubicBezTo>
                    <a:pt x="0" y="99"/>
                    <a:pt x="0" y="186"/>
                    <a:pt x="54" y="219"/>
                  </a:cubicBezTo>
                  <a:cubicBezTo>
                    <a:pt x="68" y="242"/>
                    <a:pt x="89" y="252"/>
                    <a:pt x="112" y="252"/>
                  </a:cubicBezTo>
                  <a:cubicBezTo>
                    <a:pt x="143" y="252"/>
                    <a:pt x="178" y="233"/>
                    <a:pt x="207" y="202"/>
                  </a:cubicBezTo>
                  <a:cubicBezTo>
                    <a:pt x="244" y="153"/>
                    <a:pt x="244" y="66"/>
                    <a:pt x="207" y="33"/>
                  </a:cubicBezTo>
                  <a:cubicBezTo>
                    <a:pt x="186" y="11"/>
                    <a:pt x="161"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5" name="Google Shape;21685;p66"/>
            <p:cNvSpPr/>
            <p:nvPr/>
          </p:nvSpPr>
          <p:spPr>
            <a:xfrm>
              <a:off x="3979675" y="2747900"/>
              <a:ext cx="6100" cy="6525"/>
            </a:xfrm>
            <a:custGeom>
              <a:avLst/>
              <a:gdLst/>
              <a:ahLst/>
              <a:cxnLst/>
              <a:rect l="l" t="t" r="r" b="b"/>
              <a:pathLst>
                <a:path w="244" h="261" extrusionOk="0">
                  <a:moveTo>
                    <a:pt x="103" y="1"/>
                  </a:moveTo>
                  <a:cubicBezTo>
                    <a:pt x="70" y="17"/>
                    <a:pt x="37" y="71"/>
                    <a:pt x="21" y="120"/>
                  </a:cubicBezTo>
                  <a:cubicBezTo>
                    <a:pt x="0" y="190"/>
                    <a:pt x="37" y="240"/>
                    <a:pt x="103" y="260"/>
                  </a:cubicBezTo>
                  <a:cubicBezTo>
                    <a:pt x="140" y="260"/>
                    <a:pt x="157" y="260"/>
                    <a:pt x="190" y="240"/>
                  </a:cubicBezTo>
                  <a:cubicBezTo>
                    <a:pt x="206" y="207"/>
                    <a:pt x="227" y="190"/>
                    <a:pt x="243" y="157"/>
                  </a:cubicBezTo>
                  <a:cubicBezTo>
                    <a:pt x="243" y="120"/>
                    <a:pt x="243" y="87"/>
                    <a:pt x="227" y="54"/>
                  </a:cubicBezTo>
                  <a:cubicBezTo>
                    <a:pt x="227" y="54"/>
                    <a:pt x="227" y="34"/>
                    <a:pt x="206" y="34"/>
                  </a:cubicBezTo>
                  <a:cubicBezTo>
                    <a:pt x="206" y="34"/>
                    <a:pt x="206" y="17"/>
                    <a:pt x="190" y="17"/>
                  </a:cubicBezTo>
                  <a:cubicBezTo>
                    <a:pt x="173" y="17"/>
                    <a:pt x="140" y="1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6" name="Google Shape;21686;p66"/>
            <p:cNvSpPr/>
            <p:nvPr/>
          </p:nvSpPr>
          <p:spPr>
            <a:xfrm>
              <a:off x="3944100" y="2832200"/>
              <a:ext cx="6425" cy="6500"/>
            </a:xfrm>
            <a:custGeom>
              <a:avLst/>
              <a:gdLst/>
              <a:ahLst/>
              <a:cxnLst/>
              <a:rect l="l" t="t" r="r" b="b"/>
              <a:pathLst>
                <a:path w="257" h="260" extrusionOk="0">
                  <a:moveTo>
                    <a:pt x="135" y="0"/>
                  </a:moveTo>
                  <a:cubicBezTo>
                    <a:pt x="101" y="0"/>
                    <a:pt x="69" y="18"/>
                    <a:pt x="50" y="46"/>
                  </a:cubicBezTo>
                  <a:cubicBezTo>
                    <a:pt x="1" y="100"/>
                    <a:pt x="1" y="187"/>
                    <a:pt x="50" y="236"/>
                  </a:cubicBezTo>
                  <a:cubicBezTo>
                    <a:pt x="65" y="251"/>
                    <a:pt x="91" y="259"/>
                    <a:pt x="118" y="259"/>
                  </a:cubicBezTo>
                  <a:cubicBezTo>
                    <a:pt x="151" y="259"/>
                    <a:pt x="186" y="247"/>
                    <a:pt x="207" y="220"/>
                  </a:cubicBezTo>
                  <a:cubicBezTo>
                    <a:pt x="256" y="150"/>
                    <a:pt x="256" y="84"/>
                    <a:pt x="207" y="30"/>
                  </a:cubicBezTo>
                  <a:cubicBezTo>
                    <a:pt x="184" y="9"/>
                    <a:pt x="15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7" name="Google Shape;21687;p66"/>
            <p:cNvSpPr/>
            <p:nvPr/>
          </p:nvSpPr>
          <p:spPr>
            <a:xfrm>
              <a:off x="3940200" y="2801275"/>
              <a:ext cx="6000" cy="6250"/>
            </a:xfrm>
            <a:custGeom>
              <a:avLst/>
              <a:gdLst/>
              <a:ahLst/>
              <a:cxnLst/>
              <a:rect l="l" t="t" r="r" b="b"/>
              <a:pathLst>
                <a:path w="240" h="250" extrusionOk="0">
                  <a:moveTo>
                    <a:pt x="133" y="0"/>
                  </a:moveTo>
                  <a:cubicBezTo>
                    <a:pt x="101" y="0"/>
                    <a:pt x="64" y="18"/>
                    <a:pt x="33" y="47"/>
                  </a:cubicBezTo>
                  <a:cubicBezTo>
                    <a:pt x="0" y="100"/>
                    <a:pt x="0" y="187"/>
                    <a:pt x="33" y="220"/>
                  </a:cubicBezTo>
                  <a:cubicBezTo>
                    <a:pt x="55" y="240"/>
                    <a:pt x="81" y="250"/>
                    <a:pt x="106" y="250"/>
                  </a:cubicBezTo>
                  <a:cubicBezTo>
                    <a:pt x="142" y="250"/>
                    <a:pt x="177" y="232"/>
                    <a:pt x="206" y="203"/>
                  </a:cubicBezTo>
                  <a:cubicBezTo>
                    <a:pt x="239" y="150"/>
                    <a:pt x="239" y="63"/>
                    <a:pt x="190" y="30"/>
                  </a:cubicBezTo>
                  <a:cubicBezTo>
                    <a:pt x="176" y="9"/>
                    <a:pt x="156"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8" name="Google Shape;21688;p66"/>
            <p:cNvSpPr/>
            <p:nvPr/>
          </p:nvSpPr>
          <p:spPr>
            <a:xfrm>
              <a:off x="3940600" y="2755725"/>
              <a:ext cx="6100" cy="6425"/>
            </a:xfrm>
            <a:custGeom>
              <a:avLst/>
              <a:gdLst/>
              <a:ahLst/>
              <a:cxnLst/>
              <a:rect l="l" t="t" r="r" b="b"/>
              <a:pathLst>
                <a:path w="244" h="257" extrusionOk="0">
                  <a:moveTo>
                    <a:pt x="138" y="0"/>
                  </a:moveTo>
                  <a:cubicBezTo>
                    <a:pt x="103" y="0"/>
                    <a:pt x="67" y="19"/>
                    <a:pt x="38" y="50"/>
                  </a:cubicBezTo>
                  <a:cubicBezTo>
                    <a:pt x="1" y="100"/>
                    <a:pt x="1" y="186"/>
                    <a:pt x="38" y="219"/>
                  </a:cubicBezTo>
                  <a:cubicBezTo>
                    <a:pt x="54" y="236"/>
                    <a:pt x="71" y="257"/>
                    <a:pt x="87" y="257"/>
                  </a:cubicBezTo>
                  <a:cubicBezTo>
                    <a:pt x="120" y="257"/>
                    <a:pt x="174" y="257"/>
                    <a:pt x="207" y="203"/>
                  </a:cubicBezTo>
                  <a:cubicBezTo>
                    <a:pt x="244" y="170"/>
                    <a:pt x="244" y="116"/>
                    <a:pt x="223" y="67"/>
                  </a:cubicBezTo>
                  <a:cubicBezTo>
                    <a:pt x="223" y="50"/>
                    <a:pt x="207" y="30"/>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9" name="Google Shape;21689;p66"/>
            <p:cNvSpPr/>
            <p:nvPr/>
          </p:nvSpPr>
          <p:spPr>
            <a:xfrm>
              <a:off x="3925150" y="2796950"/>
              <a:ext cx="6500" cy="6325"/>
            </a:xfrm>
            <a:custGeom>
              <a:avLst/>
              <a:gdLst/>
              <a:ahLst/>
              <a:cxnLst/>
              <a:rect l="l" t="t" r="r" b="b"/>
              <a:pathLst>
                <a:path w="260" h="253" extrusionOk="0">
                  <a:moveTo>
                    <a:pt x="151" y="0"/>
                  </a:moveTo>
                  <a:cubicBezTo>
                    <a:pt x="119" y="0"/>
                    <a:pt x="83" y="19"/>
                    <a:pt x="54" y="51"/>
                  </a:cubicBezTo>
                  <a:cubicBezTo>
                    <a:pt x="0" y="100"/>
                    <a:pt x="0" y="187"/>
                    <a:pt x="54" y="220"/>
                  </a:cubicBezTo>
                  <a:cubicBezTo>
                    <a:pt x="75" y="242"/>
                    <a:pt x="99" y="252"/>
                    <a:pt x="124" y="252"/>
                  </a:cubicBezTo>
                  <a:cubicBezTo>
                    <a:pt x="156" y="252"/>
                    <a:pt x="187" y="234"/>
                    <a:pt x="206" y="203"/>
                  </a:cubicBezTo>
                  <a:cubicBezTo>
                    <a:pt x="260" y="154"/>
                    <a:pt x="260" y="67"/>
                    <a:pt x="206" y="30"/>
                  </a:cubicBezTo>
                  <a:cubicBezTo>
                    <a:pt x="193" y="10"/>
                    <a:pt x="173"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0" name="Google Shape;21690;p66"/>
            <p:cNvSpPr/>
            <p:nvPr/>
          </p:nvSpPr>
          <p:spPr>
            <a:xfrm>
              <a:off x="3921750" y="2737175"/>
              <a:ext cx="6000" cy="6425"/>
            </a:xfrm>
            <a:custGeom>
              <a:avLst/>
              <a:gdLst/>
              <a:ahLst/>
              <a:cxnLst/>
              <a:rect l="l" t="t" r="r" b="b"/>
              <a:pathLst>
                <a:path w="240" h="257" extrusionOk="0">
                  <a:moveTo>
                    <a:pt x="153" y="1"/>
                  </a:moveTo>
                  <a:cubicBezTo>
                    <a:pt x="120" y="1"/>
                    <a:pt x="87" y="1"/>
                    <a:pt x="70" y="17"/>
                  </a:cubicBezTo>
                  <a:cubicBezTo>
                    <a:pt x="33" y="50"/>
                    <a:pt x="17" y="71"/>
                    <a:pt x="17" y="104"/>
                  </a:cubicBezTo>
                  <a:cubicBezTo>
                    <a:pt x="0" y="137"/>
                    <a:pt x="17" y="174"/>
                    <a:pt x="33" y="207"/>
                  </a:cubicBezTo>
                  <a:cubicBezTo>
                    <a:pt x="50" y="223"/>
                    <a:pt x="70" y="240"/>
                    <a:pt x="103" y="256"/>
                  </a:cubicBezTo>
                  <a:cubicBezTo>
                    <a:pt x="153" y="256"/>
                    <a:pt x="223" y="223"/>
                    <a:pt x="239" y="137"/>
                  </a:cubicBezTo>
                  <a:cubicBezTo>
                    <a:pt x="239" y="120"/>
                    <a:pt x="239" y="87"/>
                    <a:pt x="223" y="50"/>
                  </a:cubicBezTo>
                  <a:cubicBezTo>
                    <a:pt x="223" y="34"/>
                    <a:pt x="206" y="34"/>
                    <a:pt x="206" y="34"/>
                  </a:cubicBezTo>
                  <a:cubicBezTo>
                    <a:pt x="190" y="17"/>
                    <a:pt x="173"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1" name="Google Shape;21691;p66"/>
            <p:cNvSpPr/>
            <p:nvPr/>
          </p:nvSpPr>
          <p:spPr>
            <a:xfrm>
              <a:off x="3919975" y="2781475"/>
              <a:ext cx="6125" cy="6450"/>
            </a:xfrm>
            <a:custGeom>
              <a:avLst/>
              <a:gdLst/>
              <a:ahLst/>
              <a:cxnLst/>
              <a:rect l="l" t="t" r="r" b="b"/>
              <a:pathLst>
                <a:path w="245" h="258" extrusionOk="0">
                  <a:moveTo>
                    <a:pt x="139" y="1"/>
                  </a:moveTo>
                  <a:cubicBezTo>
                    <a:pt x="106" y="1"/>
                    <a:pt x="74" y="20"/>
                    <a:pt x="55" y="51"/>
                  </a:cubicBezTo>
                  <a:cubicBezTo>
                    <a:pt x="1" y="101"/>
                    <a:pt x="1" y="187"/>
                    <a:pt x="55" y="220"/>
                  </a:cubicBezTo>
                  <a:cubicBezTo>
                    <a:pt x="71" y="237"/>
                    <a:pt x="71" y="257"/>
                    <a:pt x="88" y="257"/>
                  </a:cubicBezTo>
                  <a:cubicBezTo>
                    <a:pt x="141" y="257"/>
                    <a:pt x="174" y="257"/>
                    <a:pt x="207" y="204"/>
                  </a:cubicBezTo>
                  <a:cubicBezTo>
                    <a:pt x="244" y="171"/>
                    <a:pt x="244" y="117"/>
                    <a:pt x="244" y="68"/>
                  </a:cubicBezTo>
                  <a:cubicBezTo>
                    <a:pt x="224" y="51"/>
                    <a:pt x="224" y="51"/>
                    <a:pt x="207" y="30"/>
                  </a:cubicBezTo>
                  <a:cubicBezTo>
                    <a:pt x="187" y="10"/>
                    <a:pt x="163"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2" name="Google Shape;21692;p66"/>
            <p:cNvSpPr/>
            <p:nvPr/>
          </p:nvSpPr>
          <p:spPr>
            <a:xfrm>
              <a:off x="3914825" y="2829875"/>
              <a:ext cx="6125" cy="6475"/>
            </a:xfrm>
            <a:custGeom>
              <a:avLst/>
              <a:gdLst/>
              <a:ahLst/>
              <a:cxnLst/>
              <a:rect l="l" t="t" r="r" b="b"/>
              <a:pathLst>
                <a:path w="245" h="259" extrusionOk="0">
                  <a:moveTo>
                    <a:pt x="136" y="0"/>
                  </a:moveTo>
                  <a:cubicBezTo>
                    <a:pt x="87" y="0"/>
                    <a:pt x="35" y="46"/>
                    <a:pt x="17" y="106"/>
                  </a:cubicBezTo>
                  <a:cubicBezTo>
                    <a:pt x="1" y="177"/>
                    <a:pt x="38" y="243"/>
                    <a:pt x="104" y="259"/>
                  </a:cubicBezTo>
                  <a:cubicBezTo>
                    <a:pt x="120" y="259"/>
                    <a:pt x="157" y="259"/>
                    <a:pt x="190" y="226"/>
                  </a:cubicBezTo>
                  <a:cubicBezTo>
                    <a:pt x="207" y="210"/>
                    <a:pt x="223" y="193"/>
                    <a:pt x="244" y="156"/>
                  </a:cubicBezTo>
                  <a:cubicBezTo>
                    <a:pt x="244" y="123"/>
                    <a:pt x="244" y="90"/>
                    <a:pt x="223" y="53"/>
                  </a:cubicBezTo>
                  <a:cubicBezTo>
                    <a:pt x="223" y="36"/>
                    <a:pt x="207" y="36"/>
                    <a:pt x="207" y="36"/>
                  </a:cubicBezTo>
                  <a:cubicBezTo>
                    <a:pt x="190" y="20"/>
                    <a:pt x="174" y="3"/>
                    <a:pt x="157" y="3"/>
                  </a:cubicBezTo>
                  <a:cubicBezTo>
                    <a:pt x="150" y="1"/>
                    <a:pt x="14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3" name="Google Shape;21693;p66"/>
            <p:cNvSpPr/>
            <p:nvPr/>
          </p:nvSpPr>
          <p:spPr>
            <a:xfrm>
              <a:off x="3942350" y="2816650"/>
              <a:ext cx="6000" cy="6500"/>
            </a:xfrm>
            <a:custGeom>
              <a:avLst/>
              <a:gdLst/>
              <a:ahLst/>
              <a:cxnLst/>
              <a:rect l="l" t="t" r="r" b="b"/>
              <a:pathLst>
                <a:path w="240" h="260" extrusionOk="0">
                  <a:moveTo>
                    <a:pt x="153" y="1"/>
                  </a:moveTo>
                  <a:cubicBezTo>
                    <a:pt x="87" y="1"/>
                    <a:pt x="34" y="34"/>
                    <a:pt x="17" y="120"/>
                  </a:cubicBezTo>
                  <a:cubicBezTo>
                    <a:pt x="1" y="137"/>
                    <a:pt x="1" y="170"/>
                    <a:pt x="17" y="207"/>
                  </a:cubicBezTo>
                  <a:cubicBezTo>
                    <a:pt x="34" y="240"/>
                    <a:pt x="71" y="256"/>
                    <a:pt x="87" y="256"/>
                  </a:cubicBezTo>
                  <a:cubicBezTo>
                    <a:pt x="96" y="258"/>
                    <a:pt x="104" y="259"/>
                    <a:pt x="112" y="259"/>
                  </a:cubicBezTo>
                  <a:cubicBezTo>
                    <a:pt x="167" y="259"/>
                    <a:pt x="209" y="214"/>
                    <a:pt x="223" y="153"/>
                  </a:cubicBezTo>
                  <a:cubicBezTo>
                    <a:pt x="240" y="120"/>
                    <a:pt x="240" y="87"/>
                    <a:pt x="223" y="50"/>
                  </a:cubicBezTo>
                  <a:cubicBezTo>
                    <a:pt x="207" y="50"/>
                    <a:pt x="207" y="34"/>
                    <a:pt x="207" y="34"/>
                  </a:cubicBezTo>
                  <a:cubicBezTo>
                    <a:pt x="190" y="17"/>
                    <a:pt x="174"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4" name="Google Shape;21694;p66"/>
            <p:cNvSpPr/>
            <p:nvPr/>
          </p:nvSpPr>
          <p:spPr>
            <a:xfrm>
              <a:off x="3927725" y="2813250"/>
              <a:ext cx="6100" cy="6525"/>
            </a:xfrm>
            <a:custGeom>
              <a:avLst/>
              <a:gdLst/>
              <a:ahLst/>
              <a:cxnLst/>
              <a:rect l="l" t="t" r="r" b="b"/>
              <a:pathLst>
                <a:path w="244" h="261" extrusionOk="0">
                  <a:moveTo>
                    <a:pt x="135" y="1"/>
                  </a:moveTo>
                  <a:cubicBezTo>
                    <a:pt x="101" y="1"/>
                    <a:pt x="66" y="19"/>
                    <a:pt x="37" y="50"/>
                  </a:cubicBezTo>
                  <a:cubicBezTo>
                    <a:pt x="0" y="99"/>
                    <a:pt x="0" y="186"/>
                    <a:pt x="37" y="240"/>
                  </a:cubicBezTo>
                  <a:cubicBezTo>
                    <a:pt x="57" y="253"/>
                    <a:pt x="81" y="261"/>
                    <a:pt x="105" y="261"/>
                  </a:cubicBezTo>
                  <a:cubicBezTo>
                    <a:pt x="140" y="261"/>
                    <a:pt x="177" y="244"/>
                    <a:pt x="206" y="203"/>
                  </a:cubicBezTo>
                  <a:cubicBezTo>
                    <a:pt x="243" y="153"/>
                    <a:pt x="243" y="83"/>
                    <a:pt x="206" y="33"/>
                  </a:cubicBezTo>
                  <a:cubicBezTo>
                    <a:pt x="185" y="11"/>
                    <a:pt x="161"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5" name="Google Shape;21695;p66"/>
            <p:cNvSpPr/>
            <p:nvPr/>
          </p:nvSpPr>
          <p:spPr>
            <a:xfrm>
              <a:off x="3927725" y="2752325"/>
              <a:ext cx="6100" cy="6625"/>
            </a:xfrm>
            <a:custGeom>
              <a:avLst/>
              <a:gdLst/>
              <a:ahLst/>
              <a:cxnLst/>
              <a:rect l="l" t="t" r="r" b="b"/>
              <a:pathLst>
                <a:path w="244" h="265" extrusionOk="0">
                  <a:moveTo>
                    <a:pt x="136" y="1"/>
                  </a:moveTo>
                  <a:cubicBezTo>
                    <a:pt x="121" y="1"/>
                    <a:pt x="103" y="5"/>
                    <a:pt x="87" y="13"/>
                  </a:cubicBezTo>
                  <a:cubicBezTo>
                    <a:pt x="37" y="46"/>
                    <a:pt x="0" y="116"/>
                    <a:pt x="17" y="186"/>
                  </a:cubicBezTo>
                  <a:cubicBezTo>
                    <a:pt x="17" y="219"/>
                    <a:pt x="37" y="236"/>
                    <a:pt x="70" y="252"/>
                  </a:cubicBezTo>
                  <a:cubicBezTo>
                    <a:pt x="79" y="261"/>
                    <a:pt x="91" y="265"/>
                    <a:pt x="106" y="265"/>
                  </a:cubicBezTo>
                  <a:cubicBezTo>
                    <a:pt x="121" y="265"/>
                    <a:pt x="138" y="261"/>
                    <a:pt x="157" y="252"/>
                  </a:cubicBezTo>
                  <a:cubicBezTo>
                    <a:pt x="190" y="236"/>
                    <a:pt x="206" y="219"/>
                    <a:pt x="223" y="186"/>
                  </a:cubicBezTo>
                  <a:cubicBezTo>
                    <a:pt x="243" y="149"/>
                    <a:pt x="243" y="116"/>
                    <a:pt x="223" y="83"/>
                  </a:cubicBezTo>
                  <a:cubicBezTo>
                    <a:pt x="223" y="63"/>
                    <a:pt x="223" y="46"/>
                    <a:pt x="206" y="30"/>
                  </a:cubicBezTo>
                  <a:cubicBezTo>
                    <a:pt x="190" y="30"/>
                    <a:pt x="190" y="30"/>
                    <a:pt x="173" y="13"/>
                  </a:cubicBezTo>
                  <a:cubicBezTo>
                    <a:pt x="165" y="5"/>
                    <a:pt x="152"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6" name="Google Shape;21696;p66"/>
            <p:cNvSpPr/>
            <p:nvPr/>
          </p:nvSpPr>
          <p:spPr>
            <a:xfrm>
              <a:off x="3929875" y="2829875"/>
              <a:ext cx="5600" cy="6475"/>
            </a:xfrm>
            <a:custGeom>
              <a:avLst/>
              <a:gdLst/>
              <a:ahLst/>
              <a:cxnLst/>
              <a:rect l="l" t="t" r="r" b="b"/>
              <a:pathLst>
                <a:path w="224" h="259" extrusionOk="0">
                  <a:moveTo>
                    <a:pt x="117" y="0"/>
                  </a:moveTo>
                  <a:cubicBezTo>
                    <a:pt x="70" y="0"/>
                    <a:pt x="15" y="46"/>
                    <a:pt x="1" y="106"/>
                  </a:cubicBezTo>
                  <a:cubicBezTo>
                    <a:pt x="1" y="139"/>
                    <a:pt x="1" y="177"/>
                    <a:pt x="17" y="210"/>
                  </a:cubicBezTo>
                  <a:cubicBezTo>
                    <a:pt x="34" y="226"/>
                    <a:pt x="54" y="243"/>
                    <a:pt x="87" y="259"/>
                  </a:cubicBezTo>
                  <a:cubicBezTo>
                    <a:pt x="137" y="259"/>
                    <a:pt x="207" y="226"/>
                    <a:pt x="223" y="139"/>
                  </a:cubicBezTo>
                  <a:cubicBezTo>
                    <a:pt x="223" y="123"/>
                    <a:pt x="223" y="90"/>
                    <a:pt x="207" y="53"/>
                  </a:cubicBezTo>
                  <a:cubicBezTo>
                    <a:pt x="207" y="36"/>
                    <a:pt x="207" y="36"/>
                    <a:pt x="190" y="36"/>
                  </a:cubicBezTo>
                  <a:cubicBezTo>
                    <a:pt x="174" y="20"/>
                    <a:pt x="157"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7" name="Google Shape;21697;p66"/>
            <p:cNvSpPr/>
            <p:nvPr/>
          </p:nvSpPr>
          <p:spPr>
            <a:xfrm>
              <a:off x="3932875" y="2767550"/>
              <a:ext cx="6100" cy="6425"/>
            </a:xfrm>
            <a:custGeom>
              <a:avLst/>
              <a:gdLst/>
              <a:ahLst/>
              <a:cxnLst/>
              <a:rect l="l" t="t" r="r" b="b"/>
              <a:pathLst>
                <a:path w="244" h="257" extrusionOk="0">
                  <a:moveTo>
                    <a:pt x="134" y="1"/>
                  </a:moveTo>
                  <a:cubicBezTo>
                    <a:pt x="102" y="1"/>
                    <a:pt x="66" y="17"/>
                    <a:pt x="37" y="56"/>
                  </a:cubicBezTo>
                  <a:cubicBezTo>
                    <a:pt x="17" y="72"/>
                    <a:pt x="17" y="93"/>
                    <a:pt x="17" y="109"/>
                  </a:cubicBezTo>
                  <a:cubicBezTo>
                    <a:pt x="0" y="142"/>
                    <a:pt x="0" y="196"/>
                    <a:pt x="37" y="229"/>
                  </a:cubicBezTo>
                  <a:cubicBezTo>
                    <a:pt x="57" y="248"/>
                    <a:pt x="82" y="256"/>
                    <a:pt x="107" y="256"/>
                  </a:cubicBezTo>
                  <a:cubicBezTo>
                    <a:pt x="124" y="256"/>
                    <a:pt x="142" y="252"/>
                    <a:pt x="157" y="245"/>
                  </a:cubicBezTo>
                  <a:cubicBezTo>
                    <a:pt x="173" y="245"/>
                    <a:pt x="190" y="229"/>
                    <a:pt x="190" y="212"/>
                  </a:cubicBezTo>
                  <a:cubicBezTo>
                    <a:pt x="244" y="159"/>
                    <a:pt x="244" y="72"/>
                    <a:pt x="190" y="23"/>
                  </a:cubicBezTo>
                  <a:cubicBezTo>
                    <a:pt x="176" y="9"/>
                    <a:pt x="156"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8" name="Google Shape;21698;p66"/>
            <p:cNvSpPr/>
            <p:nvPr/>
          </p:nvSpPr>
          <p:spPr>
            <a:xfrm>
              <a:off x="3947100" y="2771325"/>
              <a:ext cx="5575" cy="6350"/>
            </a:xfrm>
            <a:custGeom>
              <a:avLst/>
              <a:gdLst/>
              <a:ahLst/>
              <a:cxnLst/>
              <a:rect l="l" t="t" r="r" b="b"/>
              <a:pathLst>
                <a:path w="223" h="254" extrusionOk="0">
                  <a:moveTo>
                    <a:pt x="111" y="1"/>
                  </a:moveTo>
                  <a:cubicBezTo>
                    <a:pt x="92" y="1"/>
                    <a:pt x="76" y="13"/>
                    <a:pt x="50" y="24"/>
                  </a:cubicBezTo>
                  <a:cubicBezTo>
                    <a:pt x="33" y="45"/>
                    <a:pt x="17" y="78"/>
                    <a:pt x="0" y="111"/>
                  </a:cubicBezTo>
                  <a:cubicBezTo>
                    <a:pt x="0" y="148"/>
                    <a:pt x="0" y="181"/>
                    <a:pt x="17" y="197"/>
                  </a:cubicBezTo>
                  <a:cubicBezTo>
                    <a:pt x="33" y="230"/>
                    <a:pt x="50" y="251"/>
                    <a:pt x="87" y="251"/>
                  </a:cubicBezTo>
                  <a:cubicBezTo>
                    <a:pt x="93" y="253"/>
                    <a:pt x="99" y="254"/>
                    <a:pt x="106" y="254"/>
                  </a:cubicBezTo>
                  <a:cubicBezTo>
                    <a:pt x="153" y="254"/>
                    <a:pt x="208" y="206"/>
                    <a:pt x="223" y="148"/>
                  </a:cubicBezTo>
                  <a:cubicBezTo>
                    <a:pt x="223" y="111"/>
                    <a:pt x="223" y="78"/>
                    <a:pt x="206" y="45"/>
                  </a:cubicBezTo>
                  <a:lnTo>
                    <a:pt x="190" y="24"/>
                  </a:lnTo>
                  <a:cubicBezTo>
                    <a:pt x="169" y="8"/>
                    <a:pt x="153" y="8"/>
                    <a:pt x="136" y="8"/>
                  </a:cubicBezTo>
                  <a:cubicBezTo>
                    <a:pt x="127" y="3"/>
                    <a:pt x="118"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9" name="Google Shape;21699;p66"/>
            <p:cNvSpPr/>
            <p:nvPr/>
          </p:nvSpPr>
          <p:spPr>
            <a:xfrm>
              <a:off x="3939375" y="2740575"/>
              <a:ext cx="6000" cy="6525"/>
            </a:xfrm>
            <a:custGeom>
              <a:avLst/>
              <a:gdLst/>
              <a:ahLst/>
              <a:cxnLst/>
              <a:rect l="l" t="t" r="r" b="b"/>
              <a:pathLst>
                <a:path w="240" h="261" extrusionOk="0">
                  <a:moveTo>
                    <a:pt x="153" y="1"/>
                  </a:moveTo>
                  <a:cubicBezTo>
                    <a:pt x="87" y="1"/>
                    <a:pt x="33" y="54"/>
                    <a:pt x="17" y="120"/>
                  </a:cubicBezTo>
                  <a:cubicBezTo>
                    <a:pt x="0" y="158"/>
                    <a:pt x="0" y="190"/>
                    <a:pt x="17" y="207"/>
                  </a:cubicBezTo>
                  <a:cubicBezTo>
                    <a:pt x="33" y="244"/>
                    <a:pt x="66" y="261"/>
                    <a:pt x="87" y="261"/>
                  </a:cubicBezTo>
                  <a:cubicBezTo>
                    <a:pt x="120" y="261"/>
                    <a:pt x="153" y="261"/>
                    <a:pt x="169" y="244"/>
                  </a:cubicBezTo>
                  <a:cubicBezTo>
                    <a:pt x="206" y="207"/>
                    <a:pt x="223" y="190"/>
                    <a:pt x="223" y="158"/>
                  </a:cubicBezTo>
                  <a:cubicBezTo>
                    <a:pt x="239" y="120"/>
                    <a:pt x="239" y="87"/>
                    <a:pt x="223" y="54"/>
                  </a:cubicBezTo>
                  <a:cubicBezTo>
                    <a:pt x="206" y="54"/>
                    <a:pt x="206" y="38"/>
                    <a:pt x="206" y="38"/>
                  </a:cubicBezTo>
                  <a:cubicBezTo>
                    <a:pt x="190" y="17"/>
                    <a:pt x="169"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0" name="Google Shape;21700;p66"/>
            <p:cNvSpPr/>
            <p:nvPr/>
          </p:nvSpPr>
          <p:spPr>
            <a:xfrm>
              <a:off x="3934625" y="2784500"/>
              <a:ext cx="6000" cy="6300"/>
            </a:xfrm>
            <a:custGeom>
              <a:avLst/>
              <a:gdLst/>
              <a:ahLst/>
              <a:cxnLst/>
              <a:rect l="l" t="t" r="r" b="b"/>
              <a:pathLst>
                <a:path w="240" h="252" extrusionOk="0">
                  <a:moveTo>
                    <a:pt x="139" y="0"/>
                  </a:moveTo>
                  <a:cubicBezTo>
                    <a:pt x="124" y="0"/>
                    <a:pt x="112" y="4"/>
                    <a:pt x="103" y="13"/>
                  </a:cubicBezTo>
                  <a:cubicBezTo>
                    <a:pt x="33" y="33"/>
                    <a:pt x="0" y="99"/>
                    <a:pt x="17" y="169"/>
                  </a:cubicBezTo>
                  <a:cubicBezTo>
                    <a:pt x="33" y="202"/>
                    <a:pt x="50" y="239"/>
                    <a:pt x="71" y="239"/>
                  </a:cubicBezTo>
                  <a:cubicBezTo>
                    <a:pt x="87" y="248"/>
                    <a:pt x="103" y="252"/>
                    <a:pt x="118" y="252"/>
                  </a:cubicBezTo>
                  <a:cubicBezTo>
                    <a:pt x="132" y="252"/>
                    <a:pt x="145" y="248"/>
                    <a:pt x="153" y="239"/>
                  </a:cubicBezTo>
                  <a:cubicBezTo>
                    <a:pt x="190" y="239"/>
                    <a:pt x="207" y="202"/>
                    <a:pt x="223" y="169"/>
                  </a:cubicBezTo>
                  <a:cubicBezTo>
                    <a:pt x="240" y="153"/>
                    <a:pt x="240" y="116"/>
                    <a:pt x="240" y="83"/>
                  </a:cubicBezTo>
                  <a:cubicBezTo>
                    <a:pt x="223" y="66"/>
                    <a:pt x="223" y="33"/>
                    <a:pt x="207" y="33"/>
                  </a:cubicBezTo>
                  <a:cubicBezTo>
                    <a:pt x="207" y="13"/>
                    <a:pt x="190" y="13"/>
                    <a:pt x="190" y="13"/>
                  </a:cubicBezTo>
                  <a:cubicBezTo>
                    <a:pt x="172" y="4"/>
                    <a:pt x="154"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1" name="Google Shape;21701;p66"/>
            <p:cNvSpPr/>
            <p:nvPr/>
          </p:nvSpPr>
          <p:spPr>
            <a:xfrm>
              <a:off x="4040275" y="2741925"/>
              <a:ext cx="5600" cy="6000"/>
            </a:xfrm>
            <a:custGeom>
              <a:avLst/>
              <a:gdLst/>
              <a:ahLst/>
              <a:cxnLst/>
              <a:rect l="l" t="t" r="r" b="b"/>
              <a:pathLst>
                <a:path w="224" h="240" extrusionOk="0">
                  <a:moveTo>
                    <a:pt x="190" y="0"/>
                  </a:moveTo>
                  <a:cubicBezTo>
                    <a:pt x="174" y="0"/>
                    <a:pt x="153" y="17"/>
                    <a:pt x="136" y="17"/>
                  </a:cubicBezTo>
                  <a:cubicBezTo>
                    <a:pt x="87" y="33"/>
                    <a:pt x="50" y="50"/>
                    <a:pt x="17" y="50"/>
                  </a:cubicBezTo>
                  <a:cubicBezTo>
                    <a:pt x="0" y="66"/>
                    <a:pt x="0" y="66"/>
                    <a:pt x="0" y="87"/>
                  </a:cubicBezTo>
                  <a:cubicBezTo>
                    <a:pt x="0" y="120"/>
                    <a:pt x="0" y="153"/>
                    <a:pt x="17" y="190"/>
                  </a:cubicBezTo>
                  <a:cubicBezTo>
                    <a:pt x="33" y="207"/>
                    <a:pt x="50" y="223"/>
                    <a:pt x="87" y="240"/>
                  </a:cubicBezTo>
                  <a:cubicBezTo>
                    <a:pt x="136" y="240"/>
                    <a:pt x="207" y="190"/>
                    <a:pt x="223" y="120"/>
                  </a:cubicBezTo>
                  <a:cubicBezTo>
                    <a:pt x="223" y="87"/>
                    <a:pt x="223" y="50"/>
                    <a:pt x="207" y="33"/>
                  </a:cubicBezTo>
                  <a:cubicBezTo>
                    <a:pt x="207" y="17"/>
                    <a:pt x="207"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2" name="Google Shape;21702;p66"/>
            <p:cNvSpPr/>
            <p:nvPr/>
          </p:nvSpPr>
          <p:spPr>
            <a:xfrm>
              <a:off x="4201775" y="2833050"/>
              <a:ext cx="6025" cy="6400"/>
            </a:xfrm>
            <a:custGeom>
              <a:avLst/>
              <a:gdLst/>
              <a:ahLst/>
              <a:cxnLst/>
              <a:rect l="l" t="t" r="r" b="b"/>
              <a:pathLst>
                <a:path w="241" h="256" extrusionOk="0">
                  <a:moveTo>
                    <a:pt x="134" y="0"/>
                  </a:moveTo>
                  <a:cubicBezTo>
                    <a:pt x="120" y="0"/>
                    <a:pt x="102" y="4"/>
                    <a:pt x="83" y="12"/>
                  </a:cubicBezTo>
                  <a:cubicBezTo>
                    <a:pt x="67" y="12"/>
                    <a:pt x="34" y="50"/>
                    <a:pt x="17" y="83"/>
                  </a:cubicBezTo>
                  <a:cubicBezTo>
                    <a:pt x="17" y="99"/>
                    <a:pt x="1" y="132"/>
                    <a:pt x="17" y="169"/>
                  </a:cubicBezTo>
                  <a:cubicBezTo>
                    <a:pt x="17" y="202"/>
                    <a:pt x="34" y="235"/>
                    <a:pt x="67" y="235"/>
                  </a:cubicBezTo>
                  <a:cubicBezTo>
                    <a:pt x="83" y="256"/>
                    <a:pt x="121" y="256"/>
                    <a:pt x="154" y="256"/>
                  </a:cubicBezTo>
                  <a:cubicBezTo>
                    <a:pt x="207" y="219"/>
                    <a:pt x="240" y="153"/>
                    <a:pt x="224" y="83"/>
                  </a:cubicBezTo>
                  <a:cubicBezTo>
                    <a:pt x="224" y="66"/>
                    <a:pt x="224" y="50"/>
                    <a:pt x="207" y="29"/>
                  </a:cubicBezTo>
                  <a:cubicBezTo>
                    <a:pt x="187" y="12"/>
                    <a:pt x="187" y="12"/>
                    <a:pt x="170" y="12"/>
                  </a:cubicBezTo>
                  <a:cubicBezTo>
                    <a:pt x="162" y="4"/>
                    <a:pt x="14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3" name="Google Shape;21703;p66"/>
            <p:cNvSpPr/>
            <p:nvPr/>
          </p:nvSpPr>
          <p:spPr>
            <a:xfrm>
              <a:off x="4104700" y="2827875"/>
              <a:ext cx="6000" cy="6325"/>
            </a:xfrm>
            <a:custGeom>
              <a:avLst/>
              <a:gdLst/>
              <a:ahLst/>
              <a:cxnLst/>
              <a:rect l="l" t="t" r="r" b="b"/>
              <a:pathLst>
                <a:path w="240" h="253" extrusionOk="0">
                  <a:moveTo>
                    <a:pt x="132" y="0"/>
                  </a:moveTo>
                  <a:cubicBezTo>
                    <a:pt x="100" y="0"/>
                    <a:pt x="65" y="19"/>
                    <a:pt x="33" y="50"/>
                  </a:cubicBezTo>
                  <a:cubicBezTo>
                    <a:pt x="0" y="100"/>
                    <a:pt x="0" y="186"/>
                    <a:pt x="33" y="219"/>
                  </a:cubicBezTo>
                  <a:cubicBezTo>
                    <a:pt x="56" y="242"/>
                    <a:pt x="81" y="252"/>
                    <a:pt x="106" y="252"/>
                  </a:cubicBezTo>
                  <a:cubicBezTo>
                    <a:pt x="141" y="252"/>
                    <a:pt x="176" y="234"/>
                    <a:pt x="206" y="203"/>
                  </a:cubicBezTo>
                  <a:cubicBezTo>
                    <a:pt x="239" y="153"/>
                    <a:pt x="239" y="67"/>
                    <a:pt x="190" y="30"/>
                  </a:cubicBezTo>
                  <a:cubicBezTo>
                    <a:pt x="175" y="9"/>
                    <a:pt x="15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4" name="Google Shape;21704;p66"/>
            <p:cNvSpPr/>
            <p:nvPr/>
          </p:nvSpPr>
          <p:spPr>
            <a:xfrm>
              <a:off x="4099125" y="2812400"/>
              <a:ext cx="6425" cy="6600"/>
            </a:xfrm>
            <a:custGeom>
              <a:avLst/>
              <a:gdLst/>
              <a:ahLst/>
              <a:cxnLst/>
              <a:rect l="l" t="t" r="r" b="b"/>
              <a:pathLst>
                <a:path w="257" h="264" extrusionOk="0">
                  <a:moveTo>
                    <a:pt x="144" y="1"/>
                  </a:moveTo>
                  <a:cubicBezTo>
                    <a:pt x="109" y="1"/>
                    <a:pt x="72" y="19"/>
                    <a:pt x="50" y="51"/>
                  </a:cubicBezTo>
                  <a:cubicBezTo>
                    <a:pt x="1" y="100"/>
                    <a:pt x="1" y="187"/>
                    <a:pt x="50" y="237"/>
                  </a:cubicBezTo>
                  <a:cubicBezTo>
                    <a:pt x="67" y="237"/>
                    <a:pt x="87" y="257"/>
                    <a:pt x="104" y="257"/>
                  </a:cubicBezTo>
                  <a:cubicBezTo>
                    <a:pt x="112" y="261"/>
                    <a:pt x="121" y="263"/>
                    <a:pt x="131" y="263"/>
                  </a:cubicBezTo>
                  <a:cubicBezTo>
                    <a:pt x="161" y="263"/>
                    <a:pt x="194" y="244"/>
                    <a:pt x="207" y="204"/>
                  </a:cubicBezTo>
                  <a:cubicBezTo>
                    <a:pt x="240" y="171"/>
                    <a:pt x="256" y="117"/>
                    <a:pt x="240" y="84"/>
                  </a:cubicBezTo>
                  <a:cubicBezTo>
                    <a:pt x="223" y="67"/>
                    <a:pt x="223" y="51"/>
                    <a:pt x="207" y="30"/>
                  </a:cubicBezTo>
                  <a:cubicBezTo>
                    <a:pt x="191" y="10"/>
                    <a:pt x="168"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5" name="Google Shape;21705;p66"/>
            <p:cNvSpPr/>
            <p:nvPr/>
          </p:nvSpPr>
          <p:spPr>
            <a:xfrm>
              <a:off x="4114600" y="2705925"/>
              <a:ext cx="6400" cy="6400"/>
            </a:xfrm>
            <a:custGeom>
              <a:avLst/>
              <a:gdLst/>
              <a:ahLst/>
              <a:cxnLst/>
              <a:rect l="l" t="t" r="r" b="b"/>
              <a:pathLst>
                <a:path w="256" h="256" extrusionOk="0">
                  <a:moveTo>
                    <a:pt x="135" y="1"/>
                  </a:moveTo>
                  <a:cubicBezTo>
                    <a:pt x="102" y="1"/>
                    <a:pt x="71" y="18"/>
                    <a:pt x="49" y="47"/>
                  </a:cubicBezTo>
                  <a:cubicBezTo>
                    <a:pt x="0" y="100"/>
                    <a:pt x="0" y="187"/>
                    <a:pt x="49" y="220"/>
                  </a:cubicBezTo>
                  <a:cubicBezTo>
                    <a:pt x="67" y="243"/>
                    <a:pt x="94" y="255"/>
                    <a:pt x="121" y="255"/>
                  </a:cubicBezTo>
                  <a:cubicBezTo>
                    <a:pt x="153" y="255"/>
                    <a:pt x="186" y="239"/>
                    <a:pt x="206" y="204"/>
                  </a:cubicBezTo>
                  <a:cubicBezTo>
                    <a:pt x="256" y="150"/>
                    <a:pt x="256" y="63"/>
                    <a:pt x="206" y="30"/>
                  </a:cubicBezTo>
                  <a:cubicBezTo>
                    <a:pt x="184" y="10"/>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6" name="Google Shape;21706;p66"/>
            <p:cNvSpPr/>
            <p:nvPr/>
          </p:nvSpPr>
          <p:spPr>
            <a:xfrm>
              <a:off x="4101700" y="2722475"/>
              <a:ext cx="6000" cy="6600"/>
            </a:xfrm>
            <a:custGeom>
              <a:avLst/>
              <a:gdLst/>
              <a:ahLst/>
              <a:cxnLst/>
              <a:rect l="l" t="t" r="r" b="b"/>
              <a:pathLst>
                <a:path w="240" h="264" extrusionOk="0">
                  <a:moveTo>
                    <a:pt x="134" y="0"/>
                  </a:moveTo>
                  <a:cubicBezTo>
                    <a:pt x="87" y="0"/>
                    <a:pt x="32" y="49"/>
                    <a:pt x="17" y="106"/>
                  </a:cubicBezTo>
                  <a:cubicBezTo>
                    <a:pt x="1" y="176"/>
                    <a:pt x="34" y="247"/>
                    <a:pt x="104" y="263"/>
                  </a:cubicBezTo>
                  <a:cubicBezTo>
                    <a:pt x="137" y="263"/>
                    <a:pt x="153" y="247"/>
                    <a:pt x="190" y="226"/>
                  </a:cubicBezTo>
                  <a:cubicBezTo>
                    <a:pt x="223" y="209"/>
                    <a:pt x="240" y="176"/>
                    <a:pt x="240" y="144"/>
                  </a:cubicBezTo>
                  <a:cubicBezTo>
                    <a:pt x="240" y="106"/>
                    <a:pt x="240" y="73"/>
                    <a:pt x="223" y="57"/>
                  </a:cubicBezTo>
                  <a:cubicBezTo>
                    <a:pt x="223" y="40"/>
                    <a:pt x="223" y="40"/>
                    <a:pt x="207" y="20"/>
                  </a:cubicBezTo>
                  <a:cubicBezTo>
                    <a:pt x="190" y="20"/>
                    <a:pt x="170" y="3"/>
                    <a:pt x="153" y="3"/>
                  </a:cubicBezTo>
                  <a:cubicBezTo>
                    <a:pt x="147" y="1"/>
                    <a:pt x="141"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7" name="Google Shape;21707;p66"/>
            <p:cNvSpPr/>
            <p:nvPr/>
          </p:nvSpPr>
          <p:spPr>
            <a:xfrm>
              <a:off x="4110675" y="2737600"/>
              <a:ext cx="6525" cy="6375"/>
            </a:xfrm>
            <a:custGeom>
              <a:avLst/>
              <a:gdLst/>
              <a:ahLst/>
              <a:cxnLst/>
              <a:rect l="l" t="t" r="r" b="b"/>
              <a:pathLst>
                <a:path w="261" h="255" extrusionOk="0">
                  <a:moveTo>
                    <a:pt x="103" y="0"/>
                  </a:moveTo>
                  <a:cubicBezTo>
                    <a:pt x="37" y="33"/>
                    <a:pt x="0" y="103"/>
                    <a:pt x="17" y="173"/>
                  </a:cubicBezTo>
                  <a:cubicBezTo>
                    <a:pt x="17" y="206"/>
                    <a:pt x="37" y="223"/>
                    <a:pt x="70" y="239"/>
                  </a:cubicBezTo>
                  <a:cubicBezTo>
                    <a:pt x="87" y="250"/>
                    <a:pt x="99" y="255"/>
                    <a:pt x="112" y="255"/>
                  </a:cubicBezTo>
                  <a:cubicBezTo>
                    <a:pt x="125" y="255"/>
                    <a:pt x="138" y="250"/>
                    <a:pt x="157" y="239"/>
                  </a:cubicBezTo>
                  <a:cubicBezTo>
                    <a:pt x="223" y="223"/>
                    <a:pt x="260" y="136"/>
                    <a:pt x="244" y="87"/>
                  </a:cubicBezTo>
                  <a:cubicBezTo>
                    <a:pt x="223" y="54"/>
                    <a:pt x="223" y="33"/>
                    <a:pt x="206" y="33"/>
                  </a:cubicBezTo>
                  <a:lnTo>
                    <a:pt x="190" y="17"/>
                  </a:lnTo>
                  <a:cubicBezTo>
                    <a:pt x="157" y="0"/>
                    <a:pt x="120" y="0"/>
                    <a:pt x="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8" name="Google Shape;21708;p66"/>
            <p:cNvSpPr/>
            <p:nvPr/>
          </p:nvSpPr>
          <p:spPr>
            <a:xfrm>
              <a:off x="4106850" y="2783575"/>
              <a:ext cx="6000" cy="6300"/>
            </a:xfrm>
            <a:custGeom>
              <a:avLst/>
              <a:gdLst/>
              <a:ahLst/>
              <a:cxnLst/>
              <a:rect l="l" t="t" r="r" b="b"/>
              <a:pathLst>
                <a:path w="240" h="252" extrusionOk="0">
                  <a:moveTo>
                    <a:pt x="104" y="0"/>
                  </a:moveTo>
                  <a:cubicBezTo>
                    <a:pt x="34" y="33"/>
                    <a:pt x="1" y="103"/>
                    <a:pt x="17" y="173"/>
                  </a:cubicBezTo>
                  <a:cubicBezTo>
                    <a:pt x="17" y="206"/>
                    <a:pt x="50" y="223"/>
                    <a:pt x="67" y="239"/>
                  </a:cubicBezTo>
                  <a:cubicBezTo>
                    <a:pt x="85" y="247"/>
                    <a:pt x="99" y="252"/>
                    <a:pt x="112" y="252"/>
                  </a:cubicBezTo>
                  <a:cubicBezTo>
                    <a:pt x="124" y="252"/>
                    <a:pt x="137" y="247"/>
                    <a:pt x="153" y="239"/>
                  </a:cubicBezTo>
                  <a:cubicBezTo>
                    <a:pt x="190" y="223"/>
                    <a:pt x="207" y="206"/>
                    <a:pt x="223" y="173"/>
                  </a:cubicBezTo>
                  <a:cubicBezTo>
                    <a:pt x="240" y="136"/>
                    <a:pt x="240" y="103"/>
                    <a:pt x="240" y="70"/>
                  </a:cubicBezTo>
                  <a:cubicBezTo>
                    <a:pt x="223" y="50"/>
                    <a:pt x="223" y="33"/>
                    <a:pt x="207" y="17"/>
                  </a:cubicBezTo>
                  <a:cubicBezTo>
                    <a:pt x="207" y="17"/>
                    <a:pt x="190" y="17"/>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9" name="Google Shape;21709;p66"/>
            <p:cNvSpPr/>
            <p:nvPr/>
          </p:nvSpPr>
          <p:spPr>
            <a:xfrm>
              <a:off x="4063050" y="2730700"/>
              <a:ext cx="5600" cy="6100"/>
            </a:xfrm>
            <a:custGeom>
              <a:avLst/>
              <a:gdLst/>
              <a:ahLst/>
              <a:cxnLst/>
              <a:rect l="l" t="t" r="r" b="b"/>
              <a:pathLst>
                <a:path w="224" h="244" extrusionOk="0">
                  <a:moveTo>
                    <a:pt x="190" y="0"/>
                  </a:moveTo>
                  <a:cubicBezTo>
                    <a:pt x="120" y="54"/>
                    <a:pt x="50" y="87"/>
                    <a:pt x="1" y="124"/>
                  </a:cubicBezTo>
                  <a:cubicBezTo>
                    <a:pt x="1" y="157"/>
                    <a:pt x="1" y="190"/>
                    <a:pt x="34" y="206"/>
                  </a:cubicBezTo>
                  <a:cubicBezTo>
                    <a:pt x="34" y="227"/>
                    <a:pt x="50" y="227"/>
                    <a:pt x="67" y="243"/>
                  </a:cubicBezTo>
                  <a:cubicBezTo>
                    <a:pt x="104" y="243"/>
                    <a:pt x="153" y="227"/>
                    <a:pt x="190" y="190"/>
                  </a:cubicBezTo>
                  <a:cubicBezTo>
                    <a:pt x="223" y="157"/>
                    <a:pt x="223" y="103"/>
                    <a:pt x="207" y="54"/>
                  </a:cubicBezTo>
                  <a:cubicBezTo>
                    <a:pt x="207" y="37"/>
                    <a:pt x="207" y="21"/>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0" name="Google Shape;21710;p66"/>
            <p:cNvSpPr/>
            <p:nvPr/>
          </p:nvSpPr>
          <p:spPr>
            <a:xfrm>
              <a:off x="4119750" y="2786650"/>
              <a:ext cx="6000" cy="6575"/>
            </a:xfrm>
            <a:custGeom>
              <a:avLst/>
              <a:gdLst/>
              <a:ahLst/>
              <a:cxnLst/>
              <a:rect l="l" t="t" r="r" b="b"/>
              <a:pathLst>
                <a:path w="240" h="263" extrusionOk="0">
                  <a:moveTo>
                    <a:pt x="137" y="0"/>
                  </a:moveTo>
                  <a:cubicBezTo>
                    <a:pt x="103" y="0"/>
                    <a:pt x="71" y="19"/>
                    <a:pt x="50" y="50"/>
                  </a:cubicBezTo>
                  <a:cubicBezTo>
                    <a:pt x="0" y="100"/>
                    <a:pt x="0" y="186"/>
                    <a:pt x="50" y="236"/>
                  </a:cubicBezTo>
                  <a:cubicBezTo>
                    <a:pt x="50" y="236"/>
                    <a:pt x="66" y="256"/>
                    <a:pt x="87" y="256"/>
                  </a:cubicBezTo>
                  <a:cubicBezTo>
                    <a:pt x="95" y="260"/>
                    <a:pt x="104" y="263"/>
                    <a:pt x="114" y="263"/>
                  </a:cubicBezTo>
                  <a:cubicBezTo>
                    <a:pt x="143" y="263"/>
                    <a:pt x="178" y="243"/>
                    <a:pt x="206" y="203"/>
                  </a:cubicBezTo>
                  <a:cubicBezTo>
                    <a:pt x="239" y="170"/>
                    <a:pt x="239" y="116"/>
                    <a:pt x="223" y="83"/>
                  </a:cubicBezTo>
                  <a:cubicBezTo>
                    <a:pt x="223" y="67"/>
                    <a:pt x="223" y="50"/>
                    <a:pt x="206" y="30"/>
                  </a:cubicBezTo>
                  <a:cubicBezTo>
                    <a:pt x="184" y="9"/>
                    <a:pt x="160"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1" name="Google Shape;21711;p66"/>
            <p:cNvSpPr/>
            <p:nvPr/>
          </p:nvSpPr>
          <p:spPr>
            <a:xfrm>
              <a:off x="4101300" y="2707500"/>
              <a:ext cx="5575" cy="5700"/>
            </a:xfrm>
            <a:custGeom>
              <a:avLst/>
              <a:gdLst/>
              <a:ahLst/>
              <a:cxnLst/>
              <a:rect l="l" t="t" r="r" b="b"/>
              <a:pathLst>
                <a:path w="223" h="228" extrusionOk="0">
                  <a:moveTo>
                    <a:pt x="186" y="0"/>
                  </a:moveTo>
                  <a:cubicBezTo>
                    <a:pt x="120" y="37"/>
                    <a:pt x="50" y="70"/>
                    <a:pt x="0" y="103"/>
                  </a:cubicBezTo>
                  <a:lnTo>
                    <a:pt x="0" y="174"/>
                  </a:lnTo>
                  <a:cubicBezTo>
                    <a:pt x="17" y="190"/>
                    <a:pt x="50" y="207"/>
                    <a:pt x="66" y="227"/>
                  </a:cubicBezTo>
                  <a:cubicBezTo>
                    <a:pt x="136" y="227"/>
                    <a:pt x="206" y="190"/>
                    <a:pt x="223" y="103"/>
                  </a:cubicBezTo>
                  <a:cubicBezTo>
                    <a:pt x="223" y="87"/>
                    <a:pt x="223" y="54"/>
                    <a:pt x="206" y="21"/>
                  </a:cubicBezTo>
                  <a:lnTo>
                    <a:pt x="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2" name="Google Shape;21712;p66"/>
            <p:cNvSpPr/>
            <p:nvPr/>
          </p:nvSpPr>
          <p:spPr>
            <a:xfrm>
              <a:off x="4099125" y="2750900"/>
              <a:ext cx="5600" cy="6500"/>
            </a:xfrm>
            <a:custGeom>
              <a:avLst/>
              <a:gdLst/>
              <a:ahLst/>
              <a:cxnLst/>
              <a:rect l="l" t="t" r="r" b="b"/>
              <a:pathLst>
                <a:path w="224" h="260" extrusionOk="0">
                  <a:moveTo>
                    <a:pt x="137" y="0"/>
                  </a:moveTo>
                  <a:cubicBezTo>
                    <a:pt x="87" y="0"/>
                    <a:pt x="17" y="37"/>
                    <a:pt x="1" y="120"/>
                  </a:cubicBezTo>
                  <a:cubicBezTo>
                    <a:pt x="1" y="157"/>
                    <a:pt x="1" y="173"/>
                    <a:pt x="17" y="206"/>
                  </a:cubicBezTo>
                  <a:cubicBezTo>
                    <a:pt x="34" y="243"/>
                    <a:pt x="50" y="260"/>
                    <a:pt x="87" y="260"/>
                  </a:cubicBezTo>
                  <a:cubicBezTo>
                    <a:pt x="120" y="260"/>
                    <a:pt x="153" y="260"/>
                    <a:pt x="170" y="243"/>
                  </a:cubicBezTo>
                  <a:cubicBezTo>
                    <a:pt x="207" y="206"/>
                    <a:pt x="223" y="190"/>
                    <a:pt x="223" y="157"/>
                  </a:cubicBezTo>
                  <a:cubicBezTo>
                    <a:pt x="223" y="120"/>
                    <a:pt x="223" y="87"/>
                    <a:pt x="207" y="54"/>
                  </a:cubicBezTo>
                  <a:cubicBezTo>
                    <a:pt x="207" y="54"/>
                    <a:pt x="207" y="37"/>
                    <a:pt x="190" y="37"/>
                  </a:cubicBezTo>
                  <a:cubicBezTo>
                    <a:pt x="170" y="17"/>
                    <a:pt x="153"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3" name="Google Shape;21713;p66"/>
            <p:cNvSpPr/>
            <p:nvPr/>
          </p:nvSpPr>
          <p:spPr>
            <a:xfrm>
              <a:off x="3937200" y="2846575"/>
              <a:ext cx="6000" cy="4000"/>
            </a:xfrm>
            <a:custGeom>
              <a:avLst/>
              <a:gdLst/>
              <a:ahLst/>
              <a:cxnLst/>
              <a:rect l="l" t="t" r="r" b="b"/>
              <a:pathLst>
                <a:path w="240" h="160" extrusionOk="0">
                  <a:moveTo>
                    <a:pt x="117" y="0"/>
                  </a:moveTo>
                  <a:cubicBezTo>
                    <a:pt x="71" y="0"/>
                    <a:pt x="15" y="49"/>
                    <a:pt x="0" y="106"/>
                  </a:cubicBezTo>
                  <a:lnTo>
                    <a:pt x="0" y="160"/>
                  </a:lnTo>
                  <a:lnTo>
                    <a:pt x="223" y="160"/>
                  </a:lnTo>
                  <a:cubicBezTo>
                    <a:pt x="240" y="127"/>
                    <a:pt x="223" y="90"/>
                    <a:pt x="223" y="57"/>
                  </a:cubicBezTo>
                  <a:cubicBezTo>
                    <a:pt x="207" y="40"/>
                    <a:pt x="207" y="40"/>
                    <a:pt x="190" y="40"/>
                  </a:cubicBezTo>
                  <a:cubicBezTo>
                    <a:pt x="190" y="24"/>
                    <a:pt x="174" y="3"/>
                    <a:pt x="137"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4" name="Google Shape;21714;p66"/>
            <p:cNvSpPr/>
            <p:nvPr/>
          </p:nvSpPr>
          <p:spPr>
            <a:xfrm>
              <a:off x="4097375" y="2797675"/>
              <a:ext cx="5600" cy="6600"/>
            </a:xfrm>
            <a:custGeom>
              <a:avLst/>
              <a:gdLst/>
              <a:ahLst/>
              <a:cxnLst/>
              <a:rect l="l" t="t" r="r" b="b"/>
              <a:pathLst>
                <a:path w="224" h="264" extrusionOk="0">
                  <a:moveTo>
                    <a:pt x="137" y="1"/>
                  </a:moveTo>
                  <a:cubicBezTo>
                    <a:pt x="104" y="1"/>
                    <a:pt x="87" y="1"/>
                    <a:pt x="54" y="38"/>
                  </a:cubicBezTo>
                  <a:cubicBezTo>
                    <a:pt x="33" y="55"/>
                    <a:pt x="17" y="88"/>
                    <a:pt x="0" y="125"/>
                  </a:cubicBezTo>
                  <a:cubicBezTo>
                    <a:pt x="0" y="141"/>
                    <a:pt x="0" y="174"/>
                    <a:pt x="17" y="207"/>
                  </a:cubicBezTo>
                  <a:cubicBezTo>
                    <a:pt x="33" y="244"/>
                    <a:pt x="54" y="261"/>
                    <a:pt x="87" y="261"/>
                  </a:cubicBezTo>
                  <a:cubicBezTo>
                    <a:pt x="94" y="263"/>
                    <a:pt x="100" y="264"/>
                    <a:pt x="107" y="264"/>
                  </a:cubicBezTo>
                  <a:cubicBezTo>
                    <a:pt x="154" y="264"/>
                    <a:pt x="209" y="219"/>
                    <a:pt x="223" y="158"/>
                  </a:cubicBezTo>
                  <a:cubicBezTo>
                    <a:pt x="223" y="125"/>
                    <a:pt x="223" y="88"/>
                    <a:pt x="207" y="55"/>
                  </a:cubicBezTo>
                  <a:cubicBezTo>
                    <a:pt x="207" y="55"/>
                    <a:pt x="207" y="38"/>
                    <a:pt x="190" y="38"/>
                  </a:cubicBezTo>
                  <a:cubicBezTo>
                    <a:pt x="174" y="22"/>
                    <a:pt x="15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5" name="Google Shape;21715;p66"/>
            <p:cNvSpPr/>
            <p:nvPr/>
          </p:nvSpPr>
          <p:spPr>
            <a:xfrm>
              <a:off x="4106850" y="2844350"/>
              <a:ext cx="6425" cy="6225"/>
            </a:xfrm>
            <a:custGeom>
              <a:avLst/>
              <a:gdLst/>
              <a:ahLst/>
              <a:cxnLst/>
              <a:rect l="l" t="t" r="r" b="b"/>
              <a:pathLst>
                <a:path w="257" h="249" extrusionOk="0">
                  <a:moveTo>
                    <a:pt x="130" y="0"/>
                  </a:moveTo>
                  <a:cubicBezTo>
                    <a:pt x="99" y="0"/>
                    <a:pt x="71" y="14"/>
                    <a:pt x="50" y="43"/>
                  </a:cubicBezTo>
                  <a:cubicBezTo>
                    <a:pt x="1" y="92"/>
                    <a:pt x="1" y="179"/>
                    <a:pt x="50" y="232"/>
                  </a:cubicBezTo>
                  <a:cubicBezTo>
                    <a:pt x="50" y="249"/>
                    <a:pt x="67" y="249"/>
                    <a:pt x="87" y="249"/>
                  </a:cubicBezTo>
                  <a:lnTo>
                    <a:pt x="137" y="249"/>
                  </a:lnTo>
                  <a:cubicBezTo>
                    <a:pt x="153" y="249"/>
                    <a:pt x="190" y="232"/>
                    <a:pt x="207" y="216"/>
                  </a:cubicBezTo>
                  <a:cubicBezTo>
                    <a:pt x="256" y="146"/>
                    <a:pt x="256" y="76"/>
                    <a:pt x="207" y="26"/>
                  </a:cubicBezTo>
                  <a:cubicBezTo>
                    <a:pt x="183" y="9"/>
                    <a:pt x="156"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6" name="Google Shape;21716;p66"/>
            <p:cNvSpPr/>
            <p:nvPr/>
          </p:nvSpPr>
          <p:spPr>
            <a:xfrm>
              <a:off x="4119325" y="2832200"/>
              <a:ext cx="6000" cy="6250"/>
            </a:xfrm>
            <a:custGeom>
              <a:avLst/>
              <a:gdLst/>
              <a:ahLst/>
              <a:cxnLst/>
              <a:rect l="l" t="t" r="r" b="b"/>
              <a:pathLst>
                <a:path w="240" h="250" extrusionOk="0">
                  <a:moveTo>
                    <a:pt x="134" y="0"/>
                  </a:moveTo>
                  <a:cubicBezTo>
                    <a:pt x="98" y="0"/>
                    <a:pt x="62" y="18"/>
                    <a:pt x="34" y="46"/>
                  </a:cubicBezTo>
                  <a:cubicBezTo>
                    <a:pt x="1" y="100"/>
                    <a:pt x="1" y="187"/>
                    <a:pt x="34" y="220"/>
                  </a:cubicBezTo>
                  <a:cubicBezTo>
                    <a:pt x="54" y="240"/>
                    <a:pt x="79" y="249"/>
                    <a:pt x="104" y="249"/>
                  </a:cubicBezTo>
                  <a:cubicBezTo>
                    <a:pt x="139" y="249"/>
                    <a:pt x="176" y="232"/>
                    <a:pt x="207" y="203"/>
                  </a:cubicBezTo>
                  <a:cubicBezTo>
                    <a:pt x="240" y="150"/>
                    <a:pt x="240" y="63"/>
                    <a:pt x="207" y="30"/>
                  </a:cubicBezTo>
                  <a:cubicBezTo>
                    <a:pt x="184" y="9"/>
                    <a:pt x="159"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7" name="Google Shape;21717;p66"/>
            <p:cNvSpPr/>
            <p:nvPr/>
          </p:nvSpPr>
          <p:spPr>
            <a:xfrm>
              <a:off x="4101300" y="2768100"/>
              <a:ext cx="5575" cy="6525"/>
            </a:xfrm>
            <a:custGeom>
              <a:avLst/>
              <a:gdLst/>
              <a:ahLst/>
              <a:cxnLst/>
              <a:rect l="l" t="t" r="r" b="b"/>
              <a:pathLst>
                <a:path w="223" h="261" extrusionOk="0">
                  <a:moveTo>
                    <a:pt x="136" y="1"/>
                  </a:moveTo>
                  <a:cubicBezTo>
                    <a:pt x="103" y="1"/>
                    <a:pt x="83" y="1"/>
                    <a:pt x="50" y="34"/>
                  </a:cubicBezTo>
                  <a:cubicBezTo>
                    <a:pt x="33" y="50"/>
                    <a:pt x="17" y="71"/>
                    <a:pt x="0" y="104"/>
                  </a:cubicBezTo>
                  <a:cubicBezTo>
                    <a:pt x="0" y="137"/>
                    <a:pt x="0" y="174"/>
                    <a:pt x="17" y="207"/>
                  </a:cubicBezTo>
                  <a:cubicBezTo>
                    <a:pt x="33" y="240"/>
                    <a:pt x="50" y="256"/>
                    <a:pt x="83" y="256"/>
                  </a:cubicBezTo>
                  <a:cubicBezTo>
                    <a:pt x="91" y="259"/>
                    <a:pt x="99" y="261"/>
                    <a:pt x="107" y="261"/>
                  </a:cubicBezTo>
                  <a:cubicBezTo>
                    <a:pt x="156" y="261"/>
                    <a:pt x="209" y="213"/>
                    <a:pt x="223" y="153"/>
                  </a:cubicBezTo>
                  <a:cubicBezTo>
                    <a:pt x="223" y="120"/>
                    <a:pt x="223" y="87"/>
                    <a:pt x="206" y="50"/>
                  </a:cubicBezTo>
                  <a:cubicBezTo>
                    <a:pt x="206" y="50"/>
                    <a:pt x="206" y="34"/>
                    <a:pt x="186" y="34"/>
                  </a:cubicBezTo>
                  <a:cubicBezTo>
                    <a:pt x="169" y="17"/>
                    <a:pt x="153"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8" name="Google Shape;21718;p66"/>
            <p:cNvSpPr/>
            <p:nvPr/>
          </p:nvSpPr>
          <p:spPr>
            <a:xfrm>
              <a:off x="3906700" y="2781325"/>
              <a:ext cx="6000" cy="6600"/>
            </a:xfrm>
            <a:custGeom>
              <a:avLst/>
              <a:gdLst/>
              <a:ahLst/>
              <a:cxnLst/>
              <a:rect l="l" t="t" r="r" b="b"/>
              <a:pathLst>
                <a:path w="240" h="264" extrusionOk="0">
                  <a:moveTo>
                    <a:pt x="116" y="0"/>
                  </a:moveTo>
                  <a:cubicBezTo>
                    <a:pt x="69" y="0"/>
                    <a:pt x="14" y="46"/>
                    <a:pt x="0" y="107"/>
                  </a:cubicBezTo>
                  <a:cubicBezTo>
                    <a:pt x="0" y="140"/>
                    <a:pt x="0" y="177"/>
                    <a:pt x="17" y="210"/>
                  </a:cubicBezTo>
                  <a:cubicBezTo>
                    <a:pt x="33" y="226"/>
                    <a:pt x="54" y="243"/>
                    <a:pt x="87" y="263"/>
                  </a:cubicBezTo>
                  <a:cubicBezTo>
                    <a:pt x="157" y="263"/>
                    <a:pt x="206" y="226"/>
                    <a:pt x="223" y="140"/>
                  </a:cubicBezTo>
                  <a:cubicBezTo>
                    <a:pt x="239" y="107"/>
                    <a:pt x="223" y="90"/>
                    <a:pt x="206" y="57"/>
                  </a:cubicBezTo>
                  <a:cubicBezTo>
                    <a:pt x="206" y="36"/>
                    <a:pt x="206" y="36"/>
                    <a:pt x="190" y="36"/>
                  </a:cubicBezTo>
                  <a:cubicBezTo>
                    <a:pt x="190" y="20"/>
                    <a:pt x="173" y="4"/>
                    <a:pt x="136" y="4"/>
                  </a:cubicBezTo>
                  <a:cubicBezTo>
                    <a:pt x="130" y="1"/>
                    <a:pt x="123"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9" name="Google Shape;21719;p66"/>
            <p:cNvSpPr/>
            <p:nvPr/>
          </p:nvSpPr>
          <p:spPr>
            <a:xfrm>
              <a:off x="3908450" y="2844000"/>
              <a:ext cx="6000" cy="6350"/>
            </a:xfrm>
            <a:custGeom>
              <a:avLst/>
              <a:gdLst/>
              <a:ahLst/>
              <a:cxnLst/>
              <a:rect l="l" t="t" r="r" b="b"/>
              <a:pathLst>
                <a:path w="240" h="254" extrusionOk="0">
                  <a:moveTo>
                    <a:pt x="117" y="0"/>
                  </a:moveTo>
                  <a:cubicBezTo>
                    <a:pt x="70" y="0"/>
                    <a:pt x="15" y="49"/>
                    <a:pt x="0" y="106"/>
                  </a:cubicBezTo>
                  <a:cubicBezTo>
                    <a:pt x="0" y="143"/>
                    <a:pt x="0" y="176"/>
                    <a:pt x="17" y="193"/>
                  </a:cubicBezTo>
                  <a:cubicBezTo>
                    <a:pt x="33" y="230"/>
                    <a:pt x="50" y="246"/>
                    <a:pt x="87" y="246"/>
                  </a:cubicBezTo>
                  <a:cubicBezTo>
                    <a:pt x="96" y="251"/>
                    <a:pt x="106" y="253"/>
                    <a:pt x="115" y="253"/>
                  </a:cubicBezTo>
                  <a:cubicBezTo>
                    <a:pt x="138" y="253"/>
                    <a:pt x="158" y="242"/>
                    <a:pt x="169" y="230"/>
                  </a:cubicBezTo>
                  <a:cubicBezTo>
                    <a:pt x="206" y="209"/>
                    <a:pt x="223" y="176"/>
                    <a:pt x="223" y="143"/>
                  </a:cubicBezTo>
                  <a:cubicBezTo>
                    <a:pt x="239" y="106"/>
                    <a:pt x="223" y="73"/>
                    <a:pt x="206" y="57"/>
                  </a:cubicBezTo>
                  <a:cubicBezTo>
                    <a:pt x="206" y="40"/>
                    <a:pt x="206" y="40"/>
                    <a:pt x="190" y="24"/>
                  </a:cubicBezTo>
                  <a:cubicBezTo>
                    <a:pt x="190" y="3"/>
                    <a:pt x="153" y="3"/>
                    <a:pt x="136" y="3"/>
                  </a:cubicBezTo>
                  <a:cubicBezTo>
                    <a:pt x="130"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0" name="Google Shape;21720;p66"/>
            <p:cNvSpPr/>
            <p:nvPr/>
          </p:nvSpPr>
          <p:spPr>
            <a:xfrm>
              <a:off x="3923900" y="2845100"/>
              <a:ext cx="6000" cy="5475"/>
            </a:xfrm>
            <a:custGeom>
              <a:avLst/>
              <a:gdLst/>
              <a:ahLst/>
              <a:cxnLst/>
              <a:rect l="l" t="t" r="r" b="b"/>
              <a:pathLst>
                <a:path w="240" h="219" extrusionOk="0">
                  <a:moveTo>
                    <a:pt x="135" y="0"/>
                  </a:moveTo>
                  <a:cubicBezTo>
                    <a:pt x="120" y="0"/>
                    <a:pt x="104" y="5"/>
                    <a:pt x="87" y="13"/>
                  </a:cubicBezTo>
                  <a:cubicBezTo>
                    <a:pt x="34" y="29"/>
                    <a:pt x="1" y="99"/>
                    <a:pt x="17" y="165"/>
                  </a:cubicBezTo>
                  <a:cubicBezTo>
                    <a:pt x="17" y="186"/>
                    <a:pt x="34" y="202"/>
                    <a:pt x="34" y="219"/>
                  </a:cubicBezTo>
                  <a:lnTo>
                    <a:pt x="190" y="219"/>
                  </a:lnTo>
                  <a:cubicBezTo>
                    <a:pt x="223" y="186"/>
                    <a:pt x="240" y="132"/>
                    <a:pt x="223" y="83"/>
                  </a:cubicBezTo>
                  <a:cubicBezTo>
                    <a:pt x="223" y="46"/>
                    <a:pt x="207" y="29"/>
                    <a:pt x="207" y="29"/>
                  </a:cubicBezTo>
                  <a:cubicBezTo>
                    <a:pt x="190" y="13"/>
                    <a:pt x="190" y="13"/>
                    <a:pt x="170" y="13"/>
                  </a:cubicBezTo>
                  <a:cubicBezTo>
                    <a:pt x="161" y="5"/>
                    <a:pt x="149"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1" name="Google Shape;21721;p66"/>
            <p:cNvSpPr/>
            <p:nvPr/>
          </p:nvSpPr>
          <p:spPr>
            <a:xfrm>
              <a:off x="3947500" y="2786150"/>
              <a:ext cx="6000" cy="6400"/>
            </a:xfrm>
            <a:custGeom>
              <a:avLst/>
              <a:gdLst/>
              <a:ahLst/>
              <a:cxnLst/>
              <a:rect l="l" t="t" r="r" b="b"/>
              <a:pathLst>
                <a:path w="240" h="256" extrusionOk="0">
                  <a:moveTo>
                    <a:pt x="153" y="0"/>
                  </a:moveTo>
                  <a:cubicBezTo>
                    <a:pt x="120" y="0"/>
                    <a:pt x="104" y="0"/>
                    <a:pt x="87" y="17"/>
                  </a:cubicBezTo>
                  <a:cubicBezTo>
                    <a:pt x="50" y="33"/>
                    <a:pt x="17" y="70"/>
                    <a:pt x="17" y="103"/>
                  </a:cubicBezTo>
                  <a:cubicBezTo>
                    <a:pt x="1" y="136"/>
                    <a:pt x="17" y="173"/>
                    <a:pt x="34" y="206"/>
                  </a:cubicBezTo>
                  <a:cubicBezTo>
                    <a:pt x="34" y="223"/>
                    <a:pt x="71" y="239"/>
                    <a:pt x="104" y="256"/>
                  </a:cubicBezTo>
                  <a:cubicBezTo>
                    <a:pt x="153" y="256"/>
                    <a:pt x="207" y="223"/>
                    <a:pt x="223" y="153"/>
                  </a:cubicBezTo>
                  <a:cubicBezTo>
                    <a:pt x="223" y="153"/>
                    <a:pt x="240" y="153"/>
                    <a:pt x="240" y="136"/>
                  </a:cubicBezTo>
                  <a:cubicBezTo>
                    <a:pt x="240" y="103"/>
                    <a:pt x="223" y="50"/>
                    <a:pt x="207" y="17"/>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2" name="Google Shape;21722;p66"/>
            <p:cNvSpPr/>
            <p:nvPr/>
          </p:nvSpPr>
          <p:spPr>
            <a:xfrm>
              <a:off x="3952650" y="2848400"/>
              <a:ext cx="5200" cy="2175"/>
            </a:xfrm>
            <a:custGeom>
              <a:avLst/>
              <a:gdLst/>
              <a:ahLst/>
              <a:cxnLst/>
              <a:rect l="l" t="t" r="r" b="b"/>
              <a:pathLst>
                <a:path w="208" h="87" extrusionOk="0">
                  <a:moveTo>
                    <a:pt x="71" y="0"/>
                  </a:moveTo>
                  <a:cubicBezTo>
                    <a:pt x="34" y="17"/>
                    <a:pt x="17" y="54"/>
                    <a:pt x="1" y="87"/>
                  </a:cubicBezTo>
                  <a:lnTo>
                    <a:pt x="207" y="87"/>
                  </a:lnTo>
                  <a:cubicBezTo>
                    <a:pt x="207" y="54"/>
                    <a:pt x="207" y="33"/>
                    <a:pt x="191" y="17"/>
                  </a:cubicBezTo>
                  <a:cubicBezTo>
                    <a:pt x="174" y="17"/>
                    <a:pt x="174" y="17"/>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3" name="Google Shape;21723;p66"/>
            <p:cNvSpPr/>
            <p:nvPr/>
          </p:nvSpPr>
          <p:spPr>
            <a:xfrm>
              <a:off x="3912250" y="2797100"/>
              <a:ext cx="6125" cy="6575"/>
            </a:xfrm>
            <a:custGeom>
              <a:avLst/>
              <a:gdLst/>
              <a:ahLst/>
              <a:cxnLst/>
              <a:rect l="l" t="t" r="r" b="b"/>
              <a:pathLst>
                <a:path w="245" h="263" extrusionOk="0">
                  <a:moveTo>
                    <a:pt x="135" y="1"/>
                  </a:moveTo>
                  <a:cubicBezTo>
                    <a:pt x="125" y="1"/>
                    <a:pt x="115" y="3"/>
                    <a:pt x="104" y="7"/>
                  </a:cubicBezTo>
                  <a:cubicBezTo>
                    <a:pt x="71" y="7"/>
                    <a:pt x="54" y="24"/>
                    <a:pt x="38" y="61"/>
                  </a:cubicBezTo>
                  <a:cubicBezTo>
                    <a:pt x="17" y="78"/>
                    <a:pt x="1" y="111"/>
                    <a:pt x="1" y="127"/>
                  </a:cubicBezTo>
                  <a:cubicBezTo>
                    <a:pt x="1" y="164"/>
                    <a:pt x="17" y="214"/>
                    <a:pt x="38" y="230"/>
                  </a:cubicBezTo>
                  <a:cubicBezTo>
                    <a:pt x="59" y="253"/>
                    <a:pt x="84" y="263"/>
                    <a:pt x="108" y="263"/>
                  </a:cubicBezTo>
                  <a:cubicBezTo>
                    <a:pt x="140" y="263"/>
                    <a:pt x="171" y="244"/>
                    <a:pt x="190" y="214"/>
                  </a:cubicBezTo>
                  <a:cubicBezTo>
                    <a:pt x="244" y="164"/>
                    <a:pt x="244" y="78"/>
                    <a:pt x="190" y="24"/>
                  </a:cubicBezTo>
                  <a:cubicBezTo>
                    <a:pt x="179" y="12"/>
                    <a:pt x="159"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4" name="Google Shape;21724;p66"/>
            <p:cNvSpPr/>
            <p:nvPr/>
          </p:nvSpPr>
          <p:spPr>
            <a:xfrm>
              <a:off x="3914000" y="2814075"/>
              <a:ext cx="6000" cy="6425"/>
            </a:xfrm>
            <a:custGeom>
              <a:avLst/>
              <a:gdLst/>
              <a:ahLst/>
              <a:cxnLst/>
              <a:rect l="l" t="t" r="r" b="b"/>
              <a:pathLst>
                <a:path w="240" h="257" extrusionOk="0">
                  <a:moveTo>
                    <a:pt x="153" y="0"/>
                  </a:moveTo>
                  <a:cubicBezTo>
                    <a:pt x="87" y="0"/>
                    <a:pt x="17" y="33"/>
                    <a:pt x="17" y="104"/>
                  </a:cubicBezTo>
                  <a:cubicBezTo>
                    <a:pt x="1" y="137"/>
                    <a:pt x="1" y="170"/>
                    <a:pt x="17" y="207"/>
                  </a:cubicBezTo>
                  <a:cubicBezTo>
                    <a:pt x="34" y="240"/>
                    <a:pt x="71" y="256"/>
                    <a:pt x="87" y="256"/>
                  </a:cubicBezTo>
                  <a:cubicBezTo>
                    <a:pt x="153" y="256"/>
                    <a:pt x="207" y="223"/>
                    <a:pt x="223" y="153"/>
                  </a:cubicBezTo>
                  <a:cubicBezTo>
                    <a:pt x="240" y="120"/>
                    <a:pt x="223" y="87"/>
                    <a:pt x="223" y="50"/>
                  </a:cubicBezTo>
                  <a:cubicBezTo>
                    <a:pt x="207" y="50"/>
                    <a:pt x="207" y="33"/>
                    <a:pt x="207" y="33"/>
                  </a:cubicBezTo>
                  <a:cubicBezTo>
                    <a:pt x="190" y="17"/>
                    <a:pt x="174" y="0"/>
                    <a:pt x="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5" name="Google Shape;21725;p66"/>
            <p:cNvSpPr/>
            <p:nvPr/>
          </p:nvSpPr>
          <p:spPr>
            <a:xfrm>
              <a:off x="3919975" y="2719975"/>
              <a:ext cx="5600" cy="6500"/>
            </a:xfrm>
            <a:custGeom>
              <a:avLst/>
              <a:gdLst/>
              <a:ahLst/>
              <a:cxnLst/>
              <a:rect l="l" t="t" r="r" b="b"/>
              <a:pathLst>
                <a:path w="224" h="260" extrusionOk="0">
                  <a:moveTo>
                    <a:pt x="141" y="0"/>
                  </a:moveTo>
                  <a:cubicBezTo>
                    <a:pt x="88" y="0"/>
                    <a:pt x="17" y="37"/>
                    <a:pt x="1" y="103"/>
                  </a:cubicBezTo>
                  <a:cubicBezTo>
                    <a:pt x="1" y="140"/>
                    <a:pt x="1" y="173"/>
                    <a:pt x="17" y="206"/>
                  </a:cubicBezTo>
                  <a:cubicBezTo>
                    <a:pt x="38" y="244"/>
                    <a:pt x="55" y="260"/>
                    <a:pt x="88" y="260"/>
                  </a:cubicBezTo>
                  <a:cubicBezTo>
                    <a:pt x="121" y="260"/>
                    <a:pt x="141" y="260"/>
                    <a:pt x="174" y="244"/>
                  </a:cubicBezTo>
                  <a:cubicBezTo>
                    <a:pt x="191" y="206"/>
                    <a:pt x="207" y="190"/>
                    <a:pt x="224" y="157"/>
                  </a:cubicBezTo>
                  <a:cubicBezTo>
                    <a:pt x="224" y="120"/>
                    <a:pt x="224" y="87"/>
                    <a:pt x="207" y="54"/>
                  </a:cubicBezTo>
                  <a:cubicBezTo>
                    <a:pt x="207" y="54"/>
                    <a:pt x="207" y="37"/>
                    <a:pt x="191" y="37"/>
                  </a:cubicBezTo>
                  <a:cubicBezTo>
                    <a:pt x="174" y="17"/>
                    <a:pt x="158"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6" name="Google Shape;21726;p66"/>
            <p:cNvSpPr/>
            <p:nvPr/>
          </p:nvSpPr>
          <p:spPr>
            <a:xfrm>
              <a:off x="4021825" y="2846575"/>
              <a:ext cx="5600" cy="4000"/>
            </a:xfrm>
            <a:custGeom>
              <a:avLst/>
              <a:gdLst/>
              <a:ahLst/>
              <a:cxnLst/>
              <a:rect l="l" t="t" r="r" b="b"/>
              <a:pathLst>
                <a:path w="224" h="160" extrusionOk="0">
                  <a:moveTo>
                    <a:pt x="111" y="0"/>
                  </a:moveTo>
                  <a:cubicBezTo>
                    <a:pt x="55" y="0"/>
                    <a:pt x="15" y="49"/>
                    <a:pt x="0" y="106"/>
                  </a:cubicBezTo>
                  <a:lnTo>
                    <a:pt x="0" y="160"/>
                  </a:lnTo>
                  <a:lnTo>
                    <a:pt x="223" y="160"/>
                  </a:lnTo>
                  <a:cubicBezTo>
                    <a:pt x="223" y="127"/>
                    <a:pt x="223" y="90"/>
                    <a:pt x="207" y="57"/>
                  </a:cubicBezTo>
                  <a:cubicBezTo>
                    <a:pt x="207" y="40"/>
                    <a:pt x="190" y="40"/>
                    <a:pt x="190" y="40"/>
                  </a:cubicBezTo>
                  <a:cubicBezTo>
                    <a:pt x="169" y="24"/>
                    <a:pt x="153" y="3"/>
                    <a:pt x="136" y="3"/>
                  </a:cubicBezTo>
                  <a:cubicBezTo>
                    <a:pt x="128" y="1"/>
                    <a:pt x="119"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7" name="Google Shape;21727;p66"/>
            <p:cNvSpPr/>
            <p:nvPr/>
          </p:nvSpPr>
          <p:spPr>
            <a:xfrm>
              <a:off x="4200850" y="2815650"/>
              <a:ext cx="6125" cy="6350"/>
            </a:xfrm>
            <a:custGeom>
              <a:avLst/>
              <a:gdLst/>
              <a:ahLst/>
              <a:cxnLst/>
              <a:rect l="l" t="t" r="r" b="b"/>
              <a:pathLst>
                <a:path w="245" h="254" extrusionOk="0">
                  <a:moveTo>
                    <a:pt x="132" y="0"/>
                  </a:moveTo>
                  <a:cubicBezTo>
                    <a:pt x="76" y="0"/>
                    <a:pt x="35" y="49"/>
                    <a:pt x="17" y="107"/>
                  </a:cubicBezTo>
                  <a:cubicBezTo>
                    <a:pt x="1" y="144"/>
                    <a:pt x="17" y="177"/>
                    <a:pt x="38" y="210"/>
                  </a:cubicBezTo>
                  <a:cubicBezTo>
                    <a:pt x="54" y="230"/>
                    <a:pt x="71" y="247"/>
                    <a:pt x="87" y="247"/>
                  </a:cubicBezTo>
                  <a:cubicBezTo>
                    <a:pt x="97" y="252"/>
                    <a:pt x="107" y="254"/>
                    <a:pt x="117" y="254"/>
                  </a:cubicBezTo>
                  <a:cubicBezTo>
                    <a:pt x="140" y="254"/>
                    <a:pt x="162" y="242"/>
                    <a:pt x="174" y="230"/>
                  </a:cubicBezTo>
                  <a:cubicBezTo>
                    <a:pt x="207" y="210"/>
                    <a:pt x="224" y="177"/>
                    <a:pt x="224" y="144"/>
                  </a:cubicBezTo>
                  <a:cubicBezTo>
                    <a:pt x="244" y="107"/>
                    <a:pt x="244" y="74"/>
                    <a:pt x="224" y="57"/>
                  </a:cubicBezTo>
                  <a:cubicBezTo>
                    <a:pt x="207" y="41"/>
                    <a:pt x="207" y="41"/>
                    <a:pt x="207" y="24"/>
                  </a:cubicBezTo>
                  <a:lnTo>
                    <a:pt x="191" y="24"/>
                  </a:lnTo>
                  <a:cubicBezTo>
                    <a:pt x="174" y="3"/>
                    <a:pt x="174" y="3"/>
                    <a:pt x="158" y="3"/>
                  </a:cubicBezTo>
                  <a:cubicBezTo>
                    <a:pt x="149" y="1"/>
                    <a:pt x="140"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8" name="Google Shape;21728;p66"/>
            <p:cNvSpPr/>
            <p:nvPr/>
          </p:nvSpPr>
          <p:spPr>
            <a:xfrm>
              <a:off x="4191900" y="2735025"/>
              <a:ext cx="5575" cy="6500"/>
            </a:xfrm>
            <a:custGeom>
              <a:avLst/>
              <a:gdLst/>
              <a:ahLst/>
              <a:cxnLst/>
              <a:rect l="l" t="t" r="r" b="b"/>
              <a:pathLst>
                <a:path w="223" h="260" extrusionOk="0">
                  <a:moveTo>
                    <a:pt x="136" y="0"/>
                  </a:moveTo>
                  <a:cubicBezTo>
                    <a:pt x="120" y="0"/>
                    <a:pt x="87" y="0"/>
                    <a:pt x="66" y="17"/>
                  </a:cubicBezTo>
                  <a:cubicBezTo>
                    <a:pt x="33" y="33"/>
                    <a:pt x="17" y="70"/>
                    <a:pt x="0" y="103"/>
                  </a:cubicBezTo>
                  <a:cubicBezTo>
                    <a:pt x="0" y="136"/>
                    <a:pt x="0" y="173"/>
                    <a:pt x="17" y="206"/>
                  </a:cubicBezTo>
                  <a:cubicBezTo>
                    <a:pt x="33" y="239"/>
                    <a:pt x="50" y="260"/>
                    <a:pt x="87" y="260"/>
                  </a:cubicBezTo>
                  <a:cubicBezTo>
                    <a:pt x="136" y="260"/>
                    <a:pt x="190" y="223"/>
                    <a:pt x="223" y="157"/>
                  </a:cubicBezTo>
                  <a:cubicBezTo>
                    <a:pt x="223" y="103"/>
                    <a:pt x="223" y="54"/>
                    <a:pt x="190" y="33"/>
                  </a:cubicBezTo>
                  <a:cubicBezTo>
                    <a:pt x="169" y="17"/>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9" name="Google Shape;21729;p66"/>
            <p:cNvSpPr/>
            <p:nvPr/>
          </p:nvSpPr>
          <p:spPr>
            <a:xfrm>
              <a:off x="4196125" y="2797375"/>
              <a:ext cx="6500" cy="6525"/>
            </a:xfrm>
            <a:custGeom>
              <a:avLst/>
              <a:gdLst/>
              <a:ahLst/>
              <a:cxnLst/>
              <a:rect l="l" t="t" r="r" b="b"/>
              <a:pathLst>
                <a:path w="260" h="261" extrusionOk="0">
                  <a:moveTo>
                    <a:pt x="142" y="1"/>
                  </a:moveTo>
                  <a:cubicBezTo>
                    <a:pt x="127" y="1"/>
                    <a:pt x="114" y="5"/>
                    <a:pt x="103" y="13"/>
                  </a:cubicBezTo>
                  <a:cubicBezTo>
                    <a:pt x="37" y="34"/>
                    <a:pt x="0" y="116"/>
                    <a:pt x="21" y="170"/>
                  </a:cubicBezTo>
                  <a:cubicBezTo>
                    <a:pt x="35" y="228"/>
                    <a:pt x="82" y="260"/>
                    <a:pt x="129" y="260"/>
                  </a:cubicBezTo>
                  <a:cubicBezTo>
                    <a:pt x="138" y="260"/>
                    <a:pt x="148" y="259"/>
                    <a:pt x="157" y="256"/>
                  </a:cubicBezTo>
                  <a:cubicBezTo>
                    <a:pt x="227" y="219"/>
                    <a:pt x="260" y="153"/>
                    <a:pt x="243" y="83"/>
                  </a:cubicBezTo>
                  <a:cubicBezTo>
                    <a:pt x="227" y="67"/>
                    <a:pt x="227" y="50"/>
                    <a:pt x="206" y="34"/>
                  </a:cubicBezTo>
                  <a:cubicBezTo>
                    <a:pt x="206" y="13"/>
                    <a:pt x="190" y="13"/>
                    <a:pt x="190" y="13"/>
                  </a:cubicBezTo>
                  <a:cubicBezTo>
                    <a:pt x="173" y="5"/>
                    <a:pt x="157"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0" name="Google Shape;21730;p66"/>
            <p:cNvSpPr/>
            <p:nvPr/>
          </p:nvSpPr>
          <p:spPr>
            <a:xfrm>
              <a:off x="4188400" y="2828725"/>
              <a:ext cx="6100" cy="6400"/>
            </a:xfrm>
            <a:custGeom>
              <a:avLst/>
              <a:gdLst/>
              <a:ahLst/>
              <a:cxnLst/>
              <a:rect l="l" t="t" r="r" b="b"/>
              <a:pathLst>
                <a:path w="244" h="256" extrusionOk="0">
                  <a:moveTo>
                    <a:pt x="132" y="0"/>
                  </a:moveTo>
                  <a:cubicBezTo>
                    <a:pt x="101" y="0"/>
                    <a:pt x="66" y="19"/>
                    <a:pt x="37" y="49"/>
                  </a:cubicBezTo>
                  <a:cubicBezTo>
                    <a:pt x="0" y="99"/>
                    <a:pt x="0" y="185"/>
                    <a:pt x="37" y="223"/>
                  </a:cubicBezTo>
                  <a:cubicBezTo>
                    <a:pt x="54" y="239"/>
                    <a:pt x="70" y="256"/>
                    <a:pt x="87" y="256"/>
                  </a:cubicBezTo>
                  <a:cubicBezTo>
                    <a:pt x="124" y="256"/>
                    <a:pt x="173" y="239"/>
                    <a:pt x="190" y="202"/>
                  </a:cubicBezTo>
                  <a:cubicBezTo>
                    <a:pt x="227" y="169"/>
                    <a:pt x="243" y="119"/>
                    <a:pt x="227" y="66"/>
                  </a:cubicBezTo>
                  <a:cubicBezTo>
                    <a:pt x="227" y="49"/>
                    <a:pt x="206" y="33"/>
                    <a:pt x="190" y="33"/>
                  </a:cubicBezTo>
                  <a:cubicBezTo>
                    <a:pt x="176" y="10"/>
                    <a:pt x="155"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1" name="Google Shape;21731;p66"/>
            <p:cNvSpPr/>
            <p:nvPr/>
          </p:nvSpPr>
          <p:spPr>
            <a:xfrm>
              <a:off x="4093050" y="2845000"/>
              <a:ext cx="6100" cy="5575"/>
            </a:xfrm>
            <a:custGeom>
              <a:avLst/>
              <a:gdLst/>
              <a:ahLst/>
              <a:cxnLst/>
              <a:rect l="l" t="t" r="r" b="b"/>
              <a:pathLst>
                <a:path w="244" h="223" extrusionOk="0">
                  <a:moveTo>
                    <a:pt x="157" y="0"/>
                  </a:moveTo>
                  <a:cubicBezTo>
                    <a:pt x="87" y="0"/>
                    <a:pt x="37" y="33"/>
                    <a:pt x="21" y="120"/>
                  </a:cubicBezTo>
                  <a:cubicBezTo>
                    <a:pt x="0" y="136"/>
                    <a:pt x="21" y="169"/>
                    <a:pt x="21" y="206"/>
                  </a:cubicBezTo>
                  <a:cubicBezTo>
                    <a:pt x="37" y="206"/>
                    <a:pt x="37" y="223"/>
                    <a:pt x="37" y="223"/>
                  </a:cubicBezTo>
                  <a:lnTo>
                    <a:pt x="190" y="223"/>
                  </a:lnTo>
                  <a:cubicBezTo>
                    <a:pt x="206" y="206"/>
                    <a:pt x="227" y="190"/>
                    <a:pt x="227" y="153"/>
                  </a:cubicBezTo>
                  <a:cubicBezTo>
                    <a:pt x="244" y="120"/>
                    <a:pt x="244" y="87"/>
                    <a:pt x="227" y="50"/>
                  </a:cubicBezTo>
                  <a:cubicBezTo>
                    <a:pt x="206" y="50"/>
                    <a:pt x="206" y="33"/>
                    <a:pt x="206" y="33"/>
                  </a:cubicBezTo>
                  <a:cubicBezTo>
                    <a:pt x="190" y="17"/>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2" name="Google Shape;21732;p66"/>
            <p:cNvSpPr/>
            <p:nvPr/>
          </p:nvSpPr>
          <p:spPr>
            <a:xfrm>
              <a:off x="4121900" y="2847575"/>
              <a:ext cx="5600" cy="3000"/>
            </a:xfrm>
            <a:custGeom>
              <a:avLst/>
              <a:gdLst/>
              <a:ahLst/>
              <a:cxnLst/>
              <a:rect l="l" t="t" r="r" b="b"/>
              <a:pathLst>
                <a:path w="224" h="120" extrusionOk="0">
                  <a:moveTo>
                    <a:pt x="137" y="0"/>
                  </a:moveTo>
                  <a:cubicBezTo>
                    <a:pt x="67" y="0"/>
                    <a:pt x="17" y="50"/>
                    <a:pt x="1" y="120"/>
                  </a:cubicBezTo>
                  <a:lnTo>
                    <a:pt x="223" y="120"/>
                  </a:lnTo>
                  <a:cubicBezTo>
                    <a:pt x="223" y="103"/>
                    <a:pt x="223" y="66"/>
                    <a:pt x="207" y="50"/>
                  </a:cubicBezTo>
                  <a:lnTo>
                    <a:pt x="186" y="33"/>
                  </a:lnTo>
                  <a:cubicBezTo>
                    <a:pt x="170" y="17"/>
                    <a:pt x="153" y="17"/>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3" name="Google Shape;21733;p66"/>
            <p:cNvSpPr/>
            <p:nvPr/>
          </p:nvSpPr>
          <p:spPr>
            <a:xfrm>
              <a:off x="3918350" y="2766775"/>
              <a:ext cx="5575" cy="6500"/>
            </a:xfrm>
            <a:custGeom>
              <a:avLst/>
              <a:gdLst/>
              <a:ahLst/>
              <a:cxnLst/>
              <a:rect l="l" t="t" r="r" b="b"/>
              <a:pathLst>
                <a:path w="223" h="260" extrusionOk="0">
                  <a:moveTo>
                    <a:pt x="136" y="0"/>
                  </a:moveTo>
                  <a:cubicBezTo>
                    <a:pt x="103" y="0"/>
                    <a:pt x="82" y="0"/>
                    <a:pt x="49" y="21"/>
                  </a:cubicBezTo>
                  <a:cubicBezTo>
                    <a:pt x="16" y="54"/>
                    <a:pt x="0" y="70"/>
                    <a:pt x="0" y="103"/>
                  </a:cubicBezTo>
                  <a:cubicBezTo>
                    <a:pt x="0" y="140"/>
                    <a:pt x="0" y="173"/>
                    <a:pt x="16" y="206"/>
                  </a:cubicBezTo>
                  <a:cubicBezTo>
                    <a:pt x="33" y="243"/>
                    <a:pt x="49" y="260"/>
                    <a:pt x="82" y="260"/>
                  </a:cubicBezTo>
                  <a:cubicBezTo>
                    <a:pt x="136" y="260"/>
                    <a:pt x="206" y="227"/>
                    <a:pt x="223" y="157"/>
                  </a:cubicBezTo>
                  <a:cubicBezTo>
                    <a:pt x="223" y="124"/>
                    <a:pt x="223" y="87"/>
                    <a:pt x="206" y="54"/>
                  </a:cubicBezTo>
                  <a:lnTo>
                    <a:pt x="186" y="37"/>
                  </a:lnTo>
                  <a:cubicBezTo>
                    <a:pt x="169" y="21"/>
                    <a:pt x="15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4" name="Google Shape;21734;p66"/>
            <p:cNvSpPr/>
            <p:nvPr/>
          </p:nvSpPr>
          <p:spPr>
            <a:xfrm>
              <a:off x="3961625" y="2773775"/>
              <a:ext cx="6100" cy="6725"/>
            </a:xfrm>
            <a:custGeom>
              <a:avLst/>
              <a:gdLst/>
              <a:ahLst/>
              <a:cxnLst/>
              <a:rect l="l" t="t" r="r" b="b"/>
              <a:pathLst>
                <a:path w="244" h="269" extrusionOk="0">
                  <a:moveTo>
                    <a:pt x="138" y="0"/>
                  </a:moveTo>
                  <a:cubicBezTo>
                    <a:pt x="123" y="0"/>
                    <a:pt x="106" y="5"/>
                    <a:pt x="87" y="13"/>
                  </a:cubicBezTo>
                  <a:cubicBezTo>
                    <a:pt x="38" y="29"/>
                    <a:pt x="1" y="116"/>
                    <a:pt x="21" y="186"/>
                  </a:cubicBezTo>
                  <a:cubicBezTo>
                    <a:pt x="21" y="202"/>
                    <a:pt x="38" y="235"/>
                    <a:pt x="71" y="256"/>
                  </a:cubicBezTo>
                  <a:cubicBezTo>
                    <a:pt x="87" y="264"/>
                    <a:pt x="101" y="268"/>
                    <a:pt x="114" y="268"/>
                  </a:cubicBezTo>
                  <a:cubicBezTo>
                    <a:pt x="127" y="268"/>
                    <a:pt x="141" y="264"/>
                    <a:pt x="157" y="256"/>
                  </a:cubicBezTo>
                  <a:cubicBezTo>
                    <a:pt x="190" y="235"/>
                    <a:pt x="207" y="219"/>
                    <a:pt x="227" y="186"/>
                  </a:cubicBezTo>
                  <a:cubicBezTo>
                    <a:pt x="244" y="153"/>
                    <a:pt x="244" y="116"/>
                    <a:pt x="244" y="83"/>
                  </a:cubicBezTo>
                  <a:cubicBezTo>
                    <a:pt x="227" y="66"/>
                    <a:pt x="227" y="50"/>
                    <a:pt x="207" y="29"/>
                  </a:cubicBezTo>
                  <a:cubicBezTo>
                    <a:pt x="190" y="29"/>
                    <a:pt x="190" y="13"/>
                    <a:pt x="174" y="13"/>
                  </a:cubicBezTo>
                  <a:cubicBezTo>
                    <a:pt x="166" y="5"/>
                    <a:pt x="153"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5" name="Google Shape;21735;p66"/>
            <p:cNvSpPr/>
            <p:nvPr/>
          </p:nvSpPr>
          <p:spPr>
            <a:xfrm>
              <a:off x="3964200" y="2790350"/>
              <a:ext cx="6100" cy="6200"/>
            </a:xfrm>
            <a:custGeom>
              <a:avLst/>
              <a:gdLst/>
              <a:ahLst/>
              <a:cxnLst/>
              <a:rect l="l" t="t" r="r" b="b"/>
              <a:pathLst>
                <a:path w="244" h="248" extrusionOk="0">
                  <a:moveTo>
                    <a:pt x="128" y="1"/>
                  </a:moveTo>
                  <a:cubicBezTo>
                    <a:pt x="73" y="1"/>
                    <a:pt x="35" y="49"/>
                    <a:pt x="21" y="108"/>
                  </a:cubicBezTo>
                  <a:cubicBezTo>
                    <a:pt x="1" y="141"/>
                    <a:pt x="21" y="174"/>
                    <a:pt x="21" y="191"/>
                  </a:cubicBezTo>
                  <a:cubicBezTo>
                    <a:pt x="38" y="228"/>
                    <a:pt x="71" y="244"/>
                    <a:pt x="87" y="244"/>
                  </a:cubicBezTo>
                  <a:cubicBezTo>
                    <a:pt x="96" y="247"/>
                    <a:pt x="106" y="248"/>
                    <a:pt x="115" y="248"/>
                  </a:cubicBezTo>
                  <a:cubicBezTo>
                    <a:pt x="175" y="248"/>
                    <a:pt x="227" y="202"/>
                    <a:pt x="227" y="141"/>
                  </a:cubicBezTo>
                  <a:cubicBezTo>
                    <a:pt x="244" y="108"/>
                    <a:pt x="244" y="71"/>
                    <a:pt x="227" y="55"/>
                  </a:cubicBezTo>
                  <a:cubicBezTo>
                    <a:pt x="207" y="38"/>
                    <a:pt x="207" y="38"/>
                    <a:pt x="207" y="22"/>
                  </a:cubicBezTo>
                  <a:cubicBezTo>
                    <a:pt x="190" y="5"/>
                    <a:pt x="174" y="5"/>
                    <a:pt x="157" y="5"/>
                  </a:cubicBezTo>
                  <a:cubicBezTo>
                    <a:pt x="147" y="2"/>
                    <a:pt x="13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6" name="Google Shape;21736;p66"/>
            <p:cNvSpPr/>
            <p:nvPr/>
          </p:nvSpPr>
          <p:spPr>
            <a:xfrm>
              <a:off x="3965550" y="2745425"/>
              <a:ext cx="6000" cy="6725"/>
            </a:xfrm>
            <a:custGeom>
              <a:avLst/>
              <a:gdLst/>
              <a:ahLst/>
              <a:cxnLst/>
              <a:rect l="l" t="t" r="r" b="b"/>
              <a:pathLst>
                <a:path w="240" h="269" extrusionOk="0">
                  <a:moveTo>
                    <a:pt x="135" y="1"/>
                  </a:moveTo>
                  <a:cubicBezTo>
                    <a:pt x="120" y="1"/>
                    <a:pt x="103" y="5"/>
                    <a:pt x="87" y="13"/>
                  </a:cubicBezTo>
                  <a:cubicBezTo>
                    <a:pt x="50" y="29"/>
                    <a:pt x="33" y="50"/>
                    <a:pt x="17" y="83"/>
                  </a:cubicBezTo>
                  <a:cubicBezTo>
                    <a:pt x="0" y="116"/>
                    <a:pt x="0" y="153"/>
                    <a:pt x="17" y="186"/>
                  </a:cubicBezTo>
                  <a:cubicBezTo>
                    <a:pt x="17" y="219"/>
                    <a:pt x="33" y="236"/>
                    <a:pt x="70" y="256"/>
                  </a:cubicBezTo>
                  <a:cubicBezTo>
                    <a:pt x="79" y="264"/>
                    <a:pt x="91" y="269"/>
                    <a:pt x="105" y="269"/>
                  </a:cubicBezTo>
                  <a:cubicBezTo>
                    <a:pt x="120" y="269"/>
                    <a:pt x="136" y="264"/>
                    <a:pt x="153" y="256"/>
                  </a:cubicBezTo>
                  <a:cubicBezTo>
                    <a:pt x="206" y="219"/>
                    <a:pt x="239" y="153"/>
                    <a:pt x="223" y="83"/>
                  </a:cubicBezTo>
                  <a:cubicBezTo>
                    <a:pt x="223" y="67"/>
                    <a:pt x="206" y="50"/>
                    <a:pt x="206" y="29"/>
                  </a:cubicBezTo>
                  <a:cubicBezTo>
                    <a:pt x="190" y="29"/>
                    <a:pt x="190" y="13"/>
                    <a:pt x="173" y="13"/>
                  </a:cubicBezTo>
                  <a:cubicBezTo>
                    <a:pt x="163" y="5"/>
                    <a:pt x="150" y="1"/>
                    <a:pt x="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7" name="Google Shape;21737;p66"/>
            <p:cNvSpPr/>
            <p:nvPr/>
          </p:nvSpPr>
          <p:spPr>
            <a:xfrm>
              <a:off x="3956475" y="2822725"/>
              <a:ext cx="6100" cy="6525"/>
            </a:xfrm>
            <a:custGeom>
              <a:avLst/>
              <a:gdLst/>
              <a:ahLst/>
              <a:cxnLst/>
              <a:rect l="l" t="t" r="r" b="b"/>
              <a:pathLst>
                <a:path w="244" h="261" extrusionOk="0">
                  <a:moveTo>
                    <a:pt x="138" y="0"/>
                  </a:moveTo>
                  <a:cubicBezTo>
                    <a:pt x="103" y="0"/>
                    <a:pt x="67" y="19"/>
                    <a:pt x="38" y="50"/>
                  </a:cubicBezTo>
                  <a:cubicBezTo>
                    <a:pt x="0" y="100"/>
                    <a:pt x="0" y="186"/>
                    <a:pt x="38" y="236"/>
                  </a:cubicBezTo>
                  <a:cubicBezTo>
                    <a:pt x="58" y="251"/>
                    <a:pt x="83" y="260"/>
                    <a:pt x="108" y="260"/>
                  </a:cubicBezTo>
                  <a:cubicBezTo>
                    <a:pt x="142" y="260"/>
                    <a:pt x="178" y="243"/>
                    <a:pt x="207" y="203"/>
                  </a:cubicBezTo>
                  <a:cubicBezTo>
                    <a:pt x="244" y="153"/>
                    <a:pt x="244" y="67"/>
                    <a:pt x="207" y="30"/>
                  </a:cubicBezTo>
                  <a:cubicBezTo>
                    <a:pt x="186" y="9"/>
                    <a:pt x="162"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8" name="Google Shape;21738;p66"/>
            <p:cNvSpPr/>
            <p:nvPr/>
          </p:nvSpPr>
          <p:spPr>
            <a:xfrm>
              <a:off x="3953900" y="2803350"/>
              <a:ext cx="6525" cy="6325"/>
            </a:xfrm>
            <a:custGeom>
              <a:avLst/>
              <a:gdLst/>
              <a:ahLst/>
              <a:cxnLst/>
              <a:rect l="l" t="t" r="r" b="b"/>
              <a:pathLst>
                <a:path w="261" h="253" extrusionOk="0">
                  <a:moveTo>
                    <a:pt x="103" y="1"/>
                  </a:moveTo>
                  <a:cubicBezTo>
                    <a:pt x="38" y="34"/>
                    <a:pt x="0" y="104"/>
                    <a:pt x="21" y="170"/>
                  </a:cubicBezTo>
                  <a:cubicBezTo>
                    <a:pt x="21" y="207"/>
                    <a:pt x="54" y="223"/>
                    <a:pt x="70" y="240"/>
                  </a:cubicBezTo>
                  <a:cubicBezTo>
                    <a:pt x="87" y="248"/>
                    <a:pt x="100" y="252"/>
                    <a:pt x="114" y="252"/>
                  </a:cubicBezTo>
                  <a:cubicBezTo>
                    <a:pt x="127" y="252"/>
                    <a:pt x="141" y="248"/>
                    <a:pt x="157" y="240"/>
                  </a:cubicBezTo>
                  <a:cubicBezTo>
                    <a:pt x="227" y="223"/>
                    <a:pt x="260" y="137"/>
                    <a:pt x="244" y="83"/>
                  </a:cubicBezTo>
                  <a:cubicBezTo>
                    <a:pt x="227" y="50"/>
                    <a:pt x="227" y="34"/>
                    <a:pt x="207" y="34"/>
                  </a:cubicBezTo>
                  <a:cubicBezTo>
                    <a:pt x="207" y="17"/>
                    <a:pt x="190" y="17"/>
                    <a:pt x="190" y="17"/>
                  </a:cubicBezTo>
                  <a:cubicBezTo>
                    <a:pt x="157" y="1"/>
                    <a:pt x="12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9" name="Google Shape;21739;p66"/>
            <p:cNvSpPr/>
            <p:nvPr/>
          </p:nvSpPr>
          <p:spPr>
            <a:xfrm>
              <a:off x="3951825" y="2741275"/>
              <a:ext cx="6025" cy="6400"/>
            </a:xfrm>
            <a:custGeom>
              <a:avLst/>
              <a:gdLst/>
              <a:ahLst/>
              <a:cxnLst/>
              <a:rect l="l" t="t" r="r" b="b"/>
              <a:pathLst>
                <a:path w="241" h="256" extrusionOk="0">
                  <a:moveTo>
                    <a:pt x="136" y="0"/>
                  </a:moveTo>
                  <a:cubicBezTo>
                    <a:pt x="102" y="0"/>
                    <a:pt x="68" y="14"/>
                    <a:pt x="50" y="43"/>
                  </a:cubicBezTo>
                  <a:cubicBezTo>
                    <a:pt x="1" y="113"/>
                    <a:pt x="1" y="179"/>
                    <a:pt x="50" y="233"/>
                  </a:cubicBezTo>
                  <a:cubicBezTo>
                    <a:pt x="67" y="249"/>
                    <a:pt x="83" y="249"/>
                    <a:pt x="104" y="249"/>
                  </a:cubicBezTo>
                  <a:cubicBezTo>
                    <a:pt x="113" y="253"/>
                    <a:pt x="122" y="256"/>
                    <a:pt x="131" y="256"/>
                  </a:cubicBezTo>
                  <a:cubicBezTo>
                    <a:pt x="155" y="256"/>
                    <a:pt x="180" y="240"/>
                    <a:pt x="207" y="216"/>
                  </a:cubicBezTo>
                  <a:cubicBezTo>
                    <a:pt x="240" y="162"/>
                    <a:pt x="240" y="113"/>
                    <a:pt x="240" y="76"/>
                  </a:cubicBezTo>
                  <a:cubicBezTo>
                    <a:pt x="224" y="59"/>
                    <a:pt x="224" y="43"/>
                    <a:pt x="207" y="26"/>
                  </a:cubicBezTo>
                  <a:cubicBezTo>
                    <a:pt x="190" y="10"/>
                    <a:pt x="163" y="0"/>
                    <a:pt x="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0" name="Google Shape;21740;p66"/>
            <p:cNvSpPr/>
            <p:nvPr/>
          </p:nvSpPr>
          <p:spPr>
            <a:xfrm>
              <a:off x="3957400" y="2758550"/>
              <a:ext cx="6000" cy="6600"/>
            </a:xfrm>
            <a:custGeom>
              <a:avLst/>
              <a:gdLst/>
              <a:ahLst/>
              <a:cxnLst/>
              <a:rect l="l" t="t" r="r" b="b"/>
              <a:pathLst>
                <a:path w="240" h="264" extrusionOk="0">
                  <a:moveTo>
                    <a:pt x="117" y="0"/>
                  </a:moveTo>
                  <a:cubicBezTo>
                    <a:pt x="71" y="0"/>
                    <a:pt x="15" y="49"/>
                    <a:pt x="1" y="106"/>
                  </a:cubicBezTo>
                  <a:cubicBezTo>
                    <a:pt x="1" y="144"/>
                    <a:pt x="1" y="177"/>
                    <a:pt x="17" y="209"/>
                  </a:cubicBezTo>
                  <a:cubicBezTo>
                    <a:pt x="34" y="226"/>
                    <a:pt x="50" y="247"/>
                    <a:pt x="87" y="263"/>
                  </a:cubicBezTo>
                  <a:cubicBezTo>
                    <a:pt x="153" y="263"/>
                    <a:pt x="207" y="209"/>
                    <a:pt x="223" y="144"/>
                  </a:cubicBezTo>
                  <a:cubicBezTo>
                    <a:pt x="240" y="106"/>
                    <a:pt x="223" y="57"/>
                    <a:pt x="190" y="20"/>
                  </a:cubicBezTo>
                  <a:cubicBezTo>
                    <a:pt x="170" y="20"/>
                    <a:pt x="153" y="3"/>
                    <a:pt x="137" y="3"/>
                  </a:cubicBezTo>
                  <a:cubicBezTo>
                    <a:pt x="131" y="1"/>
                    <a:pt x="124"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1" name="Google Shape;21741;p66"/>
            <p:cNvSpPr/>
            <p:nvPr/>
          </p:nvSpPr>
          <p:spPr>
            <a:xfrm>
              <a:off x="3973275" y="2762025"/>
              <a:ext cx="6000" cy="6525"/>
            </a:xfrm>
            <a:custGeom>
              <a:avLst/>
              <a:gdLst/>
              <a:ahLst/>
              <a:cxnLst/>
              <a:rect l="l" t="t" r="r" b="b"/>
              <a:pathLst>
                <a:path w="240" h="261" extrusionOk="0">
                  <a:moveTo>
                    <a:pt x="114" y="0"/>
                  </a:moveTo>
                  <a:cubicBezTo>
                    <a:pt x="68" y="0"/>
                    <a:pt x="15" y="48"/>
                    <a:pt x="1" y="108"/>
                  </a:cubicBezTo>
                  <a:cubicBezTo>
                    <a:pt x="1" y="141"/>
                    <a:pt x="1" y="174"/>
                    <a:pt x="17" y="211"/>
                  </a:cubicBezTo>
                  <a:cubicBezTo>
                    <a:pt x="33" y="227"/>
                    <a:pt x="50" y="244"/>
                    <a:pt x="87" y="260"/>
                  </a:cubicBezTo>
                  <a:cubicBezTo>
                    <a:pt x="120" y="260"/>
                    <a:pt x="153" y="244"/>
                    <a:pt x="174" y="227"/>
                  </a:cubicBezTo>
                  <a:cubicBezTo>
                    <a:pt x="207" y="211"/>
                    <a:pt x="223" y="174"/>
                    <a:pt x="223" y="141"/>
                  </a:cubicBezTo>
                  <a:cubicBezTo>
                    <a:pt x="240" y="108"/>
                    <a:pt x="223" y="70"/>
                    <a:pt x="207" y="54"/>
                  </a:cubicBezTo>
                  <a:cubicBezTo>
                    <a:pt x="207" y="38"/>
                    <a:pt x="207" y="38"/>
                    <a:pt x="190" y="21"/>
                  </a:cubicBezTo>
                  <a:cubicBezTo>
                    <a:pt x="190" y="21"/>
                    <a:pt x="174" y="5"/>
                    <a:pt x="137" y="5"/>
                  </a:cubicBezTo>
                  <a:cubicBezTo>
                    <a:pt x="129" y="1"/>
                    <a:pt x="122"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2" name="Google Shape;21742;p66"/>
            <p:cNvSpPr/>
            <p:nvPr/>
          </p:nvSpPr>
          <p:spPr>
            <a:xfrm>
              <a:off x="3977100" y="2837925"/>
              <a:ext cx="6100" cy="6375"/>
            </a:xfrm>
            <a:custGeom>
              <a:avLst/>
              <a:gdLst/>
              <a:ahLst/>
              <a:cxnLst/>
              <a:rect l="l" t="t" r="r" b="b"/>
              <a:pathLst>
                <a:path w="244" h="255" extrusionOk="0">
                  <a:moveTo>
                    <a:pt x="132" y="1"/>
                  </a:moveTo>
                  <a:cubicBezTo>
                    <a:pt x="101" y="1"/>
                    <a:pt x="72" y="13"/>
                    <a:pt x="54" y="40"/>
                  </a:cubicBezTo>
                  <a:cubicBezTo>
                    <a:pt x="0" y="110"/>
                    <a:pt x="0" y="180"/>
                    <a:pt x="54" y="230"/>
                  </a:cubicBezTo>
                  <a:cubicBezTo>
                    <a:pt x="70" y="246"/>
                    <a:pt x="70" y="246"/>
                    <a:pt x="87" y="246"/>
                  </a:cubicBezTo>
                  <a:cubicBezTo>
                    <a:pt x="101" y="252"/>
                    <a:pt x="115" y="254"/>
                    <a:pt x="127" y="254"/>
                  </a:cubicBezTo>
                  <a:cubicBezTo>
                    <a:pt x="158" y="254"/>
                    <a:pt x="182" y="237"/>
                    <a:pt x="206" y="213"/>
                  </a:cubicBezTo>
                  <a:cubicBezTo>
                    <a:pt x="243" y="164"/>
                    <a:pt x="243" y="110"/>
                    <a:pt x="243" y="77"/>
                  </a:cubicBezTo>
                  <a:cubicBezTo>
                    <a:pt x="227" y="61"/>
                    <a:pt x="227" y="40"/>
                    <a:pt x="206" y="24"/>
                  </a:cubicBezTo>
                  <a:cubicBezTo>
                    <a:pt x="184" y="9"/>
                    <a:pt x="158"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3" name="Google Shape;21743;p66"/>
            <p:cNvSpPr/>
            <p:nvPr/>
          </p:nvSpPr>
          <p:spPr>
            <a:xfrm>
              <a:off x="3979250" y="2793450"/>
              <a:ext cx="5600" cy="6500"/>
            </a:xfrm>
            <a:custGeom>
              <a:avLst/>
              <a:gdLst/>
              <a:ahLst/>
              <a:cxnLst/>
              <a:rect l="l" t="t" r="r" b="b"/>
              <a:pathLst>
                <a:path w="224" h="260" extrusionOk="0">
                  <a:moveTo>
                    <a:pt x="141" y="1"/>
                  </a:moveTo>
                  <a:cubicBezTo>
                    <a:pt x="104" y="1"/>
                    <a:pt x="87" y="17"/>
                    <a:pt x="54" y="34"/>
                  </a:cubicBezTo>
                  <a:cubicBezTo>
                    <a:pt x="38" y="50"/>
                    <a:pt x="1" y="87"/>
                    <a:pt x="1" y="120"/>
                  </a:cubicBezTo>
                  <a:cubicBezTo>
                    <a:pt x="1" y="153"/>
                    <a:pt x="1" y="191"/>
                    <a:pt x="17" y="207"/>
                  </a:cubicBezTo>
                  <a:cubicBezTo>
                    <a:pt x="38" y="240"/>
                    <a:pt x="54" y="257"/>
                    <a:pt x="87" y="257"/>
                  </a:cubicBezTo>
                  <a:cubicBezTo>
                    <a:pt x="94" y="259"/>
                    <a:pt x="101" y="260"/>
                    <a:pt x="109" y="260"/>
                  </a:cubicBezTo>
                  <a:cubicBezTo>
                    <a:pt x="157" y="260"/>
                    <a:pt x="209" y="214"/>
                    <a:pt x="223" y="153"/>
                  </a:cubicBezTo>
                  <a:cubicBezTo>
                    <a:pt x="223" y="120"/>
                    <a:pt x="223" y="87"/>
                    <a:pt x="207" y="50"/>
                  </a:cubicBezTo>
                  <a:lnTo>
                    <a:pt x="190" y="34"/>
                  </a:lnTo>
                  <a:cubicBezTo>
                    <a:pt x="174" y="17"/>
                    <a:pt x="157" y="17"/>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4" name="Google Shape;21744;p66"/>
            <p:cNvSpPr/>
            <p:nvPr/>
          </p:nvSpPr>
          <p:spPr>
            <a:xfrm>
              <a:off x="3975450" y="2823275"/>
              <a:ext cx="5575" cy="6350"/>
            </a:xfrm>
            <a:custGeom>
              <a:avLst/>
              <a:gdLst/>
              <a:ahLst/>
              <a:cxnLst/>
              <a:rect l="l" t="t" r="r" b="b"/>
              <a:pathLst>
                <a:path w="223" h="254" extrusionOk="0">
                  <a:moveTo>
                    <a:pt x="111" y="1"/>
                  </a:moveTo>
                  <a:cubicBezTo>
                    <a:pt x="92" y="1"/>
                    <a:pt x="76" y="14"/>
                    <a:pt x="50" y="28"/>
                  </a:cubicBezTo>
                  <a:cubicBezTo>
                    <a:pt x="33" y="45"/>
                    <a:pt x="0" y="78"/>
                    <a:pt x="0" y="111"/>
                  </a:cubicBezTo>
                  <a:cubicBezTo>
                    <a:pt x="0" y="148"/>
                    <a:pt x="0" y="181"/>
                    <a:pt x="17" y="197"/>
                  </a:cubicBezTo>
                  <a:cubicBezTo>
                    <a:pt x="33" y="234"/>
                    <a:pt x="50" y="251"/>
                    <a:pt x="87" y="251"/>
                  </a:cubicBezTo>
                  <a:cubicBezTo>
                    <a:pt x="93" y="253"/>
                    <a:pt x="99" y="254"/>
                    <a:pt x="106" y="254"/>
                  </a:cubicBezTo>
                  <a:cubicBezTo>
                    <a:pt x="153" y="254"/>
                    <a:pt x="208" y="206"/>
                    <a:pt x="223" y="148"/>
                  </a:cubicBezTo>
                  <a:cubicBezTo>
                    <a:pt x="223" y="111"/>
                    <a:pt x="223" y="78"/>
                    <a:pt x="206" y="61"/>
                  </a:cubicBezTo>
                  <a:cubicBezTo>
                    <a:pt x="206" y="45"/>
                    <a:pt x="190" y="45"/>
                    <a:pt x="190" y="28"/>
                  </a:cubicBezTo>
                  <a:cubicBezTo>
                    <a:pt x="169" y="8"/>
                    <a:pt x="153" y="8"/>
                    <a:pt x="136" y="8"/>
                  </a:cubicBezTo>
                  <a:cubicBezTo>
                    <a:pt x="127" y="3"/>
                    <a:pt x="119"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5" name="Google Shape;21745;p66"/>
            <p:cNvSpPr/>
            <p:nvPr/>
          </p:nvSpPr>
          <p:spPr>
            <a:xfrm>
              <a:off x="3935850" y="2726875"/>
              <a:ext cx="5700" cy="5700"/>
            </a:xfrm>
            <a:custGeom>
              <a:avLst/>
              <a:gdLst/>
              <a:ahLst/>
              <a:cxnLst/>
              <a:rect l="l" t="t" r="r" b="b"/>
              <a:pathLst>
                <a:path w="228" h="228" extrusionOk="0">
                  <a:moveTo>
                    <a:pt x="54" y="0"/>
                  </a:moveTo>
                  <a:cubicBezTo>
                    <a:pt x="38" y="17"/>
                    <a:pt x="38" y="33"/>
                    <a:pt x="22" y="50"/>
                  </a:cubicBezTo>
                  <a:cubicBezTo>
                    <a:pt x="1" y="87"/>
                    <a:pt x="1" y="120"/>
                    <a:pt x="1" y="137"/>
                  </a:cubicBezTo>
                  <a:cubicBezTo>
                    <a:pt x="18" y="195"/>
                    <a:pt x="66" y="227"/>
                    <a:pt x="113" y="227"/>
                  </a:cubicBezTo>
                  <a:cubicBezTo>
                    <a:pt x="122" y="227"/>
                    <a:pt x="132" y="226"/>
                    <a:pt x="141" y="223"/>
                  </a:cubicBezTo>
                  <a:cubicBezTo>
                    <a:pt x="174" y="207"/>
                    <a:pt x="207" y="174"/>
                    <a:pt x="228" y="137"/>
                  </a:cubicBezTo>
                  <a:cubicBezTo>
                    <a:pt x="158" y="87"/>
                    <a:pt x="104" y="5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6" name="Google Shape;21746;p66"/>
            <p:cNvSpPr/>
            <p:nvPr/>
          </p:nvSpPr>
          <p:spPr>
            <a:xfrm>
              <a:off x="3968525" y="2808000"/>
              <a:ext cx="6000" cy="6600"/>
            </a:xfrm>
            <a:custGeom>
              <a:avLst/>
              <a:gdLst/>
              <a:ahLst/>
              <a:cxnLst/>
              <a:rect l="l" t="t" r="r" b="b"/>
              <a:pathLst>
                <a:path w="240" h="264" extrusionOk="0">
                  <a:moveTo>
                    <a:pt x="120" y="0"/>
                  </a:moveTo>
                  <a:cubicBezTo>
                    <a:pt x="71" y="21"/>
                    <a:pt x="34" y="54"/>
                    <a:pt x="17" y="124"/>
                  </a:cubicBezTo>
                  <a:cubicBezTo>
                    <a:pt x="1" y="157"/>
                    <a:pt x="17" y="190"/>
                    <a:pt x="34" y="206"/>
                  </a:cubicBezTo>
                  <a:cubicBezTo>
                    <a:pt x="54" y="243"/>
                    <a:pt x="71" y="260"/>
                    <a:pt x="104" y="260"/>
                  </a:cubicBezTo>
                  <a:cubicBezTo>
                    <a:pt x="111" y="262"/>
                    <a:pt x="118" y="263"/>
                    <a:pt x="125" y="263"/>
                  </a:cubicBezTo>
                  <a:cubicBezTo>
                    <a:pt x="174" y="263"/>
                    <a:pt x="226" y="218"/>
                    <a:pt x="240" y="157"/>
                  </a:cubicBezTo>
                  <a:lnTo>
                    <a:pt x="240" y="124"/>
                  </a:lnTo>
                  <a:cubicBezTo>
                    <a:pt x="240" y="87"/>
                    <a:pt x="223" y="54"/>
                    <a:pt x="207" y="37"/>
                  </a:cubicBezTo>
                  <a:cubicBezTo>
                    <a:pt x="191" y="21"/>
                    <a:pt x="174" y="21"/>
                    <a:pt x="158" y="21"/>
                  </a:cubicBezTo>
                  <a:cubicBezTo>
                    <a:pt x="137" y="0"/>
                    <a:pt x="137"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7" name="Google Shape;21747;p66"/>
            <p:cNvSpPr/>
            <p:nvPr/>
          </p:nvSpPr>
          <p:spPr>
            <a:xfrm>
              <a:off x="3963800" y="2837675"/>
              <a:ext cx="6100" cy="6525"/>
            </a:xfrm>
            <a:custGeom>
              <a:avLst/>
              <a:gdLst/>
              <a:ahLst/>
              <a:cxnLst/>
              <a:rect l="l" t="t" r="r" b="b"/>
              <a:pathLst>
                <a:path w="244" h="261" extrusionOk="0">
                  <a:moveTo>
                    <a:pt x="140" y="1"/>
                  </a:moveTo>
                  <a:cubicBezTo>
                    <a:pt x="87" y="1"/>
                    <a:pt x="17" y="50"/>
                    <a:pt x="0" y="120"/>
                  </a:cubicBezTo>
                  <a:cubicBezTo>
                    <a:pt x="0" y="153"/>
                    <a:pt x="0" y="190"/>
                    <a:pt x="17" y="207"/>
                  </a:cubicBezTo>
                  <a:cubicBezTo>
                    <a:pt x="37" y="240"/>
                    <a:pt x="54" y="256"/>
                    <a:pt x="87" y="256"/>
                  </a:cubicBezTo>
                  <a:cubicBezTo>
                    <a:pt x="97" y="259"/>
                    <a:pt x="107" y="261"/>
                    <a:pt x="116" y="261"/>
                  </a:cubicBezTo>
                  <a:cubicBezTo>
                    <a:pt x="171" y="261"/>
                    <a:pt x="209" y="213"/>
                    <a:pt x="223" y="153"/>
                  </a:cubicBezTo>
                  <a:cubicBezTo>
                    <a:pt x="243" y="120"/>
                    <a:pt x="223" y="87"/>
                    <a:pt x="206" y="50"/>
                  </a:cubicBezTo>
                  <a:cubicBezTo>
                    <a:pt x="206" y="50"/>
                    <a:pt x="206" y="34"/>
                    <a:pt x="190" y="34"/>
                  </a:cubicBezTo>
                  <a:cubicBezTo>
                    <a:pt x="190" y="17"/>
                    <a:pt x="173" y="17"/>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8" name="Google Shape;21748;p66"/>
            <p:cNvSpPr/>
            <p:nvPr/>
          </p:nvSpPr>
          <p:spPr>
            <a:xfrm>
              <a:off x="3977100" y="2776575"/>
              <a:ext cx="5675" cy="6350"/>
            </a:xfrm>
            <a:custGeom>
              <a:avLst/>
              <a:gdLst/>
              <a:ahLst/>
              <a:cxnLst/>
              <a:rect l="l" t="t" r="r" b="b"/>
              <a:pathLst>
                <a:path w="227" h="254" extrusionOk="0">
                  <a:moveTo>
                    <a:pt x="120" y="1"/>
                  </a:moveTo>
                  <a:cubicBezTo>
                    <a:pt x="71" y="1"/>
                    <a:pt x="18" y="49"/>
                    <a:pt x="0" y="107"/>
                  </a:cubicBezTo>
                  <a:cubicBezTo>
                    <a:pt x="0" y="144"/>
                    <a:pt x="0" y="177"/>
                    <a:pt x="21" y="194"/>
                  </a:cubicBezTo>
                  <a:cubicBezTo>
                    <a:pt x="37" y="226"/>
                    <a:pt x="54" y="247"/>
                    <a:pt x="87" y="247"/>
                  </a:cubicBezTo>
                  <a:cubicBezTo>
                    <a:pt x="97" y="252"/>
                    <a:pt x="106" y="254"/>
                    <a:pt x="114" y="254"/>
                  </a:cubicBezTo>
                  <a:cubicBezTo>
                    <a:pt x="135" y="254"/>
                    <a:pt x="150" y="241"/>
                    <a:pt x="173" y="226"/>
                  </a:cubicBezTo>
                  <a:cubicBezTo>
                    <a:pt x="190" y="210"/>
                    <a:pt x="206" y="177"/>
                    <a:pt x="227" y="144"/>
                  </a:cubicBezTo>
                  <a:cubicBezTo>
                    <a:pt x="227" y="107"/>
                    <a:pt x="227" y="74"/>
                    <a:pt x="206" y="57"/>
                  </a:cubicBezTo>
                  <a:cubicBezTo>
                    <a:pt x="206" y="41"/>
                    <a:pt x="206" y="41"/>
                    <a:pt x="190" y="20"/>
                  </a:cubicBezTo>
                  <a:cubicBezTo>
                    <a:pt x="173" y="4"/>
                    <a:pt x="157" y="4"/>
                    <a:pt x="140" y="4"/>
                  </a:cubicBezTo>
                  <a:cubicBezTo>
                    <a:pt x="134" y="2"/>
                    <a:pt x="127"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49" name="Google Shape;21749;p66"/>
          <p:cNvSpPr/>
          <p:nvPr/>
        </p:nvSpPr>
        <p:spPr>
          <a:xfrm rot="5400000" flipH="1">
            <a:off x="8004039" y="459091"/>
            <a:ext cx="496898" cy="406573"/>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0" name="Google Shape;21750;p66"/>
          <p:cNvSpPr/>
          <p:nvPr/>
        </p:nvSpPr>
        <p:spPr>
          <a:xfrm rot="5400000" flipH="1">
            <a:off x="509789" y="3471042"/>
            <a:ext cx="420427" cy="461299"/>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1" name="Google Shape;21751;p66"/>
          <p:cNvSpPr txBox="1">
            <a:spLocks noGrp="1"/>
          </p:cNvSpPr>
          <p:nvPr>
            <p:ph type="title" idx="2"/>
          </p:nvPr>
        </p:nvSpPr>
        <p:spPr>
          <a:xfrm>
            <a:off x="2028618" y="1764328"/>
            <a:ext cx="878100" cy="518100"/>
          </a:xfrm>
          <a:prstGeom prst="rect">
            <a:avLst/>
          </a:prstGeom>
        </p:spPr>
        <p:txBody>
          <a:bodyPr spcFirstLastPara="1" wrap="square" lIns="91425" tIns="91425" rIns="91425" bIns="91425" anchor="ctr" anchorCtr="0">
            <a:noAutofit/>
          </a:bodyPr>
          <a:lstStyle/>
          <a:p>
            <a:pPr lvl="0" algn="ctr"/>
            <a:r>
              <a:rPr lang="en" sz="4800" dirty="0"/>
              <a:t>02</a:t>
            </a:r>
          </a:p>
        </p:txBody>
      </p:sp>
      <p:sp>
        <p:nvSpPr>
          <p:cNvPr id="21752" name="Google Shape;21752;p66"/>
          <p:cNvSpPr/>
          <p:nvPr/>
        </p:nvSpPr>
        <p:spPr>
          <a:xfrm rot="5400000" flipH="1">
            <a:off x="7537464" y="3862578"/>
            <a:ext cx="2561723" cy="2810772"/>
          </a:xfrm>
          <a:custGeom>
            <a:avLst/>
            <a:gdLst/>
            <a:ahLst/>
            <a:cxnLst/>
            <a:rect l="l" t="t" r="r" b="b"/>
            <a:pathLst>
              <a:path w="2903" h="2718" extrusionOk="0">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3" name="Google Shape;21753;p66"/>
          <p:cNvSpPr/>
          <p:nvPr/>
        </p:nvSpPr>
        <p:spPr>
          <a:xfrm rot="5400000" flipH="1">
            <a:off x="1435299" y="929355"/>
            <a:ext cx="496898" cy="323101"/>
          </a:xfrm>
          <a:custGeom>
            <a:avLst/>
            <a:gdLst/>
            <a:ahLst/>
            <a:cxnLst/>
            <a:rect l="l" t="t" r="r" b="b"/>
            <a:pathLst>
              <a:path w="2442" h="1998" extrusionOk="0">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68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486"/>
                                        </p:tgtEl>
                                        <p:attrNameLst>
                                          <p:attrName>style.visibility</p:attrName>
                                        </p:attrNameLst>
                                      </p:cBhvr>
                                      <p:to>
                                        <p:strVal val="visible"/>
                                      </p:to>
                                    </p:set>
                                    <p:animEffect transition="in" filter="fade">
                                      <p:cBhvr>
                                        <p:cTn id="7" dur="1000"/>
                                        <p:tgtEl>
                                          <p:spTgt spid="2148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751"/>
                                        </p:tgtEl>
                                        <p:attrNameLst>
                                          <p:attrName>style.visibility</p:attrName>
                                        </p:attrNameLst>
                                      </p:cBhvr>
                                      <p:to>
                                        <p:strVal val="visible"/>
                                      </p:to>
                                    </p:set>
                                    <p:animEffect transition="in" filter="fade">
                                      <p:cBhvr>
                                        <p:cTn id="11" dur="1000"/>
                                        <p:tgtEl>
                                          <p:spTgt spid="2175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487"/>
                                        </p:tgtEl>
                                        <p:attrNameLst>
                                          <p:attrName>style.visibility</p:attrName>
                                        </p:attrNameLst>
                                      </p:cBhvr>
                                      <p:to>
                                        <p:strVal val="visible"/>
                                      </p:to>
                                    </p:set>
                                    <p:animEffect transition="in" filter="fade">
                                      <p:cBhvr>
                                        <p:cTn id="15" dur="1000"/>
                                        <p:tgtEl>
                                          <p:spTgt spid="2148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1489"/>
                                        </p:tgtEl>
                                        <p:attrNameLst>
                                          <p:attrName>style.visibility</p:attrName>
                                        </p:attrNameLst>
                                      </p:cBhvr>
                                      <p:to>
                                        <p:strVal val="visible"/>
                                      </p:to>
                                    </p:set>
                                    <p:animEffect transition="in" filter="fade">
                                      <p:cBhvr>
                                        <p:cTn id="19" dur="1000"/>
                                        <p:tgtEl>
                                          <p:spTgt spid="2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4F39-4FE6-6F10-F2AF-6D207A99944D}"/>
              </a:ext>
            </a:extLst>
          </p:cNvPr>
          <p:cNvSpPr>
            <a:spLocks noGrp="1"/>
          </p:cNvSpPr>
          <p:nvPr>
            <p:ph type="title"/>
          </p:nvPr>
        </p:nvSpPr>
        <p:spPr>
          <a:xfrm>
            <a:off x="788754" y="213360"/>
            <a:ext cx="7326545" cy="746760"/>
          </a:xfrm>
        </p:spPr>
        <p:txBody>
          <a:bodyPr/>
          <a:lstStyle/>
          <a:p>
            <a:r>
              <a:rPr lang="en-IN" sz="2400" dirty="0"/>
              <a:t>Data Source Details:</a:t>
            </a:r>
          </a:p>
        </p:txBody>
      </p:sp>
      <p:sp>
        <p:nvSpPr>
          <p:cNvPr id="4" name="Subtitle 3">
            <a:extLst>
              <a:ext uri="{FF2B5EF4-FFF2-40B4-BE49-F238E27FC236}">
                <a16:creationId xmlns:a16="http://schemas.microsoft.com/office/drawing/2014/main" id="{55D32042-D849-F8B5-DB72-E8B161213B3C}"/>
              </a:ext>
            </a:extLst>
          </p:cNvPr>
          <p:cNvSpPr>
            <a:spLocks noGrp="1"/>
          </p:cNvSpPr>
          <p:nvPr>
            <p:ph type="subTitle" idx="1"/>
          </p:nvPr>
        </p:nvSpPr>
        <p:spPr>
          <a:xfrm>
            <a:off x="788754" y="960120"/>
            <a:ext cx="7326545" cy="2613660"/>
          </a:xfrm>
        </p:spPr>
        <p:txBody>
          <a:bodyPr/>
          <a:lstStyle/>
          <a:p>
            <a:pPr>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File used in this analysis is </a:t>
            </a:r>
            <a:r>
              <a:rPr lang="en-IN" sz="16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df_arabica_clean</a:t>
            </a:r>
            <a:r>
              <a:rPr lang="en-IN"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(2).csv</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The data include </a:t>
            </a:r>
            <a:r>
              <a:rPr lang="en-IN" sz="1600" dirty="0">
                <a:latin typeface="Calibri" panose="020F0502020204030204" pitchFamily="34" charset="0"/>
                <a:ea typeface="Calibri" panose="020F0502020204030204" pitchFamily="34" charset="0"/>
                <a:cs typeface="Times New Roman" panose="02020603050405020304" pitchFamily="18" charset="0"/>
              </a:rPr>
              <a:t>Information </a:t>
            </a:r>
            <a:r>
              <a:rPr lang="en-IN" sz="1600" dirty="0">
                <a:effectLst/>
                <a:latin typeface="Calibri" panose="020F0502020204030204" pitchFamily="34" charset="0"/>
                <a:ea typeface="Calibri" panose="020F0502020204030204" pitchFamily="34" charset="0"/>
                <a:cs typeface="Times New Roman" panose="02020603050405020304" pitchFamily="18" charset="0"/>
              </a:rPr>
              <a:t>on coffee production, processing, and sensory evaluation. </a:t>
            </a:r>
          </a:p>
          <a:p>
            <a:pPr marL="114300" indent="0"/>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The data fields are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Country of Origin,</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Lot Number,</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Altitude,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Region,</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Number of Bags,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Bag Weight,</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In-Country Partner,</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Harvest</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Year,</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Grading, Date,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Variety,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Status,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Processing Method, Aroma,</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Flavor,</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Aftertaste,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Acidity,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Body,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Balance,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Uniformity,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Clean Cup,</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Sweetness,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Overall</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Defects,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Total Cup Points,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Moisture, Percentage,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 One Defects,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Quakers,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Color,</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 Two Defects, and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Expiration.</a:t>
            </a:r>
          </a:p>
          <a:p>
            <a:pPr>
              <a:buFont typeface="Arial" panose="020B0604020202020204" pitchFamily="34" charset="0"/>
              <a:buChar char="•"/>
            </a:pP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10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21"/>
        <p:cNvGrpSpPr/>
        <p:nvPr/>
      </p:nvGrpSpPr>
      <p:grpSpPr>
        <a:xfrm>
          <a:off x="0" y="0"/>
          <a:ext cx="0" cy="0"/>
          <a:chOff x="0" y="0"/>
          <a:chExt cx="0" cy="0"/>
        </a:xfrm>
      </p:grpSpPr>
      <p:sp>
        <p:nvSpPr>
          <p:cNvPr id="24023" name="Google Shape;24023;p95"/>
          <p:cNvSpPr txBox="1">
            <a:spLocks noGrp="1"/>
          </p:cNvSpPr>
          <p:nvPr>
            <p:ph type="title"/>
          </p:nvPr>
        </p:nvSpPr>
        <p:spPr>
          <a:xfrm>
            <a:off x="379143" y="2103864"/>
            <a:ext cx="3486614" cy="13015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t>Data Preprocessing</a:t>
            </a:r>
            <a:endParaRPr sz="4000" dirty="0"/>
          </a:p>
        </p:txBody>
      </p:sp>
      <p:sp>
        <p:nvSpPr>
          <p:cNvPr id="24024" name="Google Shape;24024;p95"/>
          <p:cNvSpPr txBox="1">
            <a:spLocks noGrp="1"/>
          </p:cNvSpPr>
          <p:nvPr>
            <p:ph type="title" idx="2"/>
          </p:nvPr>
        </p:nvSpPr>
        <p:spPr>
          <a:xfrm>
            <a:off x="564997" y="1171099"/>
            <a:ext cx="1286100" cy="6428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024"/>
                                        </p:tgtEl>
                                        <p:attrNameLst>
                                          <p:attrName>style.visibility</p:attrName>
                                        </p:attrNameLst>
                                      </p:cBhvr>
                                      <p:to>
                                        <p:strVal val="visible"/>
                                      </p:to>
                                    </p:set>
                                    <p:animEffect transition="in" filter="fade">
                                      <p:cBhvr>
                                        <p:cTn id="7" dur="1000"/>
                                        <p:tgtEl>
                                          <p:spTgt spid="2402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023"/>
                                        </p:tgtEl>
                                        <p:attrNameLst>
                                          <p:attrName>style.visibility</p:attrName>
                                        </p:attrNameLst>
                                      </p:cBhvr>
                                      <p:to>
                                        <p:strVal val="visible"/>
                                      </p:to>
                                    </p:set>
                                    <p:animEffect transition="in" filter="fade">
                                      <p:cBhvr>
                                        <p:cTn id="11" dur="1000"/>
                                        <p:tgtEl>
                                          <p:spTgt spid="2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4F39-4FE6-6F10-F2AF-6D207A99944D}"/>
              </a:ext>
            </a:extLst>
          </p:cNvPr>
          <p:cNvSpPr>
            <a:spLocks noGrp="1"/>
          </p:cNvSpPr>
          <p:nvPr>
            <p:ph type="title"/>
          </p:nvPr>
        </p:nvSpPr>
        <p:spPr>
          <a:xfrm>
            <a:off x="788754" y="213360"/>
            <a:ext cx="7326545" cy="746760"/>
          </a:xfrm>
        </p:spPr>
        <p:txBody>
          <a:bodyPr/>
          <a:lstStyle/>
          <a:p>
            <a:r>
              <a:rPr lang="en-IN" sz="2400" dirty="0"/>
              <a:t>In Power Query Editor:</a:t>
            </a:r>
          </a:p>
        </p:txBody>
      </p:sp>
      <p:sp>
        <p:nvSpPr>
          <p:cNvPr id="4" name="Subtitle 3">
            <a:extLst>
              <a:ext uri="{FF2B5EF4-FFF2-40B4-BE49-F238E27FC236}">
                <a16:creationId xmlns:a16="http://schemas.microsoft.com/office/drawing/2014/main" id="{55D32042-D849-F8B5-DB72-E8B161213B3C}"/>
              </a:ext>
            </a:extLst>
          </p:cNvPr>
          <p:cNvSpPr>
            <a:spLocks noGrp="1"/>
          </p:cNvSpPr>
          <p:nvPr>
            <p:ph type="subTitle" idx="1"/>
          </p:nvPr>
        </p:nvSpPr>
        <p:spPr>
          <a:xfrm>
            <a:off x="712554" y="1074420"/>
            <a:ext cx="7326545" cy="2255520"/>
          </a:xfrm>
        </p:spPr>
        <p:txBody>
          <a:bodyPr/>
          <a:lstStyle/>
          <a:p>
            <a:pPr>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Considering the feature engineering concept, analysis needs only a few attributes</a:t>
            </a:r>
            <a:r>
              <a:rPr lang="en-US" sz="1600" dirty="0">
                <a:effectLst/>
                <a:latin typeface="Calibri" panose="020F0502020204030204" pitchFamily="34" charset="0"/>
                <a:ea typeface="Calibri" panose="020F0502020204030204" pitchFamily="34" charset="0"/>
                <a:cs typeface="Times New Roman" panose="02020603050405020304" pitchFamily="18" charset="0"/>
              </a:rPr>
              <a:t>: ID, Country of Origin, Region, variety, Processing Method, Aroma,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Flavour</a:t>
            </a:r>
            <a:r>
              <a:rPr lang="en-US" sz="1600" dirty="0">
                <a:effectLst/>
                <a:latin typeface="Calibri" panose="020F0502020204030204" pitchFamily="34" charset="0"/>
                <a:ea typeface="Calibri" panose="020F0502020204030204" pitchFamily="34" charset="0"/>
                <a:cs typeface="Times New Roman" panose="02020603050405020304" pitchFamily="18" charset="0"/>
              </a:rPr>
              <a:t>, Aftertaste, Acidity, Body, Balance, Uniformity, Sweetness, Clean cup, Overall, Total Cup Points, Category One Defects, Category Two Defects, and the </a:t>
            </a:r>
            <a:r>
              <a:rPr lang="en-IN" sz="1600" dirty="0">
                <a:effectLst/>
                <a:latin typeface="Calibri" panose="020F0502020204030204" pitchFamily="34" charset="0"/>
                <a:ea typeface="Calibri" panose="020F0502020204030204" pitchFamily="34" charset="0"/>
                <a:cs typeface="Times New Roman" panose="02020603050405020304" pitchFamily="18" charset="0"/>
              </a:rPr>
              <a:t>remaining attributes are removed.</a:t>
            </a:r>
          </a:p>
          <a:p>
            <a:pPr>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Checked data typ</a:t>
            </a:r>
            <a:r>
              <a:rPr lang="en-IN" sz="1600" dirty="0">
                <a:latin typeface="Calibri" panose="020F0502020204030204" pitchFamily="34" charset="0"/>
                <a:ea typeface="Calibri" panose="020F0502020204030204" pitchFamily="34" charset="0"/>
                <a:cs typeface="Times New Roman" panose="02020603050405020304" pitchFamily="18" charset="0"/>
              </a:rPr>
              <a:t>e of fields is appropriate and verified column quality and column distribution.</a:t>
            </a:r>
          </a:p>
          <a:p>
            <a:pPr>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Row 105 is deleted as there are no values in region, variety, and  Processing Method.</a:t>
            </a:r>
          </a:p>
          <a:p>
            <a:pPr>
              <a:buFont typeface="Wingdings" panose="05000000000000000000" pitchFamily="2" charset="2"/>
              <a:buChar char="Ø"/>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Removed the duplicates by combining the country, region, variety, and processing method selection.</a:t>
            </a:r>
            <a:endParaRPr lang="en-US" sz="16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187047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5D32042-D849-F8B5-DB72-E8B161213B3C}"/>
              </a:ext>
            </a:extLst>
          </p:cNvPr>
          <p:cNvSpPr>
            <a:spLocks noGrp="1"/>
          </p:cNvSpPr>
          <p:nvPr>
            <p:ph type="subTitle" idx="1"/>
          </p:nvPr>
        </p:nvSpPr>
        <p:spPr>
          <a:xfrm>
            <a:off x="788754" y="617220"/>
            <a:ext cx="7326545" cy="2773680"/>
          </a:xfrm>
        </p:spPr>
        <p:txBody>
          <a:bodyPr/>
          <a:lstStyle/>
          <a:p>
            <a:pPr>
              <a:buFont typeface="Wingdings" panose="05000000000000000000" pitchFamily="2" charset="2"/>
              <a:buChar char="Ø"/>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In region replaced Chinese language words with English for consistency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It is capitalized as values are not appropriate. Some values are entered with full details replaced.</a:t>
            </a:r>
            <a:r>
              <a:rPr lang="en-US" sz="1600" dirty="0">
                <a:solidFill>
                  <a:schemeClr val="accent1">
                    <a:lumMod val="50000"/>
                  </a:schemeClr>
                </a:solidFill>
                <a:latin typeface="Berkshire Swash" panose="020B0604020202020204" charset="0"/>
                <a:cs typeface="Segoe UI" panose="020B0502040204020203" pitchFamily="34" charset="0"/>
              </a:rPr>
              <a:t>	</a:t>
            </a:r>
          </a:p>
          <a:p>
            <a:pPr>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In variety field is capitalized and split into rows with delimiter comma, space,-,+. Replaced unknow, </a:t>
            </a:r>
            <a:r>
              <a:rPr lang="en-IN" sz="1600" dirty="0" err="1">
                <a:latin typeface="Calibri" panose="020F0502020204030204" pitchFamily="34" charset="0"/>
                <a:ea typeface="Calibri" panose="020F0502020204030204" pitchFamily="34" charset="0"/>
                <a:cs typeface="Calibri" panose="020F0502020204030204" pitchFamily="34" charset="0"/>
              </a:rPr>
              <a:t>unknownn</a:t>
            </a:r>
            <a:r>
              <a:rPr lang="en-IN" sz="1600" dirty="0">
                <a:latin typeface="Calibri" panose="020F0502020204030204" pitchFamily="34" charset="0"/>
                <a:ea typeface="Calibri" panose="020F0502020204030204" pitchFamily="34" charset="0"/>
                <a:cs typeface="Calibri" panose="020F0502020204030204" pitchFamily="34" charset="0"/>
              </a:rPr>
              <a:t> to unknown. Filtered blanks and unknown and last removed the duplicates.</a:t>
            </a:r>
          </a:p>
          <a:p>
            <a:pPr>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Processing method Replaced blanks to null and filtered.</a:t>
            </a:r>
          </a:p>
          <a:p>
            <a:pPr>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Remaining all the columns are clear with no errors.</a:t>
            </a:r>
          </a:p>
          <a:p>
            <a:pPr>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3402096"/>
      </p:ext>
    </p:extLst>
  </p:cSld>
  <p:clrMapOvr>
    <a:masterClrMapping/>
  </p:clrMapOvr>
</p:sld>
</file>

<file path=ppt/theme/theme1.xml><?xml version="1.0" encoding="utf-8"?>
<a:theme xmlns:a="http://schemas.openxmlformats.org/drawingml/2006/main" name="Coffee Vibes XL by Slidesgo">
  <a:themeElements>
    <a:clrScheme name="Simple Light">
      <a:dk1>
        <a:srgbClr val="F4ECE7"/>
      </a:dk1>
      <a:lt1>
        <a:srgbClr val="756458"/>
      </a:lt1>
      <a:dk2>
        <a:srgbClr val="E5D0C3"/>
      </a:dk2>
      <a:lt2>
        <a:srgbClr val="5F8794"/>
      </a:lt2>
      <a:accent1>
        <a:srgbClr val="F4ECE7"/>
      </a:accent1>
      <a:accent2>
        <a:srgbClr val="756458"/>
      </a:accent2>
      <a:accent3>
        <a:srgbClr val="E5D0C3"/>
      </a:accent3>
      <a:accent4>
        <a:srgbClr val="5F8794"/>
      </a:accent4>
      <a:accent5>
        <a:srgbClr val="5F8794"/>
      </a:accent5>
      <a:accent6>
        <a:srgbClr val="5F8794"/>
      </a:accent6>
      <a:hlink>
        <a:srgbClr val="7564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716</Words>
  <Application>Microsoft Office PowerPoint</Application>
  <PresentationFormat>On-screen Show (16:9)</PresentationFormat>
  <Paragraphs>57</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Berkshire Swash</vt:lpstr>
      <vt:lpstr>Arial</vt:lpstr>
      <vt:lpstr>Open Sans</vt:lpstr>
      <vt:lpstr>Calibri</vt:lpstr>
      <vt:lpstr>Coffee Vibes XL by Slidesgo</vt:lpstr>
      <vt:lpstr>Exploring Coffee Quality</vt:lpstr>
      <vt:lpstr>Table of Contents</vt:lpstr>
      <vt:lpstr>BUSINESS UNDERSTANDING</vt:lpstr>
      <vt:lpstr>DESCRIPTION </vt:lpstr>
      <vt:lpstr>Data Understanding</vt:lpstr>
      <vt:lpstr>Data Source Details:</vt:lpstr>
      <vt:lpstr>Data Preprocessing</vt:lpstr>
      <vt:lpstr>In Power Query Editor:</vt:lpstr>
      <vt:lpstr>PowerPoint Presentation</vt:lpstr>
      <vt:lpstr>Visualisation</vt:lpstr>
      <vt:lpstr>PowerPoint Presentation</vt:lpstr>
      <vt:lpstr>Insights</vt:lpstr>
      <vt:lpstr>1. What are the key determinants of coffee quality as evaluated through sensory attributes such as aroma, flavor, acidity, etc.?  </vt:lpstr>
      <vt:lpstr>2. Is there a correlation between processing methods, origin regions, and coffee quality scores?  </vt:lpstr>
      <vt:lpstr>3. Can we identify any trends or patterns in defect occurrences and their impact on overall coffee quality?   </vt:lpstr>
      <vt:lpstr>4. How do different variables interact to influence the Total Cup Points, which represent an overall measure of coffee quality?   </vt:lpstr>
      <vt:lpstr>Thank          You</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Bhavana Vemula</dc:creator>
  <cp:lastModifiedBy>bhavana bha</cp:lastModifiedBy>
  <cp:revision>34</cp:revision>
  <dcterms:modified xsi:type="dcterms:W3CDTF">2024-10-21T10:08:28Z</dcterms:modified>
</cp:coreProperties>
</file>