
<file path=[Content_Types].xml><?xml version="1.0" encoding="utf-8"?>
<Types xmlns="http://schemas.openxmlformats.org/package/2006/content-types">
  <Default Extension="jpeg" ContentType="image/jpeg"/>
  <Default Extension="JPG" ContentType="image/.jpg"/>
  <Default Extension="png" ContentType="image/png"/>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colors2.xml" ContentType="application/vnd.openxmlformats-officedocument.drawingml.diagramColors+xml"/>
  <Override PartName="/ppt/diagrams/colors3.xml" ContentType="application/vnd.openxmlformats-officedocument.drawingml.diagramColors+xml"/>
  <Override PartName="/ppt/diagrams/colors4.xml" ContentType="application/vnd.openxmlformats-officedocument.drawingml.diagramColors+xml"/>
  <Override PartName="/ppt/diagrams/colors5.xml" ContentType="application/vnd.openxmlformats-officedocument.drawingml.diagramColors+xml"/>
  <Override PartName="/ppt/diagrams/data1.xml" ContentType="application/vnd.openxmlformats-officedocument.drawingml.diagramData+xml"/>
  <Override PartName="/ppt/diagrams/data2.xml" ContentType="application/vnd.openxmlformats-officedocument.drawingml.diagramData+xml"/>
  <Override PartName="/ppt/diagrams/data3.xml" ContentType="application/vnd.openxmlformats-officedocument.drawingml.diagramData+xml"/>
  <Override PartName="/ppt/diagrams/data4.xml" ContentType="application/vnd.openxmlformats-officedocument.drawingml.diagramData+xml"/>
  <Override PartName="/ppt/diagrams/data5.xml" ContentType="application/vnd.openxmlformats-officedocument.drawingml.diagramData+xml"/>
  <Override PartName="/ppt/diagrams/drawing1.xml" ContentType="application/vnd.ms-office.drawingml.diagramDrawing+xml"/>
  <Override PartName="/ppt/diagrams/drawing2.xml" ContentType="application/vnd.ms-office.drawingml.diagramDrawing+xml"/>
  <Override PartName="/ppt/diagrams/drawing3.xml" ContentType="application/vnd.ms-office.drawingml.diagramDrawing+xml"/>
  <Override PartName="/ppt/diagrams/drawing4.xml" ContentType="application/vnd.ms-office.drawingml.diagramDrawing+xml"/>
  <Override PartName="/ppt/diagrams/drawing5.xml" ContentType="application/vnd.ms-office.drawingml.diagramDrawing+xml"/>
  <Override PartName="/ppt/diagrams/layout1.xml" ContentType="application/vnd.openxmlformats-officedocument.drawingml.diagramLayout+xml"/>
  <Override PartName="/ppt/diagrams/layout2.xml" ContentType="application/vnd.openxmlformats-officedocument.drawingml.diagramLayout+xml"/>
  <Override PartName="/ppt/diagrams/layout3.xml" ContentType="application/vnd.openxmlformats-officedocument.drawingml.diagramLayout+xml"/>
  <Override PartName="/ppt/diagrams/layout4.xml" ContentType="application/vnd.openxmlformats-officedocument.drawingml.diagramLayout+xml"/>
  <Override PartName="/ppt/diagrams/layout5.xml" ContentType="application/vnd.openxmlformats-officedocument.drawingml.diagramLayout+xml"/>
  <Override PartName="/ppt/diagrams/quickStyle1.xml" ContentType="application/vnd.openxmlformats-officedocument.drawingml.diagramStyle+xml"/>
  <Override PartName="/ppt/diagrams/quickStyle2.xml" ContentType="application/vnd.openxmlformats-officedocument.drawingml.diagramStyle+xml"/>
  <Override PartName="/ppt/diagrams/quickStyle3.xml" ContentType="application/vnd.openxmlformats-officedocument.drawingml.diagramStyle+xml"/>
  <Override PartName="/ppt/diagrams/quickStyle4.xml" ContentType="application/vnd.openxmlformats-officedocument.drawingml.diagramStyle+xml"/>
  <Override PartName="/ppt/diagrams/quickStyle5.xml" ContentType="application/vnd.openxmlformats-officedocument.drawingml.diagramStyl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4" r:id="rId20"/>
    <p:sldId id="273"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4" d="100"/>
          <a:sy n="74" d="100"/>
        </p:scale>
        <p:origin x="376"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iagrams/_rels/data3.xml.rels><?xml version="1.0" encoding="UTF-8" standalone="yes"?>
<Relationships xmlns="http://schemas.openxmlformats.org/package/2006/relationships"><Relationship Id="rId4" Type="http://schemas.openxmlformats.org/officeDocument/2006/relationships/image" Target="../media/image13.jpeg"/><Relationship Id="rId3" Type="http://schemas.openxmlformats.org/officeDocument/2006/relationships/image" Target="../media/image12.GIF"/><Relationship Id="rId2" Type="http://schemas.openxmlformats.org/officeDocument/2006/relationships/image" Target="../media/image11.jpeg"/><Relationship Id="rId1" Type="http://schemas.openxmlformats.org/officeDocument/2006/relationships/image" Target="../media/image10.png"/></Relationships>
</file>

<file path=ppt/diagrams/_rels/data4.xml.rels><?xml version="1.0" encoding="UTF-8" standalone="yes"?>
<Relationships xmlns="http://schemas.openxmlformats.org/package/2006/relationships"><Relationship Id="rId4" Type="http://schemas.openxmlformats.org/officeDocument/2006/relationships/image" Target="../media/image17.png"/><Relationship Id="rId3" Type="http://schemas.openxmlformats.org/officeDocument/2006/relationships/image" Target="../media/image16.jpeg"/><Relationship Id="rId2" Type="http://schemas.openxmlformats.org/officeDocument/2006/relationships/image" Target="../media/image15.png"/><Relationship Id="rId1" Type="http://schemas.openxmlformats.org/officeDocument/2006/relationships/image" Target="../media/image14.png"/></Relationships>
</file>

<file path=ppt/diagrams/_rels/drawing3.xml.rels><?xml version="1.0" encoding="UTF-8" standalone="yes"?>
<Relationships xmlns="http://schemas.openxmlformats.org/package/2006/relationships"><Relationship Id="rId4" Type="http://schemas.openxmlformats.org/officeDocument/2006/relationships/image" Target="../media/image13.jpeg"/><Relationship Id="rId3" Type="http://schemas.openxmlformats.org/officeDocument/2006/relationships/image" Target="../media/image12.GIF"/><Relationship Id="rId2" Type="http://schemas.openxmlformats.org/officeDocument/2006/relationships/image" Target="../media/image11.jpeg"/><Relationship Id="rId1" Type="http://schemas.openxmlformats.org/officeDocument/2006/relationships/image" Target="../media/image10.png"/></Relationships>
</file>

<file path=ppt/diagrams/_rels/drawing4.xml.rels><?xml version="1.0" encoding="UTF-8" standalone="yes"?>
<Relationships xmlns="http://schemas.openxmlformats.org/package/2006/relationships"><Relationship Id="rId4" Type="http://schemas.openxmlformats.org/officeDocument/2006/relationships/image" Target="../media/image17.png"/><Relationship Id="rId3" Type="http://schemas.openxmlformats.org/officeDocument/2006/relationships/image" Target="../media/image16.jpeg"/><Relationship Id="rId2" Type="http://schemas.openxmlformats.org/officeDocument/2006/relationships/image" Target="../media/image15.png"/><Relationship Id="rId1" Type="http://schemas.openxmlformats.org/officeDocument/2006/relationships/image" Target="../media/image14.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alignNode1">
    <dgm:fillClrLst meth="repeat">
      <a:schemeClr val="dk2"/>
    </dgm:fillClrLst>
    <dgm:linClrLst meth="repeat">
      <a:schemeClr val="dk2"/>
    </dgm:linClrLst>
    <dgm:effectClrLst/>
    <dgm:txLinClrLst/>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node0">
    <dgm:fillClrLst meth="repeat">
      <a:schemeClr val="dk2"/>
    </dgm:fillClrLst>
    <dgm:linClrLst meth="repeat">
      <a:schemeClr val="lt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B2B8BF8E-2165-4416-BB16-9FFFE2A17DA9}" type="doc">
      <dgm:prSet/>
      <dgm:spPr/>
      <dgm:t>
        <a:bodyPr/>
        <a:p>
          <a:endParaRPr altLang="en-US"/>
        </a:p>
      </dgm:t>
    </dgm:pt>
    <dgm:pt modelId="{5C4B2F37-5401-41FC-8FA7-A7E6738FF332}">
      <dgm:prSet/>
      <dgm:spPr/>
      <dgm:t>
        <a:bodyPr/>
        <a:p>
          <a:r>
            <a:rPr lang="en-US" b="0" i="0" u="none" baseline="0">
              <a:rtl val="0"/>
            </a:rPr>
            <a:t>BHAVANA CHERUKUPALLI 700748205</a:t>
          </a:r>
          <a:endParaRPr altLang="en-US"/>
        </a:p>
      </dgm:t>
    </dgm:pt>
    <dgm:pt modelId="{04F54C34-A3DD-4BE0-8B91-E35D85B529B1}" cxnId="{75B4392D-ADD9-49E2-8CB0-C4884201B5DE}" type="parTrans">
      <dgm:prSet/>
      <dgm:spPr/>
    </dgm:pt>
    <dgm:pt modelId="{F185AC73-BD1C-4B87-86AD-43D70C388B9E}" cxnId="{75B4392D-ADD9-49E2-8CB0-C4884201B5DE}" type="sibTrans">
      <dgm:prSet/>
      <dgm:spPr/>
    </dgm:pt>
    <dgm:pt modelId="{435788AB-19EC-4ABD-B985-2F3E911A7556}">
      <dgm:prSet/>
      <dgm:spPr/>
      <dgm:t>
        <a:bodyPr/>
        <a:p>
          <a:r>
            <a:rPr lang="en-US" b="0" i="0" u="none" baseline="0">
              <a:rtl val="0"/>
            </a:rPr>
            <a:t>VARSHA ERROLLA 700742817</a:t>
          </a:r>
          <a:endParaRPr altLang="en-US"/>
        </a:p>
      </dgm:t>
    </dgm:pt>
    <dgm:pt modelId="{C6C281B7-9238-49CF-9615-664F6007DC69}" cxnId="{DC3DCB41-12E2-4A5F-9760-AF32B8FD2D8F}" type="parTrans">
      <dgm:prSet/>
      <dgm:spPr/>
    </dgm:pt>
    <dgm:pt modelId="{60318443-4B67-487C-A914-EC964C441ECF}" cxnId="{DC3DCB41-12E2-4A5F-9760-AF32B8FD2D8F}" type="sibTrans">
      <dgm:prSet/>
      <dgm:spPr/>
    </dgm:pt>
    <dgm:pt modelId="{05C24328-DF91-4637-8E25-07FEB7D40AC2}">
      <dgm:prSet/>
      <dgm:spPr/>
      <dgm:t>
        <a:bodyPr/>
        <a:p>
          <a:r>
            <a:rPr lang="en-US" b="0" i="0" u="none" baseline="0">
              <a:rtl val="0"/>
            </a:rPr>
            <a:t>SNIDHI REDDY GUDOOR 700745499</a:t>
          </a:r>
          <a:endParaRPr altLang="en-US"/>
        </a:p>
      </dgm:t>
    </dgm:pt>
    <dgm:pt modelId="{CD585FF0-28E8-4535-A930-8C6EFF162D8D}" cxnId="{349CE227-BB2A-42EC-A62E-D730CD77DDFC}" type="parTrans">
      <dgm:prSet/>
      <dgm:spPr/>
    </dgm:pt>
    <dgm:pt modelId="{80D6D5CB-BC37-4F9A-8326-B37C0D349D0C}" cxnId="{349CE227-BB2A-42EC-A62E-D730CD77DDFC}" type="sibTrans">
      <dgm:prSet/>
      <dgm:spPr/>
    </dgm:pt>
    <dgm:pt modelId="{B1B61D24-45B1-49CA-A4AA-CC20964FCE33}" type="pres">
      <dgm:prSet presAssocID="{B2B8BF8E-2165-4416-BB16-9FFFE2A17DA9}" presName="linearFlow" presStyleCnt="0">
        <dgm:presLayoutVars>
          <dgm:dir/>
          <dgm:resizeHandles val="exact"/>
        </dgm:presLayoutVars>
      </dgm:prSet>
      <dgm:spPr/>
    </dgm:pt>
    <dgm:pt modelId="{1AA9B918-2E0B-47FF-8F30-0843E9C0BFEC}" type="pres">
      <dgm:prSet presAssocID="{5C4B2F37-5401-41FC-8FA7-A7E6738FF332}" presName="composite" presStyleCnt="0"/>
      <dgm:spPr/>
    </dgm:pt>
    <dgm:pt modelId="{7447A28D-BC95-4320-8F53-4A65A0D0A58E}" type="pres">
      <dgm:prSet presAssocID="{5C4B2F37-5401-41FC-8FA7-A7E6738FF332}" presName="imgShp" presStyleLbl="fgImgPlace1" presStyleIdx="0" presStyleCnt="3"/>
      <dgm:spPr/>
    </dgm:pt>
    <dgm:pt modelId="{06B5E1E3-D707-418A-9900-929F0E7ADA90}" type="pres">
      <dgm:prSet presAssocID="{5C4B2F37-5401-41FC-8FA7-A7E6738FF332}" presName="txShp" presStyleLbl="node1" presStyleIdx="0" presStyleCnt="3">
        <dgm:presLayoutVars>
          <dgm:bulletEnabled val="1"/>
        </dgm:presLayoutVars>
      </dgm:prSet>
      <dgm:spPr/>
    </dgm:pt>
    <dgm:pt modelId="{C11B9B2E-1D24-4BD2-8930-00390DBBA5A8}" type="pres">
      <dgm:prSet presAssocID="{F185AC73-BD1C-4B87-86AD-43D70C388B9E}" presName="spacing" presStyleCnt="0"/>
      <dgm:spPr/>
    </dgm:pt>
    <dgm:pt modelId="{6B5F63A0-64A3-4B05-B4F5-1EBC7869ABC8}" type="pres">
      <dgm:prSet presAssocID="{435788AB-19EC-4ABD-B985-2F3E911A7556}" presName="composite" presStyleCnt="0"/>
      <dgm:spPr/>
    </dgm:pt>
    <dgm:pt modelId="{39841A91-7D3B-41F8-9350-FBF23C7C7CAD}" type="pres">
      <dgm:prSet presAssocID="{435788AB-19EC-4ABD-B985-2F3E911A7556}" presName="imgShp" presStyleLbl="fgImgPlace1" presStyleIdx="1" presStyleCnt="3"/>
      <dgm:spPr/>
    </dgm:pt>
    <dgm:pt modelId="{784241B8-2AE7-4F89-B432-BB0A441CF1A1}" type="pres">
      <dgm:prSet presAssocID="{435788AB-19EC-4ABD-B985-2F3E911A7556}" presName="txShp" presStyleLbl="node1" presStyleIdx="1" presStyleCnt="3">
        <dgm:presLayoutVars>
          <dgm:bulletEnabled val="1"/>
        </dgm:presLayoutVars>
      </dgm:prSet>
      <dgm:spPr/>
    </dgm:pt>
    <dgm:pt modelId="{71C3EF01-DD49-457A-82D7-FCC2C52E31E2}" type="pres">
      <dgm:prSet presAssocID="{60318443-4B67-487C-A914-EC964C441ECF}" presName="spacing" presStyleCnt="0"/>
      <dgm:spPr/>
    </dgm:pt>
    <dgm:pt modelId="{8333C25C-8E1E-4F21-A63A-CE739D4FFEC5}" type="pres">
      <dgm:prSet presAssocID="{05C24328-DF91-4637-8E25-07FEB7D40AC2}" presName="composite" presStyleCnt="0"/>
      <dgm:spPr/>
    </dgm:pt>
    <dgm:pt modelId="{5EB55A73-1A68-4C77-926E-1391B1CB1C3E}" type="pres">
      <dgm:prSet presAssocID="{05C24328-DF91-4637-8E25-07FEB7D40AC2}" presName="imgShp" presStyleLbl="fgImgPlace1" presStyleIdx="2" presStyleCnt="3"/>
      <dgm:spPr/>
    </dgm:pt>
    <dgm:pt modelId="{BCB4A4C2-4DD0-46E0-9F5D-FA3962D65978}" type="pres">
      <dgm:prSet presAssocID="{05C24328-DF91-4637-8E25-07FEB7D40AC2}" presName="txShp" presStyleLbl="node1" presStyleIdx="2" presStyleCnt="3">
        <dgm:presLayoutVars>
          <dgm:bulletEnabled val="1"/>
        </dgm:presLayoutVars>
      </dgm:prSet>
      <dgm:spPr/>
    </dgm:pt>
  </dgm:ptLst>
  <dgm:cxnLst>
    <dgm:cxn modelId="{75B4392D-ADD9-49E2-8CB0-C4884201B5DE}" srcId="{B2B8BF8E-2165-4416-BB16-9FFFE2A17DA9}" destId="{5C4B2F37-5401-41FC-8FA7-A7E6738FF332}" srcOrd="0" destOrd="0" parTransId="{04F54C34-A3DD-4BE0-8B91-E35D85B529B1}" sibTransId="{F185AC73-BD1C-4B87-86AD-43D70C388B9E}"/>
    <dgm:cxn modelId="{DC3DCB41-12E2-4A5F-9760-AF32B8FD2D8F}" srcId="{B2B8BF8E-2165-4416-BB16-9FFFE2A17DA9}" destId="{435788AB-19EC-4ABD-B985-2F3E911A7556}" srcOrd="1" destOrd="0" parTransId="{C6C281B7-9238-49CF-9615-664F6007DC69}" sibTransId="{60318443-4B67-487C-A914-EC964C441ECF}"/>
    <dgm:cxn modelId="{349CE227-BB2A-42EC-A62E-D730CD77DDFC}" srcId="{B2B8BF8E-2165-4416-BB16-9FFFE2A17DA9}" destId="{05C24328-DF91-4637-8E25-07FEB7D40AC2}" srcOrd="2" destOrd="0" parTransId="{CD585FF0-28E8-4535-A930-8C6EFF162D8D}" sibTransId="{80D6D5CB-BC37-4F9A-8326-B37C0D349D0C}"/>
    <dgm:cxn modelId="{D446F153-3451-42D0-B63D-AB3FE3139934}" type="presOf" srcId="{B2B8BF8E-2165-4416-BB16-9FFFE2A17DA9}" destId="{B1B61D24-45B1-49CA-A4AA-CC20964FCE33}" srcOrd="0" destOrd="0" presId="urn:microsoft.com/office/officeart/2005/8/layout/vList3"/>
    <dgm:cxn modelId="{51E32C56-84A2-47DE-A026-4B5544AB9FE9}" type="presParOf" srcId="{B1B61D24-45B1-49CA-A4AA-CC20964FCE33}" destId="{1AA9B918-2E0B-47FF-8F30-0843E9C0BFEC}" srcOrd="0" destOrd="0" presId="urn:microsoft.com/office/officeart/2005/8/layout/vList3"/>
    <dgm:cxn modelId="{4F56AF2B-9029-4BB8-AF62-945985108EDD}" type="presParOf" srcId="{1AA9B918-2E0B-47FF-8F30-0843E9C0BFEC}" destId="{7447A28D-BC95-4320-8F53-4A65A0D0A58E}" srcOrd="0" destOrd="0" presId="urn:microsoft.com/office/officeart/2005/8/layout/vList3"/>
    <dgm:cxn modelId="{E9B3AFB9-86C1-49B2-AC14-479BF36E020E}" type="presParOf" srcId="{1AA9B918-2E0B-47FF-8F30-0843E9C0BFEC}" destId="{06B5E1E3-D707-418A-9900-929F0E7ADA90}" srcOrd="1" destOrd="0" presId="urn:microsoft.com/office/officeart/2005/8/layout/vList3"/>
    <dgm:cxn modelId="{DF7AD677-26D3-4213-9329-3D4E66C0477B}" type="presOf" srcId="{5C4B2F37-5401-41FC-8FA7-A7E6738FF332}" destId="{06B5E1E3-D707-418A-9900-929F0E7ADA90}" srcOrd="0" destOrd="0" presId="urn:microsoft.com/office/officeart/2005/8/layout/vList3"/>
    <dgm:cxn modelId="{3F1C2364-8DB9-4963-A1AE-8BEE9A18B88B}" type="presParOf" srcId="{B1B61D24-45B1-49CA-A4AA-CC20964FCE33}" destId="{C11B9B2E-1D24-4BD2-8930-00390DBBA5A8}" srcOrd="1" destOrd="0" presId="urn:microsoft.com/office/officeart/2005/8/layout/vList3"/>
    <dgm:cxn modelId="{695DE8F7-7524-4DD1-873F-7B1E0B5DD1A9}" type="presOf" srcId="{F185AC73-BD1C-4B87-86AD-43D70C388B9E}" destId="{C11B9B2E-1D24-4BD2-8930-00390DBBA5A8}" srcOrd="0" destOrd="0" presId="urn:microsoft.com/office/officeart/2005/8/layout/vList3"/>
    <dgm:cxn modelId="{A7D7A377-2D07-4D2F-AE3D-72331F8341F8}" type="presParOf" srcId="{B1B61D24-45B1-49CA-A4AA-CC20964FCE33}" destId="{6B5F63A0-64A3-4B05-B4F5-1EBC7869ABC8}" srcOrd="2" destOrd="0" presId="urn:microsoft.com/office/officeart/2005/8/layout/vList3"/>
    <dgm:cxn modelId="{0BC609F6-E633-4A41-9925-794EE663F6AF}" type="presParOf" srcId="{6B5F63A0-64A3-4B05-B4F5-1EBC7869ABC8}" destId="{39841A91-7D3B-41F8-9350-FBF23C7C7CAD}" srcOrd="0" destOrd="2" presId="urn:microsoft.com/office/officeart/2005/8/layout/vList3"/>
    <dgm:cxn modelId="{D7BAB738-5CC0-4C9C-925D-176B59B81982}" type="presParOf" srcId="{6B5F63A0-64A3-4B05-B4F5-1EBC7869ABC8}" destId="{784241B8-2AE7-4F89-B432-BB0A441CF1A1}" srcOrd="1" destOrd="2" presId="urn:microsoft.com/office/officeart/2005/8/layout/vList3"/>
    <dgm:cxn modelId="{43C5C122-B494-44CB-BBE5-613A3D2D438D}" type="presOf" srcId="{435788AB-19EC-4ABD-B985-2F3E911A7556}" destId="{784241B8-2AE7-4F89-B432-BB0A441CF1A1}" srcOrd="0" destOrd="0" presId="urn:microsoft.com/office/officeart/2005/8/layout/vList3"/>
    <dgm:cxn modelId="{33D2E949-B417-4762-A8FD-781E5AA17326}" type="presParOf" srcId="{B1B61D24-45B1-49CA-A4AA-CC20964FCE33}" destId="{71C3EF01-DD49-457A-82D7-FCC2C52E31E2}" srcOrd="3" destOrd="0" presId="urn:microsoft.com/office/officeart/2005/8/layout/vList3"/>
    <dgm:cxn modelId="{B228F46C-F615-478D-A13F-6C4F524C2FFB}" type="presOf" srcId="{60318443-4B67-487C-A914-EC964C441ECF}" destId="{71C3EF01-DD49-457A-82D7-FCC2C52E31E2}" srcOrd="0" destOrd="0" presId="urn:microsoft.com/office/officeart/2005/8/layout/vList3"/>
    <dgm:cxn modelId="{FFA0D49B-275B-40E2-89D6-9D3C4E1321A3}" type="presParOf" srcId="{B1B61D24-45B1-49CA-A4AA-CC20964FCE33}" destId="{8333C25C-8E1E-4F21-A63A-CE739D4FFEC5}" srcOrd="4" destOrd="0" presId="urn:microsoft.com/office/officeart/2005/8/layout/vList3"/>
    <dgm:cxn modelId="{AFAB5634-29ED-4EE8-A4EA-8C51E6DE9976}" type="presParOf" srcId="{8333C25C-8E1E-4F21-A63A-CE739D4FFEC5}" destId="{5EB55A73-1A68-4C77-926E-1391B1CB1C3E}" srcOrd="0" destOrd="4" presId="urn:microsoft.com/office/officeart/2005/8/layout/vList3"/>
    <dgm:cxn modelId="{F20F6FB9-68B1-4CD7-BBC3-CF3ABC302E57}" type="presParOf" srcId="{8333C25C-8E1E-4F21-A63A-CE739D4FFEC5}" destId="{BCB4A4C2-4DD0-46E0-9F5D-FA3962D65978}" srcOrd="1" destOrd="4" presId="urn:microsoft.com/office/officeart/2005/8/layout/vList3"/>
    <dgm:cxn modelId="{B847DB0C-A2B4-403C-8AD0-1A014189E89F}" type="presOf" srcId="{05C24328-DF91-4637-8E25-07FEB7D40AC2}" destId="{BCB4A4C2-4DD0-46E0-9F5D-FA3962D65978}" srcOrd="0" destOrd="0" presId="urn:microsoft.com/office/officeart/2005/8/layout/vList3"/>
  </dgm:cxnLst>
  <dgm:extLst>
    <a:ext uri="http://schemas.microsoft.com/office/drawing/2008/diagram">
      <dsp:dataModelExt xmlns:dsp="http://schemas.microsoft.com/office/drawing/2008/diagram" relId="rId5"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8759565-151C-44F6-AA78-07AA931C94C8}" type="doc">
      <dgm:prSet qsTypeId="urn:microsoft.com/office/officeart/2005/8/quickstyle/simple5"/>
      <dgm:spPr/>
      <dgm:t>
        <a:bodyPr/>
        <a:p>
          <a:endParaRPr altLang="en-US"/>
        </a:p>
      </dgm:t>
    </dgm:pt>
    <dgm:pt modelId="{F19E6E91-B819-4F27-B965-DCA1ED024E75}">
      <dgm:prSet phldr="0" custT="0"/>
      <dgm:spPr/>
      <dgm:t>
        <a:bodyPr vert="horz" wrap="square"/>
        <a:p>
          <a:pPr>
            <a:lnSpc>
              <a:spcPct val="100000"/>
            </a:lnSpc>
            <a:spcBef>
              <a:spcPct val="0"/>
            </a:spcBef>
            <a:spcAft>
              <a:spcPct val="35000"/>
            </a:spcAft>
          </a:pPr>
          <a:r>
            <a:rPr lang="en-US" b="0" i="0" u="none" baseline="0">
              <a:solidFill>
                <a:schemeClr val="tx1">
                  <a:lumMod val="50000"/>
                  <a:lumOff val="50000"/>
                </a:schemeClr>
              </a:solidFill>
              <a:latin typeface="Times New Roman" panose="02020603050405020304" pitchFamily="18" charset="0"/>
              <a:cs typeface="Times New Roman" panose="02020603050405020304" pitchFamily="18" charset="0"/>
              <a:rtl val="0"/>
            </a:rPr>
            <a:t>Bhavana worked on dataset collection based on the column names required for the project , and </a:t>
          </a:r>
          <a:r>
            <a:rPr lang="en-US" b="0" i="0" u="none" baseline="0">
              <a:solidFill>
                <a:schemeClr val="tx1">
                  <a:lumMod val="50000"/>
                  <a:lumOff val="50000"/>
                </a:schemeClr>
              </a:solidFill>
              <a:latin typeface="Times New Roman" panose="02020603050405020304" pitchFamily="18" charset="0"/>
              <a:cs typeface="Times New Roman" panose="02020603050405020304" pitchFamily="18" charset="0"/>
              <a:rtl val="0"/>
            </a:rPr>
            <a:t>sorted </a:t>
          </a:r>
          <a:r>
            <a:rPr lang="en-US" b="0" i="0" u="none" baseline="0">
              <a:solidFill>
                <a:schemeClr val="tx1">
                  <a:lumMod val="50000"/>
                  <a:lumOff val="50000"/>
                </a:schemeClr>
              </a:solidFill>
              <a:latin typeface="Times New Roman" panose="02020603050405020304" pitchFamily="18" charset="0"/>
              <a:cs typeface="Times New Roman" panose="02020603050405020304" pitchFamily="18" charset="0"/>
              <a:rtl val="0"/>
            </a:rPr>
            <a:t>different values to fit the specifications.</a:t>
          </a:r>
          <a:r>
            <a:rPr lang="en-US" altLang="en-US" b="0" i="0" u="none" baseline="0">
              <a:solidFill>
                <a:schemeClr val="tx1">
                  <a:lumMod val="50000"/>
                  <a:lumOff val="50000"/>
                </a:schemeClr>
              </a:solidFill>
              <a:latin typeface="Times New Roman" panose="02020603050405020304" pitchFamily="18" charset="0"/>
              <a:cs typeface="Times New Roman" panose="02020603050405020304" pitchFamily="18" charset="0"/>
              <a:rtl val="0"/>
            </a:rPr>
            <a:t/>
          </a:r>
          <a:endParaRPr lang="en-US" altLang="en-US" b="0" i="0" u="none" baseline="0">
            <a:solidFill>
              <a:schemeClr val="tx1">
                <a:lumMod val="50000"/>
                <a:lumOff val="50000"/>
              </a:schemeClr>
            </a:solidFill>
            <a:latin typeface="Times New Roman" panose="02020603050405020304" pitchFamily="18" charset="0"/>
            <a:cs typeface="Times New Roman" panose="02020603050405020304" pitchFamily="18" charset="0"/>
            <a:rtl val="0"/>
          </a:endParaRPr>
        </a:p>
      </dgm:t>
    </dgm:pt>
    <dgm:pt modelId="{9C9E9EFF-AFA8-4EC8-9162-4B5ABF6178FE}" cxnId="{4BCEA5C7-D825-41AC-A8D7-E48D35E7B1B1}" type="parTrans">
      <dgm:prSet/>
      <dgm:spPr/>
    </dgm:pt>
    <dgm:pt modelId="{AEBF2BA9-4516-460B-8664-5E4FFF2C8BB0}" cxnId="{4BCEA5C7-D825-41AC-A8D7-E48D35E7B1B1}" type="sibTrans">
      <dgm:prSet/>
      <dgm:spPr/>
    </dgm:pt>
    <dgm:pt modelId="{8F9460FA-1ED2-4A14-9E9E-8DFC744509EE}">
      <dgm:prSet phldr="0" custT="0"/>
      <dgm:spPr/>
      <dgm:t>
        <a:bodyPr vert="horz" wrap="square"/>
        <a:p>
          <a:pPr>
            <a:lnSpc>
              <a:spcPct val="100000"/>
            </a:lnSpc>
            <a:spcBef>
              <a:spcPct val="0"/>
            </a:spcBef>
            <a:spcAft>
              <a:spcPct val="35000"/>
            </a:spcAft>
          </a:pPr>
          <a:r>
            <a:rPr lang="en-US" b="0" i="0" u="none" baseline="0">
              <a:solidFill>
                <a:schemeClr val="tx1">
                  <a:lumMod val="50000"/>
                  <a:lumOff val="50000"/>
                </a:schemeClr>
              </a:solidFill>
              <a:latin typeface="Times New Roman" panose="02020603050405020304" pitchFamily="18" charset="0"/>
              <a:cs typeface="Times New Roman" panose="02020603050405020304" pitchFamily="18" charset="0"/>
              <a:rtl val="0"/>
            </a:rPr>
            <a:t>Snidhi</a:t>
          </a:r>
          <a:r>
            <a:rPr lang="en-US" b="0" i="0" u="none" baseline="0">
              <a:solidFill>
                <a:schemeClr val="tx1">
                  <a:lumMod val="50000"/>
                  <a:lumOff val="50000"/>
                </a:schemeClr>
              </a:solidFill>
              <a:latin typeface="Times New Roman" panose="02020603050405020304" pitchFamily="18" charset="0"/>
              <a:cs typeface="Times New Roman" panose="02020603050405020304" pitchFamily="18" charset="0"/>
              <a:rtl val="0"/>
            </a:rPr>
            <a:t> worked on identifying the necessary </a:t>
          </a:r>
          <a:r>
            <a:rPr lang="en-US" b="0" i="0" u="none" baseline="0">
              <a:solidFill>
                <a:schemeClr val="tx1">
                  <a:lumMod val="50000"/>
                  <a:lumOff val="50000"/>
                </a:schemeClr>
              </a:solidFill>
              <a:latin typeface="Times New Roman" panose="02020603050405020304" pitchFamily="18" charset="0"/>
              <a:cs typeface="Times New Roman" panose="02020603050405020304" pitchFamily="18" charset="0"/>
              <a:rtl val="0"/>
            </a:rPr>
            <a:t>papers , data selection and front end coding for the project implementation.</a:t>
          </a:r>
          <a:r>
            <a:rPr lang="en-US" altLang="en-US" b="0" i="0" u="none" baseline="0">
              <a:solidFill>
                <a:schemeClr val="tx1">
                  <a:lumMod val="50000"/>
                  <a:lumOff val="50000"/>
                </a:schemeClr>
              </a:solidFill>
              <a:latin typeface="Times New Roman" panose="02020603050405020304" pitchFamily="18" charset="0"/>
              <a:cs typeface="Times New Roman" panose="02020603050405020304" pitchFamily="18" charset="0"/>
              <a:rtl val="0"/>
            </a:rPr>
            <a:t/>
          </a:r>
          <a:endParaRPr lang="en-US" altLang="en-US" b="0" i="0" u="none" baseline="0">
            <a:solidFill>
              <a:schemeClr val="tx1">
                <a:lumMod val="50000"/>
                <a:lumOff val="50000"/>
              </a:schemeClr>
            </a:solidFill>
            <a:latin typeface="Times New Roman" panose="02020603050405020304" pitchFamily="18" charset="0"/>
            <a:cs typeface="Times New Roman" panose="02020603050405020304" pitchFamily="18" charset="0"/>
            <a:rtl val="0"/>
          </a:endParaRPr>
        </a:p>
      </dgm:t>
    </dgm:pt>
    <dgm:pt modelId="{BB253499-7409-42F3-94CD-083C6E9FD29F}" cxnId="{F9C90127-E542-4C55-A200-765DA22B0CE6}" type="parTrans">
      <dgm:prSet/>
      <dgm:spPr/>
    </dgm:pt>
    <dgm:pt modelId="{286CC7E5-A89B-4F86-B1F7-25D3510C628F}" cxnId="{F9C90127-E542-4C55-A200-765DA22B0CE6}" type="sibTrans">
      <dgm:prSet/>
      <dgm:spPr/>
    </dgm:pt>
    <dgm:pt modelId="{3D520751-AB2F-4A5E-BCCD-A607FFA4971C}">
      <dgm:prSet phldr="0" custT="0"/>
      <dgm:spPr/>
      <dgm:t>
        <a:bodyPr vert="horz" wrap="square"/>
        <a:p>
          <a:pPr>
            <a:lnSpc>
              <a:spcPct val="100000"/>
            </a:lnSpc>
            <a:spcBef>
              <a:spcPct val="0"/>
            </a:spcBef>
            <a:spcAft>
              <a:spcPct val="35000"/>
            </a:spcAft>
          </a:pPr>
          <a:r>
            <a:rPr lang="en-US" b="0" i="0" u="none" baseline="0">
              <a:solidFill>
                <a:schemeClr val="tx1">
                  <a:lumMod val="50000"/>
                  <a:lumOff val="50000"/>
                </a:schemeClr>
              </a:solidFill>
              <a:latin typeface="Times New Roman" panose="02020603050405020304" pitchFamily="18" charset="0"/>
              <a:cs typeface="Times New Roman" panose="02020603050405020304" pitchFamily="18" charset="0"/>
              <a:rtl val="0"/>
            </a:rPr>
            <a:t>Varsha worked on the testing the constraints , documentation and presentation of the project.</a:t>
          </a:r>
          <a:r>
            <a:rPr lang="en-US" altLang="en-US" b="0" i="0" u="none" baseline="0">
              <a:solidFill>
                <a:schemeClr val="tx1">
                  <a:lumMod val="50000"/>
                  <a:lumOff val="50000"/>
                </a:schemeClr>
              </a:solidFill>
              <a:latin typeface="Times New Roman" panose="02020603050405020304" pitchFamily="18" charset="0"/>
              <a:cs typeface="Times New Roman" panose="02020603050405020304" pitchFamily="18" charset="0"/>
              <a:rtl val="0"/>
            </a:rPr>
            <a:t/>
          </a:r>
          <a:endParaRPr lang="en-US" altLang="en-US" b="0" i="0" u="none" baseline="0">
            <a:solidFill>
              <a:schemeClr val="tx1">
                <a:lumMod val="50000"/>
                <a:lumOff val="50000"/>
              </a:schemeClr>
            </a:solidFill>
            <a:latin typeface="Times New Roman" panose="02020603050405020304" pitchFamily="18" charset="0"/>
            <a:cs typeface="Times New Roman" panose="02020603050405020304" pitchFamily="18" charset="0"/>
            <a:rtl val="0"/>
          </a:endParaRPr>
        </a:p>
      </dgm:t>
    </dgm:pt>
    <dgm:pt modelId="{11C474C7-5C00-42ED-9D35-3E2D156E5914}" cxnId="{B0111E61-1357-4010-B4EA-A7BBCF43F6CC}" type="parTrans">
      <dgm:prSet/>
      <dgm:spPr/>
    </dgm:pt>
    <dgm:pt modelId="{1FD0626F-78EB-4BC2-8B6D-84AABC495568}" cxnId="{B0111E61-1357-4010-B4EA-A7BBCF43F6CC}" type="sibTrans">
      <dgm:prSet/>
      <dgm:spPr/>
    </dgm:pt>
    <dgm:pt modelId="{7818B713-6558-4F73-A326-E3CAF0D07B61}">
      <dgm:prSet phldr="0" custT="0"/>
      <dgm:spPr/>
      <dgm:t>
        <a:bodyPr vert="horz" wrap="square"/>
        <a:p>
          <a:pPr>
            <a:lnSpc>
              <a:spcPct val="100000"/>
            </a:lnSpc>
            <a:spcBef>
              <a:spcPct val="0"/>
            </a:spcBef>
            <a:spcAft>
              <a:spcPct val="35000"/>
            </a:spcAft>
          </a:pPr>
          <a:r>
            <a:rPr lang="en-US" b="0" i="0" u="none" baseline="0">
              <a:solidFill>
                <a:schemeClr val="tx1">
                  <a:lumMod val="50000"/>
                  <a:lumOff val="50000"/>
                </a:schemeClr>
              </a:solidFill>
              <a:latin typeface="Times New Roman" panose="02020603050405020304" pitchFamily="18" charset="0"/>
              <a:cs typeface="Times New Roman" panose="02020603050405020304" pitchFamily="18" charset="0"/>
              <a:rtl val="0"/>
            </a:rPr>
            <a:t>Bhavana, Snidhi a</a:t>
          </a:r>
          <a:r>
            <a:rPr lang="en-US" b="0" i="0" u="none" baseline="0">
              <a:solidFill>
                <a:schemeClr val="tx1">
                  <a:lumMod val="50000"/>
                  <a:lumOff val="50000"/>
                </a:schemeClr>
              </a:solidFill>
              <a:latin typeface="Times New Roman" panose="02020603050405020304" pitchFamily="18" charset="0"/>
              <a:cs typeface="Times New Roman" panose="02020603050405020304" pitchFamily="18" charset="0"/>
              <a:rtl val="0"/>
            </a:rPr>
            <a:t>nd Varsha worked together on coding for implementing the dataset by importing , </a:t>
          </a:r>
          <a:r>
            <a:rPr lang="en-US" b="0" i="0" u="none" baseline="0">
              <a:solidFill>
                <a:schemeClr val="tx1">
                  <a:lumMod val="50000"/>
                  <a:lumOff val="50000"/>
                </a:schemeClr>
              </a:solidFill>
              <a:latin typeface="Times New Roman" panose="02020603050405020304" pitchFamily="18" charset="0"/>
              <a:cs typeface="Times New Roman" panose="02020603050405020304" pitchFamily="18" charset="0"/>
              <a:rtl val="0"/>
            </a:rPr>
            <a:t>training</a:t>
          </a:r>
          <a:r>
            <a:rPr lang="en-US" b="0" i="0" u="none" baseline="0">
              <a:solidFill>
                <a:schemeClr val="tx1">
                  <a:lumMod val="50000"/>
                  <a:lumOff val="50000"/>
                </a:schemeClr>
              </a:solidFill>
              <a:latin typeface="Times New Roman" panose="02020603050405020304" pitchFamily="18" charset="0"/>
              <a:cs typeface="Times New Roman" panose="02020603050405020304" pitchFamily="18" charset="0"/>
              <a:rtl val="0"/>
            </a:rPr>
            <a:t> and testing values.</a:t>
          </a:r>
          <a:r>
            <a:rPr lang="en-US" altLang="en-US" b="0" i="0" u="none" baseline="0">
              <a:solidFill>
                <a:schemeClr val="tx1">
                  <a:lumMod val="50000"/>
                  <a:lumOff val="50000"/>
                </a:schemeClr>
              </a:solidFill>
              <a:latin typeface="Times New Roman" panose="02020603050405020304" pitchFamily="18" charset="0"/>
              <a:cs typeface="Times New Roman" panose="02020603050405020304" pitchFamily="18" charset="0"/>
              <a:rtl val="0"/>
            </a:rPr>
            <a:t/>
          </a:r>
          <a:endParaRPr lang="en-US" altLang="en-US" b="0" i="0" u="none" baseline="0">
            <a:solidFill>
              <a:schemeClr val="tx1">
                <a:lumMod val="50000"/>
                <a:lumOff val="50000"/>
              </a:schemeClr>
            </a:solidFill>
            <a:latin typeface="Times New Roman" panose="02020603050405020304" pitchFamily="18" charset="0"/>
            <a:cs typeface="Times New Roman" panose="02020603050405020304" pitchFamily="18" charset="0"/>
            <a:rtl val="0"/>
          </a:endParaRPr>
        </a:p>
      </dgm:t>
    </dgm:pt>
    <dgm:pt modelId="{DA3CD357-4546-4302-92C6-952C52B94DAE}" cxnId="{AA908DB3-C637-4902-BF77-995E6EB5310F}" type="parTrans">
      <dgm:prSet/>
      <dgm:spPr/>
    </dgm:pt>
    <dgm:pt modelId="{6FC12EA4-AEBE-43C4-81DB-AC0938F691CB}" cxnId="{AA908DB3-C637-4902-BF77-995E6EB5310F}" type="sibTrans">
      <dgm:prSet/>
      <dgm:spPr/>
    </dgm:pt>
    <dgm:pt modelId="{694678F0-831F-4767-90B4-59A288A51202}" type="pres">
      <dgm:prSet presAssocID="{68759565-151C-44F6-AA78-07AA931C94C8}" presName="linear" presStyleCnt="0">
        <dgm:presLayoutVars>
          <dgm:animLvl val="lvl"/>
          <dgm:resizeHandles val="exact"/>
        </dgm:presLayoutVars>
      </dgm:prSet>
      <dgm:spPr/>
    </dgm:pt>
    <dgm:pt modelId="{5732BA37-463B-4A24-81EE-1C2AF2C06DDC}" type="pres">
      <dgm:prSet presAssocID="{F19E6E91-B819-4F27-B965-DCA1ED024E75}" presName="parentText" presStyleLbl="node1" presStyleIdx="0" presStyleCnt="4">
        <dgm:presLayoutVars>
          <dgm:chMax val="0"/>
          <dgm:bulletEnabled val="1"/>
        </dgm:presLayoutVars>
      </dgm:prSet>
      <dgm:spPr/>
    </dgm:pt>
    <dgm:pt modelId="{279F7EE7-5AE1-4AF4-A05A-7C8BAFEB9B07}" type="pres">
      <dgm:prSet presAssocID="{AEBF2BA9-4516-460B-8664-5E4FFF2C8BB0}" presName="spacer" presStyleCnt="0"/>
      <dgm:spPr/>
    </dgm:pt>
    <dgm:pt modelId="{3592497A-26AE-4600-A7E7-8A87D2730D18}" type="pres">
      <dgm:prSet presAssocID="{8F9460FA-1ED2-4A14-9E9E-8DFC744509EE}" presName="parentText" presStyleLbl="node1" presStyleIdx="1" presStyleCnt="4">
        <dgm:presLayoutVars>
          <dgm:chMax val="0"/>
          <dgm:bulletEnabled val="1"/>
        </dgm:presLayoutVars>
      </dgm:prSet>
      <dgm:spPr/>
    </dgm:pt>
    <dgm:pt modelId="{C458933F-B434-4F9E-B6E2-56DBF0C86A58}" type="pres">
      <dgm:prSet presAssocID="{286CC7E5-A89B-4F86-B1F7-25D3510C628F}" presName="spacer" presStyleCnt="0"/>
      <dgm:spPr/>
    </dgm:pt>
    <dgm:pt modelId="{6AB05579-4F69-462C-A87C-57045FBCDEF3}" type="pres">
      <dgm:prSet presAssocID="{3D520751-AB2F-4A5E-BCCD-A607FFA4971C}" presName="parentText" presStyleLbl="node1" presStyleIdx="2" presStyleCnt="4">
        <dgm:presLayoutVars>
          <dgm:chMax val="0"/>
          <dgm:bulletEnabled val="1"/>
        </dgm:presLayoutVars>
      </dgm:prSet>
      <dgm:spPr/>
    </dgm:pt>
    <dgm:pt modelId="{5BFD9437-3CB9-4BB4-9FE1-8CC4BBF7EE77}" type="pres">
      <dgm:prSet presAssocID="{1FD0626F-78EB-4BC2-8B6D-84AABC495568}" presName="spacer" presStyleCnt="0"/>
      <dgm:spPr/>
    </dgm:pt>
    <dgm:pt modelId="{E27492DB-0E85-4879-B69B-3F152F979E83}" type="pres">
      <dgm:prSet presAssocID="{7818B713-6558-4F73-A326-E3CAF0D07B61}" presName="parentText" presStyleLbl="node1" presStyleIdx="3" presStyleCnt="4">
        <dgm:presLayoutVars>
          <dgm:chMax val="0"/>
          <dgm:bulletEnabled val="1"/>
        </dgm:presLayoutVars>
      </dgm:prSet>
      <dgm:spPr/>
    </dgm:pt>
  </dgm:ptLst>
  <dgm:cxnLst>
    <dgm:cxn modelId="{4BCEA5C7-D825-41AC-A8D7-E48D35E7B1B1}" srcId="{68759565-151C-44F6-AA78-07AA931C94C8}" destId="{F19E6E91-B819-4F27-B965-DCA1ED024E75}" srcOrd="0" destOrd="0" parTransId="{9C9E9EFF-AFA8-4EC8-9162-4B5ABF6178FE}" sibTransId="{AEBF2BA9-4516-460B-8664-5E4FFF2C8BB0}"/>
    <dgm:cxn modelId="{F9C90127-E542-4C55-A200-765DA22B0CE6}" srcId="{68759565-151C-44F6-AA78-07AA931C94C8}" destId="{8F9460FA-1ED2-4A14-9E9E-8DFC744509EE}" srcOrd="1" destOrd="0" parTransId="{BB253499-7409-42F3-94CD-083C6E9FD29F}" sibTransId="{286CC7E5-A89B-4F86-B1F7-25D3510C628F}"/>
    <dgm:cxn modelId="{B0111E61-1357-4010-B4EA-A7BBCF43F6CC}" srcId="{68759565-151C-44F6-AA78-07AA931C94C8}" destId="{3D520751-AB2F-4A5E-BCCD-A607FFA4971C}" srcOrd="2" destOrd="0" parTransId="{11C474C7-5C00-42ED-9D35-3E2D156E5914}" sibTransId="{1FD0626F-78EB-4BC2-8B6D-84AABC495568}"/>
    <dgm:cxn modelId="{AA908DB3-C637-4902-BF77-995E6EB5310F}" srcId="{68759565-151C-44F6-AA78-07AA931C94C8}" destId="{7818B713-6558-4F73-A326-E3CAF0D07B61}" srcOrd="3" destOrd="0" parTransId="{DA3CD357-4546-4302-92C6-952C52B94DAE}" sibTransId="{6FC12EA4-AEBE-43C4-81DB-AC0938F691CB}"/>
    <dgm:cxn modelId="{F6592348-C3A6-403B-A598-3E520F83CA31}" type="presOf" srcId="{68759565-151C-44F6-AA78-07AA931C94C8}" destId="{694678F0-831F-4767-90B4-59A288A51202}" srcOrd="0" destOrd="0" presId="urn:microsoft.com/office/officeart/2005/8/layout/vList2"/>
    <dgm:cxn modelId="{FE105C09-23A5-47E1-B004-68BC1237F905}" type="presParOf" srcId="{694678F0-831F-4767-90B4-59A288A51202}" destId="{5732BA37-463B-4A24-81EE-1C2AF2C06DDC}" srcOrd="0" destOrd="0" presId="urn:microsoft.com/office/officeart/2005/8/layout/vList2"/>
    <dgm:cxn modelId="{34A5A199-BC82-46B1-83C6-BC65A6FB59FD}" type="presOf" srcId="{F19E6E91-B819-4F27-B965-DCA1ED024E75}" destId="{5732BA37-463B-4A24-81EE-1C2AF2C06DDC}" srcOrd="0" destOrd="0" presId="urn:microsoft.com/office/officeart/2005/8/layout/vList2"/>
    <dgm:cxn modelId="{64CF331A-1746-4213-A652-1FB661FE0444}" type="presParOf" srcId="{694678F0-831F-4767-90B4-59A288A51202}" destId="{279F7EE7-5AE1-4AF4-A05A-7C8BAFEB9B07}" srcOrd="1" destOrd="0" presId="urn:microsoft.com/office/officeart/2005/8/layout/vList2"/>
    <dgm:cxn modelId="{99D563FF-52E6-47C8-86AE-54DCE64EC317}" type="presParOf" srcId="{694678F0-831F-4767-90B4-59A288A51202}" destId="{3592497A-26AE-4600-A7E7-8A87D2730D18}" srcOrd="2" destOrd="0" presId="urn:microsoft.com/office/officeart/2005/8/layout/vList2"/>
    <dgm:cxn modelId="{15880571-9C78-4BF2-8BD4-2BBE5BAFC27F}" type="presOf" srcId="{8F9460FA-1ED2-4A14-9E9E-8DFC744509EE}" destId="{3592497A-26AE-4600-A7E7-8A87D2730D18}" srcOrd="0" destOrd="0" presId="urn:microsoft.com/office/officeart/2005/8/layout/vList2"/>
    <dgm:cxn modelId="{FDF394AC-C84E-410F-9140-7E41FA189596}" type="presParOf" srcId="{694678F0-831F-4767-90B4-59A288A51202}" destId="{C458933F-B434-4F9E-B6E2-56DBF0C86A58}" srcOrd="3" destOrd="0" presId="urn:microsoft.com/office/officeart/2005/8/layout/vList2"/>
    <dgm:cxn modelId="{24896C69-C135-463C-9869-A12603493A02}" type="presParOf" srcId="{694678F0-831F-4767-90B4-59A288A51202}" destId="{6AB05579-4F69-462C-A87C-57045FBCDEF3}" srcOrd="4" destOrd="0" presId="urn:microsoft.com/office/officeart/2005/8/layout/vList2"/>
    <dgm:cxn modelId="{8059D86C-BD99-444F-ABEF-900AE0F87136}" type="presOf" srcId="{3D520751-AB2F-4A5E-BCCD-A607FFA4971C}" destId="{6AB05579-4F69-462C-A87C-57045FBCDEF3}" srcOrd="0" destOrd="0" presId="urn:microsoft.com/office/officeart/2005/8/layout/vList2"/>
    <dgm:cxn modelId="{F8A8E343-A72E-49C6-A6E9-B0EC496289AF}" type="presParOf" srcId="{694678F0-831F-4767-90B4-59A288A51202}" destId="{5BFD9437-3CB9-4BB4-9FE1-8CC4BBF7EE77}" srcOrd="5" destOrd="0" presId="urn:microsoft.com/office/officeart/2005/8/layout/vList2"/>
    <dgm:cxn modelId="{B0039D5D-6060-481E-9DE8-63A6A7D0E606}" type="presParOf" srcId="{694678F0-831F-4767-90B4-59A288A51202}" destId="{E27492DB-0E85-4879-B69B-3F152F979E83}" srcOrd="6" destOrd="0" presId="urn:microsoft.com/office/officeart/2005/8/layout/vList2"/>
    <dgm:cxn modelId="{3CBD071E-7E05-45B8-B538-0AF67396E574}" type="presOf" srcId="{7818B713-6558-4F73-A326-E3CAF0D07B61}" destId="{E27492DB-0E85-4879-B69B-3F152F979E83}" srcOrd="0" destOrd="0" presId="urn:microsoft.com/office/officeart/2005/8/layout/vList2"/>
  </dgm:cxnLst>
  <dgm:extLst>
    <a:ext uri="http://schemas.microsoft.com/office/drawing/2008/diagram">
      <dsp:dataModelExt xmlns:dsp="http://schemas.microsoft.com/office/drawing/2008/diagram" relId="rId5"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FCFED25-E5E8-4D92-91FE-2596543D4A59}" type="doc">
      <dgm:prSet csTypeId="urn:microsoft.com/office/officeart/2005/8/colors/accent0_3"/>
      <dgm:spPr/>
      <dgm:t>
        <a:bodyPr/>
        <a:p>
          <a:endParaRPr altLang="en-US"/>
        </a:p>
      </dgm:t>
    </dgm:pt>
    <dgm:pt modelId="{20EED066-3A6F-459A-84E6-A62AB0900734}">
      <dgm:prSet/>
      <dgm:spPr/>
      <dgm:t>
        <a:bodyPr/>
        <a:p>
          <a:r>
            <a:rPr lang="en-US" b="0" i="0" u="none" baseline="0">
              <a:rtl val="0"/>
            </a:rPr>
            <a:t>Social media is a platform where people may showcase their identities to the public by sharing intimate information and insights into their lives. We are starting to grasp how some of this knowledge may be used to enhance how users interact with interfaces and one another. </a:t>
          </a:r>
          <a:endParaRPr altLang="en-US"/>
        </a:p>
      </dgm:t>
    </dgm:pt>
    <dgm:pt modelId="{C293CBEB-5327-4CB5-9120-9C7CF4B6322B}" cxnId="{2A915615-415C-416D-A04B-EA9B109C6B85}" type="parTrans">
      <dgm:prSet/>
      <dgm:spPr/>
    </dgm:pt>
    <dgm:pt modelId="{74D2D542-BBAA-4B0A-B2E1-EAD9F0D48CD8}" cxnId="{2A915615-415C-416D-A04B-EA9B109C6B85}" type="sibTrans">
      <dgm:prSet/>
      <dgm:spPr/>
    </dgm:pt>
    <dgm:pt modelId="{C3BBF556-A298-47F3-92F8-77F8F369F263}">
      <dgm:prSet/>
      <dgm:spPr/>
      <dgm:t>
        <a:bodyPr/>
        <a:p>
          <a:r>
            <a:rPr lang="en-US" b="0" i="0" u="none" baseline="0">
              <a:rtl val="0"/>
            </a:rPr>
            <a:t>Users' personalities are of interest to us. It has been demonstrated that personality matters for a variety of interactions, including the ability to predict work happiness, the success of romantic and professional relationships, and even a preference for interfaces. </a:t>
          </a:r>
          <a:endParaRPr altLang="en-US"/>
        </a:p>
      </dgm:t>
    </dgm:pt>
    <dgm:pt modelId="{CCC05EF7-C59A-41EE-BF7E-6730BC898F2A}" cxnId="{B37F665D-DAAA-420B-850F-8792B1FF69D4}" type="parTrans">
      <dgm:prSet/>
      <dgm:spPr/>
    </dgm:pt>
    <dgm:pt modelId="{CF59560E-B19B-41D7-8BA8-9E2E82F6E8C8}" cxnId="{B37F665D-DAAA-420B-850F-8792B1FF69D4}" type="sibTrans">
      <dgm:prSet/>
      <dgm:spPr/>
    </dgm:pt>
    <dgm:pt modelId="{BD1EE98C-9423-4312-AAC2-CBAF237B5BDB}">
      <dgm:prSet/>
      <dgm:spPr/>
      <dgm:t>
        <a:bodyPr/>
        <a:p>
          <a:r>
            <a:rPr lang="en-US" b="0" i="0" u="none" baseline="0">
              <a:rtl val="0"/>
            </a:rPr>
            <a:t>Users had to take a personality test in the past to determine their personalities with any accuracy. The application of personality profiling in many social media domains became impracticable as a result.</a:t>
          </a:r>
          <a:r>
            <a:rPr lang="en-US" b="0" i="0" u="none" baseline="0">
              <a:rtl val="0"/>
            </a:rPr>
            <a:t> </a:t>
          </a:r>
          <a:endParaRPr altLang="en-US"/>
        </a:p>
      </dgm:t>
    </dgm:pt>
    <dgm:pt modelId="{D5B2ACB6-AE1A-4820-B15B-174751DFA5AA}" cxnId="{57775E78-A1DC-473B-9EFA-B5A060B56B7D}" type="parTrans">
      <dgm:prSet/>
      <dgm:spPr/>
    </dgm:pt>
    <dgm:pt modelId="{E13C1768-D8DF-4015-B0D4-012D22BD91D9}" cxnId="{57775E78-A1DC-473B-9EFA-B5A060B56B7D}" type="sibTrans">
      <dgm:prSet/>
      <dgm:spPr/>
    </dgm:pt>
    <dgm:pt modelId="{BA7674B4-971E-4060-8A11-84103E49F4B6}">
      <dgm:prSet/>
      <dgm:spPr/>
      <dgm:t>
        <a:bodyPr/>
        <a:p>
          <a:r>
            <a:rPr lang="en-US" b="0" i="0" u="none" baseline="0">
              <a:rtl val="0"/>
            </a:rPr>
            <a:t>In this research, we offer a technique for successfully predicting a user's personality using the information that is made available to the public on their Twitter profile.</a:t>
          </a:r>
          <a:endParaRPr altLang="en-US"/>
        </a:p>
      </dgm:t>
    </dgm:pt>
    <dgm:pt modelId="{F8BA5736-FCE2-4F8D-8334-71EE1E3676F4}" cxnId="{1086C6AC-C403-446E-87B6-66AD0E0ED476}" type="parTrans">
      <dgm:prSet/>
      <dgm:spPr/>
    </dgm:pt>
    <dgm:pt modelId="{9D489844-C8DA-41C9-9031-2D060AB34457}" cxnId="{1086C6AC-C403-446E-87B6-66AD0E0ED476}" type="sibTrans">
      <dgm:prSet/>
      <dgm:spPr/>
    </dgm:pt>
    <dgm:pt modelId="{B7B2CBE6-6478-41E2-A830-C83B8D5E6C57}" type="pres">
      <dgm:prSet presAssocID="{3FCFED25-E5E8-4D92-91FE-2596543D4A59}" presName="linearFlow" presStyleCnt="0">
        <dgm:presLayoutVars>
          <dgm:dir/>
          <dgm:resizeHandles val="exact"/>
        </dgm:presLayoutVars>
      </dgm:prSet>
      <dgm:spPr/>
    </dgm:pt>
    <dgm:pt modelId="{745EA40E-060F-4D88-9057-93EBDD540AE1}" type="pres">
      <dgm:prSet presAssocID="{20EED066-3A6F-459A-84E6-A62AB0900734}" presName="composite" presStyleCnt="0"/>
      <dgm:spPr/>
    </dgm:pt>
    <dgm:pt modelId="{F64ED8CA-6283-4809-AFEE-AFCA62A8B489}" type="pres">
      <dgm:prSet presAssocID="{20EED066-3A6F-459A-84E6-A62AB0900734}" presName="imgShp" presStyleLbl="fgImgPlace1" presStyleIdx="0" presStyleCnt="4"/>
      <dgm:spPr>
        <a:blipFill>
          <a:blip xmlns:r="http://schemas.openxmlformats.org/officeDocument/2006/relationships" r:embed="rId1"/>
          <a:stretch>
            <a:fillRect/>
          </a:stretch>
        </a:blipFill>
      </dgm:spPr>
    </dgm:pt>
    <dgm:pt modelId="{3D9DF220-BF3B-41A1-A54C-967FFDBE00C0}" type="pres">
      <dgm:prSet presAssocID="{20EED066-3A6F-459A-84E6-A62AB0900734}" presName="txShp" presStyleLbl="node1" presStyleIdx="0" presStyleCnt="4">
        <dgm:presLayoutVars>
          <dgm:bulletEnabled val="1"/>
        </dgm:presLayoutVars>
      </dgm:prSet>
      <dgm:spPr/>
    </dgm:pt>
    <dgm:pt modelId="{9CC4186B-45FF-465A-B78D-623B906E883F}" type="pres">
      <dgm:prSet presAssocID="{74D2D542-BBAA-4B0A-B2E1-EAD9F0D48CD8}" presName="spacing" presStyleCnt="0"/>
      <dgm:spPr/>
    </dgm:pt>
    <dgm:pt modelId="{B3E94311-C80A-47EE-B690-3D1035AA6529}" type="pres">
      <dgm:prSet presAssocID="{C3BBF556-A298-47F3-92F8-77F8F369F263}" presName="composite" presStyleCnt="0"/>
      <dgm:spPr/>
    </dgm:pt>
    <dgm:pt modelId="{E289E8B0-58D2-4595-952C-22355C5D90D1}" type="pres">
      <dgm:prSet presAssocID="{C3BBF556-A298-47F3-92F8-77F8F369F263}" presName="imgShp" presStyleLbl="fgImgPlace1" presStyleIdx="1" presStyleCnt="4"/>
      <dgm:spPr>
        <a:blipFill>
          <a:blip xmlns:r="http://schemas.openxmlformats.org/officeDocument/2006/relationships" r:embed="rId2"/>
          <a:stretch>
            <a:fillRect/>
          </a:stretch>
        </a:blipFill>
      </dgm:spPr>
    </dgm:pt>
    <dgm:pt modelId="{9A3A6063-8CB4-488F-A871-50078392FE56}" type="pres">
      <dgm:prSet presAssocID="{C3BBF556-A298-47F3-92F8-77F8F369F263}" presName="txShp" presStyleLbl="node1" presStyleIdx="1" presStyleCnt="4">
        <dgm:presLayoutVars>
          <dgm:bulletEnabled val="1"/>
        </dgm:presLayoutVars>
      </dgm:prSet>
      <dgm:spPr/>
    </dgm:pt>
    <dgm:pt modelId="{91453292-713B-4CA7-9797-8723B44DA37F}" type="pres">
      <dgm:prSet presAssocID="{CF59560E-B19B-41D7-8BA8-9E2E82F6E8C8}" presName="spacing" presStyleCnt="0"/>
      <dgm:spPr/>
    </dgm:pt>
    <dgm:pt modelId="{3DC3E06D-9DBF-440E-A3EC-863195221E2F}" type="pres">
      <dgm:prSet presAssocID="{BD1EE98C-9423-4312-AAC2-CBAF237B5BDB}" presName="composite" presStyleCnt="0"/>
      <dgm:spPr/>
    </dgm:pt>
    <dgm:pt modelId="{0CB93B65-387C-4635-ABB0-8C2DE557D2C9}" type="pres">
      <dgm:prSet presAssocID="{BD1EE98C-9423-4312-AAC2-CBAF237B5BDB}" presName="imgShp" presStyleLbl="fgImgPlace1" presStyleIdx="2" presStyleCnt="4"/>
      <dgm:spPr>
        <a:blipFill>
          <a:blip xmlns:r="http://schemas.openxmlformats.org/officeDocument/2006/relationships" r:embed="rId3"/>
          <a:stretch>
            <a:fillRect/>
          </a:stretch>
        </a:blipFill>
      </dgm:spPr>
    </dgm:pt>
    <dgm:pt modelId="{A8848714-B34D-4154-8EF9-1246FF8380AD}" type="pres">
      <dgm:prSet presAssocID="{BD1EE98C-9423-4312-AAC2-CBAF237B5BDB}" presName="txShp" presStyleLbl="node1" presStyleIdx="2" presStyleCnt="4">
        <dgm:presLayoutVars>
          <dgm:bulletEnabled val="1"/>
        </dgm:presLayoutVars>
      </dgm:prSet>
      <dgm:spPr/>
    </dgm:pt>
    <dgm:pt modelId="{38B548F9-6DB5-4F41-9A1F-CB2668818903}" type="pres">
      <dgm:prSet presAssocID="{E13C1768-D8DF-4015-B0D4-012D22BD91D9}" presName="spacing" presStyleCnt="0"/>
      <dgm:spPr/>
    </dgm:pt>
    <dgm:pt modelId="{8EAA6C77-1A60-4D2F-8D45-25C1762C4B2C}" type="pres">
      <dgm:prSet presAssocID="{BA7674B4-971E-4060-8A11-84103E49F4B6}" presName="composite" presStyleCnt="0"/>
      <dgm:spPr/>
    </dgm:pt>
    <dgm:pt modelId="{8FA00FFE-B56F-4EBA-AB27-00816AD31548}" type="pres">
      <dgm:prSet presAssocID="{BA7674B4-971E-4060-8A11-84103E49F4B6}" presName="imgShp" presStyleLbl="fgImgPlace1" presStyleIdx="3" presStyleCnt="4"/>
      <dgm:spPr>
        <a:blipFill>
          <a:blip xmlns:r="http://schemas.openxmlformats.org/officeDocument/2006/relationships" r:embed="rId4"/>
          <a:stretch>
            <a:fillRect/>
          </a:stretch>
        </a:blipFill>
      </dgm:spPr>
    </dgm:pt>
    <dgm:pt modelId="{A4998E8B-4E0B-4EDD-91F1-910FC888883E}" type="pres">
      <dgm:prSet presAssocID="{BA7674B4-971E-4060-8A11-84103E49F4B6}" presName="txShp" presStyleLbl="node1" presStyleIdx="3" presStyleCnt="4">
        <dgm:presLayoutVars>
          <dgm:bulletEnabled val="1"/>
        </dgm:presLayoutVars>
      </dgm:prSet>
      <dgm:spPr/>
    </dgm:pt>
  </dgm:ptLst>
  <dgm:cxnLst>
    <dgm:cxn modelId="{2A915615-415C-416D-A04B-EA9B109C6B85}" srcId="{3FCFED25-E5E8-4D92-91FE-2596543D4A59}" destId="{20EED066-3A6F-459A-84E6-A62AB0900734}" srcOrd="0" destOrd="0" parTransId="{C293CBEB-5327-4CB5-9120-9C7CF4B6322B}" sibTransId="{74D2D542-BBAA-4B0A-B2E1-EAD9F0D48CD8}"/>
    <dgm:cxn modelId="{B37F665D-DAAA-420B-850F-8792B1FF69D4}" srcId="{3FCFED25-E5E8-4D92-91FE-2596543D4A59}" destId="{C3BBF556-A298-47F3-92F8-77F8F369F263}" srcOrd="1" destOrd="0" parTransId="{CCC05EF7-C59A-41EE-BF7E-6730BC898F2A}" sibTransId="{CF59560E-B19B-41D7-8BA8-9E2E82F6E8C8}"/>
    <dgm:cxn modelId="{57775E78-A1DC-473B-9EFA-B5A060B56B7D}" srcId="{3FCFED25-E5E8-4D92-91FE-2596543D4A59}" destId="{BD1EE98C-9423-4312-AAC2-CBAF237B5BDB}" srcOrd="2" destOrd="0" parTransId="{D5B2ACB6-AE1A-4820-B15B-174751DFA5AA}" sibTransId="{E13C1768-D8DF-4015-B0D4-012D22BD91D9}"/>
    <dgm:cxn modelId="{1086C6AC-C403-446E-87B6-66AD0E0ED476}" srcId="{3FCFED25-E5E8-4D92-91FE-2596543D4A59}" destId="{BA7674B4-971E-4060-8A11-84103E49F4B6}" srcOrd="3" destOrd="0" parTransId="{F8BA5736-FCE2-4F8D-8334-71EE1E3676F4}" sibTransId="{9D489844-C8DA-41C9-9031-2D060AB34457}"/>
    <dgm:cxn modelId="{510D01C0-8ADC-41CF-8071-7A1D4DF40B3D}" type="presOf" srcId="{3FCFED25-E5E8-4D92-91FE-2596543D4A59}" destId="{B7B2CBE6-6478-41E2-A830-C83B8D5E6C57}" srcOrd="0" destOrd="0" presId="urn:microsoft.com/office/officeart/2005/8/layout/vList3"/>
    <dgm:cxn modelId="{C282376C-58E0-48A0-8A2F-62EC15C8D1E8}" type="presParOf" srcId="{B7B2CBE6-6478-41E2-A830-C83B8D5E6C57}" destId="{745EA40E-060F-4D88-9057-93EBDD540AE1}" srcOrd="0" destOrd="0" presId="urn:microsoft.com/office/officeart/2005/8/layout/vList3"/>
    <dgm:cxn modelId="{BCAC279E-358A-44B4-BEF2-AD73942EFE64}" type="presParOf" srcId="{745EA40E-060F-4D88-9057-93EBDD540AE1}" destId="{F64ED8CA-6283-4809-AFEE-AFCA62A8B489}" srcOrd="0" destOrd="0" presId="urn:microsoft.com/office/officeart/2005/8/layout/vList3"/>
    <dgm:cxn modelId="{D1A01643-3078-4C30-8872-48E2F0A389DC}" type="presParOf" srcId="{745EA40E-060F-4D88-9057-93EBDD540AE1}" destId="{3D9DF220-BF3B-41A1-A54C-967FFDBE00C0}" srcOrd="1" destOrd="0" presId="urn:microsoft.com/office/officeart/2005/8/layout/vList3"/>
    <dgm:cxn modelId="{3C4CAB26-D72C-4E8C-A196-13717805CE74}" type="presOf" srcId="{20EED066-3A6F-459A-84E6-A62AB0900734}" destId="{3D9DF220-BF3B-41A1-A54C-967FFDBE00C0}" srcOrd="0" destOrd="0" presId="urn:microsoft.com/office/officeart/2005/8/layout/vList3"/>
    <dgm:cxn modelId="{89365B09-DFD9-4315-AB2B-71B9E5B57DB9}" type="presParOf" srcId="{B7B2CBE6-6478-41E2-A830-C83B8D5E6C57}" destId="{9CC4186B-45FF-465A-B78D-623B906E883F}" srcOrd="1" destOrd="0" presId="urn:microsoft.com/office/officeart/2005/8/layout/vList3"/>
    <dgm:cxn modelId="{91A107A6-4C81-46A4-84EF-29233779D5C1}" type="presOf" srcId="{74D2D542-BBAA-4B0A-B2E1-EAD9F0D48CD8}" destId="{9CC4186B-45FF-465A-B78D-623B906E883F}" srcOrd="0" destOrd="0" presId="urn:microsoft.com/office/officeart/2005/8/layout/vList3"/>
    <dgm:cxn modelId="{D8F33EFB-E89B-4C31-81F2-893BFD21A01D}" type="presParOf" srcId="{B7B2CBE6-6478-41E2-A830-C83B8D5E6C57}" destId="{B3E94311-C80A-47EE-B690-3D1035AA6529}" srcOrd="2" destOrd="0" presId="urn:microsoft.com/office/officeart/2005/8/layout/vList3"/>
    <dgm:cxn modelId="{DDF1192E-4E7B-44F4-B9C3-B955BEF6BDAE}" type="presParOf" srcId="{B3E94311-C80A-47EE-B690-3D1035AA6529}" destId="{E289E8B0-58D2-4595-952C-22355C5D90D1}" srcOrd="0" destOrd="2" presId="urn:microsoft.com/office/officeart/2005/8/layout/vList3"/>
    <dgm:cxn modelId="{32C4F390-FCFC-4E75-BBCE-E3BBF7A6E1EA}" type="presParOf" srcId="{B3E94311-C80A-47EE-B690-3D1035AA6529}" destId="{9A3A6063-8CB4-488F-A871-50078392FE56}" srcOrd="1" destOrd="2" presId="urn:microsoft.com/office/officeart/2005/8/layout/vList3"/>
    <dgm:cxn modelId="{2BB5133B-722A-4FB5-8EE1-6004121EAF0F}" type="presOf" srcId="{C3BBF556-A298-47F3-92F8-77F8F369F263}" destId="{9A3A6063-8CB4-488F-A871-50078392FE56}" srcOrd="0" destOrd="0" presId="urn:microsoft.com/office/officeart/2005/8/layout/vList3"/>
    <dgm:cxn modelId="{BCD16F51-A128-4E1D-AEC0-75F65D5C89F6}" type="presParOf" srcId="{B7B2CBE6-6478-41E2-A830-C83B8D5E6C57}" destId="{91453292-713B-4CA7-9797-8723B44DA37F}" srcOrd="3" destOrd="0" presId="urn:microsoft.com/office/officeart/2005/8/layout/vList3"/>
    <dgm:cxn modelId="{7917C778-7EE4-4F03-836C-4C4805813F57}" type="presOf" srcId="{CF59560E-B19B-41D7-8BA8-9E2E82F6E8C8}" destId="{91453292-713B-4CA7-9797-8723B44DA37F}" srcOrd="0" destOrd="0" presId="urn:microsoft.com/office/officeart/2005/8/layout/vList3"/>
    <dgm:cxn modelId="{9B6AA093-5D51-46BA-8231-064AEFC9C03D}" type="presParOf" srcId="{B7B2CBE6-6478-41E2-A830-C83B8D5E6C57}" destId="{3DC3E06D-9DBF-440E-A3EC-863195221E2F}" srcOrd="4" destOrd="0" presId="urn:microsoft.com/office/officeart/2005/8/layout/vList3"/>
    <dgm:cxn modelId="{8344946F-0A9E-43B8-B491-6392711943D0}" type="presParOf" srcId="{3DC3E06D-9DBF-440E-A3EC-863195221E2F}" destId="{0CB93B65-387C-4635-ABB0-8C2DE557D2C9}" srcOrd="0" destOrd="4" presId="urn:microsoft.com/office/officeart/2005/8/layout/vList3"/>
    <dgm:cxn modelId="{7AECF3DD-9B58-42CE-99E2-80791AD9E1C1}" type="presParOf" srcId="{3DC3E06D-9DBF-440E-A3EC-863195221E2F}" destId="{A8848714-B34D-4154-8EF9-1246FF8380AD}" srcOrd="1" destOrd="4" presId="urn:microsoft.com/office/officeart/2005/8/layout/vList3"/>
    <dgm:cxn modelId="{BCF72FC8-BFE9-472E-B2E2-2DA598815D7E}" type="presOf" srcId="{BD1EE98C-9423-4312-AAC2-CBAF237B5BDB}" destId="{A8848714-B34D-4154-8EF9-1246FF8380AD}" srcOrd="0" destOrd="0" presId="urn:microsoft.com/office/officeart/2005/8/layout/vList3"/>
    <dgm:cxn modelId="{EDCFD112-A438-4FE5-A00E-7D84A00DBFE6}" type="presParOf" srcId="{B7B2CBE6-6478-41E2-A830-C83B8D5E6C57}" destId="{38B548F9-6DB5-4F41-9A1F-CB2668818903}" srcOrd="5" destOrd="0" presId="urn:microsoft.com/office/officeart/2005/8/layout/vList3"/>
    <dgm:cxn modelId="{EC034270-3C2B-46E8-8D5F-0F3691781DCA}" type="presOf" srcId="{E13C1768-D8DF-4015-B0D4-012D22BD91D9}" destId="{38B548F9-6DB5-4F41-9A1F-CB2668818903}" srcOrd="0" destOrd="0" presId="urn:microsoft.com/office/officeart/2005/8/layout/vList3"/>
    <dgm:cxn modelId="{0C82B1A8-87D3-4BD3-BF2B-905B185D692F}" type="presParOf" srcId="{B7B2CBE6-6478-41E2-A830-C83B8D5E6C57}" destId="{8EAA6C77-1A60-4D2F-8D45-25C1762C4B2C}" srcOrd="6" destOrd="0" presId="urn:microsoft.com/office/officeart/2005/8/layout/vList3"/>
    <dgm:cxn modelId="{38DE79DE-AC6B-4D7A-9FC7-4A55B5F840BC}" type="presParOf" srcId="{8EAA6C77-1A60-4D2F-8D45-25C1762C4B2C}" destId="{8FA00FFE-B56F-4EBA-AB27-00816AD31548}" srcOrd="0" destOrd="6" presId="urn:microsoft.com/office/officeart/2005/8/layout/vList3"/>
    <dgm:cxn modelId="{DC09FACF-99B6-49C8-B2EC-F55EE8D7CEF7}" type="presParOf" srcId="{8EAA6C77-1A60-4D2F-8D45-25C1762C4B2C}" destId="{A4998E8B-4E0B-4EDD-91F1-910FC888883E}" srcOrd="1" destOrd="6" presId="urn:microsoft.com/office/officeart/2005/8/layout/vList3"/>
    <dgm:cxn modelId="{2782DC8D-A385-411C-B691-14746F33052D}" type="presOf" srcId="{BA7674B4-971E-4060-8A11-84103E49F4B6}" destId="{A4998E8B-4E0B-4EDD-91F1-910FC888883E}" srcOrd="0" destOrd="0" presId="urn:microsoft.com/office/officeart/2005/8/layout/vList3"/>
  </dgm:cxnLst>
  <dgm:extLst>
    <a:ext uri="http://schemas.microsoft.com/office/drawing/2008/diagram">
      <dsp:dataModelExt xmlns:dsp="http://schemas.microsoft.com/office/drawing/2008/diagram" relId="rId5"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4993BB5-C8DF-4829-B87D-AE83FE51B5C3}" type="doc">
      <dgm:prSet/>
      <dgm:spPr/>
      <dgm:t>
        <a:bodyPr/>
        <a:p>
          <a:endParaRPr altLang="en-US"/>
        </a:p>
      </dgm:t>
    </dgm:pt>
    <dgm:pt modelId="{26DDCBAA-1269-4C43-93D1-CF6A57F76310}">
      <dgm:prSet phldr="0" custT="0"/>
      <dgm:spPr/>
      <dgm:t>
        <a:bodyPr vert="horz" wrap="square"/>
        <a:p>
          <a:pPr>
            <a:lnSpc>
              <a:spcPct val="100000"/>
            </a:lnSpc>
            <a:spcBef>
              <a:spcPct val="0"/>
            </a:spcBef>
            <a:spcAft>
              <a:spcPct val="35000"/>
            </a:spcAft>
          </a:pPr>
          <a:r>
            <a:rPr lang="en-US" b="0" i="0" u="none" baseline="0">
              <a:rtl val="0"/>
            </a:rPr>
            <a:t> SVM</a:t>
          </a:r>
          <a:r>
            <a:rPr altLang="en-US"/>
            <a:t/>
          </a:r>
          <a:endParaRPr altLang="en-US"/>
        </a:p>
      </dgm:t>
    </dgm:pt>
    <dgm:pt modelId="{BD677F37-C263-42E9-AC3A-F473B07FD7D1}" cxnId="{3362A232-6FA1-4535-9C0A-AC709FABC88B}" type="parTrans">
      <dgm:prSet/>
      <dgm:spPr/>
    </dgm:pt>
    <dgm:pt modelId="{023FF687-638B-410F-90FF-5BED15F38B54}" cxnId="{3362A232-6FA1-4535-9C0A-AC709FABC88B}" type="sibTrans">
      <dgm:prSet/>
      <dgm:spPr/>
    </dgm:pt>
    <dgm:pt modelId="{993AD0F2-2A53-420A-99B2-746FFF5C93D0}">
      <dgm:prSet phldr="0" custT="0"/>
      <dgm:spPr/>
      <dgm:t>
        <a:bodyPr vert="horz" wrap="square"/>
        <a:p>
          <a:pPr>
            <a:lnSpc>
              <a:spcPct val="100000"/>
            </a:lnSpc>
            <a:spcBef>
              <a:spcPct val="0"/>
            </a:spcBef>
            <a:spcAft>
              <a:spcPct val="35000"/>
            </a:spcAft>
          </a:pPr>
          <a:r>
            <a:rPr lang="en-US" b="0" i="0" u="none" baseline="0">
              <a:rtl val="0"/>
            </a:rPr>
            <a:t>Random Forest</a:t>
          </a:r>
          <a:r>
            <a:rPr altLang="en-US"/>
            <a:t/>
          </a:r>
          <a:endParaRPr altLang="en-US"/>
        </a:p>
      </dgm:t>
    </dgm:pt>
    <dgm:pt modelId="{DD12983C-CB8D-4BDF-8CE2-0FBE8DAB295C}" cxnId="{1BC4DA1B-EE20-426A-8B79-DAC76F768A10}" type="parTrans">
      <dgm:prSet/>
      <dgm:spPr/>
    </dgm:pt>
    <dgm:pt modelId="{8B34F33D-3EF0-4977-BE40-50ADA3CB1FF5}" cxnId="{1BC4DA1B-EE20-426A-8B79-DAC76F768A10}" type="sibTrans">
      <dgm:prSet/>
      <dgm:spPr/>
    </dgm:pt>
    <dgm:pt modelId="{23158BF0-D5F0-4E7B-A9B7-263181678CC4}">
      <dgm:prSet phldr="0" custT="0"/>
      <dgm:spPr/>
      <dgm:t>
        <a:bodyPr vert="horz" wrap="square"/>
        <a:p>
          <a:pPr>
            <a:lnSpc>
              <a:spcPct val="100000"/>
            </a:lnSpc>
            <a:spcBef>
              <a:spcPct val="0"/>
            </a:spcBef>
            <a:spcAft>
              <a:spcPct val="35000"/>
            </a:spcAft>
          </a:pPr>
          <a:r>
            <a:rPr lang="en-US" b="0" i="0" u="none" baseline="0">
              <a:rtl val="0"/>
            </a:rPr>
            <a:t>Naïve Bayes </a:t>
          </a:r>
          <a:r>
            <a:rPr altLang="en-US"/>
            <a:t/>
          </a:r>
          <a:endParaRPr altLang="en-US"/>
        </a:p>
      </dgm:t>
    </dgm:pt>
    <dgm:pt modelId="{969BE8BB-B9CD-4B80-A041-BDBB399C9E9E}" cxnId="{8DB16488-968D-4D9C-A8C1-F7AC03E92C33}" type="parTrans">
      <dgm:prSet/>
      <dgm:spPr/>
    </dgm:pt>
    <dgm:pt modelId="{3E86EC32-7DC9-4FA8-B798-EA1D747BA274}" cxnId="{8DB16488-968D-4D9C-A8C1-F7AC03E92C33}" type="sibTrans">
      <dgm:prSet/>
      <dgm:spPr/>
    </dgm:pt>
    <dgm:pt modelId="{6525F3EE-6ECE-490B-98E9-D6E41C0B8A5A}">
      <dgm:prSet/>
      <dgm:spPr/>
      <dgm:t>
        <a:bodyPr/>
        <a:p>
          <a:r>
            <a:rPr lang="en-US" b="0" i="0" u="none" baseline="0">
              <a:rtl val="0"/>
            </a:rPr>
            <a:t>Logistic Regression </a:t>
          </a:r>
          <a:endParaRPr altLang="en-US"/>
        </a:p>
      </dgm:t>
    </dgm:pt>
    <dgm:pt modelId="{BF632B1A-B815-4592-93C0-784F19B996CC}" cxnId="{2C61007D-712B-4DDD-87CA-A28B0998BE1C}" type="parTrans">
      <dgm:prSet/>
      <dgm:spPr/>
    </dgm:pt>
    <dgm:pt modelId="{12BC588D-AF65-41FE-80AD-740C4F76E164}" cxnId="{2C61007D-712B-4DDD-87CA-A28B0998BE1C}" type="sibTrans">
      <dgm:prSet/>
      <dgm:spPr/>
    </dgm:pt>
    <dgm:pt modelId="{7ACCB9B6-B161-46A9-A0E6-A0B4D0C08B76}" type="pres">
      <dgm:prSet presAssocID="{F4993BB5-C8DF-4829-B87D-AE83FE51B5C3}" presName="Name0" presStyleCnt="0">
        <dgm:presLayoutVars>
          <dgm:dir/>
          <dgm:resizeHandles val="exact"/>
        </dgm:presLayoutVars>
      </dgm:prSet>
      <dgm:spPr/>
    </dgm:pt>
    <dgm:pt modelId="{5BA967EA-0735-4B35-8275-FF1EBA77E822}" type="pres">
      <dgm:prSet presAssocID="{F4993BB5-C8DF-4829-B87D-AE83FE51B5C3}" presName="fgShape" presStyleLbl="fgShp" presStyleIdx="0" presStyleCnt="1"/>
      <dgm:spPr/>
    </dgm:pt>
    <dgm:pt modelId="{A1B8DC9D-FC91-44C7-8B62-FF2072725337}" type="pres">
      <dgm:prSet presAssocID="{F4993BB5-C8DF-4829-B87D-AE83FE51B5C3}" presName="linComp" presStyleCnt="0"/>
      <dgm:spPr/>
    </dgm:pt>
    <dgm:pt modelId="{3BE27D79-2BCE-43FE-AB84-FE914E39346B}" type="pres">
      <dgm:prSet presAssocID="{26DDCBAA-1269-4C43-93D1-CF6A57F76310}" presName="compNode" presStyleCnt="0"/>
      <dgm:spPr/>
    </dgm:pt>
    <dgm:pt modelId="{BF7A8E45-17E4-4A04-A919-0B56A107621B}" type="pres">
      <dgm:prSet presAssocID="{26DDCBAA-1269-4C43-93D1-CF6A57F76310}" presName="bkgdShape" presStyleLbl="node1" presStyleIdx="0" presStyleCnt="4"/>
      <dgm:spPr/>
    </dgm:pt>
    <dgm:pt modelId="{BFE60E1B-7EEC-4880-AB32-5925829D07A6}" type="pres">
      <dgm:prSet presAssocID="{26DDCBAA-1269-4C43-93D1-CF6A57F76310}" presName="nodeTx" presStyleCnt="0">
        <dgm:presLayoutVars>
          <dgm:bulletEnabled val="1"/>
        </dgm:presLayoutVars>
      </dgm:prSet>
      <dgm:spPr/>
    </dgm:pt>
    <dgm:pt modelId="{A4054809-521E-4B55-AEAC-E46D7435D51C}" type="pres">
      <dgm:prSet presAssocID="{26DDCBAA-1269-4C43-93D1-CF6A57F76310}" presName="invisiNode" presStyleCnt="0"/>
      <dgm:spPr/>
    </dgm:pt>
    <dgm:pt modelId="{A732A40B-F543-4D87-9EFA-2B3005A4415B}" type="pres">
      <dgm:prSet presAssocID="{26DDCBAA-1269-4C43-93D1-CF6A57F76310}" presName="imagNode" presStyleLbl="fgImgPlace1" presStyleIdx="0" presStyleCnt="4"/>
      <dgm:spPr>
        <a:blipFill>
          <a:blip xmlns:r="http://schemas.openxmlformats.org/officeDocument/2006/relationships" r:embed="rId1"/>
          <a:stretch>
            <a:fillRect/>
          </a:stretch>
        </a:blipFill>
      </dgm:spPr>
    </dgm:pt>
    <dgm:pt modelId="{210D081D-0A3E-49F5-A724-59E58FC3AD85}" type="pres">
      <dgm:prSet presAssocID="{023FF687-638B-410F-90FF-5BED15F38B54}" presName="sibTrans" presStyleCnt="0"/>
      <dgm:spPr/>
    </dgm:pt>
    <dgm:pt modelId="{204EEA23-CC2F-4A89-83AC-3C3FFEB37E67}" type="pres">
      <dgm:prSet presAssocID="{993AD0F2-2A53-420A-99B2-746FFF5C93D0}" presName="compNode" presStyleCnt="0"/>
      <dgm:spPr/>
    </dgm:pt>
    <dgm:pt modelId="{061EBB34-8786-4B93-9796-1FB4251EA050}" type="pres">
      <dgm:prSet presAssocID="{993AD0F2-2A53-420A-99B2-746FFF5C93D0}" presName="bkgdShape" presStyleLbl="node1" presStyleIdx="1" presStyleCnt="4"/>
      <dgm:spPr/>
    </dgm:pt>
    <dgm:pt modelId="{F7200F5A-9399-4BB2-8014-9E8F942786F0}" type="pres">
      <dgm:prSet presAssocID="{993AD0F2-2A53-420A-99B2-746FFF5C93D0}" presName="nodeTx" presStyleCnt="0">
        <dgm:presLayoutVars>
          <dgm:bulletEnabled val="1"/>
        </dgm:presLayoutVars>
      </dgm:prSet>
      <dgm:spPr/>
    </dgm:pt>
    <dgm:pt modelId="{0E85048E-65BF-45F4-A536-6A091CD13A7C}" type="pres">
      <dgm:prSet presAssocID="{993AD0F2-2A53-420A-99B2-746FFF5C93D0}" presName="invisiNode" presStyleCnt="0"/>
      <dgm:spPr/>
    </dgm:pt>
    <dgm:pt modelId="{F205DEC4-EF26-472A-B8F0-57DA60C10264}" type="pres">
      <dgm:prSet presAssocID="{993AD0F2-2A53-420A-99B2-746FFF5C93D0}" presName="imagNode" presStyleLbl="fgImgPlace1" presStyleIdx="1" presStyleCnt="4"/>
      <dgm:spPr>
        <a:blipFill>
          <a:blip xmlns:r="http://schemas.openxmlformats.org/officeDocument/2006/relationships" r:embed="rId2"/>
          <a:stretch>
            <a:fillRect/>
          </a:stretch>
        </a:blipFill>
      </dgm:spPr>
    </dgm:pt>
    <dgm:pt modelId="{DCA4040C-5AEB-451C-87AE-9B49A5EAD334}" type="pres">
      <dgm:prSet presAssocID="{8B34F33D-3EF0-4977-BE40-50ADA3CB1FF5}" presName="sibTrans" presStyleCnt="0"/>
      <dgm:spPr/>
    </dgm:pt>
    <dgm:pt modelId="{0FF9BF7B-C57C-4728-B2BB-BB0E2F2D3151}" type="pres">
      <dgm:prSet presAssocID="{23158BF0-D5F0-4E7B-A9B7-263181678CC4}" presName="compNode" presStyleCnt="0"/>
      <dgm:spPr/>
    </dgm:pt>
    <dgm:pt modelId="{C09CE4B4-640D-406D-B7C7-70A491CCD265}" type="pres">
      <dgm:prSet presAssocID="{23158BF0-D5F0-4E7B-A9B7-263181678CC4}" presName="bkgdShape" presStyleLbl="node1" presStyleIdx="2" presStyleCnt="4"/>
      <dgm:spPr/>
    </dgm:pt>
    <dgm:pt modelId="{49C1EB5A-B7D2-4EF3-AC0D-CBA055FCFBEF}" type="pres">
      <dgm:prSet presAssocID="{23158BF0-D5F0-4E7B-A9B7-263181678CC4}" presName="nodeTx" presStyleCnt="0">
        <dgm:presLayoutVars>
          <dgm:bulletEnabled val="1"/>
        </dgm:presLayoutVars>
      </dgm:prSet>
      <dgm:spPr/>
    </dgm:pt>
    <dgm:pt modelId="{5FEBBD9E-3E35-4525-9549-47ADCA3B2DC7}" type="pres">
      <dgm:prSet presAssocID="{23158BF0-D5F0-4E7B-A9B7-263181678CC4}" presName="invisiNode" presStyleCnt="0"/>
      <dgm:spPr/>
    </dgm:pt>
    <dgm:pt modelId="{5430ED82-E401-4B5C-8AB4-32617F78A284}" type="pres">
      <dgm:prSet presAssocID="{23158BF0-D5F0-4E7B-A9B7-263181678CC4}" presName="imagNode" presStyleLbl="fgImgPlace1" presStyleIdx="2" presStyleCnt="4"/>
      <dgm:spPr>
        <a:blipFill>
          <a:blip xmlns:r="http://schemas.openxmlformats.org/officeDocument/2006/relationships" r:embed="rId3"/>
          <a:stretch>
            <a:fillRect/>
          </a:stretch>
        </a:blipFill>
      </dgm:spPr>
    </dgm:pt>
    <dgm:pt modelId="{0AE828C0-6C3A-4E0C-9C03-BEED9E55C8DD}" type="pres">
      <dgm:prSet presAssocID="{3E86EC32-7DC9-4FA8-B798-EA1D747BA274}" presName="sibTrans" presStyleCnt="0"/>
      <dgm:spPr/>
    </dgm:pt>
    <dgm:pt modelId="{A9CA000B-8788-437D-B070-BD4369C36032}" type="pres">
      <dgm:prSet presAssocID="{6525F3EE-6ECE-490B-98E9-D6E41C0B8A5A}" presName="compNode" presStyleCnt="0"/>
      <dgm:spPr/>
    </dgm:pt>
    <dgm:pt modelId="{1513212D-CA82-4B92-9DA5-44A58D08608A}" type="pres">
      <dgm:prSet presAssocID="{6525F3EE-6ECE-490B-98E9-D6E41C0B8A5A}" presName="bkgdShape" presStyleLbl="node1" presStyleIdx="3" presStyleCnt="4"/>
      <dgm:spPr/>
    </dgm:pt>
    <dgm:pt modelId="{3C973633-C334-4861-ADEC-C5DCA0C6D3D3}" type="pres">
      <dgm:prSet presAssocID="{6525F3EE-6ECE-490B-98E9-D6E41C0B8A5A}" presName="nodeTx" presStyleCnt="0">
        <dgm:presLayoutVars>
          <dgm:bulletEnabled val="1"/>
        </dgm:presLayoutVars>
      </dgm:prSet>
      <dgm:spPr/>
    </dgm:pt>
    <dgm:pt modelId="{88095F93-E891-43DD-8042-5D3C4D57F8B8}" type="pres">
      <dgm:prSet presAssocID="{6525F3EE-6ECE-490B-98E9-D6E41C0B8A5A}" presName="invisiNode" presStyleCnt="0"/>
      <dgm:spPr/>
    </dgm:pt>
    <dgm:pt modelId="{C907683D-DA75-44DC-BC48-CF4EB6CDFF4E}" type="pres">
      <dgm:prSet presAssocID="{6525F3EE-6ECE-490B-98E9-D6E41C0B8A5A}" presName="imagNode" presStyleLbl="fgImgPlace1" presStyleIdx="3" presStyleCnt="4"/>
      <dgm:spPr>
        <a:blipFill>
          <a:blip xmlns:r="http://schemas.openxmlformats.org/officeDocument/2006/relationships" r:embed="rId4"/>
          <a:stretch>
            <a:fillRect/>
          </a:stretch>
        </a:blipFill>
      </dgm:spPr>
    </dgm:pt>
  </dgm:ptLst>
  <dgm:cxnLst>
    <dgm:cxn modelId="{3362A232-6FA1-4535-9C0A-AC709FABC88B}" srcId="{F4993BB5-C8DF-4829-B87D-AE83FE51B5C3}" destId="{26DDCBAA-1269-4C43-93D1-CF6A57F76310}" srcOrd="0" destOrd="0" parTransId="{BD677F37-C263-42E9-AC3A-F473B07FD7D1}" sibTransId="{023FF687-638B-410F-90FF-5BED15F38B54}"/>
    <dgm:cxn modelId="{1BC4DA1B-EE20-426A-8B79-DAC76F768A10}" srcId="{F4993BB5-C8DF-4829-B87D-AE83FE51B5C3}" destId="{993AD0F2-2A53-420A-99B2-746FFF5C93D0}" srcOrd="1" destOrd="0" parTransId="{DD12983C-CB8D-4BDF-8CE2-0FBE8DAB295C}" sibTransId="{8B34F33D-3EF0-4977-BE40-50ADA3CB1FF5}"/>
    <dgm:cxn modelId="{8DB16488-968D-4D9C-A8C1-F7AC03E92C33}" srcId="{F4993BB5-C8DF-4829-B87D-AE83FE51B5C3}" destId="{23158BF0-D5F0-4E7B-A9B7-263181678CC4}" srcOrd="2" destOrd="0" parTransId="{969BE8BB-B9CD-4B80-A041-BDBB399C9E9E}" sibTransId="{3E86EC32-7DC9-4FA8-B798-EA1D747BA274}"/>
    <dgm:cxn modelId="{2C61007D-712B-4DDD-87CA-A28B0998BE1C}" srcId="{F4993BB5-C8DF-4829-B87D-AE83FE51B5C3}" destId="{6525F3EE-6ECE-490B-98E9-D6E41C0B8A5A}" srcOrd="3" destOrd="0" parTransId="{BF632B1A-B815-4592-93C0-784F19B996CC}" sibTransId="{12BC588D-AF65-41FE-80AD-740C4F76E164}"/>
    <dgm:cxn modelId="{8A45C370-1CED-4C8E-BAD7-3431ACC7C7E0}" type="presOf" srcId="{F4993BB5-C8DF-4829-B87D-AE83FE51B5C3}" destId="{7ACCB9B6-B161-46A9-A0E6-A0B4D0C08B76}" srcOrd="0" destOrd="0" presId="urn:microsoft.com/office/officeart/2005/8/layout/hList7"/>
    <dgm:cxn modelId="{34D45840-CE9F-40BC-94E2-B1505ED20F6A}" type="presParOf" srcId="{7ACCB9B6-B161-46A9-A0E6-A0B4D0C08B76}" destId="{5BA967EA-0735-4B35-8275-FF1EBA77E822}" srcOrd="0" destOrd="0" presId="urn:microsoft.com/office/officeart/2005/8/layout/hList7"/>
    <dgm:cxn modelId="{44A3A9BE-1002-4ACE-8350-B7FC6ADDBDBB}" type="presParOf" srcId="{7ACCB9B6-B161-46A9-A0E6-A0B4D0C08B76}" destId="{A1B8DC9D-FC91-44C7-8B62-FF2072725337}" srcOrd="1" destOrd="0" presId="urn:microsoft.com/office/officeart/2005/8/layout/hList7"/>
    <dgm:cxn modelId="{59D86299-4724-4B18-A987-03F2F79B9040}" type="presParOf" srcId="{A1B8DC9D-FC91-44C7-8B62-FF2072725337}" destId="{3BE27D79-2BCE-43FE-AB84-FE914E39346B}" srcOrd="0" destOrd="1" presId="urn:microsoft.com/office/officeart/2005/8/layout/hList7"/>
    <dgm:cxn modelId="{0DD7F55F-732A-40D7-8AE0-163A0E3580E9}" type="presParOf" srcId="{3BE27D79-2BCE-43FE-AB84-FE914E39346B}" destId="{BF7A8E45-17E4-4A04-A919-0B56A107621B}" srcOrd="0" destOrd="0" presId="urn:microsoft.com/office/officeart/2005/8/layout/hList7"/>
    <dgm:cxn modelId="{1C78A2F6-61C8-4A71-AF89-E2CEA7727525}" type="presOf" srcId="{26DDCBAA-1269-4C43-93D1-CF6A57F76310}" destId="{BF7A8E45-17E4-4A04-A919-0B56A107621B}" srcOrd="0" destOrd="0" presId="urn:microsoft.com/office/officeart/2005/8/layout/hList7"/>
    <dgm:cxn modelId="{4FD6F10A-B4A3-431F-B9B1-132E73B3B457}" type="presParOf" srcId="{3BE27D79-2BCE-43FE-AB84-FE914E39346B}" destId="{BFE60E1B-7EEC-4880-AB32-5925829D07A6}" srcOrd="1" destOrd="0" presId="urn:microsoft.com/office/officeart/2005/8/layout/hList7"/>
    <dgm:cxn modelId="{F7856310-C3D0-453A-B5E4-FCC605683775}" type="presOf" srcId="{26DDCBAA-1269-4C43-93D1-CF6A57F76310}" destId="{BFE60E1B-7EEC-4880-AB32-5925829D07A6}" srcOrd="1" destOrd="0" presId="urn:microsoft.com/office/officeart/2005/8/layout/hList7"/>
    <dgm:cxn modelId="{9B8F52CA-B99A-40B1-939D-6E69873C86F2}" type="presParOf" srcId="{3BE27D79-2BCE-43FE-AB84-FE914E39346B}" destId="{A4054809-521E-4B55-AEAC-E46D7435D51C}" srcOrd="2" destOrd="0" presId="urn:microsoft.com/office/officeart/2005/8/layout/hList7"/>
    <dgm:cxn modelId="{01A24F01-5F79-474A-BF92-C70C312069E4}" type="presParOf" srcId="{3BE27D79-2BCE-43FE-AB84-FE914E39346B}" destId="{A732A40B-F543-4D87-9EFA-2B3005A4415B}" srcOrd="3" destOrd="0" presId="urn:microsoft.com/office/officeart/2005/8/layout/hList7"/>
    <dgm:cxn modelId="{23A1F8F9-8C8F-401C-B457-ED3EB451C020}" type="presParOf" srcId="{A1B8DC9D-FC91-44C7-8B62-FF2072725337}" destId="{210D081D-0A3E-49F5-A724-59E58FC3AD85}" srcOrd="1" destOrd="1" presId="urn:microsoft.com/office/officeart/2005/8/layout/hList7"/>
    <dgm:cxn modelId="{5783D0E5-8639-43C2-8DEC-9F01BC64CB35}" type="presOf" srcId="{023FF687-638B-410F-90FF-5BED15F38B54}" destId="{210D081D-0A3E-49F5-A724-59E58FC3AD85}" srcOrd="0" destOrd="0" presId="urn:microsoft.com/office/officeart/2005/8/layout/hList7"/>
    <dgm:cxn modelId="{051CE554-F1D1-4070-A419-8E2B5A7E67D2}" type="presParOf" srcId="{A1B8DC9D-FC91-44C7-8B62-FF2072725337}" destId="{204EEA23-CC2F-4A89-83AC-3C3FFEB37E67}" srcOrd="2" destOrd="1" presId="urn:microsoft.com/office/officeart/2005/8/layout/hList7"/>
    <dgm:cxn modelId="{65F09C5D-E65F-43AD-B266-744AF8655B86}" type="presParOf" srcId="{204EEA23-CC2F-4A89-83AC-3C3FFEB37E67}" destId="{061EBB34-8786-4B93-9796-1FB4251EA050}" srcOrd="0" destOrd="2" presId="urn:microsoft.com/office/officeart/2005/8/layout/hList7"/>
    <dgm:cxn modelId="{92FC074E-70AD-4AE6-A9C6-7B95369AEFC0}" type="presOf" srcId="{993AD0F2-2A53-420A-99B2-746FFF5C93D0}" destId="{061EBB34-8786-4B93-9796-1FB4251EA050}" srcOrd="0" destOrd="0" presId="urn:microsoft.com/office/officeart/2005/8/layout/hList7"/>
    <dgm:cxn modelId="{5FA28E20-3116-42C0-91A3-858B2F029791}" type="presParOf" srcId="{204EEA23-CC2F-4A89-83AC-3C3FFEB37E67}" destId="{F7200F5A-9399-4BB2-8014-9E8F942786F0}" srcOrd="1" destOrd="2" presId="urn:microsoft.com/office/officeart/2005/8/layout/hList7"/>
    <dgm:cxn modelId="{27AA17BD-0DEF-4D15-99C6-4237EF901DEE}" type="presOf" srcId="{993AD0F2-2A53-420A-99B2-746FFF5C93D0}" destId="{F7200F5A-9399-4BB2-8014-9E8F942786F0}" srcOrd="1" destOrd="0" presId="urn:microsoft.com/office/officeart/2005/8/layout/hList7"/>
    <dgm:cxn modelId="{BE87DD2D-D121-4065-8BEE-9D761C924729}" type="presParOf" srcId="{204EEA23-CC2F-4A89-83AC-3C3FFEB37E67}" destId="{0E85048E-65BF-45F4-A536-6A091CD13A7C}" srcOrd="2" destOrd="2" presId="urn:microsoft.com/office/officeart/2005/8/layout/hList7"/>
    <dgm:cxn modelId="{1828F796-99FE-4F0F-9727-C5C3E3A1DB38}" type="presParOf" srcId="{204EEA23-CC2F-4A89-83AC-3C3FFEB37E67}" destId="{F205DEC4-EF26-472A-B8F0-57DA60C10264}" srcOrd="3" destOrd="2" presId="urn:microsoft.com/office/officeart/2005/8/layout/hList7"/>
    <dgm:cxn modelId="{D5252ED5-6F8B-463A-B90C-52E9490136AA}" type="presParOf" srcId="{A1B8DC9D-FC91-44C7-8B62-FF2072725337}" destId="{DCA4040C-5AEB-451C-87AE-9B49A5EAD334}" srcOrd="3" destOrd="1" presId="urn:microsoft.com/office/officeart/2005/8/layout/hList7"/>
    <dgm:cxn modelId="{96E39C10-F805-42CD-850F-9FAE524FC272}" type="presOf" srcId="{8B34F33D-3EF0-4977-BE40-50ADA3CB1FF5}" destId="{DCA4040C-5AEB-451C-87AE-9B49A5EAD334}" srcOrd="0" destOrd="0" presId="urn:microsoft.com/office/officeart/2005/8/layout/hList7"/>
    <dgm:cxn modelId="{65D903C4-DF84-4C57-B844-E7577956D4C3}" type="presParOf" srcId="{A1B8DC9D-FC91-44C7-8B62-FF2072725337}" destId="{0FF9BF7B-C57C-4728-B2BB-BB0E2F2D3151}" srcOrd="4" destOrd="1" presId="urn:microsoft.com/office/officeart/2005/8/layout/hList7"/>
    <dgm:cxn modelId="{2F6FBD96-7EB3-49CA-8E24-A1346E886209}" type="presParOf" srcId="{0FF9BF7B-C57C-4728-B2BB-BB0E2F2D3151}" destId="{C09CE4B4-640D-406D-B7C7-70A491CCD265}" srcOrd="0" destOrd="4" presId="urn:microsoft.com/office/officeart/2005/8/layout/hList7"/>
    <dgm:cxn modelId="{B095E6F8-3272-4DDD-9EBD-E5E1C7E692A9}" type="presOf" srcId="{23158BF0-D5F0-4E7B-A9B7-263181678CC4}" destId="{C09CE4B4-640D-406D-B7C7-70A491CCD265}" srcOrd="0" destOrd="0" presId="urn:microsoft.com/office/officeart/2005/8/layout/hList7"/>
    <dgm:cxn modelId="{93902914-F1CA-4E5C-B091-3CD2736AAA45}" type="presParOf" srcId="{0FF9BF7B-C57C-4728-B2BB-BB0E2F2D3151}" destId="{49C1EB5A-B7D2-4EF3-AC0D-CBA055FCFBEF}" srcOrd="1" destOrd="4" presId="urn:microsoft.com/office/officeart/2005/8/layout/hList7"/>
    <dgm:cxn modelId="{AB53C684-1B7A-47EF-BE7D-538150E99EC6}" type="presOf" srcId="{23158BF0-D5F0-4E7B-A9B7-263181678CC4}" destId="{49C1EB5A-B7D2-4EF3-AC0D-CBA055FCFBEF}" srcOrd="1" destOrd="0" presId="urn:microsoft.com/office/officeart/2005/8/layout/hList7"/>
    <dgm:cxn modelId="{A63CED88-2638-482B-BC36-2AD544A89AA5}" type="presParOf" srcId="{0FF9BF7B-C57C-4728-B2BB-BB0E2F2D3151}" destId="{5FEBBD9E-3E35-4525-9549-47ADCA3B2DC7}" srcOrd="2" destOrd="4" presId="urn:microsoft.com/office/officeart/2005/8/layout/hList7"/>
    <dgm:cxn modelId="{F280D9F1-9D4F-480E-8AF5-E1334F448123}" type="presParOf" srcId="{0FF9BF7B-C57C-4728-B2BB-BB0E2F2D3151}" destId="{5430ED82-E401-4B5C-8AB4-32617F78A284}" srcOrd="3" destOrd="4" presId="urn:microsoft.com/office/officeart/2005/8/layout/hList7"/>
    <dgm:cxn modelId="{F1E576F1-F3EC-4A03-A8CA-54DE1E3464CE}" type="presParOf" srcId="{A1B8DC9D-FC91-44C7-8B62-FF2072725337}" destId="{0AE828C0-6C3A-4E0C-9C03-BEED9E55C8DD}" srcOrd="5" destOrd="1" presId="urn:microsoft.com/office/officeart/2005/8/layout/hList7"/>
    <dgm:cxn modelId="{FA311EAC-77E0-4B52-A189-881F9F307A2E}" type="presOf" srcId="{3E86EC32-7DC9-4FA8-B798-EA1D747BA274}" destId="{0AE828C0-6C3A-4E0C-9C03-BEED9E55C8DD}" srcOrd="0" destOrd="0" presId="urn:microsoft.com/office/officeart/2005/8/layout/hList7"/>
    <dgm:cxn modelId="{5A382DC1-9983-436A-9813-9BE6ACF3C5CC}" type="presParOf" srcId="{A1B8DC9D-FC91-44C7-8B62-FF2072725337}" destId="{A9CA000B-8788-437D-B070-BD4369C36032}" srcOrd="6" destOrd="1" presId="urn:microsoft.com/office/officeart/2005/8/layout/hList7"/>
    <dgm:cxn modelId="{22E96C5A-38C4-4B74-B6FC-E0515EFBE201}" type="presParOf" srcId="{A9CA000B-8788-437D-B070-BD4369C36032}" destId="{1513212D-CA82-4B92-9DA5-44A58D08608A}" srcOrd="0" destOrd="6" presId="urn:microsoft.com/office/officeart/2005/8/layout/hList7"/>
    <dgm:cxn modelId="{7311A56E-FE99-443B-940E-BC6DEF59A3E5}" type="presOf" srcId="{6525F3EE-6ECE-490B-98E9-D6E41C0B8A5A}" destId="{1513212D-CA82-4B92-9DA5-44A58D08608A}" srcOrd="0" destOrd="0" presId="urn:microsoft.com/office/officeart/2005/8/layout/hList7"/>
    <dgm:cxn modelId="{1A39938F-5E80-4526-95DF-55B23E1C75C9}" type="presParOf" srcId="{A9CA000B-8788-437D-B070-BD4369C36032}" destId="{3C973633-C334-4861-ADEC-C5DCA0C6D3D3}" srcOrd="1" destOrd="6" presId="urn:microsoft.com/office/officeart/2005/8/layout/hList7"/>
    <dgm:cxn modelId="{19B6EC1D-5B6F-41AF-827E-FA2CC258689B}" type="presOf" srcId="{6525F3EE-6ECE-490B-98E9-D6E41C0B8A5A}" destId="{3C973633-C334-4861-ADEC-C5DCA0C6D3D3}" srcOrd="1" destOrd="0" presId="urn:microsoft.com/office/officeart/2005/8/layout/hList7"/>
    <dgm:cxn modelId="{3DAE98A2-A200-4C8B-8732-C1E0176AFD1F}" type="presParOf" srcId="{A9CA000B-8788-437D-B070-BD4369C36032}" destId="{88095F93-E891-43DD-8042-5D3C4D57F8B8}" srcOrd="2" destOrd="6" presId="urn:microsoft.com/office/officeart/2005/8/layout/hList7"/>
    <dgm:cxn modelId="{FC3B4668-5C66-45EC-974B-FB270A95D268}" type="presParOf" srcId="{A9CA000B-8788-437D-B070-BD4369C36032}" destId="{C907683D-DA75-44DC-BC48-CF4EB6CDFF4E}" srcOrd="3" destOrd="6" presId="urn:microsoft.com/office/officeart/2005/8/layout/hList7"/>
  </dgm:cxnLst>
  <dgm:extLst>
    <a:ext uri="http://schemas.microsoft.com/office/drawing/2008/diagram">
      <dsp:dataModelExt xmlns:dsp="http://schemas.microsoft.com/office/drawing/2008/diagram" relId="rId5"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815752B4-E764-49D9-87FE-966169F31BC7}" type="doc">
      <dgm:prSet csTypeId="urn:microsoft.com/office/officeart/2005/8/colors/accent0_1"/>
      <dgm:spPr/>
      <dgm:t>
        <a:bodyPr/>
        <a:p>
          <a:endParaRPr altLang="en-US"/>
        </a:p>
      </dgm:t>
    </dgm:pt>
    <dgm:pt modelId="{BFB75C50-EE09-4063-91F5-43F2B0F13A30}">
      <dgm:prSet phldr="0" custT="1"/>
      <dgm:spPr/>
      <dgm:t>
        <a:bodyPr vert="horz" wrap="square"/>
        <a:p>
          <a:pPr>
            <a:lnSpc>
              <a:spcPct val="100000"/>
            </a:lnSpc>
            <a:spcBef>
              <a:spcPct val="0"/>
            </a:spcBef>
            <a:spcAft>
              <a:spcPct val="35000"/>
            </a:spcAft>
          </a:pPr>
          <a:r>
            <a:rPr lang="en-US" sz="4000" b="1" i="0" u="none" baseline="0">
              <a:latin typeface="Times New Roman" panose="02020603050405020304" pitchFamily="18" charset="0"/>
              <a:cs typeface="Times New Roman" panose="02020603050405020304" pitchFamily="18" charset="0"/>
              <a:rtl val="0"/>
            </a:rPr>
            <a:t>RESULTS</a:t>
          </a:r>
          <a:r>
            <a:rPr lang="en-US" altLang="en-US" sz="4000" b="1" i="0" u="none" baseline="0">
              <a:latin typeface="Times New Roman" panose="02020603050405020304" pitchFamily="18" charset="0"/>
              <a:cs typeface="Times New Roman" panose="02020603050405020304" pitchFamily="18" charset="0"/>
              <a:rtl val="0"/>
            </a:rPr>
            <a:t/>
          </a:r>
          <a:endParaRPr lang="en-US" altLang="en-US" sz="4000" b="1" i="0" u="none" baseline="0">
            <a:latin typeface="Times New Roman" panose="02020603050405020304" pitchFamily="18" charset="0"/>
            <a:cs typeface="Times New Roman" panose="02020603050405020304" pitchFamily="18" charset="0"/>
            <a:rtl val="0"/>
          </a:endParaRPr>
        </a:p>
      </dgm:t>
    </dgm:pt>
    <dgm:pt modelId="{6015BE8E-D159-4BCE-B0FB-588DEB8E81C4}" cxnId="{E39B6E2C-8C7E-4C3F-A638-6AB7931F6D9E}" type="parTrans">
      <dgm:prSet/>
      <dgm:spPr/>
    </dgm:pt>
    <dgm:pt modelId="{A7264B7C-7873-400E-9654-7E24CA24FA1E}" cxnId="{E39B6E2C-8C7E-4C3F-A638-6AB7931F6D9E}" type="sibTrans">
      <dgm:prSet/>
      <dgm:spPr/>
    </dgm:pt>
    <dgm:pt modelId="{42F773BF-0978-40A8-B017-3C4ECAB35A72}" type="pres">
      <dgm:prSet presAssocID="{815752B4-E764-49D9-87FE-966169F31BC7}" presName="linear" presStyleCnt="0">
        <dgm:presLayoutVars>
          <dgm:animLvl val="lvl"/>
          <dgm:resizeHandles val="exact"/>
        </dgm:presLayoutVars>
      </dgm:prSet>
      <dgm:spPr/>
    </dgm:pt>
    <dgm:pt modelId="{0431B146-45AD-4843-BC23-4472F4A87C93}" type="pres">
      <dgm:prSet presAssocID="{BFB75C50-EE09-4063-91F5-43F2B0F13A30}" presName="parentText" presStyleLbl="node1" presStyleIdx="0" presStyleCnt="1">
        <dgm:presLayoutVars>
          <dgm:chMax val="0"/>
          <dgm:bulletEnabled val="1"/>
        </dgm:presLayoutVars>
      </dgm:prSet>
      <dgm:spPr/>
    </dgm:pt>
  </dgm:ptLst>
  <dgm:cxnLst>
    <dgm:cxn modelId="{E39B6E2C-8C7E-4C3F-A638-6AB7931F6D9E}" srcId="{815752B4-E764-49D9-87FE-966169F31BC7}" destId="{BFB75C50-EE09-4063-91F5-43F2B0F13A30}" srcOrd="0" destOrd="0" parTransId="{6015BE8E-D159-4BCE-B0FB-588DEB8E81C4}" sibTransId="{A7264B7C-7873-400E-9654-7E24CA24FA1E}"/>
    <dgm:cxn modelId="{D000195E-4827-4D4B-8B11-0BFF58CA1235}" type="presOf" srcId="{815752B4-E764-49D9-87FE-966169F31BC7}" destId="{42F773BF-0978-40A8-B017-3C4ECAB35A72}" srcOrd="0" destOrd="0" presId="urn:microsoft.com/office/officeart/2005/8/layout/vList2"/>
    <dgm:cxn modelId="{C855012D-E8AE-4309-8B0E-7B0DF797AA51}" type="presParOf" srcId="{42F773BF-0978-40A8-B017-3C4ECAB35A72}" destId="{0431B146-45AD-4843-BC23-4472F4A87C93}" srcOrd="0" destOrd="0" presId="urn:microsoft.com/office/officeart/2005/8/layout/vList2"/>
    <dgm:cxn modelId="{D7B0FE19-34D2-4BA2-8420-885DA6AA788E}" type="presOf" srcId="{BFB75C50-EE09-4063-91F5-43F2B0F13A30}" destId="{0431B146-45AD-4843-BC23-4472F4A87C93}" srcOrd="0" destOrd="0" presId="urn:microsoft.com/office/officeart/2005/8/layout/vList2"/>
  </dgm:cxnLst>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7393305" cy="1671320"/>
        <a:chOff x="0" y="0"/>
        <a:chExt cx="7393305" cy="1671320"/>
      </a:xfrm>
    </dsp:grpSpPr>
    <dsp:sp modelId="{06B5E1E3-D707-418A-9900-929F0E7ADA90}">
      <dsp:nvSpPr>
        <dsp:cNvPr id="4" name="Pentagon 3"/>
        <dsp:cNvSpPr/>
      </dsp:nvSpPr>
      <dsp:spPr bwMode="white">
        <a:xfrm rot="10800000">
          <a:off x="1357759" y="0"/>
          <a:ext cx="4916548" cy="477520"/>
        </a:xfrm>
        <a:prstGeom prst="homePlate">
          <a:avLst/>
        </a:prstGeom>
      </dsp:spPr>
      <dsp:style>
        <a:lnRef idx="2">
          <a:schemeClr val="lt1"/>
        </a:lnRef>
        <a:fillRef idx="1">
          <a:schemeClr val="accent1"/>
        </a:fillRef>
        <a:effectRef idx="0">
          <a:scrgbClr r="0" g="0" b="0"/>
        </a:effectRef>
        <a:fontRef idx="minor">
          <a:schemeClr val="lt1"/>
        </a:fontRef>
      </dsp:style>
      <dsp:txBody>
        <a:bodyPr rot="10800000" lIns="210573" tIns="72390" rIns="135128" bIns="72390" anchor="ctr"/>
        <a:lstStyle>
          <a:lvl1pPr algn="ctr">
            <a:defRPr sz="1900"/>
          </a:lvl1pPr>
          <a:lvl2pPr marL="114300" indent="-114300" algn="ctr">
            <a:defRPr sz="1400"/>
          </a:lvl2pPr>
          <a:lvl3pPr marL="228600" indent="-114300" algn="ctr">
            <a:defRPr sz="1400"/>
          </a:lvl3pPr>
          <a:lvl4pPr marL="342900" indent="-114300" algn="ctr">
            <a:defRPr sz="1400"/>
          </a:lvl4pPr>
          <a:lvl5pPr marL="457200" indent="-114300" algn="ctr">
            <a:defRPr sz="1400"/>
          </a:lvl5pPr>
          <a:lvl6pPr marL="571500" indent="-114300" algn="ctr">
            <a:defRPr sz="1400"/>
          </a:lvl6pPr>
          <a:lvl7pPr marL="685800" indent="-114300" algn="ctr">
            <a:defRPr sz="1400"/>
          </a:lvl7pPr>
          <a:lvl8pPr marL="800100" indent="-114300" algn="ctr">
            <a:defRPr sz="1400"/>
          </a:lvl8pPr>
          <a:lvl9pPr marL="914400" indent="-114300" algn="ctr">
            <a:defRPr sz="1400"/>
          </a:lvl9pPr>
        </a:lstStyle>
        <a:p>
          <a:pPr lvl="0">
            <a:lnSpc>
              <a:spcPct val="100000"/>
            </a:lnSpc>
            <a:spcBef>
              <a:spcPct val="0"/>
            </a:spcBef>
            <a:spcAft>
              <a:spcPct val="35000"/>
            </a:spcAft>
          </a:pPr>
          <a:r>
            <a:rPr lang="en-US" b="0" i="0" u="none" baseline="0">
              <a:rtl val="0"/>
            </a:rPr>
            <a:t>BHAVANA CHERUKUPALLI 700748205</a:t>
          </a:r>
          <a:endParaRPr altLang="en-US"/>
        </a:p>
      </dsp:txBody>
      <dsp:txXfrm rot="10800000">
        <a:off x="1357759" y="0"/>
        <a:ext cx="4916548" cy="477520"/>
      </dsp:txXfrm>
    </dsp:sp>
    <dsp:sp modelId="{7447A28D-BC95-4320-8F53-4A65A0D0A58E}">
      <dsp:nvSpPr>
        <dsp:cNvPr id="3" name="Oval 2"/>
        <dsp:cNvSpPr/>
      </dsp:nvSpPr>
      <dsp:spPr bwMode="white">
        <a:xfrm>
          <a:off x="1118999" y="0"/>
          <a:ext cx="477520" cy="477520"/>
        </a:xfrm>
        <a:prstGeom prst="ellipse">
          <a:avLst/>
        </a:prstGeom>
      </dsp:spPr>
      <dsp:style>
        <a:lnRef idx="2">
          <a:schemeClr val="lt1"/>
        </a:lnRef>
        <a:fillRef idx="1">
          <a:schemeClr val="accent1">
            <a:tint val="50000"/>
          </a:schemeClr>
        </a:fillRef>
        <a:effectRef idx="0">
          <a:scrgbClr r="0" g="0" b="0"/>
        </a:effectRef>
        <a:fontRef idx="minor"/>
      </dsp:style>
      <dsp:txXfrm>
        <a:off x="1118999" y="0"/>
        <a:ext cx="477520" cy="477520"/>
      </dsp:txXfrm>
    </dsp:sp>
    <dsp:sp modelId="{784241B8-2AE7-4F89-B432-BB0A441CF1A1}">
      <dsp:nvSpPr>
        <dsp:cNvPr id="6" name="Pentagon 5"/>
        <dsp:cNvSpPr/>
      </dsp:nvSpPr>
      <dsp:spPr bwMode="white">
        <a:xfrm rot="10800000">
          <a:off x="1357759" y="596900"/>
          <a:ext cx="4916548" cy="477520"/>
        </a:xfrm>
        <a:prstGeom prst="homePlate">
          <a:avLst/>
        </a:prstGeom>
      </dsp:spPr>
      <dsp:style>
        <a:lnRef idx="2">
          <a:schemeClr val="lt1"/>
        </a:lnRef>
        <a:fillRef idx="1">
          <a:schemeClr val="accent1"/>
        </a:fillRef>
        <a:effectRef idx="0">
          <a:scrgbClr r="0" g="0" b="0"/>
        </a:effectRef>
        <a:fontRef idx="minor">
          <a:schemeClr val="lt1"/>
        </a:fontRef>
      </dsp:style>
      <dsp:txBody>
        <a:bodyPr rot="10800000" lIns="210573" tIns="72390" rIns="135128" bIns="72390" anchor="ctr"/>
        <a:lstStyle>
          <a:lvl1pPr algn="ctr">
            <a:defRPr sz="1900"/>
          </a:lvl1pPr>
          <a:lvl2pPr marL="114300" indent="-114300" algn="ctr">
            <a:defRPr sz="1400"/>
          </a:lvl2pPr>
          <a:lvl3pPr marL="228600" indent="-114300" algn="ctr">
            <a:defRPr sz="1400"/>
          </a:lvl3pPr>
          <a:lvl4pPr marL="342900" indent="-114300" algn="ctr">
            <a:defRPr sz="1400"/>
          </a:lvl4pPr>
          <a:lvl5pPr marL="457200" indent="-114300" algn="ctr">
            <a:defRPr sz="1400"/>
          </a:lvl5pPr>
          <a:lvl6pPr marL="571500" indent="-114300" algn="ctr">
            <a:defRPr sz="1400"/>
          </a:lvl6pPr>
          <a:lvl7pPr marL="685800" indent="-114300" algn="ctr">
            <a:defRPr sz="1400"/>
          </a:lvl7pPr>
          <a:lvl8pPr marL="800100" indent="-114300" algn="ctr">
            <a:defRPr sz="1400"/>
          </a:lvl8pPr>
          <a:lvl9pPr marL="914400" indent="-114300" algn="ctr">
            <a:defRPr sz="1400"/>
          </a:lvl9pPr>
        </a:lstStyle>
        <a:p>
          <a:pPr lvl="0">
            <a:lnSpc>
              <a:spcPct val="100000"/>
            </a:lnSpc>
            <a:spcBef>
              <a:spcPct val="0"/>
            </a:spcBef>
            <a:spcAft>
              <a:spcPct val="35000"/>
            </a:spcAft>
          </a:pPr>
          <a:r>
            <a:rPr lang="en-US" b="0" i="0" u="none" baseline="0">
              <a:rtl val="0"/>
            </a:rPr>
            <a:t>VARSHA ERROLLA 700742817</a:t>
          </a:r>
          <a:endParaRPr altLang="en-US"/>
        </a:p>
      </dsp:txBody>
      <dsp:txXfrm rot="10800000">
        <a:off x="1357759" y="596900"/>
        <a:ext cx="4916548" cy="477520"/>
      </dsp:txXfrm>
    </dsp:sp>
    <dsp:sp modelId="{39841A91-7D3B-41F8-9350-FBF23C7C7CAD}">
      <dsp:nvSpPr>
        <dsp:cNvPr id="5" name="Oval 4"/>
        <dsp:cNvSpPr/>
      </dsp:nvSpPr>
      <dsp:spPr bwMode="white">
        <a:xfrm>
          <a:off x="1118999" y="596900"/>
          <a:ext cx="477520" cy="477520"/>
        </a:xfrm>
        <a:prstGeom prst="ellipse">
          <a:avLst/>
        </a:prstGeom>
      </dsp:spPr>
      <dsp:style>
        <a:lnRef idx="2">
          <a:schemeClr val="lt1"/>
        </a:lnRef>
        <a:fillRef idx="1">
          <a:schemeClr val="accent1">
            <a:tint val="50000"/>
          </a:schemeClr>
        </a:fillRef>
        <a:effectRef idx="0">
          <a:scrgbClr r="0" g="0" b="0"/>
        </a:effectRef>
        <a:fontRef idx="minor"/>
      </dsp:style>
      <dsp:txXfrm>
        <a:off x="1118999" y="596900"/>
        <a:ext cx="477520" cy="477520"/>
      </dsp:txXfrm>
    </dsp:sp>
    <dsp:sp modelId="{BCB4A4C2-4DD0-46E0-9F5D-FA3962D65978}">
      <dsp:nvSpPr>
        <dsp:cNvPr id="8" name="Pentagon 7"/>
        <dsp:cNvSpPr/>
      </dsp:nvSpPr>
      <dsp:spPr bwMode="white">
        <a:xfrm rot="10800000">
          <a:off x="1357759" y="1193800"/>
          <a:ext cx="4916548" cy="477520"/>
        </a:xfrm>
        <a:prstGeom prst="homePlate">
          <a:avLst/>
        </a:prstGeom>
      </dsp:spPr>
      <dsp:style>
        <a:lnRef idx="2">
          <a:schemeClr val="lt1"/>
        </a:lnRef>
        <a:fillRef idx="1">
          <a:schemeClr val="accent1"/>
        </a:fillRef>
        <a:effectRef idx="0">
          <a:scrgbClr r="0" g="0" b="0"/>
        </a:effectRef>
        <a:fontRef idx="minor">
          <a:schemeClr val="lt1"/>
        </a:fontRef>
      </dsp:style>
      <dsp:txBody>
        <a:bodyPr rot="10800000" lIns="210573" tIns="72390" rIns="135128" bIns="72390" anchor="ctr"/>
        <a:lstStyle>
          <a:lvl1pPr algn="ctr">
            <a:defRPr sz="1900"/>
          </a:lvl1pPr>
          <a:lvl2pPr marL="114300" indent="-114300" algn="ctr">
            <a:defRPr sz="1400"/>
          </a:lvl2pPr>
          <a:lvl3pPr marL="228600" indent="-114300" algn="ctr">
            <a:defRPr sz="1400"/>
          </a:lvl3pPr>
          <a:lvl4pPr marL="342900" indent="-114300" algn="ctr">
            <a:defRPr sz="1400"/>
          </a:lvl4pPr>
          <a:lvl5pPr marL="457200" indent="-114300" algn="ctr">
            <a:defRPr sz="1400"/>
          </a:lvl5pPr>
          <a:lvl6pPr marL="571500" indent="-114300" algn="ctr">
            <a:defRPr sz="1400"/>
          </a:lvl6pPr>
          <a:lvl7pPr marL="685800" indent="-114300" algn="ctr">
            <a:defRPr sz="1400"/>
          </a:lvl7pPr>
          <a:lvl8pPr marL="800100" indent="-114300" algn="ctr">
            <a:defRPr sz="1400"/>
          </a:lvl8pPr>
          <a:lvl9pPr marL="914400" indent="-114300" algn="ctr">
            <a:defRPr sz="1400"/>
          </a:lvl9pPr>
        </a:lstStyle>
        <a:p>
          <a:pPr lvl="0">
            <a:lnSpc>
              <a:spcPct val="100000"/>
            </a:lnSpc>
            <a:spcBef>
              <a:spcPct val="0"/>
            </a:spcBef>
            <a:spcAft>
              <a:spcPct val="35000"/>
            </a:spcAft>
          </a:pPr>
          <a:r>
            <a:rPr lang="en-US" b="0" i="0" u="none" baseline="0">
              <a:rtl val="0"/>
            </a:rPr>
            <a:t>SNIDHI REDDY GUDOOR 700745499</a:t>
          </a:r>
          <a:endParaRPr altLang="en-US"/>
        </a:p>
      </dsp:txBody>
      <dsp:txXfrm rot="10800000">
        <a:off x="1357759" y="1193800"/>
        <a:ext cx="4916548" cy="477520"/>
      </dsp:txXfrm>
    </dsp:sp>
    <dsp:sp modelId="{5EB55A73-1A68-4C77-926E-1391B1CB1C3E}">
      <dsp:nvSpPr>
        <dsp:cNvPr id="7" name="Oval 6"/>
        <dsp:cNvSpPr/>
      </dsp:nvSpPr>
      <dsp:spPr bwMode="white">
        <a:xfrm>
          <a:off x="1118999" y="1193800"/>
          <a:ext cx="477520" cy="477520"/>
        </a:xfrm>
        <a:prstGeom prst="ellipse">
          <a:avLst/>
        </a:prstGeom>
      </dsp:spPr>
      <dsp:style>
        <a:lnRef idx="2">
          <a:schemeClr val="lt1"/>
        </a:lnRef>
        <a:fillRef idx="1">
          <a:schemeClr val="accent1">
            <a:tint val="50000"/>
          </a:schemeClr>
        </a:fillRef>
        <a:effectRef idx="0">
          <a:scrgbClr r="0" g="0" b="0"/>
        </a:effectRef>
        <a:fontRef idx="minor"/>
      </dsp:style>
      <dsp:txXfrm>
        <a:off x="1118999" y="1193800"/>
        <a:ext cx="477520" cy="477520"/>
      </dsp:txXfrm>
    </dsp:sp>
  </dsp:spTree>
</dsp:drawing>
</file>

<file path=ppt/diagrams/drawing2.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10786110" cy="4402455"/>
        <a:chOff x="0" y="0"/>
        <a:chExt cx="10786110" cy="4402455"/>
      </a:xfrm>
    </dsp:grpSpPr>
    <dsp:sp modelId="{5732BA37-463B-4A24-81EE-1C2AF2C06DDC}">
      <dsp:nvSpPr>
        <dsp:cNvPr id="3" name="Rounded Rectangle 2"/>
        <dsp:cNvSpPr/>
      </dsp:nvSpPr>
      <dsp:spPr bwMode="white">
        <a:xfrm>
          <a:off x="0" y="71898"/>
          <a:ext cx="10786110" cy="1012825"/>
        </a:xfrm>
        <a:prstGeom prst="roundRect">
          <a:avLst/>
        </a:prstGeom>
      </dsp:spPr>
      <dsp:style>
        <a:lnRef idx="0">
          <a:schemeClr val="lt1"/>
        </a:lnRef>
        <a:fillRef idx="3">
          <a:schemeClr val="accent1"/>
        </a:fillRef>
        <a:effectRef idx="3">
          <a:scrgbClr r="0" g="0" b="0"/>
        </a:effectRef>
        <a:fontRef idx="minor">
          <a:schemeClr val="lt1"/>
        </a:fontRef>
      </dsp:style>
      <dsp:txBody>
        <a:bodyPr vert="horz" wrap="square" lIns="91439" tIns="91439" rIns="91439" bIns="91439" anchor="ctr"/>
        <a:lstStyle>
          <a:lvl1pPr algn="l">
            <a:defRPr sz="2400"/>
          </a:lvl1pPr>
          <a:lvl2pPr marL="171450" indent="-171450" algn="l">
            <a:defRPr sz="1800"/>
          </a:lvl2pPr>
          <a:lvl3pPr marL="342900" indent="-171450" algn="l">
            <a:defRPr sz="1800"/>
          </a:lvl3pPr>
          <a:lvl4pPr marL="514350" indent="-171450" algn="l">
            <a:defRPr sz="1800"/>
          </a:lvl4pPr>
          <a:lvl5pPr marL="685800" indent="-171450" algn="l">
            <a:defRPr sz="1800"/>
          </a:lvl5pPr>
          <a:lvl6pPr marL="857250" indent="-171450" algn="l">
            <a:defRPr sz="1800"/>
          </a:lvl6pPr>
          <a:lvl7pPr marL="1028700" indent="-171450" algn="l">
            <a:defRPr sz="1800"/>
          </a:lvl7pPr>
          <a:lvl8pPr marL="1200150" indent="-171450" algn="l">
            <a:defRPr sz="1800"/>
          </a:lvl8pPr>
          <a:lvl9pPr marL="1371600" indent="-171450" algn="l">
            <a:defRPr sz="1800"/>
          </a:lvl9pPr>
        </a:lstStyle>
        <a:p>
          <a:pPr lvl="0">
            <a:lnSpc>
              <a:spcPct val="100000"/>
            </a:lnSpc>
            <a:spcBef>
              <a:spcPct val="0"/>
            </a:spcBef>
            <a:spcAft>
              <a:spcPct val="35000"/>
            </a:spcAft>
          </a:pPr>
          <a:r>
            <a:rPr lang="en-US" b="0" i="0" u="none" baseline="0">
              <a:solidFill>
                <a:schemeClr val="tx1">
                  <a:lumMod val="50000"/>
                  <a:lumOff val="50000"/>
                </a:schemeClr>
              </a:solidFill>
              <a:latin typeface="Times New Roman" panose="02020603050405020304" pitchFamily="18" charset="0"/>
              <a:cs typeface="Times New Roman" panose="02020603050405020304" pitchFamily="18" charset="0"/>
              <a:rtl val="0"/>
            </a:rPr>
            <a:t>Bhavana worked on dataset collection based on the column names required for the project , and </a:t>
          </a:r>
          <a:r>
            <a:rPr lang="en-US" b="0" i="0" u="none" baseline="0">
              <a:solidFill>
                <a:schemeClr val="tx1">
                  <a:lumMod val="50000"/>
                  <a:lumOff val="50000"/>
                </a:schemeClr>
              </a:solidFill>
              <a:latin typeface="Times New Roman" panose="02020603050405020304" pitchFamily="18" charset="0"/>
              <a:cs typeface="Times New Roman" panose="02020603050405020304" pitchFamily="18" charset="0"/>
              <a:rtl val="0"/>
            </a:rPr>
            <a:t>sorted </a:t>
          </a:r>
          <a:r>
            <a:rPr lang="en-US" b="0" i="0" u="none" baseline="0">
              <a:solidFill>
                <a:schemeClr val="tx1">
                  <a:lumMod val="50000"/>
                  <a:lumOff val="50000"/>
                </a:schemeClr>
              </a:solidFill>
              <a:latin typeface="Times New Roman" panose="02020603050405020304" pitchFamily="18" charset="0"/>
              <a:cs typeface="Times New Roman" panose="02020603050405020304" pitchFamily="18" charset="0"/>
              <a:rtl val="0"/>
            </a:rPr>
            <a:t>different values to fit the specifications.</a:t>
          </a:r>
          <a:endParaRPr lang="en-US" altLang="en-US" b="0" i="0" u="none" baseline="0">
            <a:solidFill>
              <a:schemeClr val="tx1">
                <a:lumMod val="50000"/>
                <a:lumOff val="50000"/>
              </a:schemeClr>
            </a:solidFill>
            <a:latin typeface="Times New Roman" panose="02020603050405020304" pitchFamily="18" charset="0"/>
            <a:cs typeface="Times New Roman" panose="02020603050405020304" pitchFamily="18" charset="0"/>
            <a:rtl val="0"/>
          </a:endParaRPr>
        </a:p>
      </dsp:txBody>
      <dsp:txXfrm>
        <a:off x="0" y="71898"/>
        <a:ext cx="10786110" cy="1012825"/>
      </dsp:txXfrm>
    </dsp:sp>
    <dsp:sp modelId="{3592497A-26AE-4600-A7E7-8A87D2730D18}">
      <dsp:nvSpPr>
        <dsp:cNvPr id="4" name="Rounded Rectangle 3"/>
        <dsp:cNvSpPr/>
      </dsp:nvSpPr>
      <dsp:spPr bwMode="white">
        <a:xfrm>
          <a:off x="0" y="1153843"/>
          <a:ext cx="10786110" cy="1012825"/>
        </a:xfrm>
        <a:prstGeom prst="roundRect">
          <a:avLst/>
        </a:prstGeom>
      </dsp:spPr>
      <dsp:style>
        <a:lnRef idx="0">
          <a:schemeClr val="lt1"/>
        </a:lnRef>
        <a:fillRef idx="3">
          <a:schemeClr val="accent1"/>
        </a:fillRef>
        <a:effectRef idx="3">
          <a:scrgbClr r="0" g="0" b="0"/>
        </a:effectRef>
        <a:fontRef idx="minor">
          <a:schemeClr val="lt1"/>
        </a:fontRef>
      </dsp:style>
      <dsp:txBody>
        <a:bodyPr vert="horz" wrap="square" lIns="91439" tIns="91439" rIns="91439" bIns="91439" anchor="ctr"/>
        <a:lstStyle>
          <a:lvl1pPr algn="l">
            <a:defRPr sz="2400"/>
          </a:lvl1pPr>
          <a:lvl2pPr marL="171450" indent="-171450" algn="l">
            <a:defRPr sz="1800"/>
          </a:lvl2pPr>
          <a:lvl3pPr marL="342900" indent="-171450" algn="l">
            <a:defRPr sz="1800"/>
          </a:lvl3pPr>
          <a:lvl4pPr marL="514350" indent="-171450" algn="l">
            <a:defRPr sz="1800"/>
          </a:lvl4pPr>
          <a:lvl5pPr marL="685800" indent="-171450" algn="l">
            <a:defRPr sz="1800"/>
          </a:lvl5pPr>
          <a:lvl6pPr marL="857250" indent="-171450" algn="l">
            <a:defRPr sz="1800"/>
          </a:lvl6pPr>
          <a:lvl7pPr marL="1028700" indent="-171450" algn="l">
            <a:defRPr sz="1800"/>
          </a:lvl7pPr>
          <a:lvl8pPr marL="1200150" indent="-171450" algn="l">
            <a:defRPr sz="1800"/>
          </a:lvl8pPr>
          <a:lvl9pPr marL="1371600" indent="-171450" algn="l">
            <a:defRPr sz="1800"/>
          </a:lvl9pPr>
        </a:lstStyle>
        <a:p>
          <a:pPr lvl="0">
            <a:lnSpc>
              <a:spcPct val="100000"/>
            </a:lnSpc>
            <a:spcBef>
              <a:spcPct val="0"/>
            </a:spcBef>
            <a:spcAft>
              <a:spcPct val="35000"/>
            </a:spcAft>
          </a:pPr>
          <a:r>
            <a:rPr lang="en-US" b="0" i="0" u="none" baseline="0">
              <a:solidFill>
                <a:schemeClr val="tx1">
                  <a:lumMod val="50000"/>
                  <a:lumOff val="50000"/>
                </a:schemeClr>
              </a:solidFill>
              <a:latin typeface="Times New Roman" panose="02020603050405020304" pitchFamily="18" charset="0"/>
              <a:cs typeface="Times New Roman" panose="02020603050405020304" pitchFamily="18" charset="0"/>
              <a:rtl val="0"/>
            </a:rPr>
            <a:t>Snidhi</a:t>
          </a:r>
          <a:r>
            <a:rPr lang="en-US" b="0" i="0" u="none" baseline="0">
              <a:solidFill>
                <a:schemeClr val="tx1">
                  <a:lumMod val="50000"/>
                  <a:lumOff val="50000"/>
                </a:schemeClr>
              </a:solidFill>
              <a:latin typeface="Times New Roman" panose="02020603050405020304" pitchFamily="18" charset="0"/>
              <a:cs typeface="Times New Roman" panose="02020603050405020304" pitchFamily="18" charset="0"/>
              <a:rtl val="0"/>
            </a:rPr>
            <a:t> worked on identifying the necessary </a:t>
          </a:r>
          <a:r>
            <a:rPr lang="en-US" b="0" i="0" u="none" baseline="0">
              <a:solidFill>
                <a:schemeClr val="tx1">
                  <a:lumMod val="50000"/>
                  <a:lumOff val="50000"/>
                </a:schemeClr>
              </a:solidFill>
              <a:latin typeface="Times New Roman" panose="02020603050405020304" pitchFamily="18" charset="0"/>
              <a:cs typeface="Times New Roman" panose="02020603050405020304" pitchFamily="18" charset="0"/>
              <a:rtl val="0"/>
            </a:rPr>
            <a:t>papers , data selection and front end coding for the project implementation.</a:t>
          </a:r>
          <a:endParaRPr lang="en-US" altLang="en-US" b="0" i="0" u="none" baseline="0">
            <a:solidFill>
              <a:schemeClr val="tx1">
                <a:lumMod val="50000"/>
                <a:lumOff val="50000"/>
              </a:schemeClr>
            </a:solidFill>
            <a:latin typeface="Times New Roman" panose="02020603050405020304" pitchFamily="18" charset="0"/>
            <a:cs typeface="Times New Roman" panose="02020603050405020304" pitchFamily="18" charset="0"/>
            <a:rtl val="0"/>
          </a:endParaRPr>
        </a:p>
      </dsp:txBody>
      <dsp:txXfrm>
        <a:off x="0" y="1153843"/>
        <a:ext cx="10786110" cy="1012825"/>
      </dsp:txXfrm>
    </dsp:sp>
    <dsp:sp modelId="{6AB05579-4F69-462C-A87C-57045FBCDEF3}">
      <dsp:nvSpPr>
        <dsp:cNvPr id="5" name="Rounded Rectangle 4"/>
        <dsp:cNvSpPr/>
      </dsp:nvSpPr>
      <dsp:spPr bwMode="white">
        <a:xfrm>
          <a:off x="0" y="2235788"/>
          <a:ext cx="10786110" cy="1012825"/>
        </a:xfrm>
        <a:prstGeom prst="roundRect">
          <a:avLst/>
        </a:prstGeom>
      </dsp:spPr>
      <dsp:style>
        <a:lnRef idx="0">
          <a:schemeClr val="lt1"/>
        </a:lnRef>
        <a:fillRef idx="3">
          <a:schemeClr val="accent1"/>
        </a:fillRef>
        <a:effectRef idx="3">
          <a:scrgbClr r="0" g="0" b="0"/>
        </a:effectRef>
        <a:fontRef idx="minor">
          <a:schemeClr val="lt1"/>
        </a:fontRef>
      </dsp:style>
      <dsp:txBody>
        <a:bodyPr vert="horz" wrap="square" lIns="91439" tIns="91439" rIns="91439" bIns="91439" anchor="ctr"/>
        <a:lstStyle>
          <a:lvl1pPr algn="l">
            <a:defRPr sz="2400"/>
          </a:lvl1pPr>
          <a:lvl2pPr marL="171450" indent="-171450" algn="l">
            <a:defRPr sz="1800"/>
          </a:lvl2pPr>
          <a:lvl3pPr marL="342900" indent="-171450" algn="l">
            <a:defRPr sz="1800"/>
          </a:lvl3pPr>
          <a:lvl4pPr marL="514350" indent="-171450" algn="l">
            <a:defRPr sz="1800"/>
          </a:lvl4pPr>
          <a:lvl5pPr marL="685800" indent="-171450" algn="l">
            <a:defRPr sz="1800"/>
          </a:lvl5pPr>
          <a:lvl6pPr marL="857250" indent="-171450" algn="l">
            <a:defRPr sz="1800"/>
          </a:lvl6pPr>
          <a:lvl7pPr marL="1028700" indent="-171450" algn="l">
            <a:defRPr sz="1800"/>
          </a:lvl7pPr>
          <a:lvl8pPr marL="1200150" indent="-171450" algn="l">
            <a:defRPr sz="1800"/>
          </a:lvl8pPr>
          <a:lvl9pPr marL="1371600" indent="-171450" algn="l">
            <a:defRPr sz="1800"/>
          </a:lvl9pPr>
        </a:lstStyle>
        <a:p>
          <a:pPr lvl="0">
            <a:lnSpc>
              <a:spcPct val="100000"/>
            </a:lnSpc>
            <a:spcBef>
              <a:spcPct val="0"/>
            </a:spcBef>
            <a:spcAft>
              <a:spcPct val="35000"/>
            </a:spcAft>
          </a:pPr>
          <a:r>
            <a:rPr lang="en-US" b="0" i="0" u="none" baseline="0">
              <a:solidFill>
                <a:schemeClr val="tx1">
                  <a:lumMod val="50000"/>
                  <a:lumOff val="50000"/>
                </a:schemeClr>
              </a:solidFill>
              <a:latin typeface="Times New Roman" panose="02020603050405020304" pitchFamily="18" charset="0"/>
              <a:cs typeface="Times New Roman" panose="02020603050405020304" pitchFamily="18" charset="0"/>
              <a:rtl val="0"/>
            </a:rPr>
            <a:t>Varsha worked on the testing the constraints , documentation and presentation of the project.</a:t>
          </a:r>
          <a:endParaRPr lang="en-US" altLang="en-US" b="0" i="0" u="none" baseline="0">
            <a:solidFill>
              <a:schemeClr val="tx1">
                <a:lumMod val="50000"/>
                <a:lumOff val="50000"/>
              </a:schemeClr>
            </a:solidFill>
            <a:latin typeface="Times New Roman" panose="02020603050405020304" pitchFamily="18" charset="0"/>
            <a:cs typeface="Times New Roman" panose="02020603050405020304" pitchFamily="18" charset="0"/>
            <a:rtl val="0"/>
          </a:endParaRPr>
        </a:p>
      </dsp:txBody>
      <dsp:txXfrm>
        <a:off x="0" y="2235788"/>
        <a:ext cx="10786110" cy="1012825"/>
      </dsp:txXfrm>
    </dsp:sp>
    <dsp:sp modelId="{E27492DB-0E85-4879-B69B-3F152F979E83}">
      <dsp:nvSpPr>
        <dsp:cNvPr id="6" name="Rounded Rectangle 5"/>
        <dsp:cNvSpPr/>
      </dsp:nvSpPr>
      <dsp:spPr bwMode="white">
        <a:xfrm>
          <a:off x="0" y="3317733"/>
          <a:ext cx="10786110" cy="1012825"/>
        </a:xfrm>
        <a:prstGeom prst="roundRect">
          <a:avLst/>
        </a:prstGeom>
      </dsp:spPr>
      <dsp:style>
        <a:lnRef idx="0">
          <a:schemeClr val="lt1"/>
        </a:lnRef>
        <a:fillRef idx="3">
          <a:schemeClr val="accent1"/>
        </a:fillRef>
        <a:effectRef idx="3">
          <a:scrgbClr r="0" g="0" b="0"/>
        </a:effectRef>
        <a:fontRef idx="minor">
          <a:schemeClr val="lt1"/>
        </a:fontRef>
      </dsp:style>
      <dsp:txBody>
        <a:bodyPr vert="horz" wrap="square" lIns="91439" tIns="91439" rIns="91439" bIns="91439" anchor="ctr"/>
        <a:lstStyle>
          <a:lvl1pPr algn="l">
            <a:defRPr sz="2400"/>
          </a:lvl1pPr>
          <a:lvl2pPr marL="171450" indent="-171450" algn="l">
            <a:defRPr sz="1800"/>
          </a:lvl2pPr>
          <a:lvl3pPr marL="342900" indent="-171450" algn="l">
            <a:defRPr sz="1800"/>
          </a:lvl3pPr>
          <a:lvl4pPr marL="514350" indent="-171450" algn="l">
            <a:defRPr sz="1800"/>
          </a:lvl4pPr>
          <a:lvl5pPr marL="685800" indent="-171450" algn="l">
            <a:defRPr sz="1800"/>
          </a:lvl5pPr>
          <a:lvl6pPr marL="857250" indent="-171450" algn="l">
            <a:defRPr sz="1800"/>
          </a:lvl6pPr>
          <a:lvl7pPr marL="1028700" indent="-171450" algn="l">
            <a:defRPr sz="1800"/>
          </a:lvl7pPr>
          <a:lvl8pPr marL="1200150" indent="-171450" algn="l">
            <a:defRPr sz="1800"/>
          </a:lvl8pPr>
          <a:lvl9pPr marL="1371600" indent="-171450" algn="l">
            <a:defRPr sz="1800"/>
          </a:lvl9pPr>
        </a:lstStyle>
        <a:p>
          <a:pPr lvl="0">
            <a:lnSpc>
              <a:spcPct val="100000"/>
            </a:lnSpc>
            <a:spcBef>
              <a:spcPct val="0"/>
            </a:spcBef>
            <a:spcAft>
              <a:spcPct val="35000"/>
            </a:spcAft>
          </a:pPr>
          <a:r>
            <a:rPr lang="en-US" b="0" i="0" u="none" baseline="0">
              <a:solidFill>
                <a:schemeClr val="tx1">
                  <a:lumMod val="50000"/>
                  <a:lumOff val="50000"/>
                </a:schemeClr>
              </a:solidFill>
              <a:latin typeface="Times New Roman" panose="02020603050405020304" pitchFamily="18" charset="0"/>
              <a:cs typeface="Times New Roman" panose="02020603050405020304" pitchFamily="18" charset="0"/>
              <a:rtl val="0"/>
            </a:rPr>
            <a:t>Bhavana, Snidhi a</a:t>
          </a:r>
          <a:r>
            <a:rPr lang="en-US" b="0" i="0" u="none" baseline="0">
              <a:solidFill>
                <a:schemeClr val="tx1">
                  <a:lumMod val="50000"/>
                  <a:lumOff val="50000"/>
                </a:schemeClr>
              </a:solidFill>
              <a:latin typeface="Times New Roman" panose="02020603050405020304" pitchFamily="18" charset="0"/>
              <a:cs typeface="Times New Roman" panose="02020603050405020304" pitchFamily="18" charset="0"/>
              <a:rtl val="0"/>
            </a:rPr>
            <a:t>nd Varsha worked together on coding for implementing the dataset by importing , </a:t>
          </a:r>
          <a:r>
            <a:rPr lang="en-US" b="0" i="0" u="none" baseline="0">
              <a:solidFill>
                <a:schemeClr val="tx1">
                  <a:lumMod val="50000"/>
                  <a:lumOff val="50000"/>
                </a:schemeClr>
              </a:solidFill>
              <a:latin typeface="Times New Roman" panose="02020603050405020304" pitchFamily="18" charset="0"/>
              <a:cs typeface="Times New Roman" panose="02020603050405020304" pitchFamily="18" charset="0"/>
              <a:rtl val="0"/>
            </a:rPr>
            <a:t>training</a:t>
          </a:r>
          <a:r>
            <a:rPr lang="en-US" b="0" i="0" u="none" baseline="0">
              <a:solidFill>
                <a:schemeClr val="tx1">
                  <a:lumMod val="50000"/>
                  <a:lumOff val="50000"/>
                </a:schemeClr>
              </a:solidFill>
              <a:latin typeface="Times New Roman" panose="02020603050405020304" pitchFamily="18" charset="0"/>
              <a:cs typeface="Times New Roman" panose="02020603050405020304" pitchFamily="18" charset="0"/>
              <a:rtl val="0"/>
            </a:rPr>
            <a:t> and testing values.</a:t>
          </a:r>
          <a:endParaRPr lang="en-US" altLang="en-US" b="0" i="0" u="none" baseline="0">
            <a:solidFill>
              <a:schemeClr val="tx1">
                <a:lumMod val="50000"/>
                <a:lumOff val="50000"/>
              </a:schemeClr>
            </a:solidFill>
            <a:latin typeface="Times New Roman" panose="02020603050405020304" pitchFamily="18" charset="0"/>
            <a:cs typeface="Times New Roman" panose="02020603050405020304" pitchFamily="18" charset="0"/>
            <a:rtl val="0"/>
          </a:endParaRPr>
        </a:p>
      </dsp:txBody>
      <dsp:txXfrm>
        <a:off x="0" y="3317733"/>
        <a:ext cx="10786110" cy="1012825"/>
      </dsp:txXfrm>
    </dsp:sp>
  </dsp:spTree>
</dsp:drawing>
</file>

<file path=ppt/diagrams/drawing3.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10515600" cy="4351655"/>
        <a:chOff x="0" y="0"/>
        <a:chExt cx="10515600" cy="4351655"/>
      </a:xfrm>
    </dsp:grpSpPr>
    <dsp:sp modelId="{3D9DF220-BF3B-41A1-A54C-967FFDBE00C0}">
      <dsp:nvSpPr>
        <dsp:cNvPr id="4" name="Pentagon 3"/>
        <dsp:cNvSpPr/>
      </dsp:nvSpPr>
      <dsp:spPr bwMode="white">
        <a:xfrm rot="10800000">
          <a:off x="1990397" y="0"/>
          <a:ext cx="6992874" cy="916138"/>
        </a:xfrm>
        <a:prstGeom prst="homePlate">
          <a:avLst/>
        </a:prstGeom>
      </dsp:spPr>
      <dsp:style>
        <a:lnRef idx="2">
          <a:schemeClr val="lt2"/>
        </a:lnRef>
        <a:fillRef idx="1">
          <a:schemeClr val="dk2"/>
        </a:fillRef>
        <a:effectRef idx="0">
          <a:scrgbClr r="0" g="0" b="0"/>
        </a:effectRef>
        <a:fontRef idx="minor">
          <a:schemeClr val="lt1"/>
        </a:fontRef>
      </dsp:style>
      <dsp:txBody>
        <a:bodyPr rot="10800000" lIns="403991" tIns="49530" rIns="92456" bIns="49530" anchor="ctr"/>
        <a:lstStyle>
          <a:lvl1pPr algn="ctr">
            <a:defRPr sz="1300"/>
          </a:lvl1pPr>
          <a:lvl2pPr marL="57150" indent="-57150" algn="ctr">
            <a:defRPr sz="1000"/>
          </a:lvl2pPr>
          <a:lvl3pPr marL="114300" indent="-57150" algn="ctr">
            <a:defRPr sz="1000"/>
          </a:lvl3pPr>
          <a:lvl4pPr marL="171450" indent="-57150" algn="ctr">
            <a:defRPr sz="1000"/>
          </a:lvl4pPr>
          <a:lvl5pPr marL="228600" indent="-57150" algn="ctr">
            <a:defRPr sz="1000"/>
          </a:lvl5pPr>
          <a:lvl6pPr marL="285750" indent="-57150" algn="ctr">
            <a:defRPr sz="1000"/>
          </a:lvl6pPr>
          <a:lvl7pPr marL="342900" indent="-57150" algn="ctr">
            <a:defRPr sz="1000"/>
          </a:lvl7pPr>
          <a:lvl8pPr marL="400050" indent="-57150" algn="ctr">
            <a:defRPr sz="1000"/>
          </a:lvl8pPr>
          <a:lvl9pPr marL="457200" indent="-57150" algn="ctr">
            <a:defRPr sz="1000"/>
          </a:lvl9pPr>
        </a:lstStyle>
        <a:p>
          <a:pPr lvl="0">
            <a:lnSpc>
              <a:spcPct val="100000"/>
            </a:lnSpc>
            <a:spcBef>
              <a:spcPct val="0"/>
            </a:spcBef>
            <a:spcAft>
              <a:spcPct val="35000"/>
            </a:spcAft>
          </a:pPr>
          <a:r>
            <a:rPr lang="en-US" b="0" i="0" u="none" baseline="0">
              <a:rtl val="0"/>
            </a:rPr>
            <a:t>Social media is a platform where people may showcase their identities to the public by sharing intimate information and insights into their lives. We are starting to grasp how some of this knowledge may be used to enhance how users interact with interfaces and one another. </a:t>
          </a:r>
          <a:endParaRPr altLang="en-US"/>
        </a:p>
      </dsp:txBody>
      <dsp:txXfrm rot="10800000">
        <a:off x="1990397" y="0"/>
        <a:ext cx="6992874" cy="916138"/>
      </dsp:txXfrm>
    </dsp:sp>
    <dsp:sp modelId="{F64ED8CA-6283-4809-AFEE-AFCA62A8B489}">
      <dsp:nvSpPr>
        <dsp:cNvPr id="3" name="Oval 2"/>
        <dsp:cNvSpPr/>
      </dsp:nvSpPr>
      <dsp:spPr bwMode="white">
        <a:xfrm>
          <a:off x="1532329" y="0"/>
          <a:ext cx="916138" cy="916138"/>
        </a:xfrm>
        <a:prstGeom prst="ellipse">
          <a:avLst/>
        </a:prstGeom>
        <a:blipFill>
          <a:blip r:embed="rId1"/>
          <a:stretch>
            <a:fillRect/>
          </a:stretch>
        </a:blipFill>
      </dsp:spPr>
      <dsp:style>
        <a:lnRef idx="2">
          <a:schemeClr val="lt2"/>
        </a:lnRef>
        <a:fillRef idx="1">
          <a:schemeClr val="dk2">
            <a:tint val="50000"/>
          </a:schemeClr>
        </a:fillRef>
        <a:effectRef idx="0">
          <a:scrgbClr r="0" g="0" b="0"/>
        </a:effectRef>
        <a:fontRef idx="minor"/>
      </dsp:style>
      <dsp:txXfrm>
        <a:off x="1532329" y="0"/>
        <a:ext cx="916138" cy="916138"/>
      </dsp:txXfrm>
    </dsp:sp>
    <dsp:sp modelId="{9A3A6063-8CB4-488F-A871-50078392FE56}">
      <dsp:nvSpPr>
        <dsp:cNvPr id="6" name="Pentagon 5"/>
        <dsp:cNvSpPr/>
      </dsp:nvSpPr>
      <dsp:spPr bwMode="white">
        <a:xfrm rot="10800000">
          <a:off x="1990397" y="1145172"/>
          <a:ext cx="6992874" cy="916138"/>
        </a:xfrm>
        <a:prstGeom prst="homePlate">
          <a:avLst/>
        </a:prstGeom>
      </dsp:spPr>
      <dsp:style>
        <a:lnRef idx="2">
          <a:schemeClr val="lt2"/>
        </a:lnRef>
        <a:fillRef idx="1">
          <a:schemeClr val="dk2"/>
        </a:fillRef>
        <a:effectRef idx="0">
          <a:scrgbClr r="0" g="0" b="0"/>
        </a:effectRef>
        <a:fontRef idx="minor">
          <a:schemeClr val="lt1"/>
        </a:fontRef>
      </dsp:style>
      <dsp:txBody>
        <a:bodyPr rot="10800000" lIns="403991" tIns="49530" rIns="92456" bIns="49530" anchor="ctr"/>
        <a:lstStyle>
          <a:lvl1pPr algn="ctr">
            <a:defRPr sz="1300"/>
          </a:lvl1pPr>
          <a:lvl2pPr marL="57150" indent="-57150" algn="ctr">
            <a:defRPr sz="1000"/>
          </a:lvl2pPr>
          <a:lvl3pPr marL="114300" indent="-57150" algn="ctr">
            <a:defRPr sz="1000"/>
          </a:lvl3pPr>
          <a:lvl4pPr marL="171450" indent="-57150" algn="ctr">
            <a:defRPr sz="1000"/>
          </a:lvl4pPr>
          <a:lvl5pPr marL="228600" indent="-57150" algn="ctr">
            <a:defRPr sz="1000"/>
          </a:lvl5pPr>
          <a:lvl6pPr marL="285750" indent="-57150" algn="ctr">
            <a:defRPr sz="1000"/>
          </a:lvl6pPr>
          <a:lvl7pPr marL="342900" indent="-57150" algn="ctr">
            <a:defRPr sz="1000"/>
          </a:lvl7pPr>
          <a:lvl8pPr marL="400050" indent="-57150" algn="ctr">
            <a:defRPr sz="1000"/>
          </a:lvl8pPr>
          <a:lvl9pPr marL="457200" indent="-57150" algn="ctr">
            <a:defRPr sz="1000"/>
          </a:lvl9pPr>
        </a:lstStyle>
        <a:p>
          <a:pPr lvl="0">
            <a:lnSpc>
              <a:spcPct val="100000"/>
            </a:lnSpc>
            <a:spcBef>
              <a:spcPct val="0"/>
            </a:spcBef>
            <a:spcAft>
              <a:spcPct val="35000"/>
            </a:spcAft>
          </a:pPr>
          <a:r>
            <a:rPr lang="en-US" b="0" i="0" u="none" baseline="0">
              <a:rtl val="0"/>
            </a:rPr>
            <a:t>Users' personalities are of interest to us. It has been demonstrated that personality matters for a variety of interactions, including the ability to predict work happiness, the success of romantic and professional relationships, and even a preference for interfaces. </a:t>
          </a:r>
          <a:endParaRPr altLang="en-US"/>
        </a:p>
      </dsp:txBody>
      <dsp:txXfrm rot="10800000">
        <a:off x="1990397" y="1145172"/>
        <a:ext cx="6992874" cy="916138"/>
      </dsp:txXfrm>
    </dsp:sp>
    <dsp:sp modelId="{E289E8B0-58D2-4595-952C-22355C5D90D1}">
      <dsp:nvSpPr>
        <dsp:cNvPr id="5" name="Oval 4"/>
        <dsp:cNvSpPr/>
      </dsp:nvSpPr>
      <dsp:spPr bwMode="white">
        <a:xfrm>
          <a:off x="1532329" y="1145172"/>
          <a:ext cx="916138" cy="916138"/>
        </a:xfrm>
        <a:prstGeom prst="ellipse">
          <a:avLst/>
        </a:prstGeom>
        <a:blipFill>
          <a:blip r:embed="rId2"/>
          <a:stretch>
            <a:fillRect/>
          </a:stretch>
        </a:blipFill>
      </dsp:spPr>
      <dsp:style>
        <a:lnRef idx="2">
          <a:schemeClr val="lt2"/>
        </a:lnRef>
        <a:fillRef idx="1">
          <a:schemeClr val="dk2">
            <a:tint val="50000"/>
          </a:schemeClr>
        </a:fillRef>
        <a:effectRef idx="0">
          <a:scrgbClr r="0" g="0" b="0"/>
        </a:effectRef>
        <a:fontRef idx="minor"/>
      </dsp:style>
      <dsp:txXfrm>
        <a:off x="1532329" y="1145172"/>
        <a:ext cx="916138" cy="916138"/>
      </dsp:txXfrm>
    </dsp:sp>
    <dsp:sp modelId="{A8848714-B34D-4154-8EF9-1246FF8380AD}">
      <dsp:nvSpPr>
        <dsp:cNvPr id="8" name="Pentagon 7"/>
        <dsp:cNvSpPr/>
      </dsp:nvSpPr>
      <dsp:spPr bwMode="white">
        <a:xfrm rot="10800000">
          <a:off x="1990397" y="2290345"/>
          <a:ext cx="6992874" cy="916138"/>
        </a:xfrm>
        <a:prstGeom prst="homePlate">
          <a:avLst/>
        </a:prstGeom>
      </dsp:spPr>
      <dsp:style>
        <a:lnRef idx="2">
          <a:schemeClr val="lt2"/>
        </a:lnRef>
        <a:fillRef idx="1">
          <a:schemeClr val="dk2"/>
        </a:fillRef>
        <a:effectRef idx="0">
          <a:scrgbClr r="0" g="0" b="0"/>
        </a:effectRef>
        <a:fontRef idx="minor">
          <a:schemeClr val="lt1"/>
        </a:fontRef>
      </dsp:style>
      <dsp:txBody>
        <a:bodyPr rot="10800000" lIns="403991" tIns="49530" rIns="92456" bIns="49530" anchor="ctr"/>
        <a:lstStyle>
          <a:lvl1pPr algn="ctr">
            <a:defRPr sz="1300"/>
          </a:lvl1pPr>
          <a:lvl2pPr marL="57150" indent="-57150" algn="ctr">
            <a:defRPr sz="1000"/>
          </a:lvl2pPr>
          <a:lvl3pPr marL="114300" indent="-57150" algn="ctr">
            <a:defRPr sz="1000"/>
          </a:lvl3pPr>
          <a:lvl4pPr marL="171450" indent="-57150" algn="ctr">
            <a:defRPr sz="1000"/>
          </a:lvl4pPr>
          <a:lvl5pPr marL="228600" indent="-57150" algn="ctr">
            <a:defRPr sz="1000"/>
          </a:lvl5pPr>
          <a:lvl6pPr marL="285750" indent="-57150" algn="ctr">
            <a:defRPr sz="1000"/>
          </a:lvl6pPr>
          <a:lvl7pPr marL="342900" indent="-57150" algn="ctr">
            <a:defRPr sz="1000"/>
          </a:lvl7pPr>
          <a:lvl8pPr marL="400050" indent="-57150" algn="ctr">
            <a:defRPr sz="1000"/>
          </a:lvl8pPr>
          <a:lvl9pPr marL="457200" indent="-57150" algn="ctr">
            <a:defRPr sz="1000"/>
          </a:lvl9pPr>
        </a:lstStyle>
        <a:p>
          <a:pPr lvl="0">
            <a:lnSpc>
              <a:spcPct val="100000"/>
            </a:lnSpc>
            <a:spcBef>
              <a:spcPct val="0"/>
            </a:spcBef>
            <a:spcAft>
              <a:spcPct val="35000"/>
            </a:spcAft>
          </a:pPr>
          <a:r>
            <a:rPr lang="en-US" b="0" i="0" u="none" baseline="0">
              <a:rtl val="0"/>
            </a:rPr>
            <a:t>Users had to take a personality test in the past to determine their personalities with any accuracy. The application of personality profiling in many social media domains became impracticable as a result.</a:t>
          </a:r>
          <a:r>
            <a:rPr lang="en-US" b="0" i="0" u="none" baseline="0">
              <a:rtl val="0"/>
            </a:rPr>
            <a:t> </a:t>
          </a:r>
          <a:endParaRPr altLang="en-US"/>
        </a:p>
      </dsp:txBody>
      <dsp:txXfrm rot="10800000">
        <a:off x="1990397" y="2290345"/>
        <a:ext cx="6992874" cy="916138"/>
      </dsp:txXfrm>
    </dsp:sp>
    <dsp:sp modelId="{0CB93B65-387C-4635-ABB0-8C2DE557D2C9}">
      <dsp:nvSpPr>
        <dsp:cNvPr id="7" name="Oval 6"/>
        <dsp:cNvSpPr/>
      </dsp:nvSpPr>
      <dsp:spPr bwMode="white">
        <a:xfrm>
          <a:off x="1532329" y="2290345"/>
          <a:ext cx="916138" cy="916138"/>
        </a:xfrm>
        <a:prstGeom prst="ellipse">
          <a:avLst/>
        </a:prstGeom>
        <a:blipFill>
          <a:blip r:embed="rId3"/>
          <a:stretch>
            <a:fillRect/>
          </a:stretch>
        </a:blipFill>
      </dsp:spPr>
      <dsp:style>
        <a:lnRef idx="2">
          <a:schemeClr val="lt2"/>
        </a:lnRef>
        <a:fillRef idx="1">
          <a:schemeClr val="dk2">
            <a:tint val="50000"/>
          </a:schemeClr>
        </a:fillRef>
        <a:effectRef idx="0">
          <a:scrgbClr r="0" g="0" b="0"/>
        </a:effectRef>
        <a:fontRef idx="minor"/>
      </dsp:style>
      <dsp:txXfrm>
        <a:off x="1532329" y="2290345"/>
        <a:ext cx="916138" cy="916138"/>
      </dsp:txXfrm>
    </dsp:sp>
    <dsp:sp modelId="{A4998E8B-4E0B-4EDD-91F1-910FC888883E}">
      <dsp:nvSpPr>
        <dsp:cNvPr id="10" name="Pentagon 9"/>
        <dsp:cNvSpPr/>
      </dsp:nvSpPr>
      <dsp:spPr bwMode="white">
        <a:xfrm rot="10800000">
          <a:off x="1990397" y="3435517"/>
          <a:ext cx="6992874" cy="916138"/>
        </a:xfrm>
        <a:prstGeom prst="homePlate">
          <a:avLst/>
        </a:prstGeom>
      </dsp:spPr>
      <dsp:style>
        <a:lnRef idx="2">
          <a:schemeClr val="lt2"/>
        </a:lnRef>
        <a:fillRef idx="1">
          <a:schemeClr val="dk2"/>
        </a:fillRef>
        <a:effectRef idx="0">
          <a:scrgbClr r="0" g="0" b="0"/>
        </a:effectRef>
        <a:fontRef idx="minor">
          <a:schemeClr val="lt1"/>
        </a:fontRef>
      </dsp:style>
      <dsp:txBody>
        <a:bodyPr rot="10800000" lIns="403991" tIns="49530" rIns="92456" bIns="49530" anchor="ctr"/>
        <a:lstStyle>
          <a:lvl1pPr algn="ctr">
            <a:defRPr sz="1300"/>
          </a:lvl1pPr>
          <a:lvl2pPr marL="57150" indent="-57150" algn="ctr">
            <a:defRPr sz="1000"/>
          </a:lvl2pPr>
          <a:lvl3pPr marL="114300" indent="-57150" algn="ctr">
            <a:defRPr sz="1000"/>
          </a:lvl3pPr>
          <a:lvl4pPr marL="171450" indent="-57150" algn="ctr">
            <a:defRPr sz="1000"/>
          </a:lvl4pPr>
          <a:lvl5pPr marL="228600" indent="-57150" algn="ctr">
            <a:defRPr sz="1000"/>
          </a:lvl5pPr>
          <a:lvl6pPr marL="285750" indent="-57150" algn="ctr">
            <a:defRPr sz="1000"/>
          </a:lvl6pPr>
          <a:lvl7pPr marL="342900" indent="-57150" algn="ctr">
            <a:defRPr sz="1000"/>
          </a:lvl7pPr>
          <a:lvl8pPr marL="400050" indent="-57150" algn="ctr">
            <a:defRPr sz="1000"/>
          </a:lvl8pPr>
          <a:lvl9pPr marL="457200" indent="-57150" algn="ctr">
            <a:defRPr sz="1000"/>
          </a:lvl9pPr>
        </a:lstStyle>
        <a:p>
          <a:pPr lvl="0">
            <a:lnSpc>
              <a:spcPct val="100000"/>
            </a:lnSpc>
            <a:spcBef>
              <a:spcPct val="0"/>
            </a:spcBef>
            <a:spcAft>
              <a:spcPct val="35000"/>
            </a:spcAft>
          </a:pPr>
          <a:r>
            <a:rPr lang="en-US" b="0" i="0" u="none" baseline="0">
              <a:rtl val="0"/>
            </a:rPr>
            <a:t>In this research, we offer a technique for successfully predicting a user's personality using the information that is made available to the public on their Twitter profile.</a:t>
          </a:r>
          <a:endParaRPr altLang="en-US"/>
        </a:p>
      </dsp:txBody>
      <dsp:txXfrm rot="10800000">
        <a:off x="1990397" y="3435517"/>
        <a:ext cx="6992874" cy="916138"/>
      </dsp:txXfrm>
    </dsp:sp>
    <dsp:sp modelId="{8FA00FFE-B56F-4EBA-AB27-00816AD31548}">
      <dsp:nvSpPr>
        <dsp:cNvPr id="9" name="Oval 8"/>
        <dsp:cNvSpPr/>
      </dsp:nvSpPr>
      <dsp:spPr bwMode="white">
        <a:xfrm>
          <a:off x="1532329" y="3435517"/>
          <a:ext cx="916138" cy="916138"/>
        </a:xfrm>
        <a:prstGeom prst="ellipse">
          <a:avLst/>
        </a:prstGeom>
        <a:blipFill>
          <a:blip r:embed="rId4"/>
          <a:stretch>
            <a:fillRect/>
          </a:stretch>
        </a:blipFill>
      </dsp:spPr>
      <dsp:style>
        <a:lnRef idx="2">
          <a:schemeClr val="lt2"/>
        </a:lnRef>
        <a:fillRef idx="1">
          <a:schemeClr val="dk2">
            <a:tint val="50000"/>
          </a:schemeClr>
        </a:fillRef>
        <a:effectRef idx="0">
          <a:scrgbClr r="0" g="0" b="0"/>
        </a:effectRef>
        <a:fontRef idx="minor"/>
      </dsp:style>
      <dsp:txXfrm>
        <a:off x="1532329" y="3435517"/>
        <a:ext cx="916138" cy="916138"/>
      </dsp:txXfrm>
    </dsp:sp>
  </dsp:spTree>
</dsp:drawing>
</file>

<file path=ppt/diagrams/drawing4.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10972800" cy="4526280"/>
        <a:chOff x="0" y="0"/>
        <a:chExt cx="10972800" cy="4526280"/>
      </a:xfrm>
    </dsp:grpSpPr>
    <dsp:sp modelId="{BF7A8E45-17E4-4A04-A919-0B56A107621B}">
      <dsp:nvSpPr>
        <dsp:cNvPr id="4" name="Rounded Rectangle 3"/>
        <dsp:cNvSpPr/>
      </dsp:nvSpPr>
      <dsp:spPr bwMode="white">
        <a:xfrm>
          <a:off x="0" y="0"/>
          <a:ext cx="2682836" cy="4526280"/>
        </a:xfrm>
        <a:prstGeom prst="roundRect">
          <a:avLst>
            <a:gd name="adj" fmla="val 10000"/>
          </a:avLst>
        </a:prstGeom>
      </dsp:spPr>
      <dsp:style>
        <a:lnRef idx="2">
          <a:schemeClr val="lt1"/>
        </a:lnRef>
        <a:fillRef idx="1">
          <a:schemeClr val="accent1"/>
        </a:fillRef>
        <a:effectRef idx="0">
          <a:scrgbClr r="0" g="0" b="0"/>
        </a:effectRef>
        <a:fontRef idx="minor">
          <a:schemeClr val="lt1"/>
        </a:fontRef>
      </dsp:style>
      <dsp:txBody>
        <a:bodyPr vert="horz" wrap="square" lIns="241808" tIns="241808" rIns="241808" bIns="241808" anchor="ctr"/>
        <a:lstStyle>
          <a:lvl1pPr algn="ctr">
            <a:defRPr sz="3400"/>
          </a:lvl1pPr>
          <a:lvl2pPr marL="228600" indent="-228600" algn="ctr">
            <a:defRPr sz="2600"/>
          </a:lvl2pPr>
          <a:lvl3pPr marL="457200" indent="-228600" algn="ctr">
            <a:defRPr sz="2600"/>
          </a:lvl3pPr>
          <a:lvl4pPr marL="685800" indent="-228600" algn="ctr">
            <a:defRPr sz="2600"/>
          </a:lvl4pPr>
          <a:lvl5pPr marL="914400" indent="-228600" algn="ctr">
            <a:defRPr sz="2600"/>
          </a:lvl5pPr>
          <a:lvl6pPr marL="1143000" indent="-228600" algn="ctr">
            <a:defRPr sz="2600"/>
          </a:lvl6pPr>
          <a:lvl7pPr marL="1371600" indent="-228600" algn="ctr">
            <a:defRPr sz="2600"/>
          </a:lvl7pPr>
          <a:lvl8pPr marL="1600200" indent="-228600" algn="ctr">
            <a:defRPr sz="2600"/>
          </a:lvl8pPr>
          <a:lvl9pPr marL="1828800" indent="-228600" algn="ctr">
            <a:defRPr sz="2600"/>
          </a:lvl9pPr>
        </a:lstStyle>
        <a:p>
          <a:pPr lvl="0">
            <a:lnSpc>
              <a:spcPct val="100000"/>
            </a:lnSpc>
            <a:spcBef>
              <a:spcPct val="0"/>
            </a:spcBef>
            <a:spcAft>
              <a:spcPct val="35000"/>
            </a:spcAft>
          </a:pPr>
          <a:r>
            <a:rPr lang="en-US" b="0" i="0" u="none" baseline="0">
              <a:rtl val="0"/>
            </a:rPr>
            <a:t> SVM</a:t>
          </a:r>
          <a:endParaRPr altLang="en-US"/>
        </a:p>
      </dsp:txBody>
      <dsp:txXfrm>
        <a:off x="0" y="0"/>
        <a:ext cx="2682836" cy="4526280"/>
      </dsp:txXfrm>
    </dsp:sp>
    <dsp:sp modelId="{A732A40B-F543-4D87-9EFA-2B3005A4415B}">
      <dsp:nvSpPr>
        <dsp:cNvPr id="6" name="Oval 5"/>
        <dsp:cNvSpPr/>
      </dsp:nvSpPr>
      <dsp:spPr bwMode="white">
        <a:xfrm>
          <a:off x="587792" y="271577"/>
          <a:ext cx="1507251" cy="1507251"/>
        </a:xfrm>
        <a:prstGeom prst="ellipse">
          <a:avLst/>
        </a:prstGeom>
        <a:blipFill>
          <a:blip r:embed="rId1"/>
          <a:stretch>
            <a:fillRect/>
          </a:stretch>
        </a:blipFill>
      </dsp:spPr>
      <dsp:style>
        <a:lnRef idx="2">
          <a:schemeClr val="lt1"/>
        </a:lnRef>
        <a:fillRef idx="1">
          <a:schemeClr val="accent1">
            <a:tint val="50000"/>
          </a:schemeClr>
        </a:fillRef>
        <a:effectRef idx="0">
          <a:scrgbClr r="0" g="0" b="0"/>
        </a:effectRef>
        <a:fontRef idx="minor"/>
      </dsp:style>
      <dsp:txXfrm>
        <a:off x="587792" y="271577"/>
        <a:ext cx="1507251" cy="1507251"/>
      </dsp:txXfrm>
    </dsp:sp>
    <dsp:sp modelId="{061EBB34-8786-4B93-9796-1FB4251EA050}">
      <dsp:nvSpPr>
        <dsp:cNvPr id="8" name="Rounded Rectangle 7"/>
        <dsp:cNvSpPr/>
      </dsp:nvSpPr>
      <dsp:spPr bwMode="white">
        <a:xfrm>
          <a:off x="2763321" y="0"/>
          <a:ext cx="2682836" cy="4526280"/>
        </a:xfrm>
        <a:prstGeom prst="roundRect">
          <a:avLst>
            <a:gd name="adj" fmla="val 10000"/>
          </a:avLst>
        </a:prstGeom>
      </dsp:spPr>
      <dsp:style>
        <a:lnRef idx="2">
          <a:schemeClr val="lt1"/>
        </a:lnRef>
        <a:fillRef idx="1">
          <a:schemeClr val="accent1"/>
        </a:fillRef>
        <a:effectRef idx="0">
          <a:scrgbClr r="0" g="0" b="0"/>
        </a:effectRef>
        <a:fontRef idx="minor">
          <a:schemeClr val="lt1"/>
        </a:fontRef>
      </dsp:style>
      <dsp:txBody>
        <a:bodyPr vert="horz" wrap="square" lIns="241808" tIns="241808" rIns="241808" bIns="241808" anchor="ctr"/>
        <a:lstStyle>
          <a:lvl1pPr algn="ctr">
            <a:defRPr sz="3400"/>
          </a:lvl1pPr>
          <a:lvl2pPr marL="228600" indent="-228600" algn="ctr">
            <a:defRPr sz="2600"/>
          </a:lvl2pPr>
          <a:lvl3pPr marL="457200" indent="-228600" algn="ctr">
            <a:defRPr sz="2600"/>
          </a:lvl3pPr>
          <a:lvl4pPr marL="685800" indent="-228600" algn="ctr">
            <a:defRPr sz="2600"/>
          </a:lvl4pPr>
          <a:lvl5pPr marL="914400" indent="-228600" algn="ctr">
            <a:defRPr sz="2600"/>
          </a:lvl5pPr>
          <a:lvl6pPr marL="1143000" indent="-228600" algn="ctr">
            <a:defRPr sz="2600"/>
          </a:lvl6pPr>
          <a:lvl7pPr marL="1371600" indent="-228600" algn="ctr">
            <a:defRPr sz="2600"/>
          </a:lvl7pPr>
          <a:lvl8pPr marL="1600200" indent="-228600" algn="ctr">
            <a:defRPr sz="2600"/>
          </a:lvl8pPr>
          <a:lvl9pPr marL="1828800" indent="-228600" algn="ctr">
            <a:defRPr sz="2600"/>
          </a:lvl9pPr>
        </a:lstStyle>
        <a:p>
          <a:pPr lvl="0">
            <a:lnSpc>
              <a:spcPct val="100000"/>
            </a:lnSpc>
            <a:spcBef>
              <a:spcPct val="0"/>
            </a:spcBef>
            <a:spcAft>
              <a:spcPct val="35000"/>
            </a:spcAft>
          </a:pPr>
          <a:r>
            <a:rPr lang="en-US" b="0" i="0" u="none" baseline="0">
              <a:rtl val="0"/>
            </a:rPr>
            <a:t>Random Forest</a:t>
          </a:r>
          <a:endParaRPr altLang="en-US"/>
        </a:p>
      </dsp:txBody>
      <dsp:txXfrm>
        <a:off x="2763321" y="0"/>
        <a:ext cx="2682836" cy="4526280"/>
      </dsp:txXfrm>
    </dsp:sp>
    <dsp:sp modelId="{F205DEC4-EF26-472A-B8F0-57DA60C10264}">
      <dsp:nvSpPr>
        <dsp:cNvPr id="10" name="Oval 9"/>
        <dsp:cNvSpPr/>
      </dsp:nvSpPr>
      <dsp:spPr bwMode="white">
        <a:xfrm>
          <a:off x="3351114" y="271577"/>
          <a:ext cx="1507251" cy="1507251"/>
        </a:xfrm>
        <a:prstGeom prst="ellipse">
          <a:avLst/>
        </a:prstGeom>
        <a:blipFill>
          <a:blip r:embed="rId2"/>
          <a:stretch>
            <a:fillRect/>
          </a:stretch>
        </a:blipFill>
      </dsp:spPr>
      <dsp:style>
        <a:lnRef idx="2">
          <a:schemeClr val="lt1"/>
        </a:lnRef>
        <a:fillRef idx="1">
          <a:schemeClr val="accent1">
            <a:tint val="50000"/>
          </a:schemeClr>
        </a:fillRef>
        <a:effectRef idx="0">
          <a:scrgbClr r="0" g="0" b="0"/>
        </a:effectRef>
        <a:fontRef idx="minor"/>
      </dsp:style>
      <dsp:txXfrm>
        <a:off x="3351114" y="271577"/>
        <a:ext cx="1507251" cy="1507251"/>
      </dsp:txXfrm>
    </dsp:sp>
    <dsp:sp modelId="{C09CE4B4-640D-406D-B7C7-70A491CCD265}">
      <dsp:nvSpPr>
        <dsp:cNvPr id="12" name="Rounded Rectangle 11"/>
        <dsp:cNvSpPr/>
      </dsp:nvSpPr>
      <dsp:spPr bwMode="white">
        <a:xfrm>
          <a:off x="5526643" y="0"/>
          <a:ext cx="2682836" cy="4526280"/>
        </a:xfrm>
        <a:prstGeom prst="roundRect">
          <a:avLst>
            <a:gd name="adj" fmla="val 10000"/>
          </a:avLst>
        </a:prstGeom>
      </dsp:spPr>
      <dsp:style>
        <a:lnRef idx="2">
          <a:schemeClr val="lt1"/>
        </a:lnRef>
        <a:fillRef idx="1">
          <a:schemeClr val="accent1"/>
        </a:fillRef>
        <a:effectRef idx="0">
          <a:scrgbClr r="0" g="0" b="0"/>
        </a:effectRef>
        <a:fontRef idx="minor">
          <a:schemeClr val="lt1"/>
        </a:fontRef>
      </dsp:style>
      <dsp:txBody>
        <a:bodyPr vert="horz" wrap="square" lIns="241808" tIns="241808" rIns="241808" bIns="241808" anchor="ctr"/>
        <a:lstStyle>
          <a:lvl1pPr algn="ctr">
            <a:defRPr sz="3400"/>
          </a:lvl1pPr>
          <a:lvl2pPr marL="228600" indent="-228600" algn="ctr">
            <a:defRPr sz="2600"/>
          </a:lvl2pPr>
          <a:lvl3pPr marL="457200" indent="-228600" algn="ctr">
            <a:defRPr sz="2600"/>
          </a:lvl3pPr>
          <a:lvl4pPr marL="685800" indent="-228600" algn="ctr">
            <a:defRPr sz="2600"/>
          </a:lvl4pPr>
          <a:lvl5pPr marL="914400" indent="-228600" algn="ctr">
            <a:defRPr sz="2600"/>
          </a:lvl5pPr>
          <a:lvl6pPr marL="1143000" indent="-228600" algn="ctr">
            <a:defRPr sz="2600"/>
          </a:lvl6pPr>
          <a:lvl7pPr marL="1371600" indent="-228600" algn="ctr">
            <a:defRPr sz="2600"/>
          </a:lvl7pPr>
          <a:lvl8pPr marL="1600200" indent="-228600" algn="ctr">
            <a:defRPr sz="2600"/>
          </a:lvl8pPr>
          <a:lvl9pPr marL="1828800" indent="-228600" algn="ctr">
            <a:defRPr sz="2600"/>
          </a:lvl9pPr>
        </a:lstStyle>
        <a:p>
          <a:pPr lvl="0">
            <a:lnSpc>
              <a:spcPct val="100000"/>
            </a:lnSpc>
            <a:spcBef>
              <a:spcPct val="0"/>
            </a:spcBef>
            <a:spcAft>
              <a:spcPct val="35000"/>
            </a:spcAft>
          </a:pPr>
          <a:r>
            <a:rPr lang="en-US" b="0" i="0" u="none" baseline="0">
              <a:rtl val="0"/>
            </a:rPr>
            <a:t>Naïve Bayes </a:t>
          </a:r>
          <a:endParaRPr altLang="en-US"/>
        </a:p>
      </dsp:txBody>
      <dsp:txXfrm>
        <a:off x="5526643" y="0"/>
        <a:ext cx="2682836" cy="4526280"/>
      </dsp:txXfrm>
    </dsp:sp>
    <dsp:sp modelId="{5430ED82-E401-4B5C-8AB4-32617F78A284}">
      <dsp:nvSpPr>
        <dsp:cNvPr id="14" name="Oval 13"/>
        <dsp:cNvSpPr/>
      </dsp:nvSpPr>
      <dsp:spPr bwMode="white">
        <a:xfrm>
          <a:off x="6114435" y="271577"/>
          <a:ext cx="1507251" cy="1507251"/>
        </a:xfrm>
        <a:prstGeom prst="ellipse">
          <a:avLst/>
        </a:prstGeom>
        <a:blipFill>
          <a:blip r:embed="rId3"/>
          <a:stretch>
            <a:fillRect/>
          </a:stretch>
        </a:blipFill>
      </dsp:spPr>
      <dsp:style>
        <a:lnRef idx="2">
          <a:schemeClr val="lt1"/>
        </a:lnRef>
        <a:fillRef idx="1">
          <a:schemeClr val="accent1">
            <a:tint val="50000"/>
          </a:schemeClr>
        </a:fillRef>
        <a:effectRef idx="0">
          <a:scrgbClr r="0" g="0" b="0"/>
        </a:effectRef>
        <a:fontRef idx="minor"/>
      </dsp:style>
      <dsp:txXfrm>
        <a:off x="6114435" y="271577"/>
        <a:ext cx="1507251" cy="1507251"/>
      </dsp:txXfrm>
    </dsp:sp>
    <dsp:sp modelId="{1513212D-CA82-4B92-9DA5-44A58D08608A}">
      <dsp:nvSpPr>
        <dsp:cNvPr id="16" name="Rounded Rectangle 15"/>
        <dsp:cNvSpPr/>
      </dsp:nvSpPr>
      <dsp:spPr bwMode="white">
        <a:xfrm>
          <a:off x="8289964" y="0"/>
          <a:ext cx="2682836" cy="4526280"/>
        </a:xfrm>
        <a:prstGeom prst="roundRect">
          <a:avLst>
            <a:gd name="adj" fmla="val 10000"/>
          </a:avLst>
        </a:prstGeom>
      </dsp:spPr>
      <dsp:style>
        <a:lnRef idx="2">
          <a:schemeClr val="lt1"/>
        </a:lnRef>
        <a:fillRef idx="1">
          <a:schemeClr val="accent1"/>
        </a:fillRef>
        <a:effectRef idx="0">
          <a:scrgbClr r="0" g="0" b="0"/>
        </a:effectRef>
        <a:fontRef idx="minor">
          <a:schemeClr val="lt1"/>
        </a:fontRef>
      </dsp:style>
      <dsp:txBody>
        <a:bodyPr lIns="241808" tIns="241808" rIns="241808" bIns="241808" anchor="ctr"/>
        <a:lstStyle>
          <a:lvl1pPr algn="ctr">
            <a:defRPr sz="3400"/>
          </a:lvl1pPr>
          <a:lvl2pPr marL="228600" indent="-228600" algn="ctr">
            <a:defRPr sz="2600"/>
          </a:lvl2pPr>
          <a:lvl3pPr marL="457200" indent="-228600" algn="ctr">
            <a:defRPr sz="2600"/>
          </a:lvl3pPr>
          <a:lvl4pPr marL="685800" indent="-228600" algn="ctr">
            <a:defRPr sz="2600"/>
          </a:lvl4pPr>
          <a:lvl5pPr marL="914400" indent="-228600" algn="ctr">
            <a:defRPr sz="2600"/>
          </a:lvl5pPr>
          <a:lvl6pPr marL="1143000" indent="-228600" algn="ctr">
            <a:defRPr sz="2600"/>
          </a:lvl6pPr>
          <a:lvl7pPr marL="1371600" indent="-228600" algn="ctr">
            <a:defRPr sz="2600"/>
          </a:lvl7pPr>
          <a:lvl8pPr marL="1600200" indent="-228600" algn="ctr">
            <a:defRPr sz="2600"/>
          </a:lvl8pPr>
          <a:lvl9pPr marL="1828800" indent="-228600" algn="ctr">
            <a:defRPr sz="2600"/>
          </a:lvl9pPr>
        </a:lstStyle>
        <a:p>
          <a:pPr lvl="0">
            <a:lnSpc>
              <a:spcPct val="100000"/>
            </a:lnSpc>
            <a:spcBef>
              <a:spcPct val="0"/>
            </a:spcBef>
            <a:spcAft>
              <a:spcPct val="35000"/>
            </a:spcAft>
          </a:pPr>
          <a:r>
            <a:rPr lang="en-US" b="0" i="0" u="none" baseline="0">
              <a:rtl val="0"/>
            </a:rPr>
            <a:t>Logistic Regression </a:t>
          </a:r>
          <a:endParaRPr altLang="en-US"/>
        </a:p>
      </dsp:txBody>
      <dsp:txXfrm>
        <a:off x="8289964" y="0"/>
        <a:ext cx="2682836" cy="4526280"/>
      </dsp:txXfrm>
    </dsp:sp>
    <dsp:sp modelId="{C907683D-DA75-44DC-BC48-CF4EB6CDFF4E}">
      <dsp:nvSpPr>
        <dsp:cNvPr id="18" name="Oval 17"/>
        <dsp:cNvSpPr/>
      </dsp:nvSpPr>
      <dsp:spPr bwMode="white">
        <a:xfrm>
          <a:off x="8877756" y="271577"/>
          <a:ext cx="1507251" cy="1507251"/>
        </a:xfrm>
        <a:prstGeom prst="ellipse">
          <a:avLst/>
        </a:prstGeom>
        <a:blipFill>
          <a:blip r:embed="rId4"/>
          <a:stretch>
            <a:fillRect/>
          </a:stretch>
        </a:blipFill>
      </dsp:spPr>
      <dsp:style>
        <a:lnRef idx="2">
          <a:schemeClr val="lt1"/>
        </a:lnRef>
        <a:fillRef idx="1">
          <a:schemeClr val="accent1">
            <a:tint val="50000"/>
          </a:schemeClr>
        </a:fillRef>
        <a:effectRef idx="0">
          <a:scrgbClr r="0" g="0" b="0"/>
        </a:effectRef>
        <a:fontRef idx="minor"/>
      </dsp:style>
      <dsp:txXfrm>
        <a:off x="8877756" y="271577"/>
        <a:ext cx="1507251" cy="1507251"/>
      </dsp:txXfrm>
    </dsp:sp>
    <dsp:sp modelId="{5BA967EA-0735-4B35-8275-FF1EBA77E822}">
      <dsp:nvSpPr>
        <dsp:cNvPr id="3" name="Left-Right Arrow 2"/>
        <dsp:cNvSpPr/>
      </dsp:nvSpPr>
      <dsp:spPr bwMode="white">
        <a:xfrm>
          <a:off x="438912" y="3621024"/>
          <a:ext cx="10094976" cy="678942"/>
        </a:xfrm>
        <a:prstGeom prst="leftRightArrow">
          <a:avLst/>
        </a:prstGeom>
      </dsp:spPr>
      <dsp:style>
        <a:lnRef idx="2">
          <a:schemeClr val="lt1"/>
        </a:lnRef>
        <a:fillRef idx="1">
          <a:schemeClr val="accent1">
            <a:tint val="60000"/>
          </a:schemeClr>
        </a:fillRef>
        <a:effectRef idx="0">
          <a:scrgbClr r="0" g="0" b="0"/>
        </a:effectRef>
        <a:fontRef idx="minor"/>
      </dsp:style>
      <dsp:txXfrm>
        <a:off x="438912" y="3621024"/>
        <a:ext cx="10094976" cy="678942"/>
      </dsp:txXfrm>
    </dsp:sp>
    <dsp:sp modelId="{A4054809-521E-4B55-AEAC-E46D7435D51C}">
      <dsp:nvSpPr>
        <dsp:cNvPr id="5" name="Rounded Rectangle 4" hidden="1"/>
        <dsp:cNvSpPr/>
      </dsp:nvSpPr>
      <dsp:spPr>
        <a:xfrm>
          <a:off x="1328004" y="0"/>
          <a:ext cx="26828" cy="271577"/>
        </a:xfrm>
        <a:prstGeom prst="roundRect">
          <a:avLst>
            <a:gd name="adj" fmla="val 10000"/>
          </a:avLst>
        </a:prstGeom>
      </dsp:spPr>
      <dsp:txXfrm>
        <a:off x="1328004" y="0"/>
        <a:ext cx="26828" cy="271577"/>
      </dsp:txXfrm>
    </dsp:sp>
    <dsp:sp modelId="{210D081D-0A3E-49F5-A724-59E58FC3AD85}">
      <dsp:nvSpPr>
        <dsp:cNvPr id="7" name="Rectangles 6" hidden="1"/>
        <dsp:cNvSpPr/>
      </dsp:nvSpPr>
      <dsp:spPr>
        <a:xfrm>
          <a:off x="2682836" y="2263140"/>
          <a:ext cx="80485" cy="0"/>
        </a:xfrm>
        <a:prstGeom prst="rect">
          <a:avLst/>
        </a:prstGeom>
      </dsp:spPr>
      <dsp:txXfrm>
        <a:off x="2682836" y="2263140"/>
        <a:ext cx="80485" cy="0"/>
      </dsp:txXfrm>
    </dsp:sp>
    <dsp:sp modelId="{0E85048E-65BF-45F4-A536-6A091CD13A7C}">
      <dsp:nvSpPr>
        <dsp:cNvPr id="9" name="Rounded Rectangle 8" hidden="1"/>
        <dsp:cNvSpPr/>
      </dsp:nvSpPr>
      <dsp:spPr>
        <a:xfrm>
          <a:off x="4091325" y="0"/>
          <a:ext cx="26828" cy="271577"/>
        </a:xfrm>
        <a:prstGeom prst="roundRect">
          <a:avLst>
            <a:gd name="adj" fmla="val 10000"/>
          </a:avLst>
        </a:prstGeom>
      </dsp:spPr>
      <dsp:txXfrm>
        <a:off x="4091325" y="0"/>
        <a:ext cx="26828" cy="271577"/>
      </dsp:txXfrm>
    </dsp:sp>
    <dsp:sp modelId="{DCA4040C-5AEB-451C-87AE-9B49A5EAD334}">
      <dsp:nvSpPr>
        <dsp:cNvPr id="11" name="Rectangles 10" hidden="1"/>
        <dsp:cNvSpPr/>
      </dsp:nvSpPr>
      <dsp:spPr>
        <a:xfrm>
          <a:off x="5446157" y="2263140"/>
          <a:ext cx="80485" cy="0"/>
        </a:xfrm>
        <a:prstGeom prst="rect">
          <a:avLst/>
        </a:prstGeom>
      </dsp:spPr>
      <dsp:txXfrm>
        <a:off x="5446157" y="2263140"/>
        <a:ext cx="80485" cy="0"/>
      </dsp:txXfrm>
    </dsp:sp>
    <dsp:sp modelId="{5FEBBD9E-3E35-4525-9549-47ADCA3B2DC7}">
      <dsp:nvSpPr>
        <dsp:cNvPr id="13" name="Rounded Rectangle 12" hidden="1"/>
        <dsp:cNvSpPr/>
      </dsp:nvSpPr>
      <dsp:spPr>
        <a:xfrm>
          <a:off x="6854646" y="0"/>
          <a:ext cx="26828" cy="271577"/>
        </a:xfrm>
        <a:prstGeom prst="roundRect">
          <a:avLst>
            <a:gd name="adj" fmla="val 10000"/>
          </a:avLst>
        </a:prstGeom>
      </dsp:spPr>
      <dsp:txXfrm>
        <a:off x="6854646" y="0"/>
        <a:ext cx="26828" cy="271577"/>
      </dsp:txXfrm>
    </dsp:sp>
    <dsp:sp modelId="{0AE828C0-6C3A-4E0C-9C03-BEED9E55C8DD}">
      <dsp:nvSpPr>
        <dsp:cNvPr id="15" name="Rectangles 14" hidden="1"/>
        <dsp:cNvSpPr/>
      </dsp:nvSpPr>
      <dsp:spPr>
        <a:xfrm>
          <a:off x="8209479" y="2263140"/>
          <a:ext cx="80485" cy="0"/>
        </a:xfrm>
        <a:prstGeom prst="rect">
          <a:avLst/>
        </a:prstGeom>
      </dsp:spPr>
      <dsp:txXfrm>
        <a:off x="8209479" y="2263140"/>
        <a:ext cx="80485" cy="0"/>
      </dsp:txXfrm>
    </dsp:sp>
    <dsp:sp modelId="{88095F93-E891-43DD-8042-5D3C4D57F8B8}">
      <dsp:nvSpPr>
        <dsp:cNvPr id="17" name="Rounded Rectangle 16" hidden="1"/>
        <dsp:cNvSpPr/>
      </dsp:nvSpPr>
      <dsp:spPr>
        <a:xfrm>
          <a:off x="9617968" y="0"/>
          <a:ext cx="26828" cy="271577"/>
        </a:xfrm>
        <a:prstGeom prst="roundRect">
          <a:avLst>
            <a:gd name="adj" fmla="val 10000"/>
          </a:avLst>
        </a:prstGeom>
      </dsp:spPr>
      <dsp:txXfrm>
        <a:off x="9617968" y="0"/>
        <a:ext cx="26828" cy="271577"/>
      </dsp:txXfrm>
    </dsp:sp>
  </dsp:spTree>
</dsp:drawing>
</file>

<file path=ppt/diagrams/drawing5.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2861945" cy="943610"/>
        <a:chOff x="0" y="0"/>
        <a:chExt cx="2861945" cy="943610"/>
      </a:xfrm>
    </dsp:grpSpPr>
    <dsp:sp modelId="{0431B146-45AD-4843-BC23-4472F4A87C93}">
      <dsp:nvSpPr>
        <dsp:cNvPr id="3" name="Rounded Rectangle 2"/>
        <dsp:cNvSpPr/>
      </dsp:nvSpPr>
      <dsp:spPr bwMode="white">
        <a:xfrm>
          <a:off x="0" y="0"/>
          <a:ext cx="2861945" cy="943610"/>
        </a:xfrm>
        <a:prstGeom prst="roundRect">
          <a:avLst/>
        </a:prstGeom>
      </dsp:spPr>
      <dsp:style>
        <a:lnRef idx="2">
          <a:schemeClr val="dk1">
            <a:shade val="80000"/>
          </a:schemeClr>
        </a:lnRef>
        <a:fillRef idx="1">
          <a:schemeClr val="lt1"/>
        </a:fillRef>
        <a:effectRef idx="0">
          <a:scrgbClr r="0" g="0" b="0"/>
        </a:effectRef>
        <a:fontRef idx="minor">
          <a:schemeClr val="lt1"/>
        </a:fontRef>
      </dsp:style>
      <dsp:txBody>
        <a:bodyPr vert="horz" wrap="square" lIns="152400" tIns="152400" rIns="152400" bIns="152400" anchor="ctr"/>
        <a:lstStyle>
          <a:lvl1pPr algn="l">
            <a:defRPr sz="500"/>
          </a:lvl1pPr>
          <a:lvl2pPr marL="57150" indent="-57150" algn="l">
            <a:defRPr sz="300"/>
          </a:lvl2pPr>
          <a:lvl3pPr marL="114300" indent="-57150" algn="l">
            <a:defRPr sz="300"/>
          </a:lvl3pPr>
          <a:lvl4pPr marL="171450" indent="-57150" algn="l">
            <a:defRPr sz="300"/>
          </a:lvl4pPr>
          <a:lvl5pPr marL="228600" indent="-57150" algn="l">
            <a:defRPr sz="300"/>
          </a:lvl5pPr>
          <a:lvl6pPr marL="285750" indent="-57150" algn="l">
            <a:defRPr sz="300"/>
          </a:lvl6pPr>
          <a:lvl7pPr marL="342900" indent="-57150" algn="l">
            <a:defRPr sz="300"/>
          </a:lvl7pPr>
          <a:lvl8pPr marL="400050" indent="-57150" algn="l">
            <a:defRPr sz="300"/>
          </a:lvl8pPr>
          <a:lvl9pPr marL="457200" indent="-57150" algn="l">
            <a:defRPr sz="300"/>
          </a:lvl9pPr>
        </a:lstStyle>
        <a:p>
          <a:pPr lvl="0">
            <a:lnSpc>
              <a:spcPct val="100000"/>
            </a:lnSpc>
            <a:spcBef>
              <a:spcPct val="0"/>
            </a:spcBef>
            <a:spcAft>
              <a:spcPct val="35000"/>
            </a:spcAft>
          </a:pPr>
          <a:r>
            <a:rPr lang="en-US" sz="4000" b="1" i="0" u="none" baseline="0">
              <a:solidFill>
                <a:schemeClr val="dk1"/>
              </a:solidFill>
              <a:latin typeface="Times New Roman" panose="02020603050405020304" pitchFamily="18" charset="0"/>
              <a:cs typeface="Times New Roman" panose="02020603050405020304" pitchFamily="18" charset="0"/>
              <a:rtl val="0"/>
            </a:rPr>
            <a:t>RESULTS</a:t>
          </a:r>
          <a:endParaRPr lang="en-US" altLang="en-US" sz="4000" b="1" i="0" u="none" baseline="0">
            <a:solidFill>
              <a:schemeClr val="dk1"/>
            </a:solidFill>
            <a:latin typeface="Times New Roman" panose="02020603050405020304" pitchFamily="18" charset="0"/>
            <a:cs typeface="Times New Roman" panose="02020603050405020304" pitchFamily="18" charset="0"/>
            <a:rtl val="0"/>
          </a:endParaRPr>
        </a:p>
      </dsp:txBody>
      <dsp:txXfrm>
        <a:off x="0" y="0"/>
        <a:ext cx="2861945" cy="943610"/>
      </dsp:txXfrm>
    </dsp:sp>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rSet qsTypeId="urn:microsoft.com/office/officeart/2005/8/quickstyle/simple5"/>
        </dgm:pt>
        <dgm:pt modelId="1"/>
        <dgm:pt modelId="2"/>
      </dgm:ptLst>
      <dgm:cxnLst>
        <dgm:cxn modelId="3" srcId="0" destId="1" srcOrd="0" destOrd="0"/>
        <dgm:cxn modelId="4" srcId="0" destId="2" srcOrd="1" destOrd="0"/>
      </dgm:cxnLst>
      <dgm:bg/>
      <dgm:whole/>
    </dgm:dataModel>
  </dgm:styleData>
  <dgm:clrData>
    <dgm:dataModel>
      <dgm:ptLst>
        <dgm:pt modelId="0" type="doc">
          <dgm:prSet csTypeId="urn:microsoft.com/office/officeart/2005/8/colors/accent6_5"/>
        </dgm:pt>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type="homePlate" r:blip="" rot="180"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rSet qsTypeId="urn:microsoft.com/office/officeart/2005/8/quickstyle/simple5"/>
        </dgm:pt>
        <dgm:pt modelId="1"/>
        <dgm:pt modelId="2"/>
      </dgm:ptLst>
      <dgm:cxnLst>
        <dgm:cxn modelId="3" srcId="0" destId="1" srcOrd="0" destOrd="0"/>
        <dgm:cxn modelId="4" srcId="0" destId="2" srcOrd="1" destOrd="0"/>
      </dgm:cxnLst>
      <dgm:bg/>
      <dgm:whole/>
    </dgm:dataModel>
  </dgm:styleData>
  <dgm:clrData>
    <dgm:dataModel>
      <dgm:ptLst>
        <dgm:pt modelId="0" type="doc">
          <dgm:prSet csTypeId="urn:microsoft.com/office/officeart/2005/8/colors/accent6_5"/>
        </dgm:pt>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rSet qsTypeId="urn:microsoft.com/office/officeart/2005/8/quickstyle/simple5"/>
        </dgm:pt>
        <dgm:pt modelId="1"/>
        <dgm:pt modelId="2"/>
      </dgm:ptLst>
      <dgm:cxnLst>
        <dgm:cxn modelId="3" srcId="0" destId="1" srcOrd="0" destOrd="0"/>
        <dgm:cxn modelId="4" srcId="0" destId="2" srcOrd="1" destOrd="0"/>
      </dgm:cxnLst>
      <dgm:bg/>
      <dgm:whole/>
    </dgm:dataModel>
  </dgm:styleData>
  <dgm:clrData>
    <dgm:dataModel>
      <dgm:ptLst>
        <dgm:pt modelId="0" type="doc">
          <dgm:prSet csTypeId="urn:microsoft.com/office/officeart/2005/8/colors/accent6_5"/>
        </dgm:pt>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type="homePlate" r:blip="" rot="180"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List7">
  <dgm:title val=""/>
  <dgm:desc val=""/>
  <dgm:catLst>
    <dgm:cat type="list" pri="12000"/>
    <dgm:cat type="process" pri="20000"/>
    <dgm:cat type="relationship" pri="14000"/>
    <dgm:cat type="convert" pri="8000"/>
    <dgm:cat type="picture" pri="25000"/>
    <dgm:cat type="pictureconvert" pri="25000"/>
  </dgm:catLst>
  <dgm:sampData useDef="1">
    <dgm:dataModel>
      <dgm:ptLst/>
      <dgm:bg/>
      <dgm:whole/>
    </dgm:dataModel>
  </dgm:sampData>
  <dgm:styleData>
    <dgm:dataModel>
      <dgm:ptLst>
        <dgm:pt modelId="0" type="doc">
          <dgm:prSet qsTypeId="urn:microsoft.com/office/officeart/2005/8/quickstyle/simple5"/>
        </dgm:pt>
        <dgm:pt modelId="1"/>
        <dgm:pt modelId="2"/>
      </dgm:ptLst>
      <dgm:cxnLst>
        <dgm:cxn modelId="3" srcId="0" destId="1" srcOrd="0" destOrd="0"/>
        <dgm:cxn modelId="4" srcId="0" destId="2" srcOrd="1" destOrd="0"/>
      </dgm:cxnLst>
      <dgm:bg/>
      <dgm:whole/>
    </dgm:dataModel>
  </dgm:styleData>
  <dgm:clrData>
    <dgm:dataModel>
      <dgm:ptLst>
        <dgm:pt modelId="0" type="doc">
          <dgm:prSet csTypeId="urn:microsoft.com/office/officeart/2005/8/colors/accent6_5"/>
        </dgm:pt>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fgShape" refType="w" fact="0.92"/>
      <dgm:constr type="h" for="ch" forName="fgShape" refType="h" fact="0.15"/>
      <dgm:constr type="b" for="ch" forName="fgShape" refType="h" fact="0.95"/>
      <dgm:constr type="ctrX" for="ch" forName="fgShape" refType="w" fact="0.5"/>
      <dgm:constr type="w" for="ch" forName="linComp" refType="w"/>
      <dgm:constr type="h" for="ch" forName="linComp" refType="h"/>
      <dgm:constr type="ctrX" for="ch" forName="linComp" refType="w" fact="0.5"/>
    </dgm:constrLst>
    <dgm:ruleLst/>
    <dgm:layoutNode name="fgShape" styleLbl="fgShp">
      <dgm:alg type="sp"/>
      <dgm:shape xmlns:r="http://schemas.openxmlformats.org/officeDocument/2006/relationships" type="leftRightArrow" r:blip="" zOrderOff="99999">
        <dgm:adjLst/>
      </dgm:shape>
      <dgm:presOf/>
      <dgm:constrLst/>
      <dgm:ruleLst/>
    </dgm:layoutNode>
    <dgm:layoutNode name="linComp">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03"/>
        <dgm:constr type="primFontSz" for="des" ptType="node" op="equ" val="65"/>
      </dgm:constrLst>
      <dgm:ruleLst/>
      <dgm:forEach name="nodesForEach" axis="ch" ptType="node">
        <dgm:layoutNode name="compNode">
          <dgm:alg type="composite"/>
          <dgm:shape xmlns:r="http://schemas.openxmlformats.org/officeDocument/2006/relationships" r:blip="">
            <dgm:adjLst/>
          </dgm:shape>
          <dgm:presOf/>
          <dgm:constrLst>
            <dgm:constr type="w" for="ch" forName="bkgdShape" refType="w"/>
            <dgm:constr type="h" for="ch" forName="bkgdShape" refType="h"/>
            <dgm:constr type="w" for="ch" forName="nodeTx" refType="w"/>
            <dgm:constr type="h" for="ch" forName="nodeTx" refType="h" fact="0.4"/>
            <dgm:constr type="b" for="ch" forName="nodeTx" refType="h" fact="0.8"/>
            <dgm:constr type="w" for="ch" forName="invisiNode" refType="w" fact="0.01"/>
            <dgm:constr type="h" for="ch" forName="invisiNode" refType="h" fact="0.06"/>
            <dgm:constr type="t" for="ch" forName="invisiNode"/>
            <dgm:constr type="ctrX" for="ch" forName="invisiNode" refType="w" fact="0.5"/>
            <dgm:constr type="h" for="ch" forName="imagNode" refType="h" fact="0.333"/>
            <dgm:constr type="w" for="ch" forName="imagNode" refType="h" refFor="ch" refForName="imagNode"/>
            <dgm:constr type="ctrX" for="ch" forName="imagNode" refType="w" fact="0.5"/>
            <dgm:constr type="t" for="ch" forName="imagNode" refType="h" fact="0.06"/>
            <dgm:constr type="w" for="ch" forName="imagNode" refType="w" op="lte" fact="0.94"/>
          </dgm:constrLst>
          <dgm:ruleLst/>
          <dgm:layoutNode name="bkgdShape">
            <dgm:alg type="sp"/>
            <dgm:shape xmlns:r="http://schemas.openxmlformats.org/officeDocument/2006/relationships" type="roundRect" r:blip="">
              <dgm:adjLst>
                <dgm:adj idx="1" val="0.1"/>
              </dgm:adjLst>
            </dgm:shape>
            <dgm:presOf axis="desOrSelf" ptType="node"/>
            <dgm:constrLst/>
            <dgm:ruleLst/>
          </dgm:layoutNode>
          <dgm:layoutNode name="nodeTx">
            <dgm:varLst>
              <dgm:bulletEnabled val="1"/>
            </dgm:varLst>
            <dgm:alg type="tx">
              <dgm:param type="stBulletLvl" val="2"/>
              <dgm:param type="txAnchorHorzCh" val="ctr"/>
              <dgm:param type="txAnchorVert" val="mid"/>
            </dgm:alg>
            <dgm:shape xmlns:r="http://schemas.openxmlformats.org/officeDocument/2006/relationships" type="rect" r:blip="" hideGeom="1">
              <dgm:adjLst/>
            </dgm:shape>
            <dgm:presOf axis="desOrSelf" ptType="node"/>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rSet qsTypeId="urn:microsoft.com/office/officeart/2005/8/quickstyle/simple5"/>
        </dgm:pt>
        <dgm:pt modelId="1"/>
        <dgm:pt modelId="2"/>
      </dgm:ptLst>
      <dgm:cxnLst>
        <dgm:cxn modelId="3" srcId="0" destId="1" srcOrd="0" destOrd="0"/>
        <dgm:cxn modelId="4" srcId="0" destId="2" srcOrd="1" destOrd="0"/>
      </dgm:cxnLst>
      <dgm:bg/>
      <dgm:whole/>
    </dgm:dataModel>
  </dgm:styleData>
  <dgm:clrData>
    <dgm:dataModel>
      <dgm:ptLst>
        <dgm:pt modelId="0" type="doc">
          <dgm:prSet csTypeId="urn:microsoft.com/office/officeart/2005/8/colors/accent6_5"/>
        </dgm:pt>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alignAcc1">
    <dgm:scene3d>
      <a:camera prst="orthographicFront"/>
      <a:lightRig rig="threePt" dir="t"/>
    </dgm:scene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txPr/>
    <dgm:style>
      <a:lnRef idx="1">
        <a:scrgbClr r="0" g="0" b="0"/>
      </a:lnRef>
      <a:fillRef idx="1">
        <a:scrgbClr r="0" g="0" b="0"/>
      </a:fillRef>
      <a:effectRef idx="2">
        <a:scrgbClr r="0" g="0" b="0"/>
      </a:effectRef>
      <a:fontRef idx="minor"/>
    </dgm:style>
  </dgm:styleLbl>
  <dgm:styleLbl name="alignImgPlace1">
    <dgm:scene3d>
      <a:camera prst="orthographicFront"/>
      <a:lightRig rig="threePt" dir="t"/>
    </dgm:scene3d>
    <dgm:txPr/>
    <dgm:style>
      <a:lnRef idx="0">
        <a:scrgbClr r="0" g="0" b="0"/>
      </a:lnRef>
      <a:fillRef idx="1">
        <a:scrgbClr r="0" g="0" b="0"/>
      </a:fillRef>
      <a:effectRef idx="3">
        <a:scrgbClr r="0" g="0" b="0"/>
      </a:effectRef>
      <a:fontRef idx="minor"/>
    </dgm:style>
  </dgm:styleLbl>
  <dgm:styleLbl name="alignNode1">
    <dgm:scene3d>
      <a:camera prst="orthographicFront"/>
      <a:lightRig rig="threePt" dir="t"/>
    </dgm:scene3d>
    <dgm:txPr/>
    <dgm:style>
      <a:lnRef idx="1">
        <a:scrgbClr r="0" g="0" b="0"/>
      </a:lnRef>
      <a:fillRef idx="3">
        <a:scrgbClr r="0" g="0" b="0"/>
      </a:fillRef>
      <a:effectRef idx="3">
        <a:scrgbClr r="0" g="0" b="0"/>
      </a:effectRef>
      <a:fontRef idx="minor">
        <a:schemeClr val="lt1"/>
      </a:fontRef>
    </dgm:style>
  </dgm:styleLbl>
  <dgm:styleLbl name="asst0">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bgAcc1">
    <dgm:scene3d>
      <a:camera prst="orthographicFront"/>
      <a:lightRig rig="threePt" dir="t"/>
    </dgm:scene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txPr/>
    <dgm:style>
      <a:lnRef idx="1">
        <a:scrgbClr r="0" g="0" b="0"/>
      </a:lnRef>
      <a:fillRef idx="1">
        <a:scrgbClr r="0" g="0" b="0"/>
      </a:fillRef>
      <a:effectRef idx="2">
        <a:scrgbClr r="0" g="0" b="0"/>
      </a:effectRef>
      <a:fontRef idx="minor"/>
    </dgm:style>
  </dgm:styleLbl>
  <dgm:styleLbl name="bgImgPlace1">
    <dgm:scene3d>
      <a:camera prst="orthographicFront"/>
      <a:lightRig rig="threePt" dir="t"/>
    </dgm:scene3d>
    <dgm:txPr/>
    <dgm:style>
      <a:lnRef idx="0">
        <a:scrgbClr r="0" g="0" b="0"/>
      </a:lnRef>
      <a:fillRef idx="1">
        <a:scrgbClr r="0" g="0" b="0"/>
      </a:fillRef>
      <a:effectRef idx="3">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callout">
    <dgm:scene3d>
      <a:camera prst="orthographicFront"/>
      <a:lightRig rig="threePt" dir="t"/>
    </dgm:scene3d>
    <dgm:txPr/>
    <dgm:style>
      <a:lnRef idx="1">
        <a:scrgbClr r="0" g="0" b="0"/>
      </a:lnRef>
      <a:fillRef idx="0">
        <a:scrgbClr r="0" g="0" b="0"/>
      </a:fillRef>
      <a:effectRef idx="1">
        <a:scrgbClr r="0" g="0" b="0"/>
      </a:effectRef>
      <a:fontRef idx="minor"/>
    </dgm:style>
  </dgm:styleLbl>
  <dgm:styleLbl name="conFgAcc1">
    <dgm:scene3d>
      <a:camera prst="orthographicFront"/>
      <a:lightRig rig="threePt" dir="t"/>
    </dgm:scene3d>
    <dgm:txPr/>
    <dgm:style>
      <a:lnRef idx="1">
        <a:scrgbClr r="0" g="0" b="0"/>
      </a:lnRef>
      <a:fillRef idx="1">
        <a:scrgbClr r="0" g="0" b="0"/>
      </a:fillRef>
      <a:effectRef idx="2">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3">
        <a:scrgbClr r="0" g="0" b="0"/>
      </a:effectRef>
      <a:fontRef idx="minor"/>
    </dgm:style>
  </dgm:styleLbl>
  <dgm:styleLbl name="fgAcc0">
    <dgm:scene3d>
      <a:camera prst="orthographicFront"/>
      <a:lightRig rig="threePt" dir="t"/>
    </dgm:scene3d>
    <dgm:txPr/>
    <dgm:style>
      <a:lnRef idx="1">
        <a:scrgbClr r="0" g="0" b="0"/>
      </a:lnRef>
      <a:fillRef idx="1">
        <a:scrgbClr r="0" g="0" b="0"/>
      </a:fillRef>
      <a:effectRef idx="2">
        <a:scrgbClr r="0" g="0" b="0"/>
      </a:effectRef>
      <a:fontRef idx="minor"/>
    </dgm:style>
  </dgm:styleLbl>
  <dgm:styleLbl name="fgAcc1">
    <dgm:scene3d>
      <a:camera prst="orthographicFront"/>
      <a:lightRig rig="threePt" dir="t"/>
    </dgm:scene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txPr/>
    <dgm:style>
      <a:lnRef idx="1">
        <a:scrgbClr r="0" g="0" b="0"/>
      </a:lnRef>
      <a:fillRef idx="1">
        <a:scrgbClr r="0" g="0" b="0"/>
      </a:fillRef>
      <a:effectRef idx="2">
        <a:scrgbClr r="0" g="0" b="0"/>
      </a:effectRef>
      <a:fontRef idx="minor"/>
    </dgm:style>
  </dgm:styleLbl>
  <dgm:styleLbl name="fgAccFollowNode1">
    <dgm:scene3d>
      <a:camera prst="orthographicFront"/>
      <a:lightRig rig="threePt" dir="t"/>
    </dgm:scene3d>
    <dgm:txPr/>
    <dgm:style>
      <a:lnRef idx="1">
        <a:scrgbClr r="0" g="0" b="0"/>
      </a:lnRef>
      <a:fillRef idx="1">
        <a:scrgbClr r="0" g="0" b="0"/>
      </a:fillRef>
      <a:effectRef idx="2">
        <a:scrgbClr r="0" g="0" b="0"/>
      </a:effectRef>
      <a:fontRef idx="minor"/>
    </dgm:style>
  </dgm:styleLbl>
  <dgm:styleLbl name="fgImgPlace1">
    <dgm:scene3d>
      <a:camera prst="orthographicFront"/>
      <a:lightRig rig="threePt" dir="t"/>
    </dgm:scene3d>
    <dgm:txPr/>
    <dgm:style>
      <a:lnRef idx="0">
        <a:scrgbClr r="0" g="0" b="0"/>
      </a:lnRef>
      <a:fillRef idx="1">
        <a:scrgbClr r="0" g="0" b="0"/>
      </a:fillRef>
      <a:effectRef idx="3">
        <a:scrgbClr r="0" g="0" b="0"/>
      </a:effectRef>
      <a:fontRef idx="minor"/>
    </dgm:style>
  </dgm:styleLbl>
  <dgm:styleLbl name="fgShp">
    <dgm:scene3d>
      <a:camera prst="orthographicFront"/>
      <a:lightRig rig="threePt" dir="t"/>
    </dgm:scene3d>
    <dgm:txPr/>
    <dgm:style>
      <a:lnRef idx="0">
        <a:scrgbClr r="0" g="0" b="0"/>
      </a:lnRef>
      <a:fillRef idx="3">
        <a:scrgbClr r="0" g="0" b="0"/>
      </a:fillRef>
      <a:effectRef idx="3">
        <a:scrgbClr r="0" g="0" b="0"/>
      </a:effectRef>
      <a:fontRef idx="minor"/>
    </dgm:style>
  </dgm:styleLbl>
  <dgm:styleLbl name="fgSibTrans2D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node0">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solidAlignAcc1">
    <dgm:scene3d>
      <a:camera prst="orthographicFront"/>
      <a:lightRig rig="threePt" dir="t"/>
    </dgm:scene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txPr/>
    <dgm:style>
      <a:lnRef idx="1">
        <a:scrgbClr r="0" g="0" b="0"/>
      </a:lnRef>
      <a:fillRef idx="1">
        <a:scrgbClr r="0" g="0" b="0"/>
      </a:fillRef>
      <a:effectRef idx="3">
        <a:scrgbClr r="0" g="0" b="0"/>
      </a:effectRef>
      <a:fontRef idx="minor"/>
    </dgm:style>
  </dgm:styleLbl>
  <dgm:styleLbl name="solidFgAcc1">
    <dgm:scene3d>
      <a:camera prst="orthographicFront"/>
      <a:lightRig rig="threePt" dir="t"/>
    </dgm:scene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0">
        <a:scrgbClr r="0" g="0" b="0"/>
      </a:lnRef>
      <a:fillRef idx="3">
        <a:scrgbClr r="0" g="0" b="0"/>
      </a:fillRef>
      <a:effectRef idx="3">
        <a:scrgbClr r="0" g="0" b="0"/>
      </a:effectRef>
      <a:fontRef idx="minor">
        <a:schemeClr val="tx1"/>
      </a:fontRef>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PhAnim="0"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descr="关系图"/>
          <p:cNvPicPr>
            <a:picLocks noChangeAspect="1"/>
          </p:cNvPicPr>
          <p:nvPr/>
        </p:nvPicPr>
        <p:blipFill>
          <a:blip r:embed="rId2"/>
          <a:srcRect r="2528" b="10909"/>
          <a:stretch>
            <a:fillRect/>
          </a:stretch>
        </p:blipFill>
        <p:spPr>
          <a:xfrm>
            <a:off x="239184" y="692150"/>
            <a:ext cx="11885083" cy="6110288"/>
          </a:xfrm>
          <a:prstGeom prst="rect">
            <a:avLst/>
          </a:prstGeom>
          <a:noFill/>
          <a:ln w="9525">
            <a:noFill/>
          </a:ln>
        </p:spPr>
      </p:pic>
      <p:sp>
        <p:nvSpPr>
          <p:cNvPr id="10" name="Rectangle 7"/>
          <p:cNvSpPr>
            <a:spLocks noChangeArrowheads="1"/>
          </p:cNvSpPr>
          <p:nvPr/>
        </p:nvSpPr>
        <p:spPr bwMode="auto">
          <a:xfrm>
            <a:off x="2117" y="549275"/>
            <a:ext cx="12192000" cy="1511300"/>
          </a:xfrm>
          <a:prstGeom prst="rect">
            <a:avLst/>
          </a:prstGeom>
          <a:gradFill rotWithShape="0">
            <a:gsLst>
              <a:gs pos="0">
                <a:schemeClr val="bg2">
                  <a:gamma/>
                  <a:tint val="0"/>
                  <a:invGamma/>
                </a:schemeClr>
              </a:gs>
              <a:gs pos="100000">
                <a:schemeClr val="bg2">
                  <a:alpha val="53999"/>
                </a:schemeClr>
              </a:gs>
            </a:gsLst>
            <a:lin ang="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2051" name="Rectangle 3"/>
          <p:cNvSpPr>
            <a:spLocks noChangeArrowheads="1"/>
          </p:cNvSpPr>
          <p:nvPr>
            <p:ph type="subTitle" idx="1"/>
          </p:nvPr>
        </p:nvSpPr>
        <p:spPr>
          <a:xfrm>
            <a:off x="2544233" y="2492375"/>
            <a:ext cx="7393517" cy="1222375"/>
          </a:xfrm>
        </p:spPr>
        <p:txBody>
          <a:bodyPr anchor="ctr"/>
          <a:lstStyle>
            <a:lvl1pPr marL="0" indent="0" algn="ctr">
              <a:buFontTx/>
              <a:buNone/>
              <a:defRPr/>
            </a:lvl1pPr>
          </a:lstStyle>
          <a:p>
            <a:pPr lvl="0"/>
            <a:r>
              <a:rPr lang="en-US" altLang="zh-CN" noProof="0" smtClean="0"/>
              <a:t>Click to edit Master subtitle style</a:t>
            </a:r>
            <a:endParaRPr lang="en-US" altLang="zh-CN" noProof="0" smtClean="0"/>
          </a:p>
        </p:txBody>
      </p:sp>
      <p:sp>
        <p:nvSpPr>
          <p:cNvPr id="2056" name="Rectangle 8"/>
          <p:cNvSpPr>
            <a:spLocks noChangeArrowheads="1"/>
          </p:cNvSpPr>
          <p:nvPr>
            <p:ph type="ctrTitle"/>
          </p:nvPr>
        </p:nvSpPr>
        <p:spPr>
          <a:xfrm>
            <a:off x="1007533" y="620713"/>
            <a:ext cx="10363200" cy="1470025"/>
          </a:xfrm>
        </p:spPr>
        <p:txBody>
          <a:bodyPr/>
          <a:lstStyle>
            <a:lvl1pPr>
              <a:defRPr sz="3600"/>
            </a:lvl1pPr>
          </a:lstStyle>
          <a:p>
            <a:pPr lvl="0"/>
            <a:r>
              <a:rPr lang="en-US" altLang="zh-CN" noProof="0" smtClean="0"/>
              <a:t>Click to edit Master title style</a:t>
            </a:r>
            <a:endParaRPr lang="en-US" altLang="zh-CN" noProof="0" smtClean="0"/>
          </a:p>
        </p:txBody>
      </p:sp>
      <p:sp>
        <p:nvSpPr>
          <p:cNvPr id="11" name="Rectangle 4"/>
          <p:cNvSpPr>
            <a:spLocks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CB460705-2A0B-4C61-BAC4-6EDA70DA123A}" type="datetimeFigureOut">
              <a:rPr lang="en-US" smtClean="0"/>
            </a:fld>
            <a:endParaRPr lang="en-US"/>
          </a:p>
        </p:txBody>
      </p:sp>
      <p:sp>
        <p:nvSpPr>
          <p:cNvPr id="12" name="Rectangle 5"/>
          <p:cNvSpPr>
            <a:spLocks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3" name="Rectangle 6"/>
          <p:cNvSpPr>
            <a:spLocks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708C86BB-F9F0-40E6-A9F0-692CA7B60F8E}" type="slidenum">
              <a:rPr lang="en-US" smtClean="0"/>
            </a:fld>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5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1000" fill="hold"/>
                                        <p:tgtEl>
                                          <p:spTgt spid="10"/>
                                        </p:tgtEl>
                                        <p:attrNameLst>
                                          <p:attrName>ppt_x</p:attrName>
                                        </p:attrNameLst>
                                      </p:cBhvr>
                                      <p:tavLst>
                                        <p:tav tm="0">
                                          <p:val>
                                            <p:strVal val="#ppt_x-.2"/>
                                          </p:val>
                                        </p:tav>
                                        <p:tav tm="100000">
                                          <p:val>
                                            <p:strVal val="#ppt_x"/>
                                          </p:val>
                                        </p:tav>
                                      </p:tavLst>
                                    </p:anim>
                                    <p:anim calcmode="lin" valueType="num">
                                      <p:cBhvr>
                                        <p:cTn id="8" dur="1000" fill="hold"/>
                                        <p:tgtEl>
                                          <p:spTgt spid="10"/>
                                        </p:tgtEl>
                                        <p:attrNameLst>
                                          <p:attrName>ppt_y</p:attrName>
                                        </p:attrNameLst>
                                      </p:cBhvr>
                                      <p:tavLst>
                                        <p:tav tm="0">
                                          <p:val>
                                            <p:strVal val="#ppt_y"/>
                                          </p:val>
                                        </p:tav>
                                        <p:tav tm="100000">
                                          <p:val>
                                            <p:strVal val="#ppt_y"/>
                                          </p:val>
                                        </p:tav>
                                      </p:tavLst>
                                    </p:anim>
                                    <p:animEffect transition="in" filter="wipe(right)" prLst="gradientSize: 0.1">
                                      <p:cBhvr>
                                        <p:cTn id="9"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ldLvl="0" animBg="1"/>
    </p:bldLst>
  </p:timing>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CB460705-2A0B-4C61-BAC4-6EDA70DA123A}"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708C86BB-F9F0-40E6-A9F0-692CA7B60F8E}" type="slidenum">
              <a:rPr lang="en-US" smtClean="0"/>
            </a:fld>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5000">
        <p159:morph option="byObject"/>
      </p:transition>
    </mc:Choice>
    <mc:Fallback>
      <p:transition spd="slow">
        <p:fade/>
      </p:transition>
    </mc:Fallback>
  </mc:AlternateContent>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8"/>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8"/>
            <a:ext cx="80264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CB460705-2A0B-4C61-BAC4-6EDA70DA123A}"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708C86BB-F9F0-40E6-A9F0-692CA7B60F8E}" type="slidenum">
              <a:rPr lang="en-US" smtClean="0"/>
            </a:fld>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5000">
        <p159:morph option="byObject"/>
      </p:transition>
    </mc:Choice>
    <mc:Fallback>
      <p:transition spd="slow">
        <p:fade/>
      </p:transition>
    </mc:Fallback>
  </mc:AlternateContent>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CB460705-2A0B-4C61-BAC4-6EDA70DA123A}"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708C86BB-F9F0-40E6-A9F0-692CA7B60F8E}" type="slidenum">
              <a:rPr lang="en-US" smtClean="0"/>
            </a:fld>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5000">
        <p159:morph option="byObject"/>
      </p:transition>
    </mc:Choice>
    <mc:Fallback>
      <p:transition spd="slow">
        <p:fade/>
      </p:transition>
    </mc:Fallback>
  </mc:AlternateContent>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CB460705-2A0B-4C61-BAC4-6EDA70DA123A}"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708C86BB-F9F0-40E6-A9F0-692CA7B60F8E}" type="slidenum">
              <a:rPr lang="en-US" smtClean="0"/>
            </a:fld>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5000">
        <p159:morph option="byObject"/>
      </p:transition>
    </mc:Choice>
    <mc:Fallback>
      <p:transition spd="slow">
        <p:fade/>
      </p:transition>
    </mc:Fallback>
  </mc:AlternateContent>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0"/>
            <a:ext cx="5384800"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600200"/>
            <a:ext cx="5384800"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CB460705-2A0B-4C61-BAC4-6EDA70DA123A}"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708C86BB-F9F0-40E6-A9F0-692CA7B60F8E}" type="slidenum">
              <a:rPr lang="en-US" smtClean="0"/>
            </a:fld>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5000">
        <p159:morph option="byObject"/>
      </p:transition>
    </mc:Choice>
    <mc:Fallback>
      <p:transition spd="slow">
        <p:fade/>
      </p:transition>
    </mc:Fallback>
  </mc:AlternateContent>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CB460705-2A0B-4C61-BAC4-6EDA70DA123A}"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708C86BB-F9F0-40E6-A9F0-692CA7B60F8E}" type="slidenum">
              <a:rPr lang="en-US" smtClean="0"/>
            </a:fld>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5000">
        <p159:morph option="byObject"/>
      </p:transition>
    </mc:Choice>
    <mc:Fallback>
      <p:transition spd="slow">
        <p:fade/>
      </p:transition>
    </mc:Fallback>
  </mc:AlternateContent>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CB460705-2A0B-4C61-BAC4-6EDA70DA123A}"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708C86BB-F9F0-40E6-A9F0-692CA7B60F8E}" type="slidenum">
              <a:rPr lang="en-US" smtClean="0"/>
            </a:fld>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5000">
        <p159:morph option="byObject"/>
      </p:transition>
    </mc:Choice>
    <mc:Fallback>
      <p:transition spd="slow">
        <p:fade/>
      </p:transition>
    </mc:Fallback>
  </mc:AlternateContent>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CB460705-2A0B-4C61-BAC4-6EDA70DA123A}"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708C86BB-F9F0-40E6-A9F0-692CA7B60F8E}" type="slidenum">
              <a:rPr lang="en-US" smtClean="0"/>
            </a:fld>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5000">
        <p159:morph option="byObject"/>
      </p:transition>
    </mc:Choice>
    <mc:Fallback>
      <p:transition spd="slow">
        <p:fade/>
      </p:transition>
    </mc:Fallback>
  </mc:AlternateContent>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CB460705-2A0B-4C61-BAC4-6EDA70DA123A}"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708C86BB-F9F0-40E6-A9F0-692CA7B60F8E}" type="slidenum">
              <a:rPr lang="en-US" smtClean="0"/>
            </a:fld>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5000">
        <p159:morph option="byObject"/>
      </p:transition>
    </mc:Choice>
    <mc:Fallback>
      <p:transition spd="slow">
        <p:fade/>
      </p:transition>
    </mc:Fallback>
  </mc:AlternateContent>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CB460705-2A0B-4C61-BAC4-6EDA70DA123A}"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708C86BB-F9F0-40E6-A9F0-692CA7B60F8E}" type="slidenum">
              <a:rPr lang="en-US" smtClean="0"/>
            </a:fld>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5000">
        <p159:morph option="byObject"/>
      </p:transition>
    </mc:Choice>
    <mc:Fallback>
      <p:transition spd="slow">
        <p:fade/>
      </p:transition>
    </mc:Fallback>
  </mc:AlternateContent>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Rectangle 2"/>
          <p:cNvSpPr>
            <a:spLocks noChangeArrowheads="1"/>
          </p:cNvSpPr>
          <p:nvPr/>
        </p:nvSpPr>
        <p:spPr bwMode="auto">
          <a:xfrm>
            <a:off x="2117" y="333375"/>
            <a:ext cx="12192000" cy="1009650"/>
          </a:xfrm>
          <a:prstGeom prst="rect">
            <a:avLst/>
          </a:prstGeom>
          <a:gradFill rotWithShape="0">
            <a:gsLst>
              <a:gs pos="0">
                <a:schemeClr val="bg2">
                  <a:gamma/>
                  <a:tint val="0"/>
                  <a:invGamma/>
                </a:schemeClr>
              </a:gs>
              <a:gs pos="100000">
                <a:schemeClr val="bg2">
                  <a:alpha val="53999"/>
                </a:schemeClr>
              </a:gs>
            </a:gsLst>
            <a:lin ang="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pic>
        <p:nvPicPr>
          <p:cNvPr id="1027" name="Picture 3" descr="关系图"/>
          <p:cNvPicPr>
            <a:picLocks noChangeAspect="1"/>
          </p:cNvPicPr>
          <p:nvPr/>
        </p:nvPicPr>
        <p:blipFill>
          <a:blip r:embed="rId12"/>
          <a:srcRect t="1094" r="8122" b="13318"/>
          <a:stretch>
            <a:fillRect/>
          </a:stretch>
        </p:blipFill>
        <p:spPr>
          <a:xfrm>
            <a:off x="7730067" y="4438650"/>
            <a:ext cx="4453467" cy="2333625"/>
          </a:xfrm>
          <a:prstGeom prst="rect">
            <a:avLst/>
          </a:prstGeom>
          <a:noFill/>
          <a:ln w="9525">
            <a:noFill/>
          </a:ln>
        </p:spPr>
      </p:pic>
      <p:sp>
        <p:nvSpPr>
          <p:cNvPr id="1028" name="Rectangle 4"/>
          <p:cNvSpPr/>
          <p:nvPr>
            <p:ph type="title"/>
          </p:nvPr>
        </p:nvSpPr>
        <p:spPr>
          <a:xfrm>
            <a:off x="609600" y="274638"/>
            <a:ext cx="10972800" cy="1143000"/>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9" name="Rectangle 5"/>
          <p:cNvSpPr/>
          <p:nvPr>
            <p:ph type="body" idx="1"/>
          </p:nvPr>
        </p:nvSpPr>
        <p:spPr>
          <a:xfrm>
            <a:off x="609600" y="1600200"/>
            <a:ext cx="10972800" cy="4525963"/>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30" name="Rectangle 6"/>
          <p:cNvSpPr>
            <a:spLocks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CB460705-2A0B-4C61-BAC4-6EDA70DA123A}" type="datetimeFigureOut">
              <a:rPr lang="en-US" smtClean="0"/>
            </a:fld>
            <a:endParaRPr lang="en-US"/>
          </a:p>
        </p:txBody>
      </p:sp>
      <p:sp>
        <p:nvSpPr>
          <p:cNvPr id="1031" name="Rectangle 7"/>
          <p:cNvSpPr>
            <a:spLocks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2" name="Rectangle 8"/>
          <p:cNvSpPr>
            <a:spLocks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708C86BB-F9F0-40E6-A9F0-692CA7B60F8E}"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59="http://schemas.microsoft.com/office/powerpoint/2015/09/main">
    <mc:Choice Requires="p159">
      <p:transition xmlns:p14="http://schemas.microsoft.com/office/powerpoint/2010/main" spd="slow" p14:dur="5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with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p:cTn id="7" dur="1000" fill="hold"/>
                                        <p:tgtEl>
                                          <p:spTgt spid="1026"/>
                                        </p:tgtEl>
                                        <p:attrNameLst>
                                          <p:attrName>ppt_x</p:attrName>
                                        </p:attrNameLst>
                                      </p:cBhvr>
                                      <p:tavLst>
                                        <p:tav tm="0">
                                          <p:val>
                                            <p:strVal val="#ppt_x-.2"/>
                                          </p:val>
                                        </p:tav>
                                        <p:tav tm="100000">
                                          <p:val>
                                            <p:strVal val="#ppt_x"/>
                                          </p:val>
                                        </p:tav>
                                      </p:tavLst>
                                    </p:anim>
                                    <p:anim calcmode="lin" valueType="num">
                                      <p:cBhvr>
                                        <p:cTn id="8" dur="1000" fill="hold"/>
                                        <p:tgtEl>
                                          <p:spTgt spid="1026"/>
                                        </p:tgtEl>
                                        <p:attrNameLst>
                                          <p:attrName>ppt_y</p:attrName>
                                        </p:attrNameLst>
                                      </p:cBhvr>
                                      <p:tavLst>
                                        <p:tav tm="0">
                                          <p:val>
                                            <p:strVal val="#ppt_y"/>
                                          </p:val>
                                        </p:tav>
                                        <p:tav tm="100000">
                                          <p:val>
                                            <p:strVal val="#ppt_y"/>
                                          </p:val>
                                        </p:tav>
                                      </p:tavLst>
                                    </p:anim>
                                    <p:animEffect transition="in" filter="wipe(right)" prLst="gradientSize: 0.1">
                                      <p:cBhvr>
                                        <p:cTn id="9" dur="1000"/>
                                        <p:tgtEl>
                                          <p:spTgt spid="1026"/>
                                        </p:tgtEl>
                                      </p:cBhvr>
                                    </p:animEffect>
                                  </p:childTnLst>
                                </p:cTn>
                              </p:par>
                              <p:par>
                                <p:cTn id="10" presetID="29" presetClass="entr" presetSubtype="0" fill="hold" grpId="0" nodeType="withEffect">
                                  <p:stCondLst>
                                    <p:cond delay="0"/>
                                  </p:stCondLst>
                                  <p:childTnLst>
                                    <p:set>
                                      <p:cBhvr>
                                        <p:cTn id="11" dur="1" fill="hold">
                                          <p:stCondLst>
                                            <p:cond delay="0"/>
                                          </p:stCondLst>
                                        </p:cTn>
                                        <p:tgtEl>
                                          <p:spTgt spid="1028"/>
                                        </p:tgtEl>
                                        <p:attrNameLst>
                                          <p:attrName>style.visibility</p:attrName>
                                        </p:attrNameLst>
                                      </p:cBhvr>
                                      <p:to>
                                        <p:strVal val="visible"/>
                                      </p:to>
                                    </p:set>
                                    <p:anim calcmode="lin" valueType="num">
                                      <p:cBhvr>
                                        <p:cTn id="12" dur="1000" fill="hold"/>
                                        <p:tgtEl>
                                          <p:spTgt spid="1028"/>
                                        </p:tgtEl>
                                        <p:attrNameLst>
                                          <p:attrName>ppt_x</p:attrName>
                                        </p:attrNameLst>
                                      </p:cBhvr>
                                      <p:tavLst>
                                        <p:tav tm="0">
                                          <p:val>
                                            <p:strVal val="#ppt_x-.2"/>
                                          </p:val>
                                        </p:tav>
                                        <p:tav tm="100000">
                                          <p:val>
                                            <p:strVal val="#ppt_x"/>
                                          </p:val>
                                        </p:tav>
                                      </p:tavLst>
                                    </p:anim>
                                    <p:anim calcmode="lin" valueType="num">
                                      <p:cBhvr>
                                        <p:cTn id="13" dur="1000" fill="hold"/>
                                        <p:tgtEl>
                                          <p:spTgt spid="1028"/>
                                        </p:tgtEl>
                                        <p:attrNameLst>
                                          <p:attrName>ppt_y</p:attrName>
                                        </p:attrNameLst>
                                      </p:cBhvr>
                                      <p:tavLst>
                                        <p:tav tm="0">
                                          <p:val>
                                            <p:strVal val="#ppt_y"/>
                                          </p:val>
                                        </p:tav>
                                        <p:tav tm="100000">
                                          <p:val>
                                            <p:strVal val="#ppt_y"/>
                                          </p:val>
                                        </p:tav>
                                      </p:tavLst>
                                    </p:anim>
                                    <p:animEffect transition="in" filter="wipe(right)" prLst="gradientSize: 0.1">
                                      <p:cBhvr>
                                        <p:cTn id="14" dur="1000"/>
                                        <p:tgtEl>
                                          <p:spTgt spid="10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6" grpId="0" bldLvl="0" animBg="1"/>
      <p:bldP spid="1028" grpId="0" bldLvl="0"/>
    </p:bldLst>
  </p:timing>
  <p:hf sldNum="0" hdr="0" ftr="0" dt="0"/>
  <p:txStyles>
    <p:titleStyle>
      <a:lvl1pPr algn="ctr" rtl="0" fontAlgn="base">
        <a:spcBef>
          <a:spcPct val="0"/>
        </a:spcBef>
        <a:spcAft>
          <a:spcPct val="0"/>
        </a:spcAft>
        <a:defRPr sz="44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2pPr>
      <a:lvl3pPr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3pPr>
      <a:lvl4pPr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4pPr>
      <a:lvl5pPr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2.xml"/><Relationship Id="rId4" Type="http://schemas.openxmlformats.org/officeDocument/2006/relationships/diagramColors" Target="../diagrams/colors2.xml"/><Relationship Id="rId3" Type="http://schemas.openxmlformats.org/officeDocument/2006/relationships/diagramQuickStyle" Target="../diagrams/quickStyle2.xml"/><Relationship Id="rId2" Type="http://schemas.openxmlformats.org/officeDocument/2006/relationships/diagramLayout" Target="../diagrams/layout2.xml"/><Relationship Id="rId1" Type="http://schemas.openxmlformats.org/officeDocument/2006/relationships/diagramData" Target="../diagrams/data2.xml"/></Relationships>
</file>

<file path=ppt/slides/_rels/slide3.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3.xml"/><Relationship Id="rId4" Type="http://schemas.openxmlformats.org/officeDocument/2006/relationships/diagramColors" Target="../diagrams/colors3.xml"/><Relationship Id="rId3" Type="http://schemas.openxmlformats.org/officeDocument/2006/relationships/diagramQuickStyle" Target="../diagrams/quickStyle3.xml"/><Relationship Id="rId2" Type="http://schemas.openxmlformats.org/officeDocument/2006/relationships/diagramLayout" Target="../diagrams/layout3.xml"/><Relationship Id="rId1" Type="http://schemas.openxmlformats.org/officeDocument/2006/relationships/diagramData" Target="../diagrams/data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4.xml"/><Relationship Id="rId4" Type="http://schemas.openxmlformats.org/officeDocument/2006/relationships/diagramColors" Target="../diagrams/colors4.xml"/><Relationship Id="rId3" Type="http://schemas.openxmlformats.org/officeDocument/2006/relationships/diagramQuickStyle" Target="../diagrams/quickStyle4.xml"/><Relationship Id="rId2" Type="http://schemas.openxmlformats.org/officeDocument/2006/relationships/diagramLayout" Target="../diagrams/layout4.xml"/><Relationship Id="rId1" Type="http://schemas.openxmlformats.org/officeDocument/2006/relationships/diagramData" Target="../diagrams/data4.xml"/></Relationships>
</file>

<file path=ppt/slides/_rels/slide9.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656273"/>
            <a:ext cx="9144000" cy="2387600"/>
          </a:xfrm>
        </p:spPr>
        <p:txBody>
          <a:bodyPr/>
          <a:lstStyle/>
          <a:p>
            <a:r>
              <a:rPr lang="en-US" sz="2400" b="1" kern="100" dirty="0">
                <a:effectLst/>
                <a:latin typeface="Times New Roman" panose="02020603050405020304" pitchFamily="18" charset="0"/>
                <a:ea typeface="Calibri" panose="020F0502020204030204" pitchFamily="34" charset="0"/>
                <a:cs typeface="Times New Roman" panose="02020603050405020304" pitchFamily="18" charset="0"/>
              </a:rPr>
              <a:t>CLASSIFYING PERSONALITY OF TWITTER USERS USING MACHINE LEARNING TECHNIQUES</a:t>
            </a:r>
            <a:br>
              <a:rPr lang="en-US" sz="1800" b="1" kern="10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br>
            <a:endParaRPr lang="en-US" dirty="0"/>
          </a:p>
        </p:txBody>
      </p:sp>
      <p:graphicFrame>
        <p:nvGraphicFramePr>
          <p:cNvPr id="7" name="Diagram 6"/>
          <p:cNvGraphicFramePr/>
          <p:nvPr/>
        </p:nvGraphicFramePr>
        <p:xfrm>
          <a:off x="2399030" y="3119120"/>
          <a:ext cx="7393305" cy="167132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5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own Arrow 7"/>
          <p:cNvSpPr>
            <a:spLocks noGrp="1" noRot="1" noChangeAspect="1" noMove="1" noResize="1" noEditPoints="1" noAdjustHandles="1" noChangeArrowheads="1" noChangeShapeType="1" noTextEdit="1"/>
          </p:cNvSpPr>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b="1" kern="1200" dirty="0">
                <a:solidFill>
                  <a:srgbClr val="FFFFFF"/>
                </a:solidFill>
                <a:latin typeface="+mj-lt"/>
                <a:ea typeface="+mj-ea"/>
                <a:cs typeface="+mj-cs"/>
              </a:rPr>
              <a:t>RESULTS :</a:t>
            </a:r>
            <a:br>
              <a:rPr lang="en-US" sz="3600" b="1" kern="1200" dirty="0">
                <a:solidFill>
                  <a:srgbClr val="FFFFFF"/>
                </a:solidFill>
                <a:latin typeface="+mj-lt"/>
                <a:ea typeface="+mj-ea"/>
                <a:cs typeface="+mj-cs"/>
              </a:rPr>
            </a:br>
            <a:r>
              <a:rPr lang="en-US" sz="1800" b="1" dirty="0">
                <a:solidFill>
                  <a:schemeClr val="bg1"/>
                </a:solidFill>
                <a:effectLst/>
                <a:latin typeface="+mn-lt"/>
                <a:ea typeface="Calibri" panose="020F0502020204030204" pitchFamily="34" charset="0"/>
                <a:cs typeface="+mn-lt"/>
              </a:rPr>
              <a:t>Pearson Correlation Analysis</a:t>
            </a:r>
            <a:endParaRPr lang="en-US" sz="3600" b="1" kern="1200" dirty="0">
              <a:solidFill>
                <a:schemeClr val="bg1"/>
              </a:solidFill>
              <a:latin typeface="+mn-lt"/>
              <a:ea typeface="+mj-ea"/>
              <a:cs typeface="+mn-lt"/>
            </a:endParaRPr>
          </a:p>
        </p:txBody>
      </p:sp>
      <p:pic>
        <p:nvPicPr>
          <p:cNvPr id="4" name="Content Placeholder 3"/>
          <p:cNvPicPr>
            <a:picLocks noGrp="1" noChangeAspect="1"/>
          </p:cNvPicPr>
          <p:nvPr>
            <p:ph idx="1"/>
          </p:nvPr>
        </p:nvPicPr>
        <p:blipFill>
          <a:blip r:embed="rId1"/>
          <a:stretch>
            <a:fillRect/>
          </a:stretch>
        </p:blipFill>
        <p:spPr>
          <a:xfrm>
            <a:off x="4358640" y="1066800"/>
            <a:ext cx="7528560" cy="487680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5000">
        <p159:morph option="byObjec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own Arrow 7"/>
          <p:cNvSpPr>
            <a:spLocks noGrp="1" noRot="1" noChangeAspect="1" noMove="1" noResize="1" noEditPoints="1" noAdjustHandles="1" noChangeArrowheads="1" noChangeShapeType="1" noTextEdit="1"/>
          </p:cNvSpPr>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b="1" kern="1200">
                <a:solidFill>
                  <a:srgbClr val="FFFFFF"/>
                </a:solidFill>
                <a:latin typeface="+mj-lt"/>
                <a:ea typeface="+mj-ea"/>
                <a:cs typeface="+mj-cs"/>
              </a:rPr>
              <a:t>RESULTS : </a:t>
            </a:r>
            <a:br>
              <a:rPr lang="en-US" sz="3600" b="1" kern="1200">
                <a:solidFill>
                  <a:srgbClr val="FFFFFF"/>
                </a:solidFill>
                <a:latin typeface="+mj-lt"/>
                <a:ea typeface="+mj-ea"/>
                <a:cs typeface="+mj-cs"/>
              </a:rPr>
            </a:br>
            <a:r>
              <a:rPr lang="en-US" sz="2400" b="1" kern="1200">
                <a:solidFill>
                  <a:srgbClr val="FFFFFF"/>
                </a:solidFill>
                <a:latin typeface="+mj-lt"/>
                <a:ea typeface="+mj-ea"/>
                <a:cs typeface="+mj-cs"/>
              </a:rPr>
              <a:t>SVM ALGORITHM</a:t>
            </a:r>
            <a:endParaRPr lang="en-US" sz="2400" b="1" kern="1200">
              <a:solidFill>
                <a:srgbClr val="FFFFFF"/>
              </a:solidFill>
              <a:latin typeface="+mj-lt"/>
              <a:ea typeface="+mj-ea"/>
              <a:cs typeface="+mj-cs"/>
            </a:endParaRPr>
          </a:p>
        </p:txBody>
      </p:sp>
      <p:pic>
        <p:nvPicPr>
          <p:cNvPr id="4" name="Content Placeholder 3" descr="A screenshot of a computer&#10;&#10;Description automatically generated with medium confidence"/>
          <p:cNvPicPr>
            <a:picLocks noGrp="1" noChangeAspect="1"/>
          </p:cNvPicPr>
          <p:nvPr>
            <p:ph idx="1"/>
          </p:nvPr>
        </p:nvPicPr>
        <p:blipFill>
          <a:blip r:embed="rId1"/>
          <a:stretch>
            <a:fillRect/>
          </a:stretch>
        </p:blipFill>
        <p:spPr>
          <a:xfrm>
            <a:off x="4531360" y="1056640"/>
            <a:ext cx="7325360" cy="4915054"/>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5000">
        <p159:morph option="byObject"/>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own Arrow 7"/>
          <p:cNvSpPr>
            <a:spLocks noGrp="1" noRot="1" noChangeAspect="1" noMove="1" noResize="1" noEditPoints="1" noAdjustHandles="1" noChangeArrowheads="1" noChangeShapeType="1" noTextEdit="1"/>
          </p:cNvSpPr>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b="1" kern="1200">
                <a:solidFill>
                  <a:srgbClr val="FFFFFF"/>
                </a:solidFill>
                <a:latin typeface="+mj-lt"/>
                <a:ea typeface="+mj-ea"/>
                <a:cs typeface="+mj-cs"/>
              </a:rPr>
              <a:t>RESULTS : </a:t>
            </a:r>
            <a:br>
              <a:rPr lang="en-US" sz="3600" b="1" kern="1200">
                <a:solidFill>
                  <a:srgbClr val="FFFFFF"/>
                </a:solidFill>
                <a:latin typeface="+mj-lt"/>
                <a:ea typeface="+mj-ea"/>
                <a:cs typeface="+mj-cs"/>
              </a:rPr>
            </a:br>
            <a:r>
              <a:rPr lang="en-US" sz="2400" b="1" kern="1200">
                <a:solidFill>
                  <a:srgbClr val="FFFFFF"/>
                </a:solidFill>
                <a:latin typeface="+mj-lt"/>
                <a:ea typeface="+mj-ea"/>
                <a:cs typeface="+mj-cs"/>
              </a:rPr>
              <a:t>RANDOM FOREST ALGORITHM</a:t>
            </a:r>
            <a:endParaRPr lang="en-US" sz="2400" b="1" kern="1200">
              <a:solidFill>
                <a:srgbClr val="FFFFFF"/>
              </a:solidFill>
              <a:latin typeface="+mj-lt"/>
              <a:ea typeface="+mj-ea"/>
              <a:cs typeface="+mj-cs"/>
            </a:endParaRPr>
          </a:p>
        </p:txBody>
      </p:sp>
      <p:pic>
        <p:nvPicPr>
          <p:cNvPr id="4" name="Content Placeholder 3" descr="A picture containing text, software, website, screenshot&#10;&#10;Description automatically generated"/>
          <p:cNvPicPr>
            <a:picLocks noGrp="1" noChangeAspect="1"/>
          </p:cNvPicPr>
          <p:nvPr>
            <p:ph idx="1"/>
          </p:nvPr>
        </p:nvPicPr>
        <p:blipFill>
          <a:blip r:embed="rId1"/>
          <a:stretch>
            <a:fillRect/>
          </a:stretch>
        </p:blipFill>
        <p:spPr>
          <a:xfrm>
            <a:off x="4358640" y="1270000"/>
            <a:ext cx="7660640" cy="437896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5000">
        <p159:morph option="byObject"/>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own Arrow 7"/>
          <p:cNvSpPr>
            <a:spLocks noGrp="1" noRot="1" noChangeAspect="1" noMove="1" noResize="1" noEditPoints="1" noAdjustHandles="1" noChangeArrowheads="1" noChangeShapeType="1" noTextEdit="1"/>
          </p:cNvSpPr>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b="1" kern="1200">
                <a:solidFill>
                  <a:srgbClr val="FFFFFF"/>
                </a:solidFill>
                <a:latin typeface="+mj-lt"/>
                <a:ea typeface="+mj-ea"/>
                <a:cs typeface="+mj-cs"/>
              </a:rPr>
              <a:t>RESULTS:</a:t>
            </a:r>
            <a:br>
              <a:rPr lang="en-US" sz="3600" b="1" kern="1200">
                <a:solidFill>
                  <a:srgbClr val="FFFFFF"/>
                </a:solidFill>
                <a:latin typeface="+mj-lt"/>
                <a:ea typeface="+mj-ea"/>
                <a:cs typeface="+mj-cs"/>
              </a:rPr>
            </a:br>
            <a:r>
              <a:rPr lang="en-US" sz="2800" b="1" kern="1200">
                <a:solidFill>
                  <a:srgbClr val="FFFFFF"/>
                </a:solidFill>
                <a:latin typeface="+mj-lt"/>
                <a:ea typeface="+mj-ea"/>
                <a:cs typeface="+mj-cs"/>
              </a:rPr>
              <a:t>NAÏVE BAYES ALGORITHM</a:t>
            </a:r>
            <a:endParaRPr lang="en-US" sz="2800" b="1" kern="1200">
              <a:solidFill>
                <a:srgbClr val="FFFFFF"/>
              </a:solidFill>
              <a:latin typeface="+mj-lt"/>
              <a:ea typeface="+mj-ea"/>
              <a:cs typeface="+mj-cs"/>
            </a:endParaRPr>
          </a:p>
        </p:txBody>
      </p:sp>
      <p:pic>
        <p:nvPicPr>
          <p:cNvPr id="4" name="Content Placeholder 3" descr="A picture containing text, software, screenshot&#10;&#10;Description automatically generated"/>
          <p:cNvPicPr>
            <a:picLocks noGrp="1" noChangeAspect="1"/>
          </p:cNvPicPr>
          <p:nvPr>
            <p:ph idx="1"/>
          </p:nvPr>
        </p:nvPicPr>
        <p:blipFill>
          <a:blip r:embed="rId1"/>
          <a:stretch>
            <a:fillRect/>
          </a:stretch>
        </p:blipFill>
        <p:spPr>
          <a:xfrm>
            <a:off x="4527804" y="965200"/>
            <a:ext cx="7369556" cy="452120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5000">
        <p159:morph option="byObject"/>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own Arrow 7"/>
          <p:cNvSpPr>
            <a:spLocks noGrp="1" noRot="1" noChangeAspect="1" noMove="1" noResize="1" noEditPoints="1" noAdjustHandles="1" noChangeArrowheads="1" noChangeShapeType="1" noTextEdit="1"/>
          </p:cNvSpPr>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b="1" kern="1200">
                <a:solidFill>
                  <a:srgbClr val="FFFFFF"/>
                </a:solidFill>
                <a:latin typeface="+mj-lt"/>
                <a:ea typeface="+mj-ea"/>
                <a:cs typeface="+mj-cs"/>
              </a:rPr>
              <a:t>RESULTS:</a:t>
            </a:r>
            <a:br>
              <a:rPr lang="en-US" sz="3600" b="1" kern="1200">
                <a:solidFill>
                  <a:srgbClr val="FFFFFF"/>
                </a:solidFill>
                <a:latin typeface="+mj-lt"/>
                <a:ea typeface="+mj-ea"/>
                <a:cs typeface="+mj-cs"/>
              </a:rPr>
            </a:br>
            <a:r>
              <a:rPr lang="en-US" sz="2800" b="1" kern="1200">
                <a:solidFill>
                  <a:srgbClr val="FFFFFF"/>
                </a:solidFill>
                <a:latin typeface="+mj-lt"/>
                <a:ea typeface="+mj-ea"/>
                <a:cs typeface="+mj-cs"/>
              </a:rPr>
              <a:t>LOGISTIC REGRESSION ALGORITHM</a:t>
            </a:r>
            <a:endParaRPr lang="en-US" sz="2800" b="1" kern="1200">
              <a:solidFill>
                <a:srgbClr val="FFFFFF"/>
              </a:solidFill>
              <a:latin typeface="+mj-lt"/>
              <a:ea typeface="+mj-ea"/>
              <a:cs typeface="+mj-cs"/>
            </a:endParaRPr>
          </a:p>
        </p:txBody>
      </p:sp>
      <p:pic>
        <p:nvPicPr>
          <p:cNvPr id="4" name="Content Placeholder 3" descr="A picture containing text, software, web page, website&#10;&#10;Description automatically generated"/>
          <p:cNvPicPr>
            <a:picLocks noGrp="1" noChangeAspect="1"/>
          </p:cNvPicPr>
          <p:nvPr>
            <p:ph idx="1"/>
          </p:nvPr>
        </p:nvPicPr>
        <p:blipFill>
          <a:blip r:embed="rId1"/>
          <a:stretch>
            <a:fillRect/>
          </a:stretch>
        </p:blipFill>
        <p:spPr>
          <a:xfrm>
            <a:off x="4450080" y="1056640"/>
            <a:ext cx="7305040" cy="456184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5000">
        <p159:morph option="byObject"/>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2800" b="1" dirty="0">
                <a:latin typeface="Times New Roman" panose="02020603050405020304" pitchFamily="18" charset="0"/>
                <a:cs typeface="Times New Roman" panose="02020603050405020304" pitchFamily="18" charset="0"/>
              </a:rPr>
              <a:t>ACCURACY GRAPH</a:t>
            </a:r>
            <a:endParaRPr lang="en-US" sz="2800" b="1" dirty="0">
              <a:latin typeface="Times New Roman" panose="02020603050405020304" pitchFamily="18" charset="0"/>
              <a:cs typeface="Times New Roman" panose="02020603050405020304" pitchFamily="18" charset="0"/>
            </a:endParaRPr>
          </a:p>
        </p:txBody>
      </p:sp>
      <p:pic>
        <p:nvPicPr>
          <p:cNvPr id="4" name="Content Placeholder 3" descr="A screenshot of a computer&#10;&#10;Description automatically generated with medium confidence"/>
          <p:cNvPicPr>
            <a:picLocks noGrp="1" noChangeAspect="1"/>
          </p:cNvPicPr>
          <p:nvPr>
            <p:ph idx="1"/>
          </p:nvPr>
        </p:nvPicPr>
        <p:blipFill>
          <a:blip r:embed="rId1"/>
          <a:stretch>
            <a:fillRect/>
          </a:stretch>
        </p:blipFill>
        <p:spPr>
          <a:xfrm>
            <a:off x="1676400" y="1690688"/>
            <a:ext cx="8920480" cy="4517072"/>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5000">
        <p159:morph option="byObject"/>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2800" b="1" dirty="0">
                <a:latin typeface="Times New Roman" panose="02020603050405020304" pitchFamily="18" charset="0"/>
                <a:cs typeface="Times New Roman" panose="02020603050405020304" pitchFamily="18" charset="0"/>
              </a:rPr>
              <a:t>PERSONALITY PREDICTION GRAPH</a:t>
            </a:r>
            <a:endParaRPr lang="en-US" sz="2800" b="1" dirty="0">
              <a:latin typeface="Times New Roman" panose="02020603050405020304" pitchFamily="18" charset="0"/>
              <a:cs typeface="Times New Roman" panose="02020603050405020304" pitchFamily="18" charset="0"/>
            </a:endParaRPr>
          </a:p>
        </p:txBody>
      </p:sp>
      <p:pic>
        <p:nvPicPr>
          <p:cNvPr id="4" name="Content Placeholder 3" descr="A screenshot of a computer&#10;&#10;Description automatically generated with medium confidence"/>
          <p:cNvPicPr>
            <a:picLocks noGrp="1" noChangeAspect="1"/>
          </p:cNvPicPr>
          <p:nvPr>
            <p:ph idx="1"/>
          </p:nvPr>
        </p:nvPicPr>
        <p:blipFill>
          <a:blip r:embed="rId1"/>
          <a:stretch>
            <a:fillRect/>
          </a:stretch>
        </p:blipFill>
        <p:spPr>
          <a:xfrm>
            <a:off x="2605229" y="1645353"/>
            <a:ext cx="6845652" cy="4263322"/>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5000">
        <p159:morph option="byObject"/>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2800" b="1" dirty="0">
                <a:latin typeface="Times New Roman" panose="02020603050405020304" pitchFamily="18" charset="0"/>
                <a:cs typeface="Times New Roman" panose="02020603050405020304" pitchFamily="18" charset="0"/>
              </a:rPr>
              <a:t>REFERENCES </a:t>
            </a:r>
            <a:endParaRPr lang="en-US" sz="28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825625"/>
            <a:ext cx="10515600" cy="4471658"/>
          </a:xfrm>
        </p:spPr>
        <p:txBody>
          <a:bodyPr>
            <a:normAutofit fontScale="25000" lnSpcReduction="20000"/>
          </a:bodyPr>
          <a:lstStyle/>
          <a:p>
            <a:pPr marL="435610" marR="611505" indent="0" algn="just">
              <a:lnSpc>
                <a:spcPct val="190000"/>
              </a:lnSpc>
              <a:spcBef>
                <a:spcPts val="565"/>
              </a:spcBef>
              <a:spcAft>
                <a:spcPts val="0"/>
              </a:spcAft>
              <a:buNone/>
            </a:pPr>
            <a:r>
              <a:rPr lang="en-US" sz="5600" kern="100" dirty="0">
                <a:effectLst/>
                <a:latin typeface="Times New Roman" panose="02020603050405020304" pitchFamily="18" charset="0"/>
                <a:ea typeface="Calibri" panose="020F0502020204030204" pitchFamily="34" charset="0"/>
                <a:cs typeface="Times New Roman" panose="02020603050405020304" pitchFamily="18" charset="0"/>
              </a:rPr>
              <a:t>[1]. Rahman, S., Chakraborty, P.: Bangla document classification using</a:t>
            </a:r>
            <a:r>
              <a:rPr lang="en-US" sz="5600" kern="100" spc="-5" dirty="0">
                <a:effectLst/>
                <a:latin typeface="Times New Roman" panose="02020603050405020304" pitchFamily="18" charset="0"/>
                <a:ea typeface="Calibri" panose="020F0502020204030204" pitchFamily="34" charset="0"/>
                <a:cs typeface="Times New Roman" panose="02020603050405020304" pitchFamily="18" charset="0"/>
              </a:rPr>
              <a:t> a </a:t>
            </a:r>
            <a:r>
              <a:rPr lang="en-US" sz="5600" kern="100" dirty="0">
                <a:effectLst/>
                <a:latin typeface="Times New Roman" panose="02020603050405020304" pitchFamily="18" charset="0"/>
                <a:ea typeface="Calibri" panose="020F0502020204030204" pitchFamily="34" charset="0"/>
                <a:cs typeface="Times New Roman" panose="02020603050405020304" pitchFamily="18" charset="0"/>
              </a:rPr>
              <a:t>deep recurrent neural network with BiLSTM. In: Proceedings of International Conference on Machine Intelligence and Data Science Applications (2020)</a:t>
            </a:r>
            <a:endParaRPr lang="en-US" sz="56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435610" marR="613410" indent="0" algn="just">
              <a:lnSpc>
                <a:spcPct val="190000"/>
              </a:lnSpc>
              <a:spcBef>
                <a:spcPts val="0"/>
              </a:spcBef>
              <a:spcAft>
                <a:spcPts val="0"/>
              </a:spcAft>
              <a:buNone/>
            </a:pPr>
            <a:r>
              <a:rPr lang="en-US" sz="5600" kern="100" dirty="0">
                <a:effectLst/>
                <a:latin typeface="Times New Roman" panose="02020603050405020304" pitchFamily="18" charset="0"/>
                <a:ea typeface="Calibri" panose="020F0502020204030204" pitchFamily="34" charset="0"/>
                <a:cs typeface="Times New Roman" panose="02020603050405020304" pitchFamily="18" charset="0"/>
              </a:rPr>
              <a:t>[2]. Zulfikar, M.S., Kabir, N., Biswas, A.A., Chakraborty, P., Rahman, M.M.: Predicting students’ performance of the private universities of Bangladesh using machine learning approaches. Int. J. Adv. Comput. Sci. Appl. 11(3), 672–679 (2020)</a:t>
            </a:r>
            <a:endParaRPr lang="en-US" sz="56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435610" marR="614045" indent="0" algn="just">
              <a:lnSpc>
                <a:spcPct val="190000"/>
              </a:lnSpc>
              <a:spcBef>
                <a:spcPts val="0"/>
              </a:spcBef>
              <a:spcAft>
                <a:spcPts val="0"/>
              </a:spcAft>
              <a:buNone/>
            </a:pPr>
            <a:r>
              <a:rPr lang="en-US" sz="5600" kern="100" dirty="0">
                <a:effectLst/>
                <a:latin typeface="Times New Roman" panose="02020603050405020304" pitchFamily="18" charset="0"/>
                <a:ea typeface="Calibri" panose="020F0502020204030204" pitchFamily="34" charset="0"/>
                <a:cs typeface="Times New Roman" panose="02020603050405020304" pitchFamily="18" charset="0"/>
              </a:rPr>
              <a:t>[3]. Chakraborty, P., Yousuf, M.A., Rahman, S.: Predicting level of visual focus of human’s attention using machine learning approaches. In: Proceedings of International Conference on Trends in Computational and Cognitive Engineering (2021).</a:t>
            </a:r>
            <a:endParaRPr lang="en-US" sz="56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435610" marR="616585" indent="0" algn="just">
              <a:lnSpc>
                <a:spcPct val="190000"/>
              </a:lnSpc>
              <a:spcBef>
                <a:spcPts val="0"/>
              </a:spcBef>
              <a:spcAft>
                <a:spcPts val="0"/>
              </a:spcAft>
              <a:buNone/>
            </a:pPr>
            <a:r>
              <a:rPr lang="en-US" sz="5600" kern="100"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5600" kern="100" dirty="0">
                <a:latin typeface="Times New Roman" panose="02020603050405020304" pitchFamily="18" charset="0"/>
                <a:ea typeface="Calibri" panose="020F0502020204030204" pitchFamily="34" charset="0"/>
                <a:cs typeface="Times New Roman" panose="02020603050405020304" pitchFamily="18" charset="0"/>
              </a:rPr>
              <a:t>4</a:t>
            </a:r>
            <a:r>
              <a:rPr lang="en-US" sz="5600" kern="100" dirty="0">
                <a:effectLst/>
                <a:latin typeface="Times New Roman" panose="02020603050405020304" pitchFamily="18" charset="0"/>
                <a:ea typeface="Calibri" panose="020F0502020204030204" pitchFamily="34" charset="0"/>
                <a:cs typeface="Times New Roman" panose="02020603050405020304" pitchFamily="18" charset="0"/>
              </a:rPr>
              <a:t>]. Chaudhary, S., Sing, R., Hasan, S.T., Kaur, I.: A comparative study of different classifiers for Myers-Brigg personality</a:t>
            </a:r>
            <a:r>
              <a:rPr lang="en-US" sz="5600" kern="100" spc="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5600" kern="100" dirty="0">
                <a:effectLst/>
                <a:latin typeface="Times New Roman" panose="02020603050405020304" pitchFamily="18" charset="0"/>
                <a:ea typeface="Calibri" panose="020F0502020204030204" pitchFamily="34" charset="0"/>
                <a:cs typeface="Times New Roman" panose="02020603050405020304" pitchFamily="18" charset="0"/>
              </a:rPr>
              <a:t>prediction model. IRJET 05, 1410–1413 (2021) </a:t>
            </a:r>
            <a:endParaRPr lang="en-US" sz="56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435610" marR="616585" indent="0" algn="just">
              <a:lnSpc>
                <a:spcPct val="190000"/>
              </a:lnSpc>
              <a:spcBef>
                <a:spcPts val="0"/>
              </a:spcBef>
              <a:spcAft>
                <a:spcPts val="0"/>
              </a:spcAft>
              <a:buNone/>
            </a:pPr>
            <a:r>
              <a:rPr lang="en-US" sz="5600" kern="100"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5600" kern="100" dirty="0">
                <a:latin typeface="Times New Roman" panose="02020603050405020304" pitchFamily="18" charset="0"/>
                <a:ea typeface="Calibri" panose="020F0502020204030204" pitchFamily="34" charset="0"/>
                <a:cs typeface="Times New Roman" panose="02020603050405020304" pitchFamily="18" charset="0"/>
              </a:rPr>
              <a:t>5</a:t>
            </a:r>
            <a:r>
              <a:rPr lang="en-US" sz="5600" kern="100"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5600" kern="100"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5600" kern="100" dirty="0">
                <a:effectLst/>
                <a:latin typeface="Times New Roman" panose="02020603050405020304" pitchFamily="18" charset="0"/>
                <a:ea typeface="Calibri" panose="020F0502020204030204" pitchFamily="34" charset="0"/>
                <a:cs typeface="Times New Roman" panose="02020603050405020304" pitchFamily="18" charset="0"/>
              </a:rPr>
              <a:t>Plank,</a:t>
            </a:r>
            <a:r>
              <a:rPr lang="en-US" sz="5600" kern="100" spc="2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5600" kern="100" dirty="0">
                <a:effectLst/>
                <a:latin typeface="Times New Roman" panose="02020603050405020304" pitchFamily="18" charset="0"/>
                <a:ea typeface="Calibri" panose="020F0502020204030204" pitchFamily="34" charset="0"/>
                <a:cs typeface="Times New Roman" panose="02020603050405020304" pitchFamily="18" charset="0"/>
              </a:rPr>
              <a:t>B.,</a:t>
            </a:r>
            <a:r>
              <a:rPr lang="en-US" sz="5600" kern="100" spc="1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5600" kern="100" dirty="0">
                <a:effectLst/>
                <a:latin typeface="Times New Roman" panose="02020603050405020304" pitchFamily="18" charset="0"/>
                <a:ea typeface="Calibri" panose="020F0502020204030204" pitchFamily="34" charset="0"/>
                <a:cs typeface="Times New Roman" panose="02020603050405020304" pitchFamily="18" charset="0"/>
              </a:rPr>
              <a:t>Hovy,</a:t>
            </a:r>
            <a:r>
              <a:rPr lang="en-US" sz="5600" kern="100" spc="2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5600" kern="100" dirty="0">
                <a:effectLst/>
                <a:latin typeface="Times New Roman" panose="02020603050405020304" pitchFamily="18" charset="0"/>
                <a:ea typeface="Calibri" panose="020F0502020204030204" pitchFamily="34" charset="0"/>
                <a:cs typeface="Times New Roman" panose="02020603050405020304" pitchFamily="18" charset="0"/>
              </a:rPr>
              <a:t>D.:</a:t>
            </a:r>
            <a:r>
              <a:rPr lang="en-US" sz="5600" kern="100" spc="1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5600" kern="100" dirty="0">
                <a:effectLst/>
                <a:latin typeface="Times New Roman" panose="02020603050405020304" pitchFamily="18" charset="0"/>
                <a:ea typeface="Calibri" panose="020F0502020204030204" pitchFamily="34" charset="0"/>
                <a:cs typeface="Times New Roman" panose="02020603050405020304" pitchFamily="18" charset="0"/>
              </a:rPr>
              <a:t>Personality traits</a:t>
            </a:r>
            <a:r>
              <a:rPr lang="en-US" sz="5600" kern="100" spc="1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5600" kern="100" dirty="0">
                <a:effectLst/>
                <a:latin typeface="Times New Roman" panose="02020603050405020304" pitchFamily="18" charset="0"/>
                <a:ea typeface="Calibri" panose="020F0502020204030204" pitchFamily="34" charset="0"/>
                <a:cs typeface="Times New Roman" panose="02020603050405020304" pitchFamily="18" charset="0"/>
              </a:rPr>
              <a:t>on</a:t>
            </a:r>
            <a:r>
              <a:rPr lang="en-US" sz="5600" kern="100" spc="1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5600" kern="100" dirty="0">
                <a:effectLst/>
                <a:latin typeface="Times New Roman" panose="02020603050405020304" pitchFamily="18" charset="0"/>
                <a:ea typeface="Calibri" panose="020F0502020204030204" pitchFamily="34" charset="0"/>
                <a:cs typeface="Times New Roman" panose="02020603050405020304" pitchFamily="18" charset="0"/>
              </a:rPr>
              <a:t>twitter–or–how</a:t>
            </a:r>
            <a:r>
              <a:rPr lang="en-US" sz="5600" kern="100" spc="1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5600" kern="100" dirty="0">
                <a:effectLst/>
                <a:latin typeface="Times New Roman" panose="02020603050405020304" pitchFamily="18" charset="0"/>
                <a:ea typeface="Calibri" panose="020F0502020204030204" pitchFamily="34" charset="0"/>
                <a:cs typeface="Times New Roman" panose="02020603050405020304" pitchFamily="18" charset="0"/>
              </a:rPr>
              <a:t>to</a:t>
            </a:r>
            <a:r>
              <a:rPr lang="en-US" sz="5600" kern="100" spc="2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5600" kern="100" dirty="0">
                <a:effectLst/>
                <a:latin typeface="Times New Roman" panose="02020603050405020304" pitchFamily="18" charset="0"/>
                <a:ea typeface="Calibri" panose="020F0502020204030204" pitchFamily="34" charset="0"/>
                <a:cs typeface="Times New Roman" panose="02020603050405020304" pitchFamily="18" charset="0"/>
              </a:rPr>
              <a:t>get</a:t>
            </a:r>
            <a:r>
              <a:rPr lang="en-US" sz="5600" kern="100" spc="1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5600" kern="100" dirty="0">
                <a:effectLst/>
                <a:latin typeface="Times New Roman" panose="02020603050405020304" pitchFamily="18" charset="0"/>
                <a:ea typeface="Calibri" panose="020F0502020204030204" pitchFamily="34" charset="0"/>
                <a:cs typeface="Times New Roman" panose="02020603050405020304" pitchFamily="18" charset="0"/>
              </a:rPr>
              <a:t>1,500</a:t>
            </a:r>
            <a:r>
              <a:rPr lang="en-US" sz="5600" kern="100" spc="2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5600" kern="100" dirty="0">
                <a:effectLst/>
                <a:latin typeface="Times New Roman" panose="02020603050405020304" pitchFamily="18" charset="0"/>
                <a:ea typeface="Calibri" panose="020F0502020204030204" pitchFamily="34" charset="0"/>
                <a:cs typeface="Times New Roman" panose="02020603050405020304" pitchFamily="18" charset="0"/>
              </a:rPr>
              <a:t>personality tests</a:t>
            </a:r>
            <a:r>
              <a:rPr lang="en-US" sz="5600" kern="100" spc="1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5600" kern="100" dirty="0">
                <a:effectLst/>
                <a:latin typeface="Times New Roman" panose="02020603050405020304" pitchFamily="18" charset="0"/>
                <a:ea typeface="Calibri" panose="020F0502020204030204" pitchFamily="34" charset="0"/>
                <a:cs typeface="Times New Roman" panose="02020603050405020304" pitchFamily="18" charset="0"/>
              </a:rPr>
              <a:t>in</a:t>
            </a:r>
            <a:r>
              <a:rPr lang="en-US" sz="5600" kern="100" spc="1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5600" kern="100" dirty="0">
                <a:effectLst/>
                <a:latin typeface="Times New Roman" panose="02020603050405020304" pitchFamily="18" charset="0"/>
                <a:ea typeface="Calibri" panose="020F0502020204030204" pitchFamily="34" charset="0"/>
                <a:cs typeface="Times New Roman" panose="02020603050405020304" pitchFamily="18" charset="0"/>
              </a:rPr>
              <a:t>a</a:t>
            </a:r>
            <a:r>
              <a:rPr lang="en-US" sz="5600" kern="100" spc="3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5600" kern="100" spc="-10" dirty="0">
                <a:effectLst/>
                <a:latin typeface="Times New Roman" panose="02020603050405020304" pitchFamily="18" charset="0"/>
                <a:ea typeface="Calibri" panose="020F0502020204030204" pitchFamily="34" charset="0"/>
                <a:cs typeface="Times New Roman" panose="02020603050405020304" pitchFamily="18" charset="0"/>
              </a:rPr>
              <a:t>week.</a:t>
            </a:r>
            <a:endParaRPr lang="en-US" sz="56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435610" marR="609600" indent="0" algn="just">
              <a:lnSpc>
                <a:spcPct val="190000"/>
              </a:lnSpc>
              <a:spcBef>
                <a:spcPts val="0"/>
              </a:spcBef>
              <a:spcAft>
                <a:spcPts val="0"/>
              </a:spcAft>
              <a:buNone/>
            </a:pPr>
            <a:r>
              <a:rPr lang="en-US" sz="5600" kern="100" dirty="0">
                <a:effectLst/>
                <a:latin typeface="Times New Roman" panose="02020603050405020304" pitchFamily="18" charset="0"/>
                <a:ea typeface="Calibri" panose="020F0502020204030204" pitchFamily="34" charset="0"/>
                <a:cs typeface="Times New Roman" panose="02020603050405020304" pitchFamily="18" charset="0"/>
              </a:rPr>
              <a:t>[6]. 25 Tweets to Know You: A New Model to Predict Personality with Social MediaPierre-Hadrien Arnoux, Anbang Xu, Neil Boyette, Jalal Mahmud, Rama Akkiraju, Vibha Sinha472(2020). Personality classification based on Twitter text using Naïve Bayes, KNN, and SVM.</a:t>
            </a:r>
            <a:endParaRPr lang="en-US" sz="56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705485" marR="609600" indent="-269875" algn="just">
              <a:lnSpc>
                <a:spcPct val="190000"/>
              </a:lnSpc>
              <a:spcBef>
                <a:spcPts val="0"/>
              </a:spcBef>
            </a:pPr>
            <a:endParaRPr lang="en-US" sz="5600" kern="1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5000">
        <p159:morph option="byObject"/>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b="1">
                <a:latin typeface="Times New Roman" panose="02020603050405020304" pitchFamily="18" charset="0"/>
                <a:cs typeface="Times New Roman" panose="02020603050405020304" pitchFamily="18" charset="0"/>
              </a:rPr>
              <a:t>REFERENCES</a:t>
            </a:r>
            <a:endParaRPr lang="en-US" b="1">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825625"/>
            <a:ext cx="10785475" cy="4351655"/>
          </a:xfrm>
        </p:spPr>
        <p:txBody>
          <a:bodyPr>
            <a:normAutofit fontScale="50000"/>
          </a:bodyPr>
          <a:p>
            <a:pPr marL="435610" marR="609600" lvl="0" indent="0" algn="l">
              <a:lnSpc>
                <a:spcPct val="160000"/>
              </a:lnSpc>
              <a:spcBef>
                <a:spcPts val="0"/>
              </a:spcBef>
              <a:buNone/>
            </a:pPr>
            <a:r>
              <a:rPr lang="en-US" kern="100" dirty="0">
                <a:effectLst/>
                <a:latin typeface="Times New Roman" panose="02020603050405020304" pitchFamily="18" charset="0"/>
                <a:ea typeface="Calibri" panose="020F0502020204030204" pitchFamily="34" charset="0"/>
                <a:cs typeface="Times New Roman" panose="02020603050405020304" pitchFamily="18" charset="0"/>
                <a:sym typeface="+mn-ea"/>
              </a:rPr>
              <a:t>[</a:t>
            </a:r>
            <a:r>
              <a:rPr lang="en-US" sz="3000" kern="100" dirty="0">
                <a:effectLst/>
                <a:latin typeface="Times New Roman" panose="02020603050405020304" pitchFamily="18" charset="0"/>
                <a:ea typeface="Calibri" panose="020F0502020204030204" pitchFamily="34" charset="0"/>
                <a:cs typeface="Times New Roman" panose="02020603050405020304" pitchFamily="18" charset="0"/>
                <a:sym typeface="+mn-ea"/>
              </a:rPr>
              <a:t>7].Liu,</a:t>
            </a:r>
            <a:r>
              <a:rPr lang="en-US" sz="3000" kern="100" spc="125" dirty="0">
                <a:effectLst/>
                <a:latin typeface="Times New Roman" panose="02020603050405020304" pitchFamily="18" charset="0"/>
                <a:ea typeface="Calibri" panose="020F0502020204030204" pitchFamily="34" charset="0"/>
                <a:cs typeface="Times New Roman" panose="02020603050405020304" pitchFamily="18" charset="0"/>
                <a:sym typeface="+mn-ea"/>
              </a:rPr>
              <a:t> </a:t>
            </a:r>
            <a:r>
              <a:rPr lang="en-US" sz="3000" kern="100" dirty="0">
                <a:effectLst/>
                <a:latin typeface="Times New Roman" panose="02020603050405020304" pitchFamily="18" charset="0"/>
                <a:ea typeface="Calibri" panose="020F0502020204030204" pitchFamily="34" charset="0"/>
                <a:cs typeface="Times New Roman" panose="02020603050405020304" pitchFamily="18" charset="0"/>
                <a:sym typeface="+mn-ea"/>
              </a:rPr>
              <a:t>L.,</a:t>
            </a:r>
            <a:r>
              <a:rPr lang="en-US" sz="3000" kern="100" spc="125" dirty="0">
                <a:effectLst/>
                <a:latin typeface="Times New Roman" panose="02020603050405020304" pitchFamily="18" charset="0"/>
                <a:ea typeface="Calibri" panose="020F0502020204030204" pitchFamily="34" charset="0"/>
                <a:cs typeface="Times New Roman" panose="02020603050405020304" pitchFamily="18" charset="0"/>
                <a:sym typeface="+mn-ea"/>
              </a:rPr>
              <a:t> </a:t>
            </a:r>
            <a:r>
              <a:rPr lang="en-US" sz="3000" kern="100" dirty="0">
                <a:effectLst/>
                <a:latin typeface="Times New Roman" panose="02020603050405020304" pitchFamily="18" charset="0"/>
                <a:ea typeface="Calibri" panose="020F0502020204030204" pitchFamily="34" charset="0"/>
                <a:cs typeface="Times New Roman" panose="02020603050405020304" pitchFamily="18" charset="0"/>
                <a:sym typeface="+mn-ea"/>
              </a:rPr>
              <a:t>et</a:t>
            </a:r>
            <a:r>
              <a:rPr lang="en-US" sz="3000" kern="100" spc="125" dirty="0">
                <a:effectLst/>
                <a:latin typeface="Times New Roman" panose="02020603050405020304" pitchFamily="18" charset="0"/>
                <a:ea typeface="Calibri" panose="020F0502020204030204" pitchFamily="34" charset="0"/>
                <a:cs typeface="Times New Roman" panose="02020603050405020304" pitchFamily="18" charset="0"/>
                <a:sym typeface="+mn-ea"/>
              </a:rPr>
              <a:t> </a:t>
            </a:r>
            <a:r>
              <a:rPr lang="en-US" sz="3000" kern="100" dirty="0">
                <a:effectLst/>
                <a:latin typeface="Times New Roman" panose="02020603050405020304" pitchFamily="18" charset="0"/>
                <a:ea typeface="Calibri" panose="020F0502020204030204" pitchFamily="34" charset="0"/>
                <a:cs typeface="Times New Roman" panose="02020603050405020304" pitchFamily="18" charset="0"/>
                <a:sym typeface="+mn-ea"/>
              </a:rPr>
              <a:t>al.</a:t>
            </a:r>
            <a:r>
              <a:rPr lang="en-US" sz="3000" kern="100" spc="125" dirty="0">
                <a:effectLst/>
                <a:latin typeface="Times New Roman" panose="02020603050405020304" pitchFamily="18" charset="0"/>
                <a:ea typeface="Calibri" panose="020F0502020204030204" pitchFamily="34" charset="0"/>
                <a:cs typeface="Times New Roman" panose="02020603050405020304" pitchFamily="18" charset="0"/>
                <a:sym typeface="+mn-ea"/>
              </a:rPr>
              <a:t> </a:t>
            </a:r>
            <a:r>
              <a:rPr lang="en-US" sz="3000" kern="100" dirty="0">
                <a:effectLst/>
                <a:latin typeface="Times New Roman" panose="02020603050405020304" pitchFamily="18" charset="0"/>
                <a:ea typeface="Calibri" panose="020F0502020204030204" pitchFamily="34" charset="0"/>
                <a:cs typeface="Times New Roman" panose="02020603050405020304" pitchFamily="18" charset="0"/>
                <a:sym typeface="+mn-ea"/>
              </a:rPr>
              <a:t>2020</a:t>
            </a:r>
            <a:r>
              <a:rPr lang="en-US" sz="3000" kern="100" spc="125" dirty="0">
                <a:effectLst/>
                <a:latin typeface="Times New Roman" panose="02020603050405020304" pitchFamily="18" charset="0"/>
                <a:ea typeface="Calibri" panose="020F0502020204030204" pitchFamily="34" charset="0"/>
                <a:cs typeface="Times New Roman" panose="02020603050405020304" pitchFamily="18" charset="0"/>
                <a:sym typeface="+mn-ea"/>
              </a:rPr>
              <a:t> </a:t>
            </a:r>
            <a:r>
              <a:rPr lang="en-US" sz="3000" kern="100" dirty="0">
                <a:effectLst/>
                <a:latin typeface="Times New Roman" panose="02020603050405020304" pitchFamily="18" charset="0"/>
                <a:ea typeface="Calibri" panose="020F0502020204030204" pitchFamily="34" charset="0"/>
                <a:cs typeface="Times New Roman" panose="02020603050405020304" pitchFamily="18" charset="0"/>
                <a:sym typeface="+mn-ea"/>
              </a:rPr>
              <a:t>Analyzing</a:t>
            </a:r>
            <a:r>
              <a:rPr lang="en-US" sz="3000" kern="100" spc="115" dirty="0">
                <a:effectLst/>
                <a:latin typeface="Times New Roman" panose="02020603050405020304" pitchFamily="18" charset="0"/>
                <a:ea typeface="Calibri" panose="020F0502020204030204" pitchFamily="34" charset="0"/>
                <a:cs typeface="Times New Roman" panose="02020603050405020304" pitchFamily="18" charset="0"/>
                <a:sym typeface="+mn-ea"/>
              </a:rPr>
              <a:t> </a:t>
            </a:r>
            <a:r>
              <a:rPr lang="en-US" sz="3000" kern="100" dirty="0">
                <a:effectLst/>
                <a:latin typeface="Times New Roman" panose="02020603050405020304" pitchFamily="18" charset="0"/>
                <a:ea typeface="Calibri" panose="020F0502020204030204" pitchFamily="34" charset="0"/>
                <a:cs typeface="Times New Roman" panose="02020603050405020304" pitchFamily="18" charset="0"/>
                <a:sym typeface="+mn-ea"/>
              </a:rPr>
              <a:t>Personality</a:t>
            </a:r>
            <a:r>
              <a:rPr lang="en-US" sz="3000" kern="100" spc="115" dirty="0">
                <a:effectLst/>
                <a:latin typeface="Times New Roman" panose="02020603050405020304" pitchFamily="18" charset="0"/>
                <a:ea typeface="Calibri" panose="020F0502020204030204" pitchFamily="34" charset="0"/>
                <a:cs typeface="Times New Roman" panose="02020603050405020304" pitchFamily="18" charset="0"/>
                <a:sym typeface="+mn-ea"/>
              </a:rPr>
              <a:t> </a:t>
            </a:r>
            <a:r>
              <a:rPr lang="en-US" sz="3000" kern="100" dirty="0">
                <a:effectLst/>
                <a:latin typeface="Times New Roman" panose="02020603050405020304" pitchFamily="18" charset="0"/>
                <a:ea typeface="Calibri" panose="020F0502020204030204" pitchFamily="34" charset="0"/>
                <a:cs typeface="Times New Roman" panose="02020603050405020304" pitchFamily="18" charset="0"/>
                <a:sym typeface="+mn-ea"/>
              </a:rPr>
              <a:t>through</a:t>
            </a:r>
            <a:r>
              <a:rPr lang="en-US" sz="3000" kern="100" spc="115" dirty="0">
                <a:effectLst/>
                <a:latin typeface="Times New Roman" panose="02020603050405020304" pitchFamily="18" charset="0"/>
                <a:ea typeface="Calibri" panose="020F0502020204030204" pitchFamily="34" charset="0"/>
                <a:cs typeface="Times New Roman" panose="02020603050405020304" pitchFamily="18" charset="0"/>
                <a:sym typeface="+mn-ea"/>
              </a:rPr>
              <a:t> </a:t>
            </a:r>
            <a:r>
              <a:rPr lang="en-US" sz="3000" kern="100" dirty="0">
                <a:effectLst/>
                <a:latin typeface="Times New Roman" panose="02020603050405020304" pitchFamily="18" charset="0"/>
                <a:ea typeface="Calibri" panose="020F0502020204030204" pitchFamily="34" charset="0"/>
                <a:cs typeface="Times New Roman" panose="02020603050405020304" pitchFamily="18" charset="0"/>
                <a:sym typeface="+mn-ea"/>
              </a:rPr>
              <a:t>Social</a:t>
            </a:r>
            <a:r>
              <a:rPr lang="en-US" sz="3000" kern="100" spc="125" dirty="0">
                <a:effectLst/>
                <a:latin typeface="Times New Roman" panose="02020603050405020304" pitchFamily="18" charset="0"/>
                <a:ea typeface="Calibri" panose="020F0502020204030204" pitchFamily="34" charset="0"/>
                <a:cs typeface="Times New Roman" panose="02020603050405020304" pitchFamily="18" charset="0"/>
                <a:sym typeface="+mn-ea"/>
              </a:rPr>
              <a:t> </a:t>
            </a:r>
            <a:r>
              <a:rPr lang="en-US" sz="3000" kern="100" dirty="0">
                <a:effectLst/>
                <a:latin typeface="Times New Roman" panose="02020603050405020304" pitchFamily="18" charset="0"/>
                <a:ea typeface="Calibri" panose="020F0502020204030204" pitchFamily="34" charset="0"/>
                <a:cs typeface="Times New Roman" panose="02020603050405020304" pitchFamily="18" charset="0"/>
                <a:sym typeface="+mn-ea"/>
              </a:rPr>
              <a:t>Media Profile</a:t>
            </a:r>
            <a:r>
              <a:rPr lang="en-US" sz="3000" kern="100" spc="125" dirty="0">
                <a:effectLst/>
                <a:latin typeface="Times New Roman" panose="02020603050405020304" pitchFamily="18" charset="0"/>
                <a:ea typeface="Calibri" panose="020F0502020204030204" pitchFamily="34" charset="0"/>
                <a:cs typeface="Times New Roman" panose="02020603050405020304" pitchFamily="18" charset="0"/>
                <a:sym typeface="+mn-ea"/>
              </a:rPr>
              <a:t> </a:t>
            </a:r>
            <a:r>
              <a:rPr lang="en-US" sz="3000" kern="100" dirty="0">
                <a:effectLst/>
                <a:latin typeface="Times New Roman" panose="02020603050405020304" pitchFamily="18" charset="0"/>
                <a:ea typeface="Calibri" panose="020F0502020204030204" pitchFamily="34" charset="0"/>
                <a:cs typeface="Times New Roman" panose="02020603050405020304" pitchFamily="18" charset="0"/>
                <a:sym typeface="+mn-ea"/>
              </a:rPr>
              <a:t>Picture Choice.Tenth International AAAI Conference on Web and Social Media.</a:t>
            </a:r>
            <a:endParaRPr lang="en-US" sz="3000" b="1" dirty="0">
              <a:effectLst/>
              <a:latin typeface="Times New Roman" panose="02020603050405020304" pitchFamily="18" charset="0"/>
              <a:ea typeface="Calibri" panose="020F0502020204030204" pitchFamily="34" charset="0"/>
              <a:cs typeface="Times New Roman" panose="02020603050405020304" pitchFamily="18" charset="0"/>
            </a:endParaRPr>
          </a:p>
          <a:p>
            <a:pPr marL="435610" marR="609600" lvl="0" indent="0" algn="l">
              <a:lnSpc>
                <a:spcPct val="160000"/>
              </a:lnSpc>
              <a:spcBef>
                <a:spcPts val="0"/>
              </a:spcBef>
              <a:buNone/>
            </a:pPr>
            <a:r>
              <a:rPr lang="en-US" sz="3000" kern="100" dirty="0">
                <a:effectLst/>
                <a:latin typeface="Times New Roman" panose="02020603050405020304" pitchFamily="18" charset="0"/>
                <a:ea typeface="Calibri" panose="020F0502020204030204" pitchFamily="34" charset="0"/>
                <a:cs typeface="Times New Roman" panose="02020603050405020304" pitchFamily="18" charset="0"/>
                <a:sym typeface="+mn-ea"/>
              </a:rPr>
              <a:t>[8]. Ben Verhoeven and Walter Daelemans. 2021. CLiPS Stylometry Investigation (CSI) corpus: A Dutch corpus for the detection of age, gender, personality, sentiment, and deception in text.</a:t>
            </a:r>
            <a:endParaRPr lang="en-US" sz="30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lvl="1" indent="0">
              <a:lnSpc>
                <a:spcPct val="160000"/>
              </a:lnSpc>
              <a:buNone/>
            </a:pPr>
            <a:r>
              <a:rPr lang="en-US" sz="3000">
                <a:latin typeface="Times New Roman" panose="02020603050405020304" pitchFamily="18" charset="0"/>
                <a:cs typeface="Times New Roman" panose="02020603050405020304" pitchFamily="18" charset="0"/>
              </a:rPr>
              <a:t>[9]. Kenter, T., and de Rijke, M. 2019.. In Proceedings of the 24th ACM International on Conference on Information and Knowledge Management. 1411-1420: ACM. Personality classification based on Twitter text using Naïve Bayes, KNN and SVM.</a:t>
            </a:r>
            <a:endParaRPr lang="en-US" sz="3300">
              <a:latin typeface="Times New Roman" panose="02020603050405020304" pitchFamily="18" charset="0"/>
              <a:cs typeface="Times New Roman" panose="02020603050405020304" pitchFamily="18" charset="0"/>
            </a:endParaRPr>
          </a:p>
          <a:p>
            <a:pPr marL="457200" lvl="1" indent="0">
              <a:lnSpc>
                <a:spcPct val="160000"/>
              </a:lnSpc>
              <a:buNone/>
            </a:pPr>
            <a:r>
              <a:rPr lang="en-US" sz="3000">
                <a:latin typeface="Times New Roman" panose="02020603050405020304" pitchFamily="18" charset="0"/>
                <a:cs typeface="Times New Roman" panose="02020603050405020304" pitchFamily="18" charset="0"/>
              </a:rPr>
              <a:t>[10].Liu, L., et al. 2019. Analyzing Personality through Social Media Profile Picture Choice.Tenth International AAAI Conference on Web and Social Media.</a:t>
            </a:r>
            <a:endParaRPr lang="en-US" sz="3000">
              <a:latin typeface="Times New Roman" panose="02020603050405020304" pitchFamily="18" charset="0"/>
              <a:cs typeface="Times New Roman" panose="02020603050405020304" pitchFamily="18" charset="0"/>
            </a:endParaRPr>
          </a:p>
          <a:p>
            <a:pPr marL="457200" lvl="1" indent="0">
              <a:lnSpc>
                <a:spcPct val="160000"/>
              </a:lnSpc>
              <a:buNone/>
            </a:pPr>
            <a:r>
              <a:rPr lang="en-US" sz="3000">
                <a:latin typeface="Times New Roman" panose="02020603050405020304" pitchFamily="18" charset="0"/>
                <a:cs typeface="Times New Roman" panose="02020603050405020304" pitchFamily="18" charset="0"/>
              </a:rPr>
              <a:t>[11]. Ben Verhoeven and Walter Daelemans. 2018. CLiPS Stylometry Investigation (CSI) corpus: A Dutch corpus for the detection of age, gender, personality, sentiment and deception in text</a:t>
            </a:r>
            <a:endParaRPr lang="en-US" sz="300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5000">
        <p159:morph option="byObject"/>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926511" y="3244334"/>
            <a:ext cx="6094562" cy="769441"/>
          </a:xfrm>
          <a:prstGeom prst="rect">
            <a:avLst/>
          </a:prstGeom>
          <a:noFill/>
        </p:spPr>
        <p:txBody>
          <a:bodyPr wrap="square">
            <a:spAutoFit/>
          </a:bodyPr>
          <a:lstStyle/>
          <a:p>
            <a:pPr marL="0" indent="0" algn="ctr">
              <a:buNone/>
            </a:pPr>
            <a:r>
              <a:rPr lang="en-US" sz="4400" b="1" dirty="0">
                <a:latin typeface="Times New Roman" panose="02020603050405020304" pitchFamily="18" charset="0"/>
                <a:cs typeface="Times New Roman" panose="02020603050405020304" pitchFamily="18" charset="0"/>
              </a:rPr>
              <a:t>THANK YOU</a:t>
            </a:r>
            <a:endParaRPr lang="en-US" sz="4400" b="1"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5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2800" b="1" dirty="0">
                <a:latin typeface="Times New Roman" panose="02020603050405020304" pitchFamily="18" charset="0"/>
                <a:cs typeface="Times New Roman" panose="02020603050405020304" pitchFamily="18" charset="0"/>
              </a:rPr>
              <a:t>ROLES AND RESPONSIBILITIES</a:t>
            </a:r>
            <a:endParaRPr lang="en-US" sz="2800" dirty="0"/>
          </a:p>
        </p:txBody>
      </p:sp>
      <p:graphicFrame>
        <p:nvGraphicFramePr>
          <p:cNvPr id="5" name="Diagram 4"/>
          <p:cNvGraphicFramePr/>
          <p:nvPr/>
        </p:nvGraphicFramePr>
        <p:xfrm>
          <a:off x="567690" y="1774825"/>
          <a:ext cx="10786110" cy="4402455"/>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5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2800" b="1" dirty="0">
                <a:latin typeface="Times New Roman" panose="02020603050405020304" pitchFamily="18" charset="0"/>
                <a:cs typeface="Times New Roman" panose="02020603050405020304" pitchFamily="18" charset="0"/>
              </a:rPr>
              <a:t>MOTIVATION </a:t>
            </a:r>
            <a:endParaRPr lang="en-US" sz="2800" dirty="0"/>
          </a:p>
        </p:txBody>
      </p:sp>
      <p:graphicFrame>
        <p:nvGraphicFramePr>
          <p:cNvPr id="4" name="Diagram 3"/>
          <p:cNvGraphicFramePr/>
          <p:nvPr/>
        </p:nvGraphicFramePr>
        <p:xfrm>
          <a:off x="838200" y="1825625"/>
          <a:ext cx="10515600" cy="4351655"/>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5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2800" b="1" dirty="0">
                <a:latin typeface="Times New Roman" panose="02020603050405020304" pitchFamily="18" charset="0"/>
                <a:cs typeface="Times New Roman" panose="02020603050405020304" pitchFamily="18" charset="0"/>
              </a:rPr>
              <a:t>OBJECTIVE </a:t>
            </a:r>
            <a:endParaRPr lang="en-US" sz="28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 The objective here is to identify the most accurate models for predicting the personality traits of  Openness, Conscientiousness, Extraversion, Agreeableness, and Neuroticism based on Twitter usage and linguistic analysis.</a:t>
            </a:r>
            <a:endParaRPr lang="en-US" kern="100" dirty="0">
              <a:effectLst/>
              <a:latin typeface="Times New Roman" panose="02020603050405020304" pitchFamily="18" charset="0"/>
              <a:ea typeface="Calibri" panose="020F0502020204030204" pitchFamily="34" charset="0"/>
              <a:cs typeface="Times New Roman" panose="02020603050405020304" pitchFamily="18" charset="0"/>
            </a:endParaRPr>
          </a:p>
          <a:p>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This project attempts to bridge the gap between social media and personality research by using the information people reveal in their online profiles.</a:t>
            </a:r>
            <a:endParaRPr lang="en-US" kern="1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dirty="0"/>
          </a:p>
          <a:p>
            <a:endParaRPr lang="en-US"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5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a:latin typeface="Times New Roman" panose="02020603050405020304" pitchFamily="18" charset="0"/>
                <a:cs typeface="Times New Roman" panose="02020603050405020304" pitchFamily="18" charset="0"/>
              </a:rPr>
              <a:t>EXISTING SYSTEM </a:t>
            </a:r>
            <a:endParaRPr lang="en-US" sz="28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sz="2400" kern="100" dirty="0">
                <a:effectLst/>
                <a:latin typeface="Times New Roman" panose="02020603050405020304" pitchFamily="18" charset="0"/>
                <a:ea typeface="Calibri" panose="020F0502020204030204" pitchFamily="34" charset="0"/>
                <a:cs typeface="Times New Roman" panose="02020603050405020304" pitchFamily="18" charset="0"/>
              </a:rPr>
              <a:t>There are various applications for personality prediction. Research has already been done that links personality attributes to success in both personal and professional relationships. Personality insights may be useful for social media technologies that aim to facilitate these interactions. </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r>
              <a:rPr lang="en-US" sz="2400" kern="100" dirty="0">
                <a:effectLst/>
                <a:latin typeface="Times New Roman" panose="02020603050405020304" pitchFamily="18" charset="0"/>
                <a:ea typeface="Calibri" panose="020F0502020204030204" pitchFamily="34" charset="0"/>
                <a:cs typeface="Times New Roman" panose="02020603050405020304" pitchFamily="18" charset="0"/>
              </a:rPr>
              <a:t>Additionally, earlier research on personality and interfaces demonstrated that users are more responsive to and more trusting of interfaces and information provided from their personality traits (for example, introverts prefer messages delivered from an introvert's perspective). Online marketing and applications can customize their message and presentation if a user's personality can be inferred from their social media profile.</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US"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5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a:effectLst/>
                <a:latin typeface="Times New Roman" panose="02020603050405020304" pitchFamily="18" charset="0"/>
                <a:ea typeface="Calibri" panose="020F0502020204030204" pitchFamily="34" charset="0"/>
              </a:rPr>
              <a:t>PROPOSED SYSTEM :</a:t>
            </a:r>
            <a:endParaRPr lang="en-US" sz="2800" dirty="0"/>
          </a:p>
        </p:txBody>
      </p:sp>
      <p:sp>
        <p:nvSpPr>
          <p:cNvPr id="3" name="Content Placeholder 2"/>
          <p:cNvSpPr>
            <a:spLocks noGrp="1"/>
          </p:cNvSpPr>
          <p:nvPr>
            <p:ph idx="1"/>
          </p:nvPr>
        </p:nvSpPr>
        <p:spPr>
          <a:xfrm>
            <a:off x="562610" y="1691640"/>
            <a:ext cx="10791190" cy="4485640"/>
          </a:xfrm>
        </p:spPr>
        <p:txBody>
          <a:bodyPr/>
          <a:lstStyle/>
          <a:p>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In this project author is asking to predict human personality by taking 5 features such as Openness, Agreeable, Neuroticism, Extroversion, and Conscientious This feature can be identified by a social media dataset called ‘Twitter Profile’.</a:t>
            </a:r>
            <a:endParaRPr lang="en-US" sz="20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US" sz="2000" dirty="0">
                <a:effectLst/>
                <a:latin typeface="Times New Roman" panose="02020603050405020304" pitchFamily="18" charset="0"/>
                <a:ea typeface="Calibri" panose="020F0502020204030204" pitchFamily="34" charset="0"/>
              </a:rPr>
              <a:t>Openness means intelligent people who express their views boldly or openly. This user expression can be identified by analyzing his Twitter profile and Twitter messages, if a person is intelligent then he will use open (open words also called as swear words) or bold words in his tweets. By looking for such words we can identify this person as Openness personality. </a:t>
            </a:r>
            <a:endParaRPr lang="en-US" sz="2000" dirty="0">
              <a:effectLst/>
              <a:latin typeface="Times New Roman" panose="02020603050405020304" pitchFamily="18" charset="0"/>
              <a:ea typeface="Calibri" panose="020F0502020204030204" pitchFamily="34" charset="0"/>
            </a:endParaRPr>
          </a:p>
          <a:p>
            <a:r>
              <a:rPr lang="en-US" sz="2000" dirty="0">
                <a:effectLst/>
                <a:latin typeface="Times New Roman" panose="02020603050405020304" pitchFamily="18" charset="0"/>
                <a:ea typeface="Calibri" panose="020F0502020204030204" pitchFamily="34" charset="0"/>
              </a:rPr>
              <a:t>Agreeable means people who use words such as ‘am, will have and these words also refer to ARTICLES or AUXILIARY VERBS’, etc. will come in this category. MRC dictionary contains all words of this category and by applying this dictionary to user’s tweets we can predict a person’s category as agreeable.</a:t>
            </a:r>
            <a:endParaRPr lang="en-US" sz="2000" dirty="0">
              <a:latin typeface="Times New Roman" panose="02020603050405020304" pitchFamily="18" charset="0"/>
              <a:ea typeface="Calibri" panose="020F0502020204030204" pitchFamily="34" charset="0"/>
            </a:endParaRPr>
          </a:p>
          <a:p>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Neuroticism means peoples in this category is considered as sentiment or emotion, peoples who use words such as ‘ugly, nasty, sad’ etc. will come under this category.</a:t>
            </a:r>
            <a:endParaRPr lang="en-US" sz="20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2000" dirty="0">
              <a:latin typeface="Times New Roman" panose="02020603050405020304" pitchFamily="18" charset="0"/>
              <a:ea typeface="Calibri" panose="020F0502020204030204" pitchFamily="34" charset="0"/>
            </a:endParaRPr>
          </a:p>
          <a:p>
            <a:pPr marL="0" indent="0">
              <a:buNone/>
            </a:pPr>
            <a:endParaRPr lang="en-US" sz="2000" dirty="0">
              <a:latin typeface="Times New Roman" panose="02020603050405020304" pitchFamily="18" charset="0"/>
              <a:ea typeface="Calibri" panose="020F0502020204030204" pitchFamily="34"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5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a:latin typeface="Times New Roman" panose="02020603050405020304" pitchFamily="18" charset="0"/>
                <a:cs typeface="Times New Roman" panose="02020603050405020304" pitchFamily="18" charset="0"/>
              </a:rPr>
              <a:t>PROPOSED SYSTEM </a:t>
            </a:r>
            <a:endParaRPr lang="en-US" sz="28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751840" y="1799590"/>
            <a:ext cx="10601960" cy="4377690"/>
          </a:xfrm>
        </p:spPr>
        <p:txBody>
          <a:bodyPr/>
          <a:lstStyle/>
          <a:p>
            <a:pPr marR="27305">
              <a:spcAft>
                <a:spcPts val="240"/>
              </a:spcAft>
            </a:pP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Extroversion means people in this category are friendly and people with many friends or followers or following on Twitter will come under this category.</a:t>
            </a:r>
            <a:endParaRPr lang="en-US" sz="2000" kern="100" dirty="0">
              <a:latin typeface="Times New Roman" panose="02020603050405020304" pitchFamily="18" charset="0"/>
              <a:ea typeface="Calibri" panose="020F0502020204030204" pitchFamily="34" charset="0"/>
              <a:cs typeface="Times New Roman" panose="02020603050405020304" pitchFamily="18" charset="0"/>
            </a:endParaRPr>
          </a:p>
          <a:p>
            <a:pPr marR="27305">
              <a:spcAft>
                <a:spcPts val="240"/>
              </a:spcAft>
            </a:pPr>
            <a:r>
              <a:rPr lang="en-US" sz="2000" kern="100" dirty="0">
                <a:latin typeface="Times New Roman" panose="02020603050405020304" pitchFamily="18" charset="0"/>
                <a:ea typeface="Calibri" panose="020F0502020204030204" pitchFamily="34" charset="0"/>
                <a:cs typeface="Times New Roman" panose="02020603050405020304" pitchFamily="18" charset="0"/>
              </a:rPr>
              <a:t>Conscientious means people who express hard-working ideas in their posts will come under this category.</a:t>
            </a:r>
            <a:endParaRPr lang="en-US" sz="2000" kern="100" dirty="0">
              <a:latin typeface="Times New Roman" panose="02020603050405020304" pitchFamily="18" charset="0"/>
              <a:ea typeface="Calibri" panose="020F0502020204030204" pitchFamily="34" charset="0"/>
              <a:cs typeface="Times New Roman" panose="02020603050405020304" pitchFamily="18" charset="0"/>
            </a:endParaRPr>
          </a:p>
          <a:p>
            <a:pPr marR="27305">
              <a:spcAft>
                <a:spcPts val="240"/>
              </a:spcAft>
            </a:pPr>
            <a:r>
              <a:rPr lang="en-US" sz="2000" kern="100" dirty="0">
                <a:latin typeface="Times New Roman" panose="02020603050405020304" pitchFamily="18" charset="0"/>
                <a:ea typeface="Calibri" panose="020F0502020204030204" pitchFamily="34" charset="0"/>
                <a:cs typeface="Times New Roman" panose="02020603050405020304" pitchFamily="18" charset="0"/>
              </a:rPr>
              <a:t>So, by analyzing the above 5 features O (openness), C (Conscientious), E (Extroversion), A (Agreeable), and N (Neuroticism) from Twitter profiles and posts we can predict the personality of a person.</a:t>
            </a:r>
            <a:endParaRPr lang="en-US" sz="2000" kern="100" dirty="0">
              <a:latin typeface="Times New Roman" panose="02020603050405020304" pitchFamily="18" charset="0"/>
              <a:ea typeface="Calibri" panose="020F0502020204030204" pitchFamily="34" charset="0"/>
              <a:cs typeface="Times New Roman" panose="02020603050405020304" pitchFamily="18" charset="0"/>
            </a:endParaRPr>
          </a:p>
          <a:p>
            <a:pPr marR="27305">
              <a:spcAft>
                <a:spcPts val="240"/>
              </a:spcAft>
            </a:pPr>
            <a:r>
              <a:rPr lang="en-US" sz="2000" kern="100" dirty="0">
                <a:latin typeface="Times New Roman" panose="02020603050405020304" pitchFamily="18" charset="0"/>
                <a:ea typeface="Calibri" panose="020F0502020204030204" pitchFamily="34" charset="0"/>
                <a:cs typeface="Times New Roman" panose="02020603050405020304" pitchFamily="18" charset="0"/>
              </a:rPr>
              <a:t>We will find the average of each feature from tweets and then apply the Pearson Correlation formula to get scores for all five features. If the score &gt; 0.1 for any feature, then the person belongs to that category. If a person has a 0.1 value for more than 1 feature, then that person’s personality belongs to that many categories. For example, the same person can be predicted as openness, conscientious, etc.</a:t>
            </a:r>
            <a:endParaRPr lang="en-US" sz="2000" kern="100" dirty="0">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US" sz="2000" kern="100" dirty="0">
              <a:latin typeface="Times New Roman" panose="02020603050405020304" pitchFamily="18" charset="0"/>
              <a:ea typeface="Calibri" panose="020F0502020204030204" pitchFamily="34" charset="0"/>
              <a:cs typeface="Times New Roman" panose="02020603050405020304" pitchFamily="18"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5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a:latin typeface="Times New Roman" panose="02020603050405020304" pitchFamily="18" charset="0"/>
                <a:cs typeface="Times New Roman" panose="02020603050405020304" pitchFamily="18" charset="0"/>
              </a:rPr>
              <a:t>ALGORITHMS USED</a:t>
            </a:r>
            <a:endParaRPr lang="en-US" sz="2800" b="1" dirty="0">
              <a:latin typeface="Times New Roman" panose="02020603050405020304" pitchFamily="18" charset="0"/>
              <a:cs typeface="Times New Roman" panose="02020603050405020304" pitchFamily="18" charset="0"/>
            </a:endParaRPr>
          </a:p>
        </p:txBody>
      </p:sp>
      <p:graphicFrame>
        <p:nvGraphicFramePr>
          <p:cNvPr id="5" name="Diagram 4"/>
          <p:cNvGraphicFramePr/>
          <p:nvPr/>
        </p:nvGraphicFramePr>
        <p:xfrm>
          <a:off x="609600" y="1600200"/>
          <a:ext cx="10972800" cy="452628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500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own Arrow 7"/>
          <p:cNvSpPr>
            <a:spLocks noGrp="1" noRot="1" noChangeAspect="1" noMove="1" noResize="1" noEditPoints="1" noAdjustHandles="1" noChangeArrowheads="1" noChangeShapeType="1" noTextEdit="1"/>
          </p:cNvSpPr>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b="1" kern="1200">
                <a:solidFill>
                  <a:srgbClr val="FFFFFF"/>
                </a:solidFill>
                <a:latin typeface="+mj-lt"/>
                <a:ea typeface="+mj-ea"/>
                <a:cs typeface="+mj-cs"/>
              </a:rPr>
              <a:t> </a:t>
            </a:r>
            <a:endParaRPr lang="en-US" sz="3600" b="1" kern="1200">
              <a:solidFill>
                <a:srgbClr val="FFFFFF"/>
              </a:solidFill>
              <a:latin typeface="+mj-lt"/>
              <a:ea typeface="+mj-ea"/>
              <a:cs typeface="+mj-cs"/>
            </a:endParaRPr>
          </a:p>
        </p:txBody>
      </p:sp>
      <p:pic>
        <p:nvPicPr>
          <p:cNvPr id="4" name="Content Placeholder 3" descr="A screenshot of a computer&#10;&#10;Description automatically generated with medium confidence"/>
          <p:cNvPicPr>
            <a:picLocks noGrp="1" noChangeAspect="1"/>
          </p:cNvPicPr>
          <p:nvPr>
            <p:ph idx="1"/>
          </p:nvPr>
        </p:nvPicPr>
        <p:blipFill>
          <a:blip r:embed="rId1"/>
          <a:stretch>
            <a:fillRect/>
          </a:stretch>
        </p:blipFill>
        <p:spPr>
          <a:xfrm>
            <a:off x="4777316" y="1673329"/>
            <a:ext cx="6780700" cy="3509012"/>
          </a:xfrm>
          <a:prstGeom prst="rect">
            <a:avLst/>
          </a:prstGeom>
        </p:spPr>
      </p:pic>
      <p:graphicFrame>
        <p:nvGraphicFramePr>
          <p:cNvPr id="5" name="Diagram 4"/>
          <p:cNvGraphicFramePr/>
          <p:nvPr/>
        </p:nvGraphicFramePr>
        <p:xfrm>
          <a:off x="4128770" y="354965"/>
          <a:ext cx="2861945" cy="94361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5000">
        <p159:morph option="byObject"/>
      </p:transition>
    </mc:Choice>
    <mc:Fallback>
      <p:transition spd="slow">
        <p:fade/>
      </p:transition>
    </mc:Fallback>
  </mc:AlternateContent>
</p:sld>
</file>

<file path=ppt/theme/theme1.xml><?xml version="1.0" encoding="utf-8"?>
<a:theme xmlns:a="http://schemas.openxmlformats.org/drawingml/2006/main" name="Business Cooperate">
  <a:themeElements>
    <a:clrScheme name="Business Cooper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usiness Cooperate">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Business Cooper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usiness Cooper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usiness Cooper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usiness Cooper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usiness Cooper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usiness Cooper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usiness Cooperat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usiness Cooper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usiness Cooper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usiness Cooper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usiness Cooper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usiness Cooper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5606</Words>
  <Application>WPS Presentation</Application>
  <PresentationFormat>Widescreen</PresentationFormat>
  <Paragraphs>75</Paragraphs>
  <Slides>19</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19</vt:i4>
      </vt:variant>
    </vt:vector>
  </HeadingPairs>
  <TitlesOfParts>
    <vt:vector size="28" baseType="lpstr">
      <vt:lpstr>Arial</vt:lpstr>
      <vt:lpstr>SimSun</vt:lpstr>
      <vt:lpstr>Wingdings</vt:lpstr>
      <vt:lpstr>Times New Roman</vt:lpstr>
      <vt:lpstr>Calibri</vt:lpstr>
      <vt:lpstr>Calibri Light</vt:lpstr>
      <vt:lpstr>Microsoft YaHei</vt:lpstr>
      <vt:lpstr>Arial Unicode MS</vt:lpstr>
      <vt:lpstr>Business Cooperate</vt:lpstr>
      <vt:lpstr>CLASSIFYING PERSONALITY OF TWITTER USERS USING MACHINE LEARNING TECHNIQUES </vt:lpstr>
      <vt:lpstr>ROLES AND RESPONSIBILITIES</vt:lpstr>
      <vt:lpstr>MOTIVATION </vt:lpstr>
      <vt:lpstr>OBJECTIVE </vt:lpstr>
      <vt:lpstr>EXISTING SYSTEM </vt:lpstr>
      <vt:lpstr>PROPOSED SYSTEM :</vt:lpstr>
      <vt:lpstr>PROPOSED SYSTEM </vt:lpstr>
      <vt:lpstr>ALGORITHMS USED</vt:lpstr>
      <vt:lpstr> </vt:lpstr>
      <vt:lpstr>RESULTS : Pearson Correlation Analysis</vt:lpstr>
      <vt:lpstr>RESULTS :  SVM ALGORITHM</vt:lpstr>
      <vt:lpstr>RESULTS :  RANDOM FOREST ALGORITHM</vt:lpstr>
      <vt:lpstr>RESULTS: NAÏVE BAYES ALGORITHM</vt:lpstr>
      <vt:lpstr>RESULTS: LOGISTIC REGRESSION ALGORITHM</vt:lpstr>
      <vt:lpstr>ACCURACY GRAPH</vt:lpstr>
      <vt:lpstr>PERSONALITY PREDICTION GRAPH</vt:lpstr>
      <vt:lpstr>REFERENCES </vt:lpstr>
      <vt:lpstr>REFERENCES</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STRATIFYING THE PERSONALITY OF TWITTER USERS USING MACHINE LEARNING TECHNIQUES </dc:title>
  <dc:creator>Bhavana Cherukupalli</dc:creator>
  <cp:lastModifiedBy>123sn</cp:lastModifiedBy>
  <cp:revision>13</cp:revision>
  <dcterms:created xsi:type="dcterms:W3CDTF">2023-06-16T17:12:00Z</dcterms:created>
  <dcterms:modified xsi:type="dcterms:W3CDTF">2023-06-18T07:05:54Z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7634FCC3F24E415F9F326E4495815F3F</vt:lpwstr>
  </property>
  <property fmtid="{D5CDD505-2E9C-101B-9397-08002B2CF9AE}" pid="3" name="KSOProductBuildVer">
    <vt:lpwstr>1033-11.2.0.11537</vt:lpwstr>
  </property>
</Properties>
</file>