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29"/>
  </p:notesMasterIdLst>
  <p:sldIdLst>
    <p:sldId id="256" r:id="rId2"/>
    <p:sldId id="257" r:id="rId3"/>
    <p:sldId id="258" r:id="rId4"/>
    <p:sldId id="259" r:id="rId5"/>
    <p:sldId id="260" r:id="rId6"/>
    <p:sldId id="263" r:id="rId7"/>
    <p:sldId id="264" r:id="rId8"/>
    <p:sldId id="265" r:id="rId9"/>
    <p:sldId id="266" r:id="rId10"/>
    <p:sldId id="267" r:id="rId11"/>
    <p:sldId id="268" r:id="rId12"/>
    <p:sldId id="269" r:id="rId13"/>
    <p:sldId id="270" r:id="rId14"/>
    <p:sldId id="271" r:id="rId15"/>
    <p:sldId id="272" r:id="rId16"/>
    <p:sldId id="289" r:id="rId17"/>
    <p:sldId id="273" r:id="rId18"/>
    <p:sldId id="279" r:id="rId19"/>
    <p:sldId id="281" r:id="rId20"/>
    <p:sldId id="276" r:id="rId21"/>
    <p:sldId id="283" r:id="rId22"/>
    <p:sldId id="286" r:id="rId23"/>
    <p:sldId id="287" r:id="rId24"/>
    <p:sldId id="288" r:id="rId25"/>
    <p:sldId id="277" r:id="rId26"/>
    <p:sldId id="280" r:id="rId27"/>
    <p:sldId id="278" r:id="rId28"/>
  </p:sldIdLst>
  <p:sldSz cx="9144000" cy="6858000" type="screen4x3"/>
  <p:notesSz cx="6858000" cy="9144000"/>
  <p:embeddedFontLst>
    <p:embeddedFont>
      <p:font typeface="Garamond" pitchFamily="18" charset="0"/>
      <p:regular r:id="rId30"/>
      <p:bold r:id="rId31"/>
      <p:italic r:id="rId32"/>
    </p:embeddedFont>
    <p:embeddedFont>
      <p:font typeface="Ribeye" charset="0"/>
      <p:regular r:id="rId33"/>
    </p:embeddedFont>
    <p:embeddedFont>
      <p:font typeface="Calibri" pitchFamily="3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AF62626A-B5FE-4538-915D-03159A58DA7F}">
  <a:tblStyle styleId="{AF62626A-B5FE-4538-915D-03159A58DA7F}"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6EFE6"/>
          </a:solidFill>
        </a:fill>
      </a:tcStyle>
    </a:wholeTbl>
    <a:band1H>
      <a:tcTxStyle/>
      <a:tcStyle>
        <a:tcBdr/>
        <a:fill>
          <a:solidFill>
            <a:srgbClr val="ECDDCA"/>
          </a:solidFill>
        </a:fill>
      </a:tcStyle>
    </a:band1H>
    <a:band2H>
      <a:tcTxStyle/>
      <a:tcStyle>
        <a:tcBdr/>
      </a:tcStyle>
    </a:band2H>
    <a:band1V>
      <a:tcTxStyle/>
      <a:tcStyle>
        <a:tcBdr/>
        <a:fill>
          <a:solidFill>
            <a:srgbClr val="ECDDCA"/>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12" name="Google Shape;112;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3" name="Google Shape;113;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2" name="Google Shape;182;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8" name="Google Shape;188;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95" name="Google Shape;195;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02" name="Google Shape;202;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09" name="Google Shape;209;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16" name="Google Shape;216;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23" name="Google Shape;223;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48" name="Google Shape;248;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55" name="Google Shape;255;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61" name="Google Shape;261;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1" name="Google Shape;12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27" name="Google Shape;127;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3" name="Google Shape;13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9" name="Google Shape;13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7" name="Google Shape;157;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3" name="Google Shape;163;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9" name="Google Shape;169;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76" name="Google Shape;17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2"/>
          <p:cNvSpPr/>
          <p:nvPr/>
        </p:nvSpPr>
        <p:spPr>
          <a:xfrm>
            <a:off x="609600" y="1219200"/>
            <a:ext cx="7924800" cy="914400"/>
          </a:xfrm>
          <a:custGeom>
            <a:avLst/>
            <a:gdLst/>
            <a:ahLst/>
            <a:cxnLst/>
            <a:rect l="l" t="t" r="r" b="b"/>
            <a:pathLst>
              <a:path w="1000" h="1000" extrusionOk="0">
                <a:moveTo>
                  <a:pt x="0" y="1000"/>
                </a:moveTo>
                <a:lnTo>
                  <a:pt x="0" y="0"/>
                </a:lnTo>
                <a:lnTo>
                  <a:pt x="1000" y="0"/>
                </a:lnTo>
              </a:path>
            </a:pathLst>
          </a:custGeom>
          <a:noFill/>
          <a:ln w="25400"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cxnSp>
        <p:nvCxnSpPr>
          <p:cNvPr id="19" name="Google Shape;19;p2"/>
          <p:cNvCxnSpPr/>
          <p:nvPr/>
        </p:nvCxnSpPr>
        <p:spPr>
          <a:xfrm>
            <a:off x="1981200" y="3962400"/>
            <a:ext cx="6511925" cy="0"/>
          </a:xfrm>
          <a:prstGeom prst="straightConnector1">
            <a:avLst/>
          </a:prstGeom>
          <a:noFill/>
          <a:ln w="19050" cap="flat" cmpd="sng">
            <a:solidFill>
              <a:schemeClr val="accent1"/>
            </a:solidFill>
            <a:prstDash val="solid"/>
            <a:round/>
            <a:headEnd type="none" w="sm" len="sm"/>
            <a:tailEnd type="none" w="sm" len="sm"/>
          </a:ln>
        </p:spPr>
      </p:cxnSp>
      <p:sp>
        <p:nvSpPr>
          <p:cNvPr id="20" name="Google Shape;20;p2"/>
          <p:cNvSpPr txBox="1">
            <a:spLocks noGrp="1"/>
          </p:cNvSpPr>
          <p:nvPr>
            <p:ph type="ctrTitle"/>
          </p:nvPr>
        </p:nvSpPr>
        <p:spPr>
          <a:xfrm>
            <a:off x="914402" y="1524000"/>
            <a:ext cx="7623175" cy="17526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5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1981200" y="3962400"/>
            <a:ext cx="6553200" cy="1752600"/>
          </a:xfrm>
          <a:prstGeom prst="rect">
            <a:avLst/>
          </a:prstGeom>
          <a:noFill/>
          <a:ln>
            <a:noFill/>
          </a:ln>
        </p:spPr>
        <p:txBody>
          <a:bodyPr spcFirstLastPara="1" wrap="square" lIns="91425" tIns="45700" rIns="91425" bIns="45700" anchor="t" anchorCtr="0">
            <a:noAutofit/>
          </a:bodyPr>
          <a:lstStyle>
            <a:lvl1pPr lvl="0" algn="l">
              <a:lnSpc>
                <a:spcPct val="100000"/>
              </a:lnSpc>
              <a:spcBef>
                <a:spcPts val="560"/>
              </a:spcBef>
              <a:spcAft>
                <a:spcPts val="0"/>
              </a:spcAft>
              <a:buSzPts val="1820"/>
              <a:buFont typeface="Noto Sans Symbols"/>
              <a:buNone/>
              <a:defRPr sz="2800"/>
            </a:lvl1pPr>
            <a:lvl2pPr lvl="1" algn="l">
              <a:lnSpc>
                <a:spcPct val="100000"/>
              </a:lnSpc>
              <a:spcBef>
                <a:spcPts val="360"/>
              </a:spcBef>
              <a:spcAft>
                <a:spcPts val="0"/>
              </a:spcAft>
              <a:buSzPts val="1080"/>
              <a:buChar char="❑"/>
              <a:defRPr/>
            </a:lvl2pPr>
            <a:lvl3pPr lvl="2" algn="l">
              <a:lnSpc>
                <a:spcPct val="100000"/>
              </a:lnSpc>
              <a:spcBef>
                <a:spcPts val="360"/>
              </a:spcBef>
              <a:spcAft>
                <a:spcPts val="0"/>
              </a:spcAft>
              <a:buSzPts val="1170"/>
              <a:buChar char="■"/>
              <a:defRPr/>
            </a:lvl3pPr>
            <a:lvl4pPr lvl="3" algn="l">
              <a:lnSpc>
                <a:spcPct val="100000"/>
              </a:lnSpc>
              <a:spcBef>
                <a:spcPts val="360"/>
              </a:spcBef>
              <a:spcAft>
                <a:spcPts val="0"/>
              </a:spcAft>
              <a:buSzPts val="1260"/>
              <a:buChar char="❑"/>
              <a:defRPr/>
            </a:lvl4pPr>
            <a:lvl5pPr lvl="4" algn="l">
              <a:lnSpc>
                <a:spcPct val="100000"/>
              </a:lnSpc>
              <a:spcBef>
                <a:spcPts val="360"/>
              </a:spcBef>
              <a:spcAft>
                <a:spcPts val="0"/>
              </a:spcAft>
              <a:buSzPts val="1350"/>
              <a:buChar char="▪"/>
              <a:defRPr/>
            </a:lvl5pPr>
            <a:lvl6pPr lvl="5" algn="l">
              <a:lnSpc>
                <a:spcPct val="100000"/>
              </a:lnSpc>
              <a:spcBef>
                <a:spcPts val="360"/>
              </a:spcBef>
              <a:spcAft>
                <a:spcPts val="0"/>
              </a:spcAft>
              <a:buSzPts val="1350"/>
              <a:buChar char="▪"/>
              <a:defRPr/>
            </a:lvl6pPr>
            <a:lvl7pPr lvl="6" algn="l">
              <a:lnSpc>
                <a:spcPct val="100000"/>
              </a:lnSpc>
              <a:spcBef>
                <a:spcPts val="360"/>
              </a:spcBef>
              <a:spcAft>
                <a:spcPts val="0"/>
              </a:spcAft>
              <a:buSzPts val="1350"/>
              <a:buChar char="▪"/>
              <a:defRPr/>
            </a:lvl7pPr>
            <a:lvl8pPr lvl="7" algn="l">
              <a:lnSpc>
                <a:spcPct val="100000"/>
              </a:lnSpc>
              <a:spcBef>
                <a:spcPts val="360"/>
              </a:spcBef>
              <a:spcAft>
                <a:spcPts val="0"/>
              </a:spcAft>
              <a:buSzPts val="1350"/>
              <a:buChar char="▪"/>
              <a:defRPr/>
            </a:lvl8pPr>
            <a:lvl9pPr lvl="8" algn="l">
              <a:lnSpc>
                <a:spcPct val="100000"/>
              </a:lnSpc>
              <a:spcBef>
                <a:spcPts val="360"/>
              </a:spcBef>
              <a:spcAft>
                <a:spcPts val="0"/>
              </a:spcAft>
              <a:buSzPts val="1350"/>
              <a:buChar char="▪"/>
              <a:defRPr/>
            </a:lvl9pPr>
          </a:lstStyle>
          <a:p>
            <a:endParaRPr/>
          </a:p>
        </p:txBody>
      </p:sp>
      <p:sp>
        <p:nvSpPr>
          <p:cNvPr id="22" name="Google Shape;22;p2"/>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3124200" y="6243638"/>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2"/>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Requires="p14">
      <p:transition spd="slow" p14:dur="1600">
        <p14:gallery dir="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8"/>
        <p:cNvGrpSpPr/>
        <p:nvPr/>
      </p:nvGrpSpPr>
      <p:grpSpPr>
        <a:xfrm>
          <a:off x="0" y="0"/>
          <a:ext cx="0" cy="0"/>
          <a:chOff x="0" y="0"/>
          <a:chExt cx="0" cy="0"/>
        </a:xfrm>
      </p:grpSpPr>
      <p:sp>
        <p:nvSpPr>
          <p:cNvPr id="79" name="Google Shape;79;p11"/>
          <p:cNvSpPr txBox="1">
            <a:spLocks noGrp="1"/>
          </p:cNvSpPr>
          <p:nvPr>
            <p:ph type="title"/>
          </p:nvPr>
        </p:nvSpPr>
        <p:spPr>
          <a:xfrm>
            <a:off x="457200" y="277814"/>
            <a:ext cx="8229600" cy="11398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1"/>
          <p:cNvSpPr txBox="1">
            <a:spLocks noGrp="1"/>
          </p:cNvSpPr>
          <p:nvPr>
            <p:ph type="body" idx="1"/>
          </p:nvPr>
        </p:nvSpPr>
        <p:spPr>
          <a:xfrm rot="5400000">
            <a:off x="2306639" y="-249238"/>
            <a:ext cx="4530725" cy="8229600"/>
          </a:xfrm>
          <a:prstGeom prst="rect">
            <a:avLst/>
          </a:prstGeom>
          <a:noFill/>
          <a:ln>
            <a:noFill/>
          </a:ln>
        </p:spPr>
        <p:txBody>
          <a:bodyPr spcFirstLastPara="1" wrap="square" lIns="91425" tIns="45700" rIns="91425" bIns="45700" anchor="t" anchorCtr="0">
            <a:noAutofit/>
          </a:bodyPr>
          <a:lstStyle>
            <a:lvl1pPr marL="457200" lvl="0" indent="-302895" algn="l">
              <a:lnSpc>
                <a:spcPct val="100000"/>
              </a:lnSpc>
              <a:spcBef>
                <a:spcPts val="360"/>
              </a:spcBef>
              <a:spcAft>
                <a:spcPts val="0"/>
              </a:spcAft>
              <a:buSzPts val="1170"/>
              <a:buChar char="■"/>
              <a:defRPr/>
            </a:lvl1pPr>
            <a:lvl2pPr marL="914400" lvl="1" indent="-297180" algn="l">
              <a:lnSpc>
                <a:spcPct val="100000"/>
              </a:lnSpc>
              <a:spcBef>
                <a:spcPts val="360"/>
              </a:spcBef>
              <a:spcAft>
                <a:spcPts val="0"/>
              </a:spcAft>
              <a:buSzPts val="1080"/>
              <a:buChar char="❑"/>
              <a:defRPr/>
            </a:lvl2pPr>
            <a:lvl3pPr marL="1371600" lvl="2" indent="-302894" algn="l">
              <a:lnSpc>
                <a:spcPct val="100000"/>
              </a:lnSpc>
              <a:spcBef>
                <a:spcPts val="360"/>
              </a:spcBef>
              <a:spcAft>
                <a:spcPts val="0"/>
              </a:spcAft>
              <a:buSzPts val="1170"/>
              <a:buChar char="■"/>
              <a:defRPr/>
            </a:lvl3pPr>
            <a:lvl4pPr marL="1828800" lvl="3" indent="-308610" algn="l">
              <a:lnSpc>
                <a:spcPct val="100000"/>
              </a:lnSpc>
              <a:spcBef>
                <a:spcPts val="360"/>
              </a:spcBef>
              <a:spcAft>
                <a:spcPts val="0"/>
              </a:spcAft>
              <a:buSzPts val="1260"/>
              <a:buChar char="❑"/>
              <a:defRPr/>
            </a:lvl4pPr>
            <a:lvl5pPr marL="2286000" lvl="4" indent="-314325" algn="l">
              <a:lnSpc>
                <a:spcPct val="100000"/>
              </a:lnSpc>
              <a:spcBef>
                <a:spcPts val="360"/>
              </a:spcBef>
              <a:spcAft>
                <a:spcPts val="0"/>
              </a:spcAft>
              <a:buSzPts val="1350"/>
              <a:buChar char="▪"/>
              <a:defRPr/>
            </a:lvl5pPr>
            <a:lvl6pPr marL="2743200" lvl="5" indent="-314325" algn="l">
              <a:lnSpc>
                <a:spcPct val="100000"/>
              </a:lnSpc>
              <a:spcBef>
                <a:spcPts val="360"/>
              </a:spcBef>
              <a:spcAft>
                <a:spcPts val="0"/>
              </a:spcAft>
              <a:buSzPts val="1350"/>
              <a:buChar char="▪"/>
              <a:defRPr/>
            </a:lvl6pPr>
            <a:lvl7pPr marL="3200400" lvl="6" indent="-314325" algn="l">
              <a:lnSpc>
                <a:spcPct val="100000"/>
              </a:lnSpc>
              <a:spcBef>
                <a:spcPts val="360"/>
              </a:spcBef>
              <a:spcAft>
                <a:spcPts val="0"/>
              </a:spcAft>
              <a:buSzPts val="1350"/>
              <a:buChar char="▪"/>
              <a:defRPr/>
            </a:lvl7pPr>
            <a:lvl8pPr marL="3657600" lvl="7" indent="-314325" algn="l">
              <a:lnSpc>
                <a:spcPct val="100000"/>
              </a:lnSpc>
              <a:spcBef>
                <a:spcPts val="360"/>
              </a:spcBef>
              <a:spcAft>
                <a:spcPts val="0"/>
              </a:spcAft>
              <a:buSzPts val="1350"/>
              <a:buChar char="▪"/>
              <a:defRPr/>
            </a:lvl8pPr>
            <a:lvl9pPr marL="4114800" lvl="8" indent="-314325" algn="l">
              <a:lnSpc>
                <a:spcPct val="100000"/>
              </a:lnSpc>
              <a:spcBef>
                <a:spcPts val="360"/>
              </a:spcBef>
              <a:spcAft>
                <a:spcPts val="0"/>
              </a:spcAft>
              <a:buSzPts val="1350"/>
              <a:buChar char="▪"/>
              <a:defRPr/>
            </a:lvl9pPr>
          </a:lstStyle>
          <a:p>
            <a:endParaRPr/>
          </a:p>
        </p:txBody>
      </p:sp>
      <p:sp>
        <p:nvSpPr>
          <p:cNvPr id="81" name="Google Shape;81;p11"/>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1"/>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Requires="p14">
      <p:transition spd="slow" p14:dur="1600">
        <p14:gallery dir="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4"/>
        <p:cNvGrpSpPr/>
        <p:nvPr/>
      </p:nvGrpSpPr>
      <p:grpSpPr>
        <a:xfrm>
          <a:off x="0" y="0"/>
          <a:ext cx="0" cy="0"/>
          <a:chOff x="0" y="0"/>
          <a:chExt cx="0" cy="0"/>
        </a:xfrm>
      </p:grpSpPr>
      <p:sp>
        <p:nvSpPr>
          <p:cNvPr id="85" name="Google Shape;85;p12"/>
          <p:cNvSpPr txBox="1">
            <a:spLocks noGrp="1"/>
          </p:cNvSpPr>
          <p:nvPr>
            <p:ph type="title"/>
          </p:nvPr>
        </p:nvSpPr>
        <p:spPr>
          <a:xfrm rot="5400000">
            <a:off x="4731545" y="2175669"/>
            <a:ext cx="5853112" cy="20574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2"/>
          <p:cNvSpPr txBox="1">
            <a:spLocks noGrp="1"/>
          </p:cNvSpPr>
          <p:nvPr>
            <p:ph type="body" idx="1"/>
          </p:nvPr>
        </p:nvSpPr>
        <p:spPr>
          <a:xfrm rot="5400000">
            <a:off x="540544" y="194469"/>
            <a:ext cx="5853112" cy="6019800"/>
          </a:xfrm>
          <a:prstGeom prst="rect">
            <a:avLst/>
          </a:prstGeom>
          <a:noFill/>
          <a:ln>
            <a:noFill/>
          </a:ln>
        </p:spPr>
        <p:txBody>
          <a:bodyPr spcFirstLastPara="1" wrap="square" lIns="91425" tIns="45700" rIns="91425" bIns="45700" anchor="t" anchorCtr="0">
            <a:noAutofit/>
          </a:bodyPr>
          <a:lstStyle>
            <a:lvl1pPr marL="457200" lvl="0" indent="-302895" algn="l">
              <a:lnSpc>
                <a:spcPct val="100000"/>
              </a:lnSpc>
              <a:spcBef>
                <a:spcPts val="360"/>
              </a:spcBef>
              <a:spcAft>
                <a:spcPts val="0"/>
              </a:spcAft>
              <a:buSzPts val="1170"/>
              <a:buChar char="■"/>
              <a:defRPr/>
            </a:lvl1pPr>
            <a:lvl2pPr marL="914400" lvl="1" indent="-297180" algn="l">
              <a:lnSpc>
                <a:spcPct val="100000"/>
              </a:lnSpc>
              <a:spcBef>
                <a:spcPts val="360"/>
              </a:spcBef>
              <a:spcAft>
                <a:spcPts val="0"/>
              </a:spcAft>
              <a:buSzPts val="1080"/>
              <a:buChar char="❑"/>
              <a:defRPr/>
            </a:lvl2pPr>
            <a:lvl3pPr marL="1371600" lvl="2" indent="-302894" algn="l">
              <a:lnSpc>
                <a:spcPct val="100000"/>
              </a:lnSpc>
              <a:spcBef>
                <a:spcPts val="360"/>
              </a:spcBef>
              <a:spcAft>
                <a:spcPts val="0"/>
              </a:spcAft>
              <a:buSzPts val="1170"/>
              <a:buChar char="■"/>
              <a:defRPr/>
            </a:lvl3pPr>
            <a:lvl4pPr marL="1828800" lvl="3" indent="-308610" algn="l">
              <a:lnSpc>
                <a:spcPct val="100000"/>
              </a:lnSpc>
              <a:spcBef>
                <a:spcPts val="360"/>
              </a:spcBef>
              <a:spcAft>
                <a:spcPts val="0"/>
              </a:spcAft>
              <a:buSzPts val="1260"/>
              <a:buChar char="❑"/>
              <a:defRPr/>
            </a:lvl4pPr>
            <a:lvl5pPr marL="2286000" lvl="4" indent="-314325" algn="l">
              <a:lnSpc>
                <a:spcPct val="100000"/>
              </a:lnSpc>
              <a:spcBef>
                <a:spcPts val="360"/>
              </a:spcBef>
              <a:spcAft>
                <a:spcPts val="0"/>
              </a:spcAft>
              <a:buSzPts val="1350"/>
              <a:buChar char="▪"/>
              <a:defRPr/>
            </a:lvl5pPr>
            <a:lvl6pPr marL="2743200" lvl="5" indent="-314325" algn="l">
              <a:lnSpc>
                <a:spcPct val="100000"/>
              </a:lnSpc>
              <a:spcBef>
                <a:spcPts val="360"/>
              </a:spcBef>
              <a:spcAft>
                <a:spcPts val="0"/>
              </a:spcAft>
              <a:buSzPts val="1350"/>
              <a:buChar char="▪"/>
              <a:defRPr/>
            </a:lvl6pPr>
            <a:lvl7pPr marL="3200400" lvl="6" indent="-314325" algn="l">
              <a:lnSpc>
                <a:spcPct val="100000"/>
              </a:lnSpc>
              <a:spcBef>
                <a:spcPts val="360"/>
              </a:spcBef>
              <a:spcAft>
                <a:spcPts val="0"/>
              </a:spcAft>
              <a:buSzPts val="1350"/>
              <a:buChar char="▪"/>
              <a:defRPr/>
            </a:lvl7pPr>
            <a:lvl8pPr marL="3657600" lvl="7" indent="-314325" algn="l">
              <a:lnSpc>
                <a:spcPct val="100000"/>
              </a:lnSpc>
              <a:spcBef>
                <a:spcPts val="360"/>
              </a:spcBef>
              <a:spcAft>
                <a:spcPts val="0"/>
              </a:spcAft>
              <a:buSzPts val="1350"/>
              <a:buChar char="▪"/>
              <a:defRPr/>
            </a:lvl8pPr>
            <a:lvl9pPr marL="4114800" lvl="8" indent="-314325" algn="l">
              <a:lnSpc>
                <a:spcPct val="100000"/>
              </a:lnSpc>
              <a:spcBef>
                <a:spcPts val="360"/>
              </a:spcBef>
              <a:spcAft>
                <a:spcPts val="0"/>
              </a:spcAft>
              <a:buSzPts val="1350"/>
              <a:buChar char="▪"/>
              <a:defRPr/>
            </a:lvl9pPr>
          </a:lstStyle>
          <a:p>
            <a:endParaRPr/>
          </a:p>
        </p:txBody>
      </p:sp>
      <p:sp>
        <p:nvSpPr>
          <p:cNvPr id="87" name="Google Shape;87;p12"/>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1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12"/>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Requires="p14">
      <p:transition spd="slow" p14:dur="1600">
        <p14:gallery dir="l"/>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able" type="tbl">
  <p:cSld name="TABLE">
    <p:spTree>
      <p:nvGrpSpPr>
        <p:cNvPr id="1" name="Shape 90"/>
        <p:cNvGrpSpPr/>
        <p:nvPr/>
      </p:nvGrpSpPr>
      <p:grpSpPr>
        <a:xfrm>
          <a:off x="0" y="0"/>
          <a:ext cx="0" cy="0"/>
          <a:chOff x="0" y="0"/>
          <a:chExt cx="0" cy="0"/>
        </a:xfrm>
      </p:grpSpPr>
      <p:sp>
        <p:nvSpPr>
          <p:cNvPr id="91" name="Google Shape;91;p13"/>
          <p:cNvSpPr txBox="1">
            <a:spLocks noGrp="1"/>
          </p:cNvSpPr>
          <p:nvPr>
            <p:ph type="title"/>
          </p:nvPr>
        </p:nvSpPr>
        <p:spPr>
          <a:xfrm>
            <a:off x="457200" y="277814"/>
            <a:ext cx="8229600" cy="11398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13"/>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13"/>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13"/>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Requires="p14">
      <p:transition spd="slow" p14:dur="1600">
        <p14:gallery dir="l"/>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Text, and 2 Content" type="txAndTwoObj">
  <p:cSld name="TEXT_AND_TWO_OBJECTS">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457200" y="277814"/>
            <a:ext cx="8229600" cy="11398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14"/>
          <p:cNvSpPr txBox="1">
            <a:spLocks noGrp="1"/>
          </p:cNvSpPr>
          <p:nvPr>
            <p:ph type="body" idx="1"/>
          </p:nvPr>
        </p:nvSpPr>
        <p:spPr>
          <a:xfrm>
            <a:off x="457200" y="1600201"/>
            <a:ext cx="4038600" cy="4530725"/>
          </a:xfrm>
          <a:prstGeom prst="rect">
            <a:avLst/>
          </a:prstGeom>
          <a:noFill/>
          <a:ln>
            <a:noFill/>
          </a:ln>
        </p:spPr>
        <p:txBody>
          <a:bodyPr spcFirstLastPara="1" wrap="square" lIns="91425" tIns="45700" rIns="91425" bIns="45700" anchor="t" anchorCtr="0">
            <a:noAutofit/>
          </a:bodyPr>
          <a:lstStyle>
            <a:lvl1pPr marL="457200" lvl="0" indent="-302895" algn="l">
              <a:lnSpc>
                <a:spcPct val="100000"/>
              </a:lnSpc>
              <a:spcBef>
                <a:spcPts val="360"/>
              </a:spcBef>
              <a:spcAft>
                <a:spcPts val="0"/>
              </a:spcAft>
              <a:buSzPts val="1170"/>
              <a:buChar char="■"/>
              <a:defRPr/>
            </a:lvl1pPr>
            <a:lvl2pPr marL="914400" lvl="1" indent="-297180" algn="l">
              <a:lnSpc>
                <a:spcPct val="100000"/>
              </a:lnSpc>
              <a:spcBef>
                <a:spcPts val="360"/>
              </a:spcBef>
              <a:spcAft>
                <a:spcPts val="0"/>
              </a:spcAft>
              <a:buSzPts val="1080"/>
              <a:buChar char="❑"/>
              <a:defRPr/>
            </a:lvl2pPr>
            <a:lvl3pPr marL="1371600" lvl="2" indent="-302894" algn="l">
              <a:lnSpc>
                <a:spcPct val="100000"/>
              </a:lnSpc>
              <a:spcBef>
                <a:spcPts val="360"/>
              </a:spcBef>
              <a:spcAft>
                <a:spcPts val="0"/>
              </a:spcAft>
              <a:buSzPts val="1170"/>
              <a:buChar char="■"/>
              <a:defRPr/>
            </a:lvl3pPr>
            <a:lvl4pPr marL="1828800" lvl="3" indent="-308610" algn="l">
              <a:lnSpc>
                <a:spcPct val="100000"/>
              </a:lnSpc>
              <a:spcBef>
                <a:spcPts val="360"/>
              </a:spcBef>
              <a:spcAft>
                <a:spcPts val="0"/>
              </a:spcAft>
              <a:buSzPts val="1260"/>
              <a:buChar char="❑"/>
              <a:defRPr/>
            </a:lvl4pPr>
            <a:lvl5pPr marL="2286000" lvl="4" indent="-314325" algn="l">
              <a:lnSpc>
                <a:spcPct val="100000"/>
              </a:lnSpc>
              <a:spcBef>
                <a:spcPts val="360"/>
              </a:spcBef>
              <a:spcAft>
                <a:spcPts val="0"/>
              </a:spcAft>
              <a:buSzPts val="1350"/>
              <a:buChar char="▪"/>
              <a:defRPr/>
            </a:lvl5pPr>
            <a:lvl6pPr marL="2743200" lvl="5" indent="-314325" algn="l">
              <a:lnSpc>
                <a:spcPct val="100000"/>
              </a:lnSpc>
              <a:spcBef>
                <a:spcPts val="360"/>
              </a:spcBef>
              <a:spcAft>
                <a:spcPts val="0"/>
              </a:spcAft>
              <a:buSzPts val="1350"/>
              <a:buChar char="▪"/>
              <a:defRPr/>
            </a:lvl6pPr>
            <a:lvl7pPr marL="3200400" lvl="6" indent="-314325" algn="l">
              <a:lnSpc>
                <a:spcPct val="100000"/>
              </a:lnSpc>
              <a:spcBef>
                <a:spcPts val="360"/>
              </a:spcBef>
              <a:spcAft>
                <a:spcPts val="0"/>
              </a:spcAft>
              <a:buSzPts val="1350"/>
              <a:buChar char="▪"/>
              <a:defRPr/>
            </a:lvl7pPr>
            <a:lvl8pPr marL="3657600" lvl="7" indent="-314325" algn="l">
              <a:lnSpc>
                <a:spcPct val="100000"/>
              </a:lnSpc>
              <a:spcBef>
                <a:spcPts val="360"/>
              </a:spcBef>
              <a:spcAft>
                <a:spcPts val="0"/>
              </a:spcAft>
              <a:buSzPts val="1350"/>
              <a:buChar char="▪"/>
              <a:defRPr/>
            </a:lvl8pPr>
            <a:lvl9pPr marL="4114800" lvl="8" indent="-314325" algn="l">
              <a:lnSpc>
                <a:spcPct val="100000"/>
              </a:lnSpc>
              <a:spcBef>
                <a:spcPts val="360"/>
              </a:spcBef>
              <a:spcAft>
                <a:spcPts val="0"/>
              </a:spcAft>
              <a:buSzPts val="1350"/>
              <a:buChar char="▪"/>
              <a:defRPr/>
            </a:lvl9pPr>
          </a:lstStyle>
          <a:p>
            <a:endParaRPr/>
          </a:p>
        </p:txBody>
      </p:sp>
      <p:sp>
        <p:nvSpPr>
          <p:cNvPr id="98" name="Google Shape;98;p14"/>
          <p:cNvSpPr txBox="1">
            <a:spLocks noGrp="1"/>
          </p:cNvSpPr>
          <p:nvPr>
            <p:ph type="body" idx="2"/>
          </p:nvPr>
        </p:nvSpPr>
        <p:spPr>
          <a:xfrm>
            <a:off x="4648200" y="1600201"/>
            <a:ext cx="4038600" cy="2189163"/>
          </a:xfrm>
          <a:prstGeom prst="rect">
            <a:avLst/>
          </a:prstGeom>
          <a:noFill/>
          <a:ln>
            <a:noFill/>
          </a:ln>
        </p:spPr>
        <p:txBody>
          <a:bodyPr spcFirstLastPara="1" wrap="square" lIns="91425" tIns="45700" rIns="91425" bIns="45700" anchor="t" anchorCtr="0">
            <a:noAutofit/>
          </a:bodyPr>
          <a:lstStyle>
            <a:lvl1pPr marL="457200" lvl="0" indent="-302895" algn="l">
              <a:lnSpc>
                <a:spcPct val="100000"/>
              </a:lnSpc>
              <a:spcBef>
                <a:spcPts val="360"/>
              </a:spcBef>
              <a:spcAft>
                <a:spcPts val="0"/>
              </a:spcAft>
              <a:buSzPts val="1170"/>
              <a:buChar char="■"/>
              <a:defRPr/>
            </a:lvl1pPr>
            <a:lvl2pPr marL="914400" lvl="1" indent="-297180" algn="l">
              <a:lnSpc>
                <a:spcPct val="100000"/>
              </a:lnSpc>
              <a:spcBef>
                <a:spcPts val="360"/>
              </a:spcBef>
              <a:spcAft>
                <a:spcPts val="0"/>
              </a:spcAft>
              <a:buSzPts val="1080"/>
              <a:buChar char="❑"/>
              <a:defRPr/>
            </a:lvl2pPr>
            <a:lvl3pPr marL="1371600" lvl="2" indent="-302894" algn="l">
              <a:lnSpc>
                <a:spcPct val="100000"/>
              </a:lnSpc>
              <a:spcBef>
                <a:spcPts val="360"/>
              </a:spcBef>
              <a:spcAft>
                <a:spcPts val="0"/>
              </a:spcAft>
              <a:buSzPts val="1170"/>
              <a:buChar char="■"/>
              <a:defRPr/>
            </a:lvl3pPr>
            <a:lvl4pPr marL="1828800" lvl="3" indent="-308610" algn="l">
              <a:lnSpc>
                <a:spcPct val="100000"/>
              </a:lnSpc>
              <a:spcBef>
                <a:spcPts val="360"/>
              </a:spcBef>
              <a:spcAft>
                <a:spcPts val="0"/>
              </a:spcAft>
              <a:buSzPts val="1260"/>
              <a:buChar char="❑"/>
              <a:defRPr/>
            </a:lvl4pPr>
            <a:lvl5pPr marL="2286000" lvl="4" indent="-314325" algn="l">
              <a:lnSpc>
                <a:spcPct val="100000"/>
              </a:lnSpc>
              <a:spcBef>
                <a:spcPts val="360"/>
              </a:spcBef>
              <a:spcAft>
                <a:spcPts val="0"/>
              </a:spcAft>
              <a:buSzPts val="1350"/>
              <a:buChar char="▪"/>
              <a:defRPr/>
            </a:lvl5pPr>
            <a:lvl6pPr marL="2743200" lvl="5" indent="-314325" algn="l">
              <a:lnSpc>
                <a:spcPct val="100000"/>
              </a:lnSpc>
              <a:spcBef>
                <a:spcPts val="360"/>
              </a:spcBef>
              <a:spcAft>
                <a:spcPts val="0"/>
              </a:spcAft>
              <a:buSzPts val="1350"/>
              <a:buChar char="▪"/>
              <a:defRPr/>
            </a:lvl6pPr>
            <a:lvl7pPr marL="3200400" lvl="6" indent="-314325" algn="l">
              <a:lnSpc>
                <a:spcPct val="100000"/>
              </a:lnSpc>
              <a:spcBef>
                <a:spcPts val="360"/>
              </a:spcBef>
              <a:spcAft>
                <a:spcPts val="0"/>
              </a:spcAft>
              <a:buSzPts val="1350"/>
              <a:buChar char="▪"/>
              <a:defRPr/>
            </a:lvl7pPr>
            <a:lvl8pPr marL="3657600" lvl="7" indent="-314325" algn="l">
              <a:lnSpc>
                <a:spcPct val="100000"/>
              </a:lnSpc>
              <a:spcBef>
                <a:spcPts val="360"/>
              </a:spcBef>
              <a:spcAft>
                <a:spcPts val="0"/>
              </a:spcAft>
              <a:buSzPts val="1350"/>
              <a:buChar char="▪"/>
              <a:defRPr/>
            </a:lvl8pPr>
            <a:lvl9pPr marL="4114800" lvl="8" indent="-314325" algn="l">
              <a:lnSpc>
                <a:spcPct val="100000"/>
              </a:lnSpc>
              <a:spcBef>
                <a:spcPts val="360"/>
              </a:spcBef>
              <a:spcAft>
                <a:spcPts val="0"/>
              </a:spcAft>
              <a:buSzPts val="1350"/>
              <a:buChar char="▪"/>
              <a:defRPr/>
            </a:lvl9pPr>
          </a:lstStyle>
          <a:p>
            <a:endParaRPr/>
          </a:p>
        </p:txBody>
      </p:sp>
      <p:sp>
        <p:nvSpPr>
          <p:cNvPr id="99" name="Google Shape;99;p14"/>
          <p:cNvSpPr txBox="1">
            <a:spLocks noGrp="1"/>
          </p:cNvSpPr>
          <p:nvPr>
            <p:ph type="body" idx="3"/>
          </p:nvPr>
        </p:nvSpPr>
        <p:spPr>
          <a:xfrm>
            <a:off x="4648200" y="3941764"/>
            <a:ext cx="4038600" cy="2189162"/>
          </a:xfrm>
          <a:prstGeom prst="rect">
            <a:avLst/>
          </a:prstGeom>
          <a:noFill/>
          <a:ln>
            <a:noFill/>
          </a:ln>
        </p:spPr>
        <p:txBody>
          <a:bodyPr spcFirstLastPara="1" wrap="square" lIns="91425" tIns="45700" rIns="91425" bIns="45700" anchor="t" anchorCtr="0">
            <a:noAutofit/>
          </a:bodyPr>
          <a:lstStyle>
            <a:lvl1pPr marL="457200" lvl="0" indent="-302895" algn="l">
              <a:lnSpc>
                <a:spcPct val="100000"/>
              </a:lnSpc>
              <a:spcBef>
                <a:spcPts val="360"/>
              </a:spcBef>
              <a:spcAft>
                <a:spcPts val="0"/>
              </a:spcAft>
              <a:buSzPts val="1170"/>
              <a:buChar char="■"/>
              <a:defRPr/>
            </a:lvl1pPr>
            <a:lvl2pPr marL="914400" lvl="1" indent="-297180" algn="l">
              <a:lnSpc>
                <a:spcPct val="100000"/>
              </a:lnSpc>
              <a:spcBef>
                <a:spcPts val="360"/>
              </a:spcBef>
              <a:spcAft>
                <a:spcPts val="0"/>
              </a:spcAft>
              <a:buSzPts val="1080"/>
              <a:buChar char="❑"/>
              <a:defRPr/>
            </a:lvl2pPr>
            <a:lvl3pPr marL="1371600" lvl="2" indent="-302894" algn="l">
              <a:lnSpc>
                <a:spcPct val="100000"/>
              </a:lnSpc>
              <a:spcBef>
                <a:spcPts val="360"/>
              </a:spcBef>
              <a:spcAft>
                <a:spcPts val="0"/>
              </a:spcAft>
              <a:buSzPts val="1170"/>
              <a:buChar char="■"/>
              <a:defRPr/>
            </a:lvl3pPr>
            <a:lvl4pPr marL="1828800" lvl="3" indent="-308610" algn="l">
              <a:lnSpc>
                <a:spcPct val="100000"/>
              </a:lnSpc>
              <a:spcBef>
                <a:spcPts val="360"/>
              </a:spcBef>
              <a:spcAft>
                <a:spcPts val="0"/>
              </a:spcAft>
              <a:buSzPts val="1260"/>
              <a:buChar char="❑"/>
              <a:defRPr/>
            </a:lvl4pPr>
            <a:lvl5pPr marL="2286000" lvl="4" indent="-314325" algn="l">
              <a:lnSpc>
                <a:spcPct val="100000"/>
              </a:lnSpc>
              <a:spcBef>
                <a:spcPts val="360"/>
              </a:spcBef>
              <a:spcAft>
                <a:spcPts val="0"/>
              </a:spcAft>
              <a:buSzPts val="1350"/>
              <a:buChar char="▪"/>
              <a:defRPr/>
            </a:lvl5pPr>
            <a:lvl6pPr marL="2743200" lvl="5" indent="-314325" algn="l">
              <a:lnSpc>
                <a:spcPct val="100000"/>
              </a:lnSpc>
              <a:spcBef>
                <a:spcPts val="360"/>
              </a:spcBef>
              <a:spcAft>
                <a:spcPts val="0"/>
              </a:spcAft>
              <a:buSzPts val="1350"/>
              <a:buChar char="▪"/>
              <a:defRPr/>
            </a:lvl6pPr>
            <a:lvl7pPr marL="3200400" lvl="6" indent="-314325" algn="l">
              <a:lnSpc>
                <a:spcPct val="100000"/>
              </a:lnSpc>
              <a:spcBef>
                <a:spcPts val="360"/>
              </a:spcBef>
              <a:spcAft>
                <a:spcPts val="0"/>
              </a:spcAft>
              <a:buSzPts val="1350"/>
              <a:buChar char="▪"/>
              <a:defRPr/>
            </a:lvl7pPr>
            <a:lvl8pPr marL="3657600" lvl="7" indent="-314325" algn="l">
              <a:lnSpc>
                <a:spcPct val="100000"/>
              </a:lnSpc>
              <a:spcBef>
                <a:spcPts val="360"/>
              </a:spcBef>
              <a:spcAft>
                <a:spcPts val="0"/>
              </a:spcAft>
              <a:buSzPts val="1350"/>
              <a:buChar char="▪"/>
              <a:defRPr/>
            </a:lvl8pPr>
            <a:lvl9pPr marL="4114800" lvl="8" indent="-314325" algn="l">
              <a:lnSpc>
                <a:spcPct val="100000"/>
              </a:lnSpc>
              <a:spcBef>
                <a:spcPts val="360"/>
              </a:spcBef>
              <a:spcAft>
                <a:spcPts val="0"/>
              </a:spcAft>
              <a:buSzPts val="1350"/>
              <a:buChar char="▪"/>
              <a:defRPr/>
            </a:lvl9pPr>
          </a:lstStyle>
          <a:p>
            <a:endParaRPr/>
          </a:p>
        </p:txBody>
      </p:sp>
      <p:sp>
        <p:nvSpPr>
          <p:cNvPr id="100" name="Google Shape;100;p14"/>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1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14"/>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Requires="p14">
      <p:transition spd="slow" p14:dur="1600">
        <p14:gallery dir="l"/>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Text and Chart" type="txAndChart">
  <p:cSld name="TEXT_AND_CHART">
    <p:spTree>
      <p:nvGrpSpPr>
        <p:cNvPr id="1" name="Shape 103"/>
        <p:cNvGrpSpPr/>
        <p:nvPr/>
      </p:nvGrpSpPr>
      <p:grpSpPr>
        <a:xfrm>
          <a:off x="0" y="0"/>
          <a:ext cx="0" cy="0"/>
          <a:chOff x="0" y="0"/>
          <a:chExt cx="0" cy="0"/>
        </a:xfrm>
      </p:grpSpPr>
      <p:sp>
        <p:nvSpPr>
          <p:cNvPr id="104" name="Google Shape;104;p15"/>
          <p:cNvSpPr txBox="1">
            <a:spLocks noGrp="1"/>
          </p:cNvSpPr>
          <p:nvPr>
            <p:ph type="title"/>
          </p:nvPr>
        </p:nvSpPr>
        <p:spPr>
          <a:xfrm>
            <a:off x="457200" y="277814"/>
            <a:ext cx="8229600" cy="11398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5" name="Google Shape;105;p15"/>
          <p:cNvSpPr txBox="1">
            <a:spLocks noGrp="1"/>
          </p:cNvSpPr>
          <p:nvPr>
            <p:ph type="body" idx="1"/>
          </p:nvPr>
        </p:nvSpPr>
        <p:spPr>
          <a:xfrm>
            <a:off x="457200" y="1600201"/>
            <a:ext cx="4038600" cy="4530725"/>
          </a:xfrm>
          <a:prstGeom prst="rect">
            <a:avLst/>
          </a:prstGeom>
          <a:noFill/>
          <a:ln>
            <a:noFill/>
          </a:ln>
        </p:spPr>
        <p:txBody>
          <a:bodyPr spcFirstLastPara="1" wrap="square" lIns="91425" tIns="45700" rIns="91425" bIns="45700" anchor="t" anchorCtr="0">
            <a:noAutofit/>
          </a:bodyPr>
          <a:lstStyle>
            <a:lvl1pPr marL="457200" lvl="0" indent="-302895" algn="l">
              <a:lnSpc>
                <a:spcPct val="100000"/>
              </a:lnSpc>
              <a:spcBef>
                <a:spcPts val="360"/>
              </a:spcBef>
              <a:spcAft>
                <a:spcPts val="0"/>
              </a:spcAft>
              <a:buSzPts val="1170"/>
              <a:buChar char="■"/>
              <a:defRPr/>
            </a:lvl1pPr>
            <a:lvl2pPr marL="914400" lvl="1" indent="-297180" algn="l">
              <a:lnSpc>
                <a:spcPct val="100000"/>
              </a:lnSpc>
              <a:spcBef>
                <a:spcPts val="360"/>
              </a:spcBef>
              <a:spcAft>
                <a:spcPts val="0"/>
              </a:spcAft>
              <a:buSzPts val="1080"/>
              <a:buChar char="❑"/>
              <a:defRPr/>
            </a:lvl2pPr>
            <a:lvl3pPr marL="1371600" lvl="2" indent="-302894" algn="l">
              <a:lnSpc>
                <a:spcPct val="100000"/>
              </a:lnSpc>
              <a:spcBef>
                <a:spcPts val="360"/>
              </a:spcBef>
              <a:spcAft>
                <a:spcPts val="0"/>
              </a:spcAft>
              <a:buSzPts val="1170"/>
              <a:buChar char="■"/>
              <a:defRPr/>
            </a:lvl3pPr>
            <a:lvl4pPr marL="1828800" lvl="3" indent="-308610" algn="l">
              <a:lnSpc>
                <a:spcPct val="100000"/>
              </a:lnSpc>
              <a:spcBef>
                <a:spcPts val="360"/>
              </a:spcBef>
              <a:spcAft>
                <a:spcPts val="0"/>
              </a:spcAft>
              <a:buSzPts val="1260"/>
              <a:buChar char="❑"/>
              <a:defRPr/>
            </a:lvl4pPr>
            <a:lvl5pPr marL="2286000" lvl="4" indent="-314325" algn="l">
              <a:lnSpc>
                <a:spcPct val="100000"/>
              </a:lnSpc>
              <a:spcBef>
                <a:spcPts val="360"/>
              </a:spcBef>
              <a:spcAft>
                <a:spcPts val="0"/>
              </a:spcAft>
              <a:buSzPts val="1350"/>
              <a:buChar char="▪"/>
              <a:defRPr/>
            </a:lvl5pPr>
            <a:lvl6pPr marL="2743200" lvl="5" indent="-314325" algn="l">
              <a:lnSpc>
                <a:spcPct val="100000"/>
              </a:lnSpc>
              <a:spcBef>
                <a:spcPts val="360"/>
              </a:spcBef>
              <a:spcAft>
                <a:spcPts val="0"/>
              </a:spcAft>
              <a:buSzPts val="1350"/>
              <a:buChar char="▪"/>
              <a:defRPr/>
            </a:lvl6pPr>
            <a:lvl7pPr marL="3200400" lvl="6" indent="-314325" algn="l">
              <a:lnSpc>
                <a:spcPct val="100000"/>
              </a:lnSpc>
              <a:spcBef>
                <a:spcPts val="360"/>
              </a:spcBef>
              <a:spcAft>
                <a:spcPts val="0"/>
              </a:spcAft>
              <a:buSzPts val="1350"/>
              <a:buChar char="▪"/>
              <a:defRPr/>
            </a:lvl7pPr>
            <a:lvl8pPr marL="3657600" lvl="7" indent="-314325" algn="l">
              <a:lnSpc>
                <a:spcPct val="100000"/>
              </a:lnSpc>
              <a:spcBef>
                <a:spcPts val="360"/>
              </a:spcBef>
              <a:spcAft>
                <a:spcPts val="0"/>
              </a:spcAft>
              <a:buSzPts val="1350"/>
              <a:buChar char="▪"/>
              <a:defRPr/>
            </a:lvl8pPr>
            <a:lvl9pPr marL="4114800" lvl="8" indent="-314325" algn="l">
              <a:lnSpc>
                <a:spcPct val="100000"/>
              </a:lnSpc>
              <a:spcBef>
                <a:spcPts val="360"/>
              </a:spcBef>
              <a:spcAft>
                <a:spcPts val="0"/>
              </a:spcAft>
              <a:buSzPts val="1350"/>
              <a:buChar char="▪"/>
              <a:defRPr/>
            </a:lvl9pPr>
          </a:lstStyle>
          <a:p>
            <a:endParaRPr/>
          </a:p>
        </p:txBody>
      </p:sp>
      <p:sp>
        <p:nvSpPr>
          <p:cNvPr id="106" name="Google Shape;106;p15"/>
          <p:cNvSpPr>
            <a:spLocks noGrp="1"/>
          </p:cNvSpPr>
          <p:nvPr>
            <p:ph type="chart" idx="2"/>
          </p:nvPr>
        </p:nvSpPr>
        <p:spPr>
          <a:xfrm>
            <a:off x="4648200" y="1600201"/>
            <a:ext cx="4038600" cy="45307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600"/>
              </a:spcBef>
              <a:spcAft>
                <a:spcPts val="0"/>
              </a:spcAft>
              <a:buClr>
                <a:schemeClr val="accent1"/>
              </a:buClr>
              <a:buSzPts val="1950"/>
              <a:buFont typeface="Noto Sans Symbols"/>
              <a:buChar char="■"/>
              <a:defRPr sz="3000" b="0" i="0" u="none" strike="noStrike" cap="none">
                <a:solidFill>
                  <a:schemeClr val="dk1"/>
                </a:solidFill>
                <a:latin typeface="Arial"/>
                <a:ea typeface="Arial"/>
                <a:cs typeface="Arial"/>
                <a:sym typeface="Arial"/>
              </a:defRPr>
            </a:lvl1pPr>
            <a:lvl2pPr marR="0" lvl="1" algn="l" rtl="0">
              <a:lnSpc>
                <a:spcPct val="100000"/>
              </a:lnSpc>
              <a:spcBef>
                <a:spcPts val="520"/>
              </a:spcBef>
              <a:spcAft>
                <a:spcPts val="0"/>
              </a:spcAft>
              <a:buClr>
                <a:schemeClr val="accent2"/>
              </a:buClr>
              <a:buSzPts val="1560"/>
              <a:buFont typeface="Noto Sans Symbols"/>
              <a:buChar char="❑"/>
              <a:defRPr sz="2600" b="0" i="0" u="none" strike="noStrike" cap="none">
                <a:solidFill>
                  <a:schemeClr val="dk1"/>
                </a:solidFill>
                <a:latin typeface="Arial"/>
                <a:ea typeface="Arial"/>
                <a:cs typeface="Arial"/>
                <a:sym typeface="Arial"/>
              </a:defRPr>
            </a:lvl2pPr>
            <a:lvl3pPr marR="0" lvl="2" algn="l" rtl="0">
              <a:lnSpc>
                <a:spcPct val="100000"/>
              </a:lnSpc>
              <a:spcBef>
                <a:spcPts val="440"/>
              </a:spcBef>
              <a:spcAft>
                <a:spcPts val="0"/>
              </a:spcAft>
              <a:buClr>
                <a:schemeClr val="accent1"/>
              </a:buClr>
              <a:buSzPts val="1430"/>
              <a:buFont typeface="Noto Sans Symbols"/>
              <a:buChar char="■"/>
              <a:defRPr sz="2200" b="0" i="0" u="none" strike="noStrike" cap="none">
                <a:solidFill>
                  <a:schemeClr val="dk1"/>
                </a:solidFill>
                <a:latin typeface="Arial"/>
                <a:ea typeface="Arial"/>
                <a:cs typeface="Arial"/>
                <a:sym typeface="Arial"/>
              </a:defRPr>
            </a:lvl3pPr>
            <a:lvl4pPr marR="0" lvl="3" algn="l" rtl="0">
              <a:lnSpc>
                <a:spcPct val="100000"/>
              </a:lnSpc>
              <a:spcBef>
                <a:spcPts val="400"/>
              </a:spcBef>
              <a:spcAft>
                <a:spcPts val="0"/>
              </a:spcAft>
              <a:buClr>
                <a:schemeClr val="accent2"/>
              </a:buClr>
              <a:buSzPts val="1400"/>
              <a:buFont typeface="Noto Sans Symbols"/>
              <a:buChar char="❑"/>
              <a:defRPr sz="2000" b="0" i="0" u="none" strike="noStrike" cap="none">
                <a:solidFill>
                  <a:schemeClr val="dk1"/>
                </a:solidFill>
                <a:latin typeface="Arial"/>
                <a:ea typeface="Arial"/>
                <a:cs typeface="Arial"/>
                <a:sym typeface="Arial"/>
              </a:defRPr>
            </a:lvl4pPr>
            <a:lvl5pPr marR="0" lvl="4" algn="l" rtl="0">
              <a:lnSpc>
                <a:spcPct val="100000"/>
              </a:lnSpc>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5pPr>
            <a:lvl6pPr marR="0" lvl="5" algn="l" rtl="0">
              <a:lnSpc>
                <a:spcPct val="100000"/>
              </a:lnSpc>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6pPr>
            <a:lvl7pPr marR="0" lvl="6" algn="l" rtl="0">
              <a:lnSpc>
                <a:spcPct val="100000"/>
              </a:lnSpc>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7pPr>
            <a:lvl8pPr marR="0" lvl="7" algn="l" rtl="0">
              <a:lnSpc>
                <a:spcPct val="100000"/>
              </a:lnSpc>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8pPr>
            <a:lvl9pPr marR="0" lvl="8" algn="l" rtl="0">
              <a:lnSpc>
                <a:spcPct val="100000"/>
              </a:lnSpc>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107" name="Google Shape;107;p15"/>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p1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9" name="Google Shape;109;p15"/>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Requires="p14">
      <p:transition spd="slow" p14:dur="1600">
        <p14:gallery dir="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pic>
        <p:nvPicPr>
          <p:cNvPr id="26" name="Google Shape;26;p3" descr="image001.png"/>
          <p:cNvPicPr preferRelativeResize="0"/>
          <p:nvPr/>
        </p:nvPicPr>
        <p:blipFill rotWithShape="1">
          <a:blip r:embed="rId2">
            <a:alphaModFix/>
          </a:blip>
          <a:srcRect/>
          <a:stretch/>
        </p:blipFill>
        <p:spPr>
          <a:xfrm>
            <a:off x="8229601" y="228600"/>
            <a:ext cx="774700" cy="774700"/>
          </a:xfrm>
          <a:prstGeom prst="rect">
            <a:avLst/>
          </a:prstGeom>
          <a:noFill/>
          <a:ln>
            <a:noFill/>
          </a:ln>
        </p:spPr>
      </p:pic>
      <p:sp>
        <p:nvSpPr>
          <p:cNvPr id="27" name="Google Shape;27;p3"/>
          <p:cNvSpPr txBox="1">
            <a:spLocks noGrp="1"/>
          </p:cNvSpPr>
          <p:nvPr>
            <p:ph type="title"/>
          </p:nvPr>
        </p:nvSpPr>
        <p:spPr>
          <a:xfrm>
            <a:off x="457200" y="277814"/>
            <a:ext cx="8229600" cy="11398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3"/>
          <p:cNvSpPr txBox="1">
            <a:spLocks noGrp="1"/>
          </p:cNvSpPr>
          <p:nvPr>
            <p:ph type="body" idx="1"/>
          </p:nvPr>
        </p:nvSpPr>
        <p:spPr>
          <a:xfrm>
            <a:off x="457200" y="1600201"/>
            <a:ext cx="8229600" cy="4530725"/>
          </a:xfrm>
          <a:prstGeom prst="rect">
            <a:avLst/>
          </a:prstGeom>
          <a:noFill/>
          <a:ln>
            <a:noFill/>
          </a:ln>
        </p:spPr>
        <p:txBody>
          <a:bodyPr spcFirstLastPara="1" wrap="square" lIns="91425" tIns="45700" rIns="91425" bIns="45700" anchor="t" anchorCtr="0">
            <a:noAutofit/>
          </a:bodyPr>
          <a:lstStyle>
            <a:lvl1pPr marL="457200" lvl="0" indent="-302895" algn="l">
              <a:lnSpc>
                <a:spcPct val="100000"/>
              </a:lnSpc>
              <a:spcBef>
                <a:spcPts val="360"/>
              </a:spcBef>
              <a:spcAft>
                <a:spcPts val="0"/>
              </a:spcAft>
              <a:buSzPts val="1170"/>
              <a:buChar char="■"/>
              <a:defRPr/>
            </a:lvl1pPr>
            <a:lvl2pPr marL="914400" lvl="1" indent="-297180" algn="l">
              <a:lnSpc>
                <a:spcPct val="100000"/>
              </a:lnSpc>
              <a:spcBef>
                <a:spcPts val="360"/>
              </a:spcBef>
              <a:spcAft>
                <a:spcPts val="0"/>
              </a:spcAft>
              <a:buSzPts val="1080"/>
              <a:buChar char="❑"/>
              <a:defRPr/>
            </a:lvl2pPr>
            <a:lvl3pPr marL="1371600" lvl="2" indent="-302894" algn="l">
              <a:lnSpc>
                <a:spcPct val="100000"/>
              </a:lnSpc>
              <a:spcBef>
                <a:spcPts val="360"/>
              </a:spcBef>
              <a:spcAft>
                <a:spcPts val="0"/>
              </a:spcAft>
              <a:buSzPts val="1170"/>
              <a:buChar char="■"/>
              <a:defRPr/>
            </a:lvl3pPr>
            <a:lvl4pPr marL="1828800" lvl="3" indent="-308610" algn="l">
              <a:lnSpc>
                <a:spcPct val="100000"/>
              </a:lnSpc>
              <a:spcBef>
                <a:spcPts val="360"/>
              </a:spcBef>
              <a:spcAft>
                <a:spcPts val="0"/>
              </a:spcAft>
              <a:buSzPts val="1260"/>
              <a:buChar char="❑"/>
              <a:defRPr/>
            </a:lvl4pPr>
            <a:lvl5pPr marL="2286000" lvl="4" indent="-314325" algn="l">
              <a:lnSpc>
                <a:spcPct val="100000"/>
              </a:lnSpc>
              <a:spcBef>
                <a:spcPts val="360"/>
              </a:spcBef>
              <a:spcAft>
                <a:spcPts val="0"/>
              </a:spcAft>
              <a:buSzPts val="1350"/>
              <a:buChar char="▪"/>
              <a:defRPr/>
            </a:lvl5pPr>
            <a:lvl6pPr marL="2743200" lvl="5" indent="-314325" algn="l">
              <a:lnSpc>
                <a:spcPct val="100000"/>
              </a:lnSpc>
              <a:spcBef>
                <a:spcPts val="360"/>
              </a:spcBef>
              <a:spcAft>
                <a:spcPts val="0"/>
              </a:spcAft>
              <a:buSzPts val="1350"/>
              <a:buChar char="▪"/>
              <a:defRPr/>
            </a:lvl6pPr>
            <a:lvl7pPr marL="3200400" lvl="6" indent="-314325" algn="l">
              <a:lnSpc>
                <a:spcPct val="100000"/>
              </a:lnSpc>
              <a:spcBef>
                <a:spcPts val="360"/>
              </a:spcBef>
              <a:spcAft>
                <a:spcPts val="0"/>
              </a:spcAft>
              <a:buSzPts val="1350"/>
              <a:buChar char="▪"/>
              <a:defRPr/>
            </a:lvl7pPr>
            <a:lvl8pPr marL="3657600" lvl="7" indent="-314325" algn="l">
              <a:lnSpc>
                <a:spcPct val="100000"/>
              </a:lnSpc>
              <a:spcBef>
                <a:spcPts val="360"/>
              </a:spcBef>
              <a:spcAft>
                <a:spcPts val="0"/>
              </a:spcAft>
              <a:buSzPts val="1350"/>
              <a:buChar char="▪"/>
              <a:defRPr/>
            </a:lvl8pPr>
            <a:lvl9pPr marL="4114800" lvl="8" indent="-314325" algn="l">
              <a:lnSpc>
                <a:spcPct val="100000"/>
              </a:lnSpc>
              <a:spcBef>
                <a:spcPts val="360"/>
              </a:spcBef>
              <a:spcAft>
                <a:spcPts val="0"/>
              </a:spcAft>
              <a:buSzPts val="1350"/>
              <a:buChar char="▪"/>
              <a:defRPr/>
            </a:lvl9pPr>
          </a:lstStyle>
          <a:p>
            <a:endParaRPr/>
          </a:p>
        </p:txBody>
      </p:sp>
      <p:sp>
        <p:nvSpPr>
          <p:cNvPr id="29" name="Google Shape;29;p3"/>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3"/>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3"/>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Requires="p14">
      <p:transition spd="slow" p14:dur="1600">
        <p14:gallery dir="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4"/>
          <p:cNvSpPr txBox="1">
            <a:spLocks noGrp="1"/>
          </p:cNvSpPr>
          <p:nvPr>
            <p:ph type="body" idx="1"/>
          </p:nvPr>
        </p:nvSpPr>
        <p:spPr>
          <a:xfrm>
            <a:off x="722313" y="2906714"/>
            <a:ext cx="7772400" cy="15001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00"/>
              </a:spcBef>
              <a:spcAft>
                <a:spcPts val="0"/>
              </a:spcAft>
              <a:buSzPts val="1300"/>
              <a:buNone/>
              <a:defRPr sz="2000"/>
            </a:lvl1pPr>
            <a:lvl2pPr marL="914400" lvl="1" indent="-228600" algn="l">
              <a:lnSpc>
                <a:spcPct val="100000"/>
              </a:lnSpc>
              <a:spcBef>
                <a:spcPts val="360"/>
              </a:spcBef>
              <a:spcAft>
                <a:spcPts val="0"/>
              </a:spcAft>
              <a:buSzPts val="1080"/>
              <a:buNone/>
              <a:defRPr sz="1800"/>
            </a:lvl2pPr>
            <a:lvl3pPr marL="1371600" lvl="2" indent="-228600" algn="l">
              <a:lnSpc>
                <a:spcPct val="100000"/>
              </a:lnSpc>
              <a:spcBef>
                <a:spcPts val="320"/>
              </a:spcBef>
              <a:spcAft>
                <a:spcPts val="0"/>
              </a:spcAft>
              <a:buSzPts val="1040"/>
              <a:buNone/>
              <a:defRPr sz="1600"/>
            </a:lvl3pPr>
            <a:lvl4pPr marL="1828800" lvl="3" indent="-228600" algn="l">
              <a:lnSpc>
                <a:spcPct val="100000"/>
              </a:lnSpc>
              <a:spcBef>
                <a:spcPts val="280"/>
              </a:spcBef>
              <a:spcAft>
                <a:spcPts val="0"/>
              </a:spcAft>
              <a:buSzPts val="980"/>
              <a:buNone/>
              <a:defRPr sz="1400"/>
            </a:lvl4pPr>
            <a:lvl5pPr marL="2286000" lvl="4" indent="-228600" algn="l">
              <a:lnSpc>
                <a:spcPct val="100000"/>
              </a:lnSpc>
              <a:spcBef>
                <a:spcPts val="280"/>
              </a:spcBef>
              <a:spcAft>
                <a:spcPts val="0"/>
              </a:spcAft>
              <a:buSzPts val="1050"/>
              <a:buNone/>
              <a:defRPr sz="1400"/>
            </a:lvl5pPr>
            <a:lvl6pPr marL="2743200" lvl="5" indent="-228600" algn="l">
              <a:lnSpc>
                <a:spcPct val="100000"/>
              </a:lnSpc>
              <a:spcBef>
                <a:spcPts val="280"/>
              </a:spcBef>
              <a:spcAft>
                <a:spcPts val="0"/>
              </a:spcAft>
              <a:buSzPts val="1050"/>
              <a:buNone/>
              <a:defRPr sz="1400"/>
            </a:lvl6pPr>
            <a:lvl7pPr marL="3200400" lvl="6" indent="-228600" algn="l">
              <a:lnSpc>
                <a:spcPct val="100000"/>
              </a:lnSpc>
              <a:spcBef>
                <a:spcPts val="280"/>
              </a:spcBef>
              <a:spcAft>
                <a:spcPts val="0"/>
              </a:spcAft>
              <a:buSzPts val="1050"/>
              <a:buNone/>
              <a:defRPr sz="1400"/>
            </a:lvl7pPr>
            <a:lvl8pPr marL="3657600" lvl="7" indent="-228600" algn="l">
              <a:lnSpc>
                <a:spcPct val="100000"/>
              </a:lnSpc>
              <a:spcBef>
                <a:spcPts val="280"/>
              </a:spcBef>
              <a:spcAft>
                <a:spcPts val="0"/>
              </a:spcAft>
              <a:buSzPts val="1050"/>
              <a:buNone/>
              <a:defRPr sz="1400"/>
            </a:lvl8pPr>
            <a:lvl9pPr marL="4114800" lvl="8" indent="-228600" algn="l">
              <a:lnSpc>
                <a:spcPct val="100000"/>
              </a:lnSpc>
              <a:spcBef>
                <a:spcPts val="280"/>
              </a:spcBef>
              <a:spcAft>
                <a:spcPts val="0"/>
              </a:spcAft>
              <a:buSzPts val="1050"/>
              <a:buNone/>
              <a:defRPr sz="1400"/>
            </a:lvl9pPr>
          </a:lstStyle>
          <a:p>
            <a:endParaRPr/>
          </a:p>
        </p:txBody>
      </p:sp>
      <p:sp>
        <p:nvSpPr>
          <p:cNvPr id="35" name="Google Shape;35;p4"/>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4"/>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Requires="p14">
      <p:transition spd="slow" p14:dur="1600">
        <p14:gallery dir="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457200" y="277814"/>
            <a:ext cx="8229600" cy="11398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5"/>
          <p:cNvSpPr txBox="1">
            <a:spLocks noGrp="1"/>
          </p:cNvSpPr>
          <p:nvPr>
            <p:ph type="body" idx="1"/>
          </p:nvPr>
        </p:nvSpPr>
        <p:spPr>
          <a:xfrm>
            <a:off x="457200" y="1600201"/>
            <a:ext cx="4038600" cy="4530725"/>
          </a:xfrm>
          <a:prstGeom prst="rect">
            <a:avLst/>
          </a:prstGeom>
          <a:noFill/>
          <a:ln>
            <a:noFill/>
          </a:ln>
        </p:spPr>
        <p:txBody>
          <a:bodyPr spcFirstLastPara="1" wrap="square" lIns="91425" tIns="45700" rIns="91425" bIns="45700" anchor="t" anchorCtr="0">
            <a:noAutofit/>
          </a:bodyPr>
          <a:lstStyle>
            <a:lvl1pPr marL="457200" lvl="0" indent="-344170" algn="l">
              <a:lnSpc>
                <a:spcPct val="100000"/>
              </a:lnSpc>
              <a:spcBef>
                <a:spcPts val="560"/>
              </a:spcBef>
              <a:spcAft>
                <a:spcPts val="0"/>
              </a:spcAft>
              <a:buSzPts val="1820"/>
              <a:buChar char="■"/>
              <a:defRPr sz="2800"/>
            </a:lvl1pPr>
            <a:lvl2pPr marL="914400" lvl="1" indent="-320040" algn="l">
              <a:lnSpc>
                <a:spcPct val="100000"/>
              </a:lnSpc>
              <a:spcBef>
                <a:spcPts val="480"/>
              </a:spcBef>
              <a:spcAft>
                <a:spcPts val="0"/>
              </a:spcAft>
              <a:buSzPts val="1440"/>
              <a:buChar char="❑"/>
              <a:defRPr sz="2400"/>
            </a:lvl2pPr>
            <a:lvl3pPr marL="1371600" lvl="2" indent="-311150" algn="l">
              <a:lnSpc>
                <a:spcPct val="100000"/>
              </a:lnSpc>
              <a:spcBef>
                <a:spcPts val="400"/>
              </a:spcBef>
              <a:spcAft>
                <a:spcPts val="0"/>
              </a:spcAft>
              <a:buSzPts val="1300"/>
              <a:buChar char="■"/>
              <a:defRPr sz="2000"/>
            </a:lvl3pPr>
            <a:lvl4pPr marL="1828800" lvl="3" indent="-308610" algn="l">
              <a:lnSpc>
                <a:spcPct val="100000"/>
              </a:lnSpc>
              <a:spcBef>
                <a:spcPts val="360"/>
              </a:spcBef>
              <a:spcAft>
                <a:spcPts val="0"/>
              </a:spcAft>
              <a:buSzPts val="1260"/>
              <a:buChar char="❑"/>
              <a:defRPr sz="1800"/>
            </a:lvl4pPr>
            <a:lvl5pPr marL="2286000" lvl="4" indent="-314325" algn="l">
              <a:lnSpc>
                <a:spcPct val="100000"/>
              </a:lnSpc>
              <a:spcBef>
                <a:spcPts val="360"/>
              </a:spcBef>
              <a:spcAft>
                <a:spcPts val="0"/>
              </a:spcAft>
              <a:buSzPts val="1350"/>
              <a:buChar char="▪"/>
              <a:defRPr sz="1800"/>
            </a:lvl5pPr>
            <a:lvl6pPr marL="2743200" lvl="5" indent="-314325" algn="l">
              <a:lnSpc>
                <a:spcPct val="100000"/>
              </a:lnSpc>
              <a:spcBef>
                <a:spcPts val="360"/>
              </a:spcBef>
              <a:spcAft>
                <a:spcPts val="0"/>
              </a:spcAft>
              <a:buSzPts val="1350"/>
              <a:buChar char="▪"/>
              <a:defRPr sz="1800"/>
            </a:lvl6pPr>
            <a:lvl7pPr marL="3200400" lvl="6" indent="-314325" algn="l">
              <a:lnSpc>
                <a:spcPct val="100000"/>
              </a:lnSpc>
              <a:spcBef>
                <a:spcPts val="360"/>
              </a:spcBef>
              <a:spcAft>
                <a:spcPts val="0"/>
              </a:spcAft>
              <a:buSzPts val="1350"/>
              <a:buChar char="▪"/>
              <a:defRPr sz="1800"/>
            </a:lvl7pPr>
            <a:lvl8pPr marL="3657600" lvl="7" indent="-314325" algn="l">
              <a:lnSpc>
                <a:spcPct val="100000"/>
              </a:lnSpc>
              <a:spcBef>
                <a:spcPts val="360"/>
              </a:spcBef>
              <a:spcAft>
                <a:spcPts val="0"/>
              </a:spcAft>
              <a:buSzPts val="1350"/>
              <a:buChar char="▪"/>
              <a:defRPr sz="1800"/>
            </a:lvl8pPr>
            <a:lvl9pPr marL="4114800" lvl="8" indent="-314325" algn="l">
              <a:lnSpc>
                <a:spcPct val="100000"/>
              </a:lnSpc>
              <a:spcBef>
                <a:spcPts val="360"/>
              </a:spcBef>
              <a:spcAft>
                <a:spcPts val="0"/>
              </a:spcAft>
              <a:buSzPts val="1350"/>
              <a:buChar char="▪"/>
              <a:defRPr sz="1800"/>
            </a:lvl9pPr>
          </a:lstStyle>
          <a:p>
            <a:endParaRPr/>
          </a:p>
        </p:txBody>
      </p:sp>
      <p:sp>
        <p:nvSpPr>
          <p:cNvPr id="41" name="Google Shape;41;p5"/>
          <p:cNvSpPr txBox="1">
            <a:spLocks noGrp="1"/>
          </p:cNvSpPr>
          <p:nvPr>
            <p:ph type="body" idx="2"/>
          </p:nvPr>
        </p:nvSpPr>
        <p:spPr>
          <a:xfrm>
            <a:off x="4648200" y="1600201"/>
            <a:ext cx="4038600" cy="4530725"/>
          </a:xfrm>
          <a:prstGeom prst="rect">
            <a:avLst/>
          </a:prstGeom>
          <a:noFill/>
          <a:ln>
            <a:noFill/>
          </a:ln>
        </p:spPr>
        <p:txBody>
          <a:bodyPr spcFirstLastPara="1" wrap="square" lIns="91425" tIns="45700" rIns="91425" bIns="45700" anchor="t" anchorCtr="0">
            <a:noAutofit/>
          </a:bodyPr>
          <a:lstStyle>
            <a:lvl1pPr marL="457200" lvl="0" indent="-344170" algn="l">
              <a:lnSpc>
                <a:spcPct val="100000"/>
              </a:lnSpc>
              <a:spcBef>
                <a:spcPts val="560"/>
              </a:spcBef>
              <a:spcAft>
                <a:spcPts val="0"/>
              </a:spcAft>
              <a:buSzPts val="1820"/>
              <a:buChar char="■"/>
              <a:defRPr sz="2800"/>
            </a:lvl1pPr>
            <a:lvl2pPr marL="914400" lvl="1" indent="-320040" algn="l">
              <a:lnSpc>
                <a:spcPct val="100000"/>
              </a:lnSpc>
              <a:spcBef>
                <a:spcPts val="480"/>
              </a:spcBef>
              <a:spcAft>
                <a:spcPts val="0"/>
              </a:spcAft>
              <a:buSzPts val="1440"/>
              <a:buChar char="❑"/>
              <a:defRPr sz="2400"/>
            </a:lvl2pPr>
            <a:lvl3pPr marL="1371600" lvl="2" indent="-311150" algn="l">
              <a:lnSpc>
                <a:spcPct val="100000"/>
              </a:lnSpc>
              <a:spcBef>
                <a:spcPts val="400"/>
              </a:spcBef>
              <a:spcAft>
                <a:spcPts val="0"/>
              </a:spcAft>
              <a:buSzPts val="1300"/>
              <a:buChar char="■"/>
              <a:defRPr sz="2000"/>
            </a:lvl3pPr>
            <a:lvl4pPr marL="1828800" lvl="3" indent="-308610" algn="l">
              <a:lnSpc>
                <a:spcPct val="100000"/>
              </a:lnSpc>
              <a:spcBef>
                <a:spcPts val="360"/>
              </a:spcBef>
              <a:spcAft>
                <a:spcPts val="0"/>
              </a:spcAft>
              <a:buSzPts val="1260"/>
              <a:buChar char="❑"/>
              <a:defRPr sz="1800"/>
            </a:lvl4pPr>
            <a:lvl5pPr marL="2286000" lvl="4" indent="-314325" algn="l">
              <a:lnSpc>
                <a:spcPct val="100000"/>
              </a:lnSpc>
              <a:spcBef>
                <a:spcPts val="360"/>
              </a:spcBef>
              <a:spcAft>
                <a:spcPts val="0"/>
              </a:spcAft>
              <a:buSzPts val="1350"/>
              <a:buChar char="▪"/>
              <a:defRPr sz="1800"/>
            </a:lvl5pPr>
            <a:lvl6pPr marL="2743200" lvl="5" indent="-314325" algn="l">
              <a:lnSpc>
                <a:spcPct val="100000"/>
              </a:lnSpc>
              <a:spcBef>
                <a:spcPts val="360"/>
              </a:spcBef>
              <a:spcAft>
                <a:spcPts val="0"/>
              </a:spcAft>
              <a:buSzPts val="1350"/>
              <a:buChar char="▪"/>
              <a:defRPr sz="1800"/>
            </a:lvl6pPr>
            <a:lvl7pPr marL="3200400" lvl="6" indent="-314325" algn="l">
              <a:lnSpc>
                <a:spcPct val="100000"/>
              </a:lnSpc>
              <a:spcBef>
                <a:spcPts val="360"/>
              </a:spcBef>
              <a:spcAft>
                <a:spcPts val="0"/>
              </a:spcAft>
              <a:buSzPts val="1350"/>
              <a:buChar char="▪"/>
              <a:defRPr sz="1800"/>
            </a:lvl7pPr>
            <a:lvl8pPr marL="3657600" lvl="7" indent="-314325" algn="l">
              <a:lnSpc>
                <a:spcPct val="100000"/>
              </a:lnSpc>
              <a:spcBef>
                <a:spcPts val="360"/>
              </a:spcBef>
              <a:spcAft>
                <a:spcPts val="0"/>
              </a:spcAft>
              <a:buSzPts val="1350"/>
              <a:buChar char="▪"/>
              <a:defRPr sz="1800"/>
            </a:lvl8pPr>
            <a:lvl9pPr marL="4114800" lvl="8" indent="-314325" algn="l">
              <a:lnSpc>
                <a:spcPct val="100000"/>
              </a:lnSpc>
              <a:spcBef>
                <a:spcPts val="360"/>
              </a:spcBef>
              <a:spcAft>
                <a:spcPts val="0"/>
              </a:spcAft>
              <a:buSzPts val="1350"/>
              <a:buChar char="▪"/>
              <a:defRPr sz="1800"/>
            </a:lvl9pPr>
          </a:lstStyle>
          <a:p>
            <a:endParaRPr/>
          </a:p>
        </p:txBody>
      </p:sp>
      <p:sp>
        <p:nvSpPr>
          <p:cNvPr id="42" name="Google Shape;42;p5"/>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5"/>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Requires="p14">
      <p:transition spd="slow" p14:dur="1600">
        <p14:gallery dir="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6"/>
          <p:cNvSpPr txBox="1">
            <a:spLocks noGrp="1"/>
          </p:cNvSpPr>
          <p:nvPr>
            <p:ph type="body" idx="1"/>
          </p:nvPr>
        </p:nvSpPr>
        <p:spPr>
          <a:xfrm>
            <a:off x="457201"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SzPts val="1560"/>
              <a:buNone/>
              <a:defRPr sz="2400" b="1"/>
            </a:lvl1pPr>
            <a:lvl2pPr marL="914400" lvl="1" indent="-228600" algn="l">
              <a:lnSpc>
                <a:spcPct val="100000"/>
              </a:lnSpc>
              <a:spcBef>
                <a:spcPts val="400"/>
              </a:spcBef>
              <a:spcAft>
                <a:spcPts val="0"/>
              </a:spcAft>
              <a:buSzPts val="1200"/>
              <a:buNone/>
              <a:defRPr sz="2000" b="1"/>
            </a:lvl2pPr>
            <a:lvl3pPr marL="1371600" lvl="2" indent="-228600" algn="l">
              <a:lnSpc>
                <a:spcPct val="100000"/>
              </a:lnSpc>
              <a:spcBef>
                <a:spcPts val="360"/>
              </a:spcBef>
              <a:spcAft>
                <a:spcPts val="0"/>
              </a:spcAft>
              <a:buSzPts val="1170"/>
              <a:buNone/>
              <a:defRPr sz="1800" b="1"/>
            </a:lvl3pPr>
            <a:lvl4pPr marL="1828800" lvl="3" indent="-228600" algn="l">
              <a:lnSpc>
                <a:spcPct val="100000"/>
              </a:lnSpc>
              <a:spcBef>
                <a:spcPts val="320"/>
              </a:spcBef>
              <a:spcAft>
                <a:spcPts val="0"/>
              </a:spcAft>
              <a:buSzPts val="1120"/>
              <a:buNone/>
              <a:defRPr sz="1600" b="1"/>
            </a:lvl4pPr>
            <a:lvl5pPr marL="2286000" lvl="4" indent="-228600" algn="l">
              <a:lnSpc>
                <a:spcPct val="100000"/>
              </a:lnSpc>
              <a:spcBef>
                <a:spcPts val="320"/>
              </a:spcBef>
              <a:spcAft>
                <a:spcPts val="0"/>
              </a:spcAft>
              <a:buSzPts val="1200"/>
              <a:buNone/>
              <a:defRPr sz="1600" b="1"/>
            </a:lvl5pPr>
            <a:lvl6pPr marL="2743200" lvl="5" indent="-228600" algn="l">
              <a:lnSpc>
                <a:spcPct val="100000"/>
              </a:lnSpc>
              <a:spcBef>
                <a:spcPts val="320"/>
              </a:spcBef>
              <a:spcAft>
                <a:spcPts val="0"/>
              </a:spcAft>
              <a:buSzPts val="1200"/>
              <a:buNone/>
              <a:defRPr sz="1600" b="1"/>
            </a:lvl6pPr>
            <a:lvl7pPr marL="3200400" lvl="6" indent="-228600" algn="l">
              <a:lnSpc>
                <a:spcPct val="100000"/>
              </a:lnSpc>
              <a:spcBef>
                <a:spcPts val="320"/>
              </a:spcBef>
              <a:spcAft>
                <a:spcPts val="0"/>
              </a:spcAft>
              <a:buSzPts val="1200"/>
              <a:buNone/>
              <a:defRPr sz="1600" b="1"/>
            </a:lvl7pPr>
            <a:lvl8pPr marL="3657600" lvl="7" indent="-228600" algn="l">
              <a:lnSpc>
                <a:spcPct val="100000"/>
              </a:lnSpc>
              <a:spcBef>
                <a:spcPts val="320"/>
              </a:spcBef>
              <a:spcAft>
                <a:spcPts val="0"/>
              </a:spcAft>
              <a:buSzPts val="1200"/>
              <a:buNone/>
              <a:defRPr sz="1600" b="1"/>
            </a:lvl8pPr>
            <a:lvl9pPr marL="4114800" lvl="8" indent="-228600" algn="l">
              <a:lnSpc>
                <a:spcPct val="100000"/>
              </a:lnSpc>
              <a:spcBef>
                <a:spcPts val="320"/>
              </a:spcBef>
              <a:spcAft>
                <a:spcPts val="0"/>
              </a:spcAft>
              <a:buSzPts val="1200"/>
              <a:buNone/>
              <a:defRPr sz="1600" b="1"/>
            </a:lvl9pPr>
          </a:lstStyle>
          <a:p>
            <a:endParaRPr/>
          </a:p>
        </p:txBody>
      </p:sp>
      <p:sp>
        <p:nvSpPr>
          <p:cNvPr id="48" name="Google Shape;48;p6"/>
          <p:cNvSpPr txBox="1">
            <a:spLocks noGrp="1"/>
          </p:cNvSpPr>
          <p:nvPr>
            <p:ph type="body" idx="2"/>
          </p:nvPr>
        </p:nvSpPr>
        <p:spPr>
          <a:xfrm>
            <a:off x="457201" y="2174875"/>
            <a:ext cx="4040188" cy="3951288"/>
          </a:xfrm>
          <a:prstGeom prst="rect">
            <a:avLst/>
          </a:prstGeom>
          <a:noFill/>
          <a:ln>
            <a:noFill/>
          </a:ln>
        </p:spPr>
        <p:txBody>
          <a:bodyPr spcFirstLastPara="1" wrap="square" lIns="91425" tIns="45700" rIns="91425" bIns="45700" anchor="t" anchorCtr="0">
            <a:noAutofit/>
          </a:bodyPr>
          <a:lstStyle>
            <a:lvl1pPr marL="457200" lvl="0" indent="-327660" algn="l">
              <a:lnSpc>
                <a:spcPct val="100000"/>
              </a:lnSpc>
              <a:spcBef>
                <a:spcPts val="480"/>
              </a:spcBef>
              <a:spcAft>
                <a:spcPts val="0"/>
              </a:spcAft>
              <a:buSzPts val="1560"/>
              <a:buChar char="■"/>
              <a:defRPr sz="2400"/>
            </a:lvl1pPr>
            <a:lvl2pPr marL="914400" lvl="1" indent="-304800" algn="l">
              <a:lnSpc>
                <a:spcPct val="100000"/>
              </a:lnSpc>
              <a:spcBef>
                <a:spcPts val="400"/>
              </a:spcBef>
              <a:spcAft>
                <a:spcPts val="0"/>
              </a:spcAft>
              <a:buSzPts val="1200"/>
              <a:buChar char="❑"/>
              <a:defRPr sz="2000"/>
            </a:lvl2pPr>
            <a:lvl3pPr marL="1371600" lvl="2" indent="-302894" algn="l">
              <a:lnSpc>
                <a:spcPct val="100000"/>
              </a:lnSpc>
              <a:spcBef>
                <a:spcPts val="360"/>
              </a:spcBef>
              <a:spcAft>
                <a:spcPts val="0"/>
              </a:spcAft>
              <a:buSzPts val="1170"/>
              <a:buChar char="■"/>
              <a:defRPr sz="1800"/>
            </a:lvl3pPr>
            <a:lvl4pPr marL="1828800" lvl="3" indent="-299719" algn="l">
              <a:lnSpc>
                <a:spcPct val="100000"/>
              </a:lnSpc>
              <a:spcBef>
                <a:spcPts val="320"/>
              </a:spcBef>
              <a:spcAft>
                <a:spcPts val="0"/>
              </a:spcAft>
              <a:buSzPts val="1120"/>
              <a:buChar char="❑"/>
              <a:defRPr sz="1600"/>
            </a:lvl4pPr>
            <a:lvl5pPr marL="2286000" lvl="4" indent="-304800" algn="l">
              <a:lnSpc>
                <a:spcPct val="100000"/>
              </a:lnSpc>
              <a:spcBef>
                <a:spcPts val="320"/>
              </a:spcBef>
              <a:spcAft>
                <a:spcPts val="0"/>
              </a:spcAft>
              <a:buSzPts val="1200"/>
              <a:buChar char="▪"/>
              <a:defRPr sz="1600"/>
            </a:lvl5pPr>
            <a:lvl6pPr marL="2743200" lvl="5" indent="-304800" algn="l">
              <a:lnSpc>
                <a:spcPct val="100000"/>
              </a:lnSpc>
              <a:spcBef>
                <a:spcPts val="320"/>
              </a:spcBef>
              <a:spcAft>
                <a:spcPts val="0"/>
              </a:spcAft>
              <a:buSzPts val="1200"/>
              <a:buChar char="▪"/>
              <a:defRPr sz="1600"/>
            </a:lvl6pPr>
            <a:lvl7pPr marL="3200400" lvl="6" indent="-304800" algn="l">
              <a:lnSpc>
                <a:spcPct val="100000"/>
              </a:lnSpc>
              <a:spcBef>
                <a:spcPts val="320"/>
              </a:spcBef>
              <a:spcAft>
                <a:spcPts val="0"/>
              </a:spcAft>
              <a:buSzPts val="1200"/>
              <a:buChar char="▪"/>
              <a:defRPr sz="1600"/>
            </a:lvl7pPr>
            <a:lvl8pPr marL="3657600" lvl="7" indent="-304800" algn="l">
              <a:lnSpc>
                <a:spcPct val="100000"/>
              </a:lnSpc>
              <a:spcBef>
                <a:spcPts val="320"/>
              </a:spcBef>
              <a:spcAft>
                <a:spcPts val="0"/>
              </a:spcAft>
              <a:buSzPts val="1200"/>
              <a:buChar char="▪"/>
              <a:defRPr sz="1600"/>
            </a:lvl8pPr>
            <a:lvl9pPr marL="4114800" lvl="8" indent="-304800" algn="l">
              <a:lnSpc>
                <a:spcPct val="100000"/>
              </a:lnSpc>
              <a:spcBef>
                <a:spcPts val="320"/>
              </a:spcBef>
              <a:spcAft>
                <a:spcPts val="0"/>
              </a:spcAft>
              <a:buSzPts val="1200"/>
              <a:buChar char="▪"/>
              <a:defRPr sz="1600"/>
            </a:lvl9pPr>
          </a:lstStyle>
          <a:p>
            <a:endParaRPr/>
          </a:p>
        </p:txBody>
      </p:sp>
      <p:sp>
        <p:nvSpPr>
          <p:cNvPr id="49" name="Google Shape;49;p6"/>
          <p:cNvSpPr txBox="1">
            <a:spLocks noGrp="1"/>
          </p:cNvSpPr>
          <p:nvPr>
            <p:ph type="body" idx="3"/>
          </p:nvPr>
        </p:nvSpPr>
        <p:spPr>
          <a:xfrm>
            <a:off x="4645026"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SzPts val="1560"/>
              <a:buNone/>
              <a:defRPr sz="2400" b="1"/>
            </a:lvl1pPr>
            <a:lvl2pPr marL="914400" lvl="1" indent="-228600" algn="l">
              <a:lnSpc>
                <a:spcPct val="100000"/>
              </a:lnSpc>
              <a:spcBef>
                <a:spcPts val="400"/>
              </a:spcBef>
              <a:spcAft>
                <a:spcPts val="0"/>
              </a:spcAft>
              <a:buSzPts val="1200"/>
              <a:buNone/>
              <a:defRPr sz="2000" b="1"/>
            </a:lvl2pPr>
            <a:lvl3pPr marL="1371600" lvl="2" indent="-228600" algn="l">
              <a:lnSpc>
                <a:spcPct val="100000"/>
              </a:lnSpc>
              <a:spcBef>
                <a:spcPts val="360"/>
              </a:spcBef>
              <a:spcAft>
                <a:spcPts val="0"/>
              </a:spcAft>
              <a:buSzPts val="1170"/>
              <a:buNone/>
              <a:defRPr sz="1800" b="1"/>
            </a:lvl3pPr>
            <a:lvl4pPr marL="1828800" lvl="3" indent="-228600" algn="l">
              <a:lnSpc>
                <a:spcPct val="100000"/>
              </a:lnSpc>
              <a:spcBef>
                <a:spcPts val="320"/>
              </a:spcBef>
              <a:spcAft>
                <a:spcPts val="0"/>
              </a:spcAft>
              <a:buSzPts val="1120"/>
              <a:buNone/>
              <a:defRPr sz="1600" b="1"/>
            </a:lvl4pPr>
            <a:lvl5pPr marL="2286000" lvl="4" indent="-228600" algn="l">
              <a:lnSpc>
                <a:spcPct val="100000"/>
              </a:lnSpc>
              <a:spcBef>
                <a:spcPts val="320"/>
              </a:spcBef>
              <a:spcAft>
                <a:spcPts val="0"/>
              </a:spcAft>
              <a:buSzPts val="1200"/>
              <a:buNone/>
              <a:defRPr sz="1600" b="1"/>
            </a:lvl5pPr>
            <a:lvl6pPr marL="2743200" lvl="5" indent="-228600" algn="l">
              <a:lnSpc>
                <a:spcPct val="100000"/>
              </a:lnSpc>
              <a:spcBef>
                <a:spcPts val="320"/>
              </a:spcBef>
              <a:spcAft>
                <a:spcPts val="0"/>
              </a:spcAft>
              <a:buSzPts val="1200"/>
              <a:buNone/>
              <a:defRPr sz="1600" b="1"/>
            </a:lvl6pPr>
            <a:lvl7pPr marL="3200400" lvl="6" indent="-228600" algn="l">
              <a:lnSpc>
                <a:spcPct val="100000"/>
              </a:lnSpc>
              <a:spcBef>
                <a:spcPts val="320"/>
              </a:spcBef>
              <a:spcAft>
                <a:spcPts val="0"/>
              </a:spcAft>
              <a:buSzPts val="1200"/>
              <a:buNone/>
              <a:defRPr sz="1600" b="1"/>
            </a:lvl7pPr>
            <a:lvl8pPr marL="3657600" lvl="7" indent="-228600" algn="l">
              <a:lnSpc>
                <a:spcPct val="100000"/>
              </a:lnSpc>
              <a:spcBef>
                <a:spcPts val="320"/>
              </a:spcBef>
              <a:spcAft>
                <a:spcPts val="0"/>
              </a:spcAft>
              <a:buSzPts val="1200"/>
              <a:buNone/>
              <a:defRPr sz="1600" b="1"/>
            </a:lvl8pPr>
            <a:lvl9pPr marL="4114800" lvl="8" indent="-228600" algn="l">
              <a:lnSpc>
                <a:spcPct val="100000"/>
              </a:lnSpc>
              <a:spcBef>
                <a:spcPts val="320"/>
              </a:spcBef>
              <a:spcAft>
                <a:spcPts val="0"/>
              </a:spcAft>
              <a:buSzPts val="1200"/>
              <a:buNone/>
              <a:defRPr sz="1600" b="1"/>
            </a:lvl9pPr>
          </a:lstStyle>
          <a:p>
            <a:endParaRPr/>
          </a:p>
        </p:txBody>
      </p:sp>
      <p:sp>
        <p:nvSpPr>
          <p:cNvPr id="50" name="Google Shape;50;p6"/>
          <p:cNvSpPr txBox="1">
            <a:spLocks noGrp="1"/>
          </p:cNvSpPr>
          <p:nvPr>
            <p:ph type="body" idx="4"/>
          </p:nvPr>
        </p:nvSpPr>
        <p:spPr>
          <a:xfrm>
            <a:off x="4645026" y="2174875"/>
            <a:ext cx="4041775" cy="3951288"/>
          </a:xfrm>
          <a:prstGeom prst="rect">
            <a:avLst/>
          </a:prstGeom>
          <a:noFill/>
          <a:ln>
            <a:noFill/>
          </a:ln>
        </p:spPr>
        <p:txBody>
          <a:bodyPr spcFirstLastPara="1" wrap="square" lIns="91425" tIns="45700" rIns="91425" bIns="45700" anchor="t" anchorCtr="0">
            <a:noAutofit/>
          </a:bodyPr>
          <a:lstStyle>
            <a:lvl1pPr marL="457200" lvl="0" indent="-327660" algn="l">
              <a:lnSpc>
                <a:spcPct val="100000"/>
              </a:lnSpc>
              <a:spcBef>
                <a:spcPts val="480"/>
              </a:spcBef>
              <a:spcAft>
                <a:spcPts val="0"/>
              </a:spcAft>
              <a:buSzPts val="1560"/>
              <a:buChar char="■"/>
              <a:defRPr sz="2400"/>
            </a:lvl1pPr>
            <a:lvl2pPr marL="914400" lvl="1" indent="-304800" algn="l">
              <a:lnSpc>
                <a:spcPct val="100000"/>
              </a:lnSpc>
              <a:spcBef>
                <a:spcPts val="400"/>
              </a:spcBef>
              <a:spcAft>
                <a:spcPts val="0"/>
              </a:spcAft>
              <a:buSzPts val="1200"/>
              <a:buChar char="❑"/>
              <a:defRPr sz="2000"/>
            </a:lvl2pPr>
            <a:lvl3pPr marL="1371600" lvl="2" indent="-302894" algn="l">
              <a:lnSpc>
                <a:spcPct val="100000"/>
              </a:lnSpc>
              <a:spcBef>
                <a:spcPts val="360"/>
              </a:spcBef>
              <a:spcAft>
                <a:spcPts val="0"/>
              </a:spcAft>
              <a:buSzPts val="1170"/>
              <a:buChar char="■"/>
              <a:defRPr sz="1800"/>
            </a:lvl3pPr>
            <a:lvl4pPr marL="1828800" lvl="3" indent="-299719" algn="l">
              <a:lnSpc>
                <a:spcPct val="100000"/>
              </a:lnSpc>
              <a:spcBef>
                <a:spcPts val="320"/>
              </a:spcBef>
              <a:spcAft>
                <a:spcPts val="0"/>
              </a:spcAft>
              <a:buSzPts val="1120"/>
              <a:buChar char="❑"/>
              <a:defRPr sz="1600"/>
            </a:lvl4pPr>
            <a:lvl5pPr marL="2286000" lvl="4" indent="-304800" algn="l">
              <a:lnSpc>
                <a:spcPct val="100000"/>
              </a:lnSpc>
              <a:spcBef>
                <a:spcPts val="320"/>
              </a:spcBef>
              <a:spcAft>
                <a:spcPts val="0"/>
              </a:spcAft>
              <a:buSzPts val="1200"/>
              <a:buChar char="▪"/>
              <a:defRPr sz="1600"/>
            </a:lvl5pPr>
            <a:lvl6pPr marL="2743200" lvl="5" indent="-304800" algn="l">
              <a:lnSpc>
                <a:spcPct val="100000"/>
              </a:lnSpc>
              <a:spcBef>
                <a:spcPts val="320"/>
              </a:spcBef>
              <a:spcAft>
                <a:spcPts val="0"/>
              </a:spcAft>
              <a:buSzPts val="1200"/>
              <a:buChar char="▪"/>
              <a:defRPr sz="1600"/>
            </a:lvl6pPr>
            <a:lvl7pPr marL="3200400" lvl="6" indent="-304800" algn="l">
              <a:lnSpc>
                <a:spcPct val="100000"/>
              </a:lnSpc>
              <a:spcBef>
                <a:spcPts val="320"/>
              </a:spcBef>
              <a:spcAft>
                <a:spcPts val="0"/>
              </a:spcAft>
              <a:buSzPts val="1200"/>
              <a:buChar char="▪"/>
              <a:defRPr sz="1600"/>
            </a:lvl7pPr>
            <a:lvl8pPr marL="3657600" lvl="7" indent="-304800" algn="l">
              <a:lnSpc>
                <a:spcPct val="100000"/>
              </a:lnSpc>
              <a:spcBef>
                <a:spcPts val="320"/>
              </a:spcBef>
              <a:spcAft>
                <a:spcPts val="0"/>
              </a:spcAft>
              <a:buSzPts val="1200"/>
              <a:buChar char="▪"/>
              <a:defRPr sz="1600"/>
            </a:lvl8pPr>
            <a:lvl9pPr marL="4114800" lvl="8" indent="-304800" algn="l">
              <a:lnSpc>
                <a:spcPct val="100000"/>
              </a:lnSpc>
              <a:spcBef>
                <a:spcPts val="320"/>
              </a:spcBef>
              <a:spcAft>
                <a:spcPts val="0"/>
              </a:spcAft>
              <a:buSzPts val="1200"/>
              <a:buChar char="▪"/>
              <a:defRPr sz="1600"/>
            </a:lvl9pPr>
          </a:lstStyle>
          <a:p>
            <a:endParaRPr/>
          </a:p>
        </p:txBody>
      </p:sp>
      <p:sp>
        <p:nvSpPr>
          <p:cNvPr id="51" name="Google Shape;51;p6"/>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6"/>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6"/>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Requires="p14">
      <p:transition spd="slow" p14:dur="1600">
        <p14:gallery dir="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7"/>
          <p:cNvSpPr txBox="1">
            <a:spLocks noGrp="1"/>
          </p:cNvSpPr>
          <p:nvPr>
            <p:ph type="title"/>
          </p:nvPr>
        </p:nvSpPr>
        <p:spPr>
          <a:xfrm>
            <a:off x="457200" y="277814"/>
            <a:ext cx="8229600" cy="11398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7"/>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7"/>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7"/>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Requires="p14">
      <p:transition spd="slow" p14:dur="1600">
        <p14:gallery dir="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pic>
        <p:nvPicPr>
          <p:cNvPr id="60" name="Google Shape;60;p8" descr="image001.png"/>
          <p:cNvPicPr preferRelativeResize="0"/>
          <p:nvPr/>
        </p:nvPicPr>
        <p:blipFill rotWithShape="1">
          <a:blip r:embed="rId2">
            <a:alphaModFix/>
          </a:blip>
          <a:srcRect/>
          <a:stretch/>
        </p:blipFill>
        <p:spPr>
          <a:xfrm>
            <a:off x="8293101" y="76200"/>
            <a:ext cx="774700" cy="774700"/>
          </a:xfrm>
          <a:prstGeom prst="rect">
            <a:avLst/>
          </a:prstGeom>
          <a:noFill/>
          <a:ln>
            <a:noFill/>
          </a:ln>
        </p:spPr>
      </p:pic>
      <p:sp>
        <p:nvSpPr>
          <p:cNvPr id="61" name="Google Shape;61;p8"/>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8"/>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8"/>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Requires="p14">
      <p:transition spd="slow" p14:dur="1600">
        <p14:gallery dir="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4"/>
        <p:cNvGrpSpPr/>
        <p:nvPr/>
      </p:nvGrpSpPr>
      <p:grpSpPr>
        <a:xfrm>
          <a:off x="0" y="0"/>
          <a:ext cx="0" cy="0"/>
          <a:chOff x="0" y="0"/>
          <a:chExt cx="0" cy="0"/>
        </a:xfrm>
      </p:grpSpPr>
      <p:sp>
        <p:nvSpPr>
          <p:cNvPr id="65" name="Google Shape;65;p9"/>
          <p:cNvSpPr txBox="1">
            <a:spLocks noGrp="1"/>
          </p:cNvSpPr>
          <p:nvPr>
            <p:ph type="title"/>
          </p:nvPr>
        </p:nvSpPr>
        <p:spPr>
          <a:xfrm>
            <a:off x="457201" y="273050"/>
            <a:ext cx="3008313" cy="11620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9"/>
          <p:cNvSpPr txBox="1">
            <a:spLocks noGrp="1"/>
          </p:cNvSpPr>
          <p:nvPr>
            <p:ph type="body" idx="1"/>
          </p:nvPr>
        </p:nvSpPr>
        <p:spPr>
          <a:xfrm>
            <a:off x="3575050" y="273051"/>
            <a:ext cx="5111751" cy="5853113"/>
          </a:xfrm>
          <a:prstGeom prst="rect">
            <a:avLst/>
          </a:prstGeom>
          <a:noFill/>
          <a:ln>
            <a:noFill/>
          </a:ln>
        </p:spPr>
        <p:txBody>
          <a:bodyPr spcFirstLastPara="1" wrap="square" lIns="91425" tIns="45700" rIns="91425" bIns="45700" anchor="t" anchorCtr="0">
            <a:noAutofit/>
          </a:bodyPr>
          <a:lstStyle>
            <a:lvl1pPr marL="457200" lvl="0" indent="-360680" algn="l">
              <a:lnSpc>
                <a:spcPct val="100000"/>
              </a:lnSpc>
              <a:spcBef>
                <a:spcPts val="640"/>
              </a:spcBef>
              <a:spcAft>
                <a:spcPts val="0"/>
              </a:spcAft>
              <a:buSzPts val="2080"/>
              <a:buChar char="■"/>
              <a:defRPr sz="3200"/>
            </a:lvl1pPr>
            <a:lvl2pPr marL="914400" lvl="1" indent="-335280" algn="l">
              <a:lnSpc>
                <a:spcPct val="100000"/>
              </a:lnSpc>
              <a:spcBef>
                <a:spcPts val="560"/>
              </a:spcBef>
              <a:spcAft>
                <a:spcPts val="0"/>
              </a:spcAft>
              <a:buSzPts val="1680"/>
              <a:buChar char="❑"/>
              <a:defRPr sz="2800"/>
            </a:lvl2pPr>
            <a:lvl3pPr marL="1371600" lvl="2" indent="-327660" algn="l">
              <a:lnSpc>
                <a:spcPct val="100000"/>
              </a:lnSpc>
              <a:spcBef>
                <a:spcPts val="480"/>
              </a:spcBef>
              <a:spcAft>
                <a:spcPts val="0"/>
              </a:spcAft>
              <a:buSzPts val="1560"/>
              <a:buChar char="■"/>
              <a:defRPr sz="2400"/>
            </a:lvl3pPr>
            <a:lvl4pPr marL="1828800" lvl="3" indent="-317500" algn="l">
              <a:lnSpc>
                <a:spcPct val="100000"/>
              </a:lnSpc>
              <a:spcBef>
                <a:spcPts val="400"/>
              </a:spcBef>
              <a:spcAft>
                <a:spcPts val="0"/>
              </a:spcAft>
              <a:buSzPts val="1400"/>
              <a:buChar char="❑"/>
              <a:defRPr sz="2000"/>
            </a:lvl4pPr>
            <a:lvl5pPr marL="2286000" lvl="4" indent="-323850" algn="l">
              <a:lnSpc>
                <a:spcPct val="100000"/>
              </a:lnSpc>
              <a:spcBef>
                <a:spcPts val="400"/>
              </a:spcBef>
              <a:spcAft>
                <a:spcPts val="0"/>
              </a:spcAft>
              <a:buSzPts val="1500"/>
              <a:buChar char="▪"/>
              <a:defRPr sz="2000"/>
            </a:lvl5pPr>
            <a:lvl6pPr marL="2743200" lvl="5" indent="-323850" algn="l">
              <a:lnSpc>
                <a:spcPct val="100000"/>
              </a:lnSpc>
              <a:spcBef>
                <a:spcPts val="400"/>
              </a:spcBef>
              <a:spcAft>
                <a:spcPts val="0"/>
              </a:spcAft>
              <a:buSzPts val="1500"/>
              <a:buChar char="▪"/>
              <a:defRPr sz="2000"/>
            </a:lvl6pPr>
            <a:lvl7pPr marL="3200400" lvl="6" indent="-323850" algn="l">
              <a:lnSpc>
                <a:spcPct val="100000"/>
              </a:lnSpc>
              <a:spcBef>
                <a:spcPts val="400"/>
              </a:spcBef>
              <a:spcAft>
                <a:spcPts val="0"/>
              </a:spcAft>
              <a:buSzPts val="1500"/>
              <a:buChar char="▪"/>
              <a:defRPr sz="2000"/>
            </a:lvl7pPr>
            <a:lvl8pPr marL="3657600" lvl="7" indent="-323850" algn="l">
              <a:lnSpc>
                <a:spcPct val="100000"/>
              </a:lnSpc>
              <a:spcBef>
                <a:spcPts val="400"/>
              </a:spcBef>
              <a:spcAft>
                <a:spcPts val="0"/>
              </a:spcAft>
              <a:buSzPts val="1500"/>
              <a:buChar char="▪"/>
              <a:defRPr sz="2000"/>
            </a:lvl8pPr>
            <a:lvl9pPr marL="4114800" lvl="8" indent="-323850" algn="l">
              <a:lnSpc>
                <a:spcPct val="100000"/>
              </a:lnSpc>
              <a:spcBef>
                <a:spcPts val="400"/>
              </a:spcBef>
              <a:spcAft>
                <a:spcPts val="0"/>
              </a:spcAft>
              <a:buSzPts val="1500"/>
              <a:buChar char="▪"/>
              <a:defRPr sz="2000"/>
            </a:lvl9pPr>
          </a:lstStyle>
          <a:p>
            <a:endParaRPr/>
          </a:p>
        </p:txBody>
      </p:sp>
      <p:sp>
        <p:nvSpPr>
          <p:cNvPr id="67" name="Google Shape;67;p9"/>
          <p:cNvSpPr txBox="1">
            <a:spLocks noGrp="1"/>
          </p:cNvSpPr>
          <p:nvPr>
            <p:ph type="body" idx="2"/>
          </p:nvPr>
        </p:nvSpPr>
        <p:spPr>
          <a:xfrm>
            <a:off x="457201" y="1435101"/>
            <a:ext cx="3008313" cy="46910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SzPts val="910"/>
              <a:buNone/>
              <a:defRPr sz="1400"/>
            </a:lvl1pPr>
            <a:lvl2pPr marL="914400" lvl="1" indent="-228600" algn="l">
              <a:lnSpc>
                <a:spcPct val="100000"/>
              </a:lnSpc>
              <a:spcBef>
                <a:spcPts val="240"/>
              </a:spcBef>
              <a:spcAft>
                <a:spcPts val="0"/>
              </a:spcAft>
              <a:buSzPts val="720"/>
              <a:buNone/>
              <a:defRPr sz="1200"/>
            </a:lvl2pPr>
            <a:lvl3pPr marL="1371600" lvl="2" indent="-228600" algn="l">
              <a:lnSpc>
                <a:spcPct val="100000"/>
              </a:lnSpc>
              <a:spcBef>
                <a:spcPts val="200"/>
              </a:spcBef>
              <a:spcAft>
                <a:spcPts val="0"/>
              </a:spcAft>
              <a:buSzPts val="650"/>
              <a:buNone/>
              <a:defRPr sz="1000"/>
            </a:lvl3pPr>
            <a:lvl4pPr marL="1828800" lvl="3" indent="-228600" algn="l">
              <a:lnSpc>
                <a:spcPct val="100000"/>
              </a:lnSpc>
              <a:spcBef>
                <a:spcPts val="180"/>
              </a:spcBef>
              <a:spcAft>
                <a:spcPts val="0"/>
              </a:spcAft>
              <a:buSzPts val="630"/>
              <a:buNone/>
              <a:defRPr sz="900"/>
            </a:lvl4pPr>
            <a:lvl5pPr marL="2286000" lvl="4" indent="-228600" algn="l">
              <a:lnSpc>
                <a:spcPct val="100000"/>
              </a:lnSpc>
              <a:spcBef>
                <a:spcPts val="180"/>
              </a:spcBef>
              <a:spcAft>
                <a:spcPts val="0"/>
              </a:spcAft>
              <a:buSzPts val="675"/>
              <a:buNone/>
              <a:defRPr sz="900"/>
            </a:lvl5pPr>
            <a:lvl6pPr marL="2743200" lvl="5" indent="-228600" algn="l">
              <a:lnSpc>
                <a:spcPct val="100000"/>
              </a:lnSpc>
              <a:spcBef>
                <a:spcPts val="180"/>
              </a:spcBef>
              <a:spcAft>
                <a:spcPts val="0"/>
              </a:spcAft>
              <a:buSzPts val="675"/>
              <a:buNone/>
              <a:defRPr sz="900"/>
            </a:lvl6pPr>
            <a:lvl7pPr marL="3200400" lvl="6" indent="-228600" algn="l">
              <a:lnSpc>
                <a:spcPct val="100000"/>
              </a:lnSpc>
              <a:spcBef>
                <a:spcPts val="180"/>
              </a:spcBef>
              <a:spcAft>
                <a:spcPts val="0"/>
              </a:spcAft>
              <a:buSzPts val="675"/>
              <a:buNone/>
              <a:defRPr sz="900"/>
            </a:lvl7pPr>
            <a:lvl8pPr marL="3657600" lvl="7" indent="-228600" algn="l">
              <a:lnSpc>
                <a:spcPct val="100000"/>
              </a:lnSpc>
              <a:spcBef>
                <a:spcPts val="180"/>
              </a:spcBef>
              <a:spcAft>
                <a:spcPts val="0"/>
              </a:spcAft>
              <a:buSzPts val="675"/>
              <a:buNone/>
              <a:defRPr sz="900"/>
            </a:lvl8pPr>
            <a:lvl9pPr marL="4114800" lvl="8" indent="-228600" algn="l">
              <a:lnSpc>
                <a:spcPct val="100000"/>
              </a:lnSpc>
              <a:spcBef>
                <a:spcPts val="180"/>
              </a:spcBef>
              <a:spcAft>
                <a:spcPts val="0"/>
              </a:spcAft>
              <a:buSzPts val="675"/>
              <a:buNone/>
              <a:defRPr sz="900"/>
            </a:lvl9pPr>
          </a:lstStyle>
          <a:p>
            <a:endParaRPr/>
          </a:p>
        </p:txBody>
      </p:sp>
      <p:sp>
        <p:nvSpPr>
          <p:cNvPr id="68" name="Google Shape;68;p9"/>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9"/>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9"/>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Requires="p14">
      <p:transition spd="slow" p14:dur="1600">
        <p14:gallery dir="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1"/>
        <p:cNvGrpSpPr/>
        <p:nvPr/>
      </p:nvGrpSpPr>
      <p:grpSpPr>
        <a:xfrm>
          <a:off x="0" y="0"/>
          <a:ext cx="0" cy="0"/>
          <a:chOff x="0" y="0"/>
          <a:chExt cx="0" cy="0"/>
        </a:xfrm>
      </p:grpSpPr>
      <p:sp>
        <p:nvSpPr>
          <p:cNvPr id="72" name="Google Shape;72;p10"/>
          <p:cNvSpPr txBox="1">
            <a:spLocks noGrp="1"/>
          </p:cNvSpPr>
          <p:nvPr>
            <p:ph type="title"/>
          </p:nvPr>
        </p:nvSpPr>
        <p:spPr>
          <a:xfrm>
            <a:off x="1792288" y="4800601"/>
            <a:ext cx="5486400" cy="566738"/>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0"/>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640"/>
              </a:spcBef>
              <a:spcAft>
                <a:spcPts val="0"/>
              </a:spcAft>
              <a:buClr>
                <a:schemeClr val="accent1"/>
              </a:buClr>
              <a:buSzPts val="2080"/>
              <a:buFont typeface="Noto Sans Symbols"/>
              <a:buNone/>
              <a:defRPr sz="3200" b="0" i="0" u="none" strike="noStrike" cap="none">
                <a:solidFill>
                  <a:schemeClr val="dk1"/>
                </a:solidFill>
                <a:latin typeface="Arial"/>
                <a:ea typeface="Arial"/>
                <a:cs typeface="Arial"/>
                <a:sym typeface="Arial"/>
              </a:defRPr>
            </a:lvl1pPr>
            <a:lvl2pPr marR="0" lvl="1" algn="l" rtl="0">
              <a:lnSpc>
                <a:spcPct val="100000"/>
              </a:lnSpc>
              <a:spcBef>
                <a:spcPts val="560"/>
              </a:spcBef>
              <a:spcAft>
                <a:spcPts val="0"/>
              </a:spcAft>
              <a:buClr>
                <a:schemeClr val="accent2"/>
              </a:buClr>
              <a:buSzPts val="1680"/>
              <a:buFont typeface="Noto Sans Symbols"/>
              <a:buNone/>
              <a:defRPr sz="2800" b="0" i="0" u="none" strike="noStrike" cap="none">
                <a:solidFill>
                  <a:schemeClr val="dk1"/>
                </a:solidFill>
                <a:latin typeface="Arial"/>
                <a:ea typeface="Arial"/>
                <a:cs typeface="Arial"/>
                <a:sym typeface="Arial"/>
              </a:defRPr>
            </a:lvl2pPr>
            <a:lvl3pPr marR="0" lvl="2" algn="l" rtl="0">
              <a:lnSpc>
                <a:spcPct val="100000"/>
              </a:lnSpc>
              <a:spcBef>
                <a:spcPts val="480"/>
              </a:spcBef>
              <a:spcAft>
                <a:spcPts val="0"/>
              </a:spcAft>
              <a:buClr>
                <a:schemeClr val="accent1"/>
              </a:buClr>
              <a:buSzPts val="1560"/>
              <a:buFont typeface="Noto Sans Symbols"/>
              <a:buNone/>
              <a:defRPr sz="2400" b="0" i="0" u="none" strike="noStrike" cap="none">
                <a:solidFill>
                  <a:schemeClr val="dk1"/>
                </a:solidFill>
                <a:latin typeface="Arial"/>
                <a:ea typeface="Arial"/>
                <a:cs typeface="Arial"/>
                <a:sym typeface="Arial"/>
              </a:defRPr>
            </a:lvl3pPr>
            <a:lvl4pPr marR="0" lvl="3" algn="l" rtl="0">
              <a:lnSpc>
                <a:spcPct val="100000"/>
              </a:lnSpc>
              <a:spcBef>
                <a:spcPts val="400"/>
              </a:spcBef>
              <a:spcAft>
                <a:spcPts val="0"/>
              </a:spcAft>
              <a:buClr>
                <a:schemeClr val="accent2"/>
              </a:buClr>
              <a:buSzPts val="1400"/>
              <a:buFont typeface="Noto Sans Symbols"/>
              <a:buNone/>
              <a:defRPr sz="2000" b="0" i="0" u="none" strike="noStrike" cap="none">
                <a:solidFill>
                  <a:schemeClr val="dk1"/>
                </a:solidFill>
                <a:latin typeface="Arial"/>
                <a:ea typeface="Arial"/>
                <a:cs typeface="Arial"/>
                <a:sym typeface="Arial"/>
              </a:defRPr>
            </a:lvl4pPr>
            <a:lvl5pPr marR="0" lvl="4" algn="l" rtl="0">
              <a:lnSpc>
                <a:spcPct val="100000"/>
              </a:lnSpc>
              <a:spcBef>
                <a:spcPts val="400"/>
              </a:spcBef>
              <a:spcAft>
                <a:spcPts val="0"/>
              </a:spcAft>
              <a:buClr>
                <a:schemeClr val="accent1"/>
              </a:buClr>
              <a:buSzPts val="1500"/>
              <a:buFont typeface="Noto Sans Symbols"/>
              <a:buNone/>
              <a:defRPr sz="2000" b="0" i="0" u="none" strike="noStrike" cap="none">
                <a:solidFill>
                  <a:schemeClr val="dk1"/>
                </a:solidFill>
                <a:latin typeface="Arial"/>
                <a:ea typeface="Arial"/>
                <a:cs typeface="Arial"/>
                <a:sym typeface="Arial"/>
              </a:defRPr>
            </a:lvl5pPr>
            <a:lvl6pPr marR="0" lvl="5" algn="l" rtl="0">
              <a:lnSpc>
                <a:spcPct val="100000"/>
              </a:lnSpc>
              <a:spcBef>
                <a:spcPts val="400"/>
              </a:spcBef>
              <a:spcAft>
                <a:spcPts val="0"/>
              </a:spcAft>
              <a:buClr>
                <a:schemeClr val="accent1"/>
              </a:buClr>
              <a:buSzPts val="1500"/>
              <a:buFont typeface="Noto Sans Symbols"/>
              <a:buNone/>
              <a:defRPr sz="2000" b="0" i="0" u="none" strike="noStrike" cap="none">
                <a:solidFill>
                  <a:schemeClr val="dk1"/>
                </a:solidFill>
                <a:latin typeface="Arial"/>
                <a:ea typeface="Arial"/>
                <a:cs typeface="Arial"/>
                <a:sym typeface="Arial"/>
              </a:defRPr>
            </a:lvl6pPr>
            <a:lvl7pPr marR="0" lvl="6" algn="l" rtl="0">
              <a:lnSpc>
                <a:spcPct val="100000"/>
              </a:lnSpc>
              <a:spcBef>
                <a:spcPts val="400"/>
              </a:spcBef>
              <a:spcAft>
                <a:spcPts val="0"/>
              </a:spcAft>
              <a:buClr>
                <a:schemeClr val="accent1"/>
              </a:buClr>
              <a:buSzPts val="1500"/>
              <a:buFont typeface="Noto Sans Symbols"/>
              <a:buNone/>
              <a:defRPr sz="2000" b="0" i="0" u="none" strike="noStrike" cap="none">
                <a:solidFill>
                  <a:schemeClr val="dk1"/>
                </a:solidFill>
                <a:latin typeface="Arial"/>
                <a:ea typeface="Arial"/>
                <a:cs typeface="Arial"/>
                <a:sym typeface="Arial"/>
              </a:defRPr>
            </a:lvl7pPr>
            <a:lvl8pPr marR="0" lvl="7" algn="l" rtl="0">
              <a:lnSpc>
                <a:spcPct val="100000"/>
              </a:lnSpc>
              <a:spcBef>
                <a:spcPts val="400"/>
              </a:spcBef>
              <a:spcAft>
                <a:spcPts val="0"/>
              </a:spcAft>
              <a:buClr>
                <a:schemeClr val="accent1"/>
              </a:buClr>
              <a:buSzPts val="1500"/>
              <a:buFont typeface="Noto Sans Symbols"/>
              <a:buNone/>
              <a:defRPr sz="2000" b="0" i="0" u="none" strike="noStrike" cap="none">
                <a:solidFill>
                  <a:schemeClr val="dk1"/>
                </a:solidFill>
                <a:latin typeface="Arial"/>
                <a:ea typeface="Arial"/>
                <a:cs typeface="Arial"/>
                <a:sym typeface="Arial"/>
              </a:defRPr>
            </a:lvl8pPr>
            <a:lvl9pPr marR="0" lvl="8" algn="l" rtl="0">
              <a:lnSpc>
                <a:spcPct val="100000"/>
              </a:lnSpc>
              <a:spcBef>
                <a:spcPts val="400"/>
              </a:spcBef>
              <a:spcAft>
                <a:spcPts val="0"/>
              </a:spcAft>
              <a:buClr>
                <a:schemeClr val="accent1"/>
              </a:buClr>
              <a:buSzPts val="1500"/>
              <a:buFont typeface="Noto Sans Symbols"/>
              <a:buNone/>
              <a:defRPr sz="2000" b="0" i="0" u="none" strike="noStrike" cap="none">
                <a:solidFill>
                  <a:schemeClr val="dk1"/>
                </a:solidFill>
                <a:latin typeface="Arial"/>
                <a:ea typeface="Arial"/>
                <a:cs typeface="Arial"/>
                <a:sym typeface="Arial"/>
              </a:defRPr>
            </a:lvl9pPr>
          </a:lstStyle>
          <a:p>
            <a:endParaRPr/>
          </a:p>
        </p:txBody>
      </p:sp>
      <p:sp>
        <p:nvSpPr>
          <p:cNvPr id="74" name="Google Shape;74;p10"/>
          <p:cNvSpPr txBox="1">
            <a:spLocks noGrp="1"/>
          </p:cNvSpPr>
          <p:nvPr>
            <p:ph type="body" idx="1"/>
          </p:nvPr>
        </p:nvSpPr>
        <p:spPr>
          <a:xfrm>
            <a:off x="1792288" y="5367339"/>
            <a:ext cx="5486400" cy="804862"/>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SzPts val="910"/>
              <a:buNone/>
              <a:defRPr sz="1400"/>
            </a:lvl1pPr>
            <a:lvl2pPr marL="914400" lvl="1" indent="-228600" algn="l">
              <a:lnSpc>
                <a:spcPct val="100000"/>
              </a:lnSpc>
              <a:spcBef>
                <a:spcPts val="240"/>
              </a:spcBef>
              <a:spcAft>
                <a:spcPts val="0"/>
              </a:spcAft>
              <a:buSzPts val="720"/>
              <a:buNone/>
              <a:defRPr sz="1200"/>
            </a:lvl2pPr>
            <a:lvl3pPr marL="1371600" lvl="2" indent="-228600" algn="l">
              <a:lnSpc>
                <a:spcPct val="100000"/>
              </a:lnSpc>
              <a:spcBef>
                <a:spcPts val="200"/>
              </a:spcBef>
              <a:spcAft>
                <a:spcPts val="0"/>
              </a:spcAft>
              <a:buSzPts val="650"/>
              <a:buNone/>
              <a:defRPr sz="1000"/>
            </a:lvl3pPr>
            <a:lvl4pPr marL="1828800" lvl="3" indent="-228600" algn="l">
              <a:lnSpc>
                <a:spcPct val="100000"/>
              </a:lnSpc>
              <a:spcBef>
                <a:spcPts val="180"/>
              </a:spcBef>
              <a:spcAft>
                <a:spcPts val="0"/>
              </a:spcAft>
              <a:buSzPts val="630"/>
              <a:buNone/>
              <a:defRPr sz="900"/>
            </a:lvl4pPr>
            <a:lvl5pPr marL="2286000" lvl="4" indent="-228600" algn="l">
              <a:lnSpc>
                <a:spcPct val="100000"/>
              </a:lnSpc>
              <a:spcBef>
                <a:spcPts val="180"/>
              </a:spcBef>
              <a:spcAft>
                <a:spcPts val="0"/>
              </a:spcAft>
              <a:buSzPts val="675"/>
              <a:buNone/>
              <a:defRPr sz="900"/>
            </a:lvl5pPr>
            <a:lvl6pPr marL="2743200" lvl="5" indent="-228600" algn="l">
              <a:lnSpc>
                <a:spcPct val="100000"/>
              </a:lnSpc>
              <a:spcBef>
                <a:spcPts val="180"/>
              </a:spcBef>
              <a:spcAft>
                <a:spcPts val="0"/>
              </a:spcAft>
              <a:buSzPts val="675"/>
              <a:buNone/>
              <a:defRPr sz="900"/>
            </a:lvl6pPr>
            <a:lvl7pPr marL="3200400" lvl="6" indent="-228600" algn="l">
              <a:lnSpc>
                <a:spcPct val="100000"/>
              </a:lnSpc>
              <a:spcBef>
                <a:spcPts val="180"/>
              </a:spcBef>
              <a:spcAft>
                <a:spcPts val="0"/>
              </a:spcAft>
              <a:buSzPts val="675"/>
              <a:buNone/>
              <a:defRPr sz="900"/>
            </a:lvl7pPr>
            <a:lvl8pPr marL="3657600" lvl="7" indent="-228600" algn="l">
              <a:lnSpc>
                <a:spcPct val="100000"/>
              </a:lnSpc>
              <a:spcBef>
                <a:spcPts val="180"/>
              </a:spcBef>
              <a:spcAft>
                <a:spcPts val="0"/>
              </a:spcAft>
              <a:buSzPts val="675"/>
              <a:buNone/>
              <a:defRPr sz="900"/>
            </a:lvl8pPr>
            <a:lvl9pPr marL="4114800" lvl="8" indent="-228600" algn="l">
              <a:lnSpc>
                <a:spcPct val="100000"/>
              </a:lnSpc>
              <a:spcBef>
                <a:spcPts val="180"/>
              </a:spcBef>
              <a:spcAft>
                <a:spcPts val="0"/>
              </a:spcAft>
              <a:buSzPts val="675"/>
              <a:buNone/>
              <a:defRPr sz="900"/>
            </a:lvl9pPr>
          </a:lstStyle>
          <a:p>
            <a:endParaRPr/>
          </a:p>
        </p:txBody>
      </p:sp>
      <p:sp>
        <p:nvSpPr>
          <p:cNvPr id="75" name="Google Shape;75;p10"/>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0"/>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0"/>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Requires="p14">
      <p:transition spd="slow" p14:dur="1600">
        <p14:gallery dir="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7814"/>
            <a:ext cx="8229600" cy="11398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4200" b="0" i="0" u="none" strike="noStrike" cap="none">
                <a:solidFill>
                  <a:schemeClr val="dk2"/>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4200" b="0" i="0" u="none" strike="noStrike" cap="none">
                <a:solidFill>
                  <a:schemeClr val="dk2"/>
                </a:solidFill>
                <a:latin typeface="Garamond"/>
                <a:ea typeface="Garamond"/>
                <a:cs typeface="Garamond"/>
                <a:sym typeface="Garamond"/>
              </a:defRPr>
            </a:lvl2pPr>
            <a:lvl3pPr marR="0" lvl="2" algn="l" rtl="0">
              <a:lnSpc>
                <a:spcPct val="100000"/>
              </a:lnSpc>
              <a:spcBef>
                <a:spcPts val="0"/>
              </a:spcBef>
              <a:spcAft>
                <a:spcPts val="0"/>
              </a:spcAft>
              <a:buClr>
                <a:srgbClr val="000000"/>
              </a:buClr>
              <a:buSzPts val="1400"/>
              <a:buFont typeface="Arial"/>
              <a:buNone/>
              <a:defRPr sz="4200" b="0" i="0" u="none" strike="noStrike" cap="none">
                <a:solidFill>
                  <a:schemeClr val="dk2"/>
                </a:solidFill>
                <a:latin typeface="Garamond"/>
                <a:ea typeface="Garamond"/>
                <a:cs typeface="Garamond"/>
                <a:sym typeface="Garamond"/>
              </a:defRPr>
            </a:lvl3pPr>
            <a:lvl4pPr marR="0" lvl="3" algn="l" rtl="0">
              <a:lnSpc>
                <a:spcPct val="100000"/>
              </a:lnSpc>
              <a:spcBef>
                <a:spcPts val="0"/>
              </a:spcBef>
              <a:spcAft>
                <a:spcPts val="0"/>
              </a:spcAft>
              <a:buClr>
                <a:srgbClr val="000000"/>
              </a:buClr>
              <a:buSzPts val="1400"/>
              <a:buFont typeface="Arial"/>
              <a:buNone/>
              <a:defRPr sz="4200" b="0" i="0" u="none" strike="noStrike" cap="none">
                <a:solidFill>
                  <a:schemeClr val="dk2"/>
                </a:solidFill>
                <a:latin typeface="Garamond"/>
                <a:ea typeface="Garamond"/>
                <a:cs typeface="Garamond"/>
                <a:sym typeface="Garamond"/>
              </a:defRPr>
            </a:lvl4pPr>
            <a:lvl5pPr marR="0" lvl="4" algn="l" rtl="0">
              <a:lnSpc>
                <a:spcPct val="100000"/>
              </a:lnSpc>
              <a:spcBef>
                <a:spcPts val="0"/>
              </a:spcBef>
              <a:spcAft>
                <a:spcPts val="0"/>
              </a:spcAft>
              <a:buClr>
                <a:srgbClr val="000000"/>
              </a:buClr>
              <a:buSzPts val="1400"/>
              <a:buFont typeface="Arial"/>
              <a:buNone/>
              <a:defRPr sz="4200" b="0" i="0" u="none" strike="noStrike" cap="none">
                <a:solidFill>
                  <a:schemeClr val="dk2"/>
                </a:solidFill>
                <a:latin typeface="Garamond"/>
                <a:ea typeface="Garamond"/>
                <a:cs typeface="Garamond"/>
                <a:sym typeface="Garamond"/>
              </a:defRPr>
            </a:lvl5pPr>
            <a:lvl6pPr marR="0" lvl="5" algn="l" rtl="0">
              <a:lnSpc>
                <a:spcPct val="100000"/>
              </a:lnSpc>
              <a:spcBef>
                <a:spcPts val="0"/>
              </a:spcBef>
              <a:spcAft>
                <a:spcPts val="0"/>
              </a:spcAft>
              <a:buClr>
                <a:srgbClr val="000000"/>
              </a:buClr>
              <a:buSzPts val="1400"/>
              <a:buFont typeface="Arial"/>
              <a:buNone/>
              <a:defRPr sz="4200" b="0" i="0" u="none" strike="noStrike" cap="none">
                <a:solidFill>
                  <a:schemeClr val="dk2"/>
                </a:solidFill>
                <a:latin typeface="Garamond"/>
                <a:ea typeface="Garamond"/>
                <a:cs typeface="Garamond"/>
                <a:sym typeface="Garamond"/>
              </a:defRPr>
            </a:lvl6pPr>
            <a:lvl7pPr marR="0" lvl="6" algn="l" rtl="0">
              <a:lnSpc>
                <a:spcPct val="100000"/>
              </a:lnSpc>
              <a:spcBef>
                <a:spcPts val="0"/>
              </a:spcBef>
              <a:spcAft>
                <a:spcPts val="0"/>
              </a:spcAft>
              <a:buClr>
                <a:srgbClr val="000000"/>
              </a:buClr>
              <a:buSzPts val="1400"/>
              <a:buFont typeface="Arial"/>
              <a:buNone/>
              <a:defRPr sz="4200" b="0" i="0" u="none" strike="noStrike" cap="none">
                <a:solidFill>
                  <a:schemeClr val="dk2"/>
                </a:solidFill>
                <a:latin typeface="Garamond"/>
                <a:ea typeface="Garamond"/>
                <a:cs typeface="Garamond"/>
                <a:sym typeface="Garamond"/>
              </a:defRPr>
            </a:lvl7pPr>
            <a:lvl8pPr marR="0" lvl="7" algn="l" rtl="0">
              <a:lnSpc>
                <a:spcPct val="100000"/>
              </a:lnSpc>
              <a:spcBef>
                <a:spcPts val="0"/>
              </a:spcBef>
              <a:spcAft>
                <a:spcPts val="0"/>
              </a:spcAft>
              <a:buClr>
                <a:srgbClr val="000000"/>
              </a:buClr>
              <a:buSzPts val="1400"/>
              <a:buFont typeface="Arial"/>
              <a:buNone/>
              <a:defRPr sz="4200" b="0" i="0" u="none" strike="noStrike" cap="none">
                <a:solidFill>
                  <a:schemeClr val="dk2"/>
                </a:solidFill>
                <a:latin typeface="Garamond"/>
                <a:ea typeface="Garamond"/>
                <a:cs typeface="Garamond"/>
                <a:sym typeface="Garamond"/>
              </a:defRPr>
            </a:lvl8pPr>
            <a:lvl9pPr marR="0" lvl="8" algn="l" rtl="0">
              <a:lnSpc>
                <a:spcPct val="100000"/>
              </a:lnSpc>
              <a:spcBef>
                <a:spcPts val="0"/>
              </a:spcBef>
              <a:spcAft>
                <a:spcPts val="0"/>
              </a:spcAft>
              <a:buClr>
                <a:srgbClr val="000000"/>
              </a:buClr>
              <a:buSzPts val="1400"/>
              <a:buFont typeface="Arial"/>
              <a:buNone/>
              <a:defRPr sz="4200" b="0" i="0" u="none" strike="noStrike" cap="none">
                <a:solidFill>
                  <a:schemeClr val="dk2"/>
                </a:solidFill>
                <a:latin typeface="Garamond"/>
                <a:ea typeface="Garamond"/>
                <a:cs typeface="Garamond"/>
                <a:sym typeface="Garamond"/>
              </a:defRPr>
            </a:lvl9pPr>
          </a:lstStyle>
          <a:p>
            <a:endParaRPr/>
          </a:p>
        </p:txBody>
      </p:sp>
      <p:sp>
        <p:nvSpPr>
          <p:cNvPr id="11" name="Google Shape;11;p1"/>
          <p:cNvSpPr txBox="1">
            <a:spLocks noGrp="1"/>
          </p:cNvSpPr>
          <p:nvPr>
            <p:ph type="body" idx="1"/>
          </p:nvPr>
        </p:nvSpPr>
        <p:spPr>
          <a:xfrm>
            <a:off x="457200" y="1600201"/>
            <a:ext cx="8229600" cy="4530725"/>
          </a:xfrm>
          <a:prstGeom prst="rect">
            <a:avLst/>
          </a:prstGeom>
          <a:noFill/>
          <a:ln>
            <a:noFill/>
          </a:ln>
        </p:spPr>
        <p:txBody>
          <a:bodyPr spcFirstLastPara="1" wrap="square" lIns="91425" tIns="45700" rIns="91425" bIns="45700" anchor="t" anchorCtr="0">
            <a:noAutofit/>
          </a:bodyPr>
          <a:lstStyle>
            <a:lvl1pPr marL="457200" marR="0" lvl="0" indent="-352425" algn="l" rtl="0">
              <a:lnSpc>
                <a:spcPct val="100000"/>
              </a:lnSpc>
              <a:spcBef>
                <a:spcPts val="600"/>
              </a:spcBef>
              <a:spcAft>
                <a:spcPts val="0"/>
              </a:spcAft>
              <a:buClr>
                <a:schemeClr val="accent1"/>
              </a:buClr>
              <a:buSzPts val="1950"/>
              <a:buFont typeface="Noto Sans Symbols"/>
              <a:buChar char="■"/>
              <a:defRPr sz="3000" b="0" i="0" u="none" strike="noStrike" cap="none">
                <a:solidFill>
                  <a:schemeClr val="dk1"/>
                </a:solidFill>
                <a:latin typeface="Arial"/>
                <a:ea typeface="Arial"/>
                <a:cs typeface="Arial"/>
                <a:sym typeface="Arial"/>
              </a:defRPr>
            </a:lvl1pPr>
            <a:lvl2pPr marL="914400" marR="0" lvl="1" indent="-327660" algn="l" rtl="0">
              <a:lnSpc>
                <a:spcPct val="100000"/>
              </a:lnSpc>
              <a:spcBef>
                <a:spcPts val="520"/>
              </a:spcBef>
              <a:spcAft>
                <a:spcPts val="0"/>
              </a:spcAft>
              <a:buClr>
                <a:schemeClr val="accent2"/>
              </a:buClr>
              <a:buSzPts val="1560"/>
              <a:buFont typeface="Noto Sans Symbols"/>
              <a:buChar char="❑"/>
              <a:defRPr sz="2600" b="0" i="0" u="none" strike="noStrike" cap="none">
                <a:solidFill>
                  <a:schemeClr val="dk1"/>
                </a:solidFill>
                <a:latin typeface="Arial"/>
                <a:ea typeface="Arial"/>
                <a:cs typeface="Arial"/>
                <a:sym typeface="Arial"/>
              </a:defRPr>
            </a:lvl2pPr>
            <a:lvl3pPr marL="1371600" marR="0" lvl="2" indent="-319405" algn="l" rtl="0">
              <a:lnSpc>
                <a:spcPct val="100000"/>
              </a:lnSpc>
              <a:spcBef>
                <a:spcPts val="440"/>
              </a:spcBef>
              <a:spcAft>
                <a:spcPts val="0"/>
              </a:spcAft>
              <a:buClr>
                <a:schemeClr val="accent1"/>
              </a:buClr>
              <a:buSzPts val="1430"/>
              <a:buFont typeface="Noto Sans Symbols"/>
              <a:buChar char="■"/>
              <a:defRPr sz="2200" b="0" i="0" u="none" strike="noStrike" cap="none">
                <a:solidFill>
                  <a:schemeClr val="dk1"/>
                </a:solidFill>
                <a:latin typeface="Arial"/>
                <a:ea typeface="Arial"/>
                <a:cs typeface="Arial"/>
                <a:sym typeface="Arial"/>
              </a:defRPr>
            </a:lvl3pPr>
            <a:lvl4pPr marL="1828800" marR="0" lvl="3" indent="-317500" algn="l" rtl="0">
              <a:lnSpc>
                <a:spcPct val="100000"/>
              </a:lnSpc>
              <a:spcBef>
                <a:spcPts val="400"/>
              </a:spcBef>
              <a:spcAft>
                <a:spcPts val="0"/>
              </a:spcAft>
              <a:buClr>
                <a:schemeClr val="accent2"/>
              </a:buClr>
              <a:buSzPts val="1400"/>
              <a:buFont typeface="Noto Sans Symbols"/>
              <a:buChar char="❑"/>
              <a:defRPr sz="2000" b="0" i="0" u="none" strike="noStrike" cap="none">
                <a:solidFill>
                  <a:schemeClr val="dk1"/>
                </a:solidFill>
                <a:latin typeface="Arial"/>
                <a:ea typeface="Arial"/>
                <a:cs typeface="Arial"/>
                <a:sym typeface="Arial"/>
              </a:defRPr>
            </a:lvl4pPr>
            <a:lvl5pPr marL="2286000" marR="0" lvl="4" indent="-323850" algn="l" rtl="0">
              <a:lnSpc>
                <a:spcPct val="100000"/>
              </a:lnSpc>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5pPr>
            <a:lvl6pPr marL="2743200" marR="0" lvl="5" indent="-323850" algn="l" rtl="0">
              <a:lnSpc>
                <a:spcPct val="100000"/>
              </a:lnSpc>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6pPr>
            <a:lvl7pPr marL="3200400" marR="0" lvl="6" indent="-323850" algn="l" rtl="0">
              <a:lnSpc>
                <a:spcPct val="100000"/>
              </a:lnSpc>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7pPr>
            <a:lvl8pPr marL="3657600" marR="0" lvl="7" indent="-323850" algn="l" rtl="0">
              <a:lnSpc>
                <a:spcPct val="100000"/>
              </a:lnSpc>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8pPr>
            <a:lvl9pPr marL="4114800" marR="0" lvl="8" indent="-323850" algn="l" rtl="0">
              <a:lnSpc>
                <a:spcPct val="100000"/>
              </a:lnSpc>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5" name="Google Shape;15;p1"/>
          <p:cNvSpPr/>
          <p:nvPr/>
        </p:nvSpPr>
        <p:spPr>
          <a:xfrm>
            <a:off x="381000" y="228600"/>
            <a:ext cx="8229600" cy="609600"/>
          </a:xfrm>
          <a:custGeom>
            <a:avLst/>
            <a:gdLst/>
            <a:ahLst/>
            <a:cxnLst/>
            <a:rect l="l" t="t" r="r" b="b"/>
            <a:pathLst>
              <a:path w="1000" h="1000" extrusionOk="0">
                <a:moveTo>
                  <a:pt x="0" y="1000"/>
                </a:moveTo>
                <a:lnTo>
                  <a:pt x="0" y="0"/>
                </a:lnTo>
                <a:lnTo>
                  <a:pt x="1000" y="0"/>
                </a:lnTo>
              </a:path>
            </a:pathLst>
          </a:custGeom>
          <a:noFill/>
          <a:ln w="19050"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cxnSp>
        <p:nvCxnSpPr>
          <p:cNvPr id="16" name="Google Shape;16;p1"/>
          <p:cNvCxnSpPr/>
          <p:nvPr/>
        </p:nvCxnSpPr>
        <p:spPr>
          <a:xfrm>
            <a:off x="457200" y="6172200"/>
            <a:ext cx="8229600" cy="0"/>
          </a:xfrm>
          <a:prstGeom prst="straightConnector1">
            <a:avLst/>
          </a:prstGeom>
          <a:noFill/>
          <a:ln w="19050" cap="flat" cmpd="sng">
            <a:solidFill>
              <a:schemeClr val="accent1"/>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Requires="p14">
      <p:transition spd="slow" p14:dur="1600">
        <p14:gallery dir="l"/>
      </p:transition>
    </mc:Choice>
    <mc:Fallback>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ctrTitle"/>
          </p:nvPr>
        </p:nvSpPr>
        <p:spPr>
          <a:xfrm>
            <a:off x="762000" y="1295400"/>
            <a:ext cx="7772400" cy="2505300"/>
          </a:xfrm>
          <a:prstGeom prst="rect">
            <a:avLst/>
          </a:prstGeom>
          <a:noFill/>
          <a:ln>
            <a:noFill/>
          </a:ln>
        </p:spPr>
        <p:txBody>
          <a:bodyPr spcFirstLastPara="1" wrap="square" lIns="91425" tIns="45700" rIns="91425" bIns="45700" anchor="t" anchorCtr="0">
            <a:noAutofit/>
          </a:bodyPr>
          <a:lstStyle/>
          <a:p>
            <a:pPr marL="102870" marR="51435" lvl="0" indent="-102870" algn="ctr" rtl="0">
              <a:lnSpc>
                <a:spcPct val="100000"/>
              </a:lnSpc>
              <a:spcBef>
                <a:spcPts val="1300"/>
              </a:spcBef>
              <a:spcAft>
                <a:spcPts val="0"/>
              </a:spcAft>
              <a:buClr>
                <a:schemeClr val="dk1"/>
              </a:buClr>
              <a:buSzPts val="1100"/>
              <a:buFont typeface="Arial"/>
              <a:buNone/>
            </a:pPr>
            <a:r>
              <a:rPr lang="en-US" sz="3600" b="1" dirty="0">
                <a:solidFill>
                  <a:srgbClr val="38761D"/>
                </a:solidFill>
                <a:latin typeface="Times New Roman"/>
                <a:ea typeface="Times New Roman"/>
                <a:cs typeface="Times New Roman"/>
                <a:sym typeface="Times New Roman"/>
              </a:rPr>
              <a:t>TRANSLATING TELUGU WORD IMAGE TO ITS MEANINGFUL ENGLISH </a:t>
            </a:r>
            <a:r>
              <a:rPr lang="en-US" sz="3600" b="1" dirty="0" smtClean="0">
                <a:solidFill>
                  <a:srgbClr val="38761D"/>
                </a:solidFill>
                <a:latin typeface="Times New Roman"/>
                <a:ea typeface="Times New Roman"/>
                <a:cs typeface="Times New Roman"/>
                <a:sym typeface="Times New Roman"/>
              </a:rPr>
              <a:t>WORD AS SPEECH </a:t>
            </a:r>
            <a:endParaRPr sz="3600" b="1" dirty="0">
              <a:solidFill>
                <a:srgbClr val="38761D"/>
              </a:solidFill>
              <a:latin typeface="Times New Roman"/>
              <a:ea typeface="Times New Roman"/>
              <a:cs typeface="Times New Roman"/>
              <a:sym typeface="Times New Roman"/>
            </a:endParaRPr>
          </a:p>
          <a:p>
            <a:pPr marL="102870" marR="51435" lvl="0" indent="-102870" algn="ctr" rtl="0">
              <a:lnSpc>
                <a:spcPct val="100000"/>
              </a:lnSpc>
              <a:spcBef>
                <a:spcPts val="1300"/>
              </a:spcBef>
              <a:spcAft>
                <a:spcPts val="0"/>
              </a:spcAft>
              <a:buClr>
                <a:schemeClr val="dk1"/>
              </a:buClr>
              <a:buSzPts val="1100"/>
              <a:buFont typeface="Arial"/>
              <a:buNone/>
            </a:pPr>
            <a:r>
              <a:rPr lang="en-US" sz="1400" b="1" dirty="0" smtClean="0">
                <a:solidFill>
                  <a:srgbClr val="38761D"/>
                </a:solidFill>
                <a:latin typeface="Times New Roman"/>
                <a:ea typeface="Times New Roman"/>
                <a:cs typeface="Times New Roman"/>
                <a:sym typeface="Times New Roman"/>
              </a:rPr>
              <a:t>	</a:t>
            </a:r>
            <a:r>
              <a:rPr lang="en-US" sz="1800" b="1" dirty="0" err="1" smtClean="0">
                <a:solidFill>
                  <a:srgbClr val="38761D"/>
                </a:solidFill>
                <a:latin typeface="Times New Roman"/>
                <a:ea typeface="Times New Roman"/>
                <a:cs typeface="Times New Roman"/>
                <a:sym typeface="Times New Roman"/>
              </a:rPr>
              <a:t>Github</a:t>
            </a:r>
            <a:r>
              <a:rPr lang="en-US" sz="1800" b="1" dirty="0" smtClean="0">
                <a:solidFill>
                  <a:srgbClr val="38761D"/>
                </a:solidFill>
                <a:latin typeface="Times New Roman"/>
                <a:ea typeface="Times New Roman"/>
                <a:cs typeface="Times New Roman"/>
                <a:sym typeface="Times New Roman"/>
              </a:rPr>
              <a:t> Link: </a:t>
            </a:r>
            <a:r>
              <a:rPr lang="en-US" sz="1800" u="sng" dirty="0" smtClean="0">
                <a:solidFill>
                  <a:schemeClr val="hlink"/>
                </a:solidFill>
                <a:latin typeface="Arial"/>
                <a:ea typeface="Arial"/>
                <a:cs typeface="Arial"/>
                <a:sym typeface="Arial"/>
              </a:rPr>
              <a:t>https://github.com/BhavanaDosti/A15</a:t>
            </a:r>
            <a:endParaRPr sz="1800" b="1" dirty="0">
              <a:solidFill>
                <a:srgbClr val="38761D"/>
              </a:solidFill>
              <a:latin typeface="Times New Roman"/>
              <a:ea typeface="Times New Roman"/>
              <a:cs typeface="Times New Roman"/>
              <a:sym typeface="Times New Roman"/>
            </a:endParaRPr>
          </a:p>
        </p:txBody>
      </p:sp>
      <p:sp>
        <p:nvSpPr>
          <p:cNvPr id="116" name="Google Shape;116;p16"/>
          <p:cNvSpPr txBox="1">
            <a:spLocks noGrp="1"/>
          </p:cNvSpPr>
          <p:nvPr>
            <p:ph type="subTitle" idx="1"/>
          </p:nvPr>
        </p:nvSpPr>
        <p:spPr>
          <a:xfrm>
            <a:off x="685800" y="4023360"/>
            <a:ext cx="7848600" cy="1767840"/>
          </a:xfrm>
          <a:prstGeom prst="rect">
            <a:avLst/>
          </a:prstGeom>
          <a:noFill/>
          <a:ln>
            <a:noFill/>
          </a:ln>
        </p:spPr>
        <p:txBody>
          <a:bodyPr spcFirstLastPara="1" wrap="square" lIns="91425" tIns="45700" rIns="91425" bIns="45700" anchor="t" anchorCtr="0">
            <a:noAutofit/>
          </a:bodyPr>
          <a:lstStyle/>
          <a:p>
            <a:pPr marL="0" lvl="0" indent="0">
              <a:spcBef>
                <a:spcPts val="0"/>
              </a:spcBef>
              <a:buSzPts val="1300"/>
            </a:pPr>
            <a:r>
              <a:rPr lang="en-US" sz="2000" b="1" dirty="0" smtClean="0">
                <a:latin typeface="Times New Roman"/>
                <a:ea typeface="Times New Roman"/>
                <a:cs typeface="Times New Roman"/>
                <a:sym typeface="Times New Roman"/>
              </a:rPr>
              <a:t>Batch No: A-15 		                                 Project </a:t>
            </a:r>
            <a:r>
              <a:rPr lang="en-US" sz="2000" b="1" dirty="0">
                <a:latin typeface="Times New Roman"/>
                <a:ea typeface="Times New Roman"/>
                <a:cs typeface="Times New Roman"/>
                <a:sym typeface="Times New Roman"/>
              </a:rPr>
              <a:t>Guide:</a:t>
            </a:r>
            <a:endParaRPr dirty="0"/>
          </a:p>
          <a:p>
            <a:pPr marL="0" lvl="0" indent="0" algn="l" rtl="0">
              <a:lnSpc>
                <a:spcPct val="100000"/>
              </a:lnSpc>
              <a:spcBef>
                <a:spcPts val="320"/>
              </a:spcBef>
              <a:spcAft>
                <a:spcPts val="0"/>
              </a:spcAft>
              <a:buSzPts val="1040"/>
              <a:buNone/>
            </a:pPr>
            <a:r>
              <a:rPr lang="en-US" sz="1600" dirty="0">
                <a:latin typeface="Times New Roman"/>
                <a:ea typeface="Times New Roman"/>
                <a:cs typeface="Times New Roman"/>
                <a:sym typeface="Times New Roman"/>
              </a:rPr>
              <a:t>D. </a:t>
            </a:r>
            <a:r>
              <a:rPr lang="en-US" sz="1600" dirty="0" err="1">
                <a:latin typeface="Times New Roman"/>
                <a:ea typeface="Times New Roman"/>
                <a:cs typeface="Times New Roman"/>
                <a:sym typeface="Times New Roman"/>
              </a:rPr>
              <a:t>Bhavana</a:t>
            </a:r>
            <a:r>
              <a:rPr lang="en-US" sz="1600" dirty="0">
                <a:latin typeface="Times New Roman"/>
                <a:ea typeface="Times New Roman"/>
                <a:cs typeface="Times New Roman"/>
                <a:sym typeface="Times New Roman"/>
              </a:rPr>
              <a:t> (164G1A0515)                                                   </a:t>
            </a:r>
            <a:r>
              <a:rPr lang="en-US" sz="1800" b="1" dirty="0" err="1" smtClean="0">
                <a:latin typeface="Times New Roman"/>
                <a:ea typeface="Times New Roman"/>
                <a:cs typeface="Times New Roman"/>
                <a:sym typeface="Times New Roman"/>
              </a:rPr>
              <a:t>Mrs.S.L.Sailaja,</a:t>
            </a:r>
            <a:r>
              <a:rPr lang="en-US" sz="1300" dirty="0" err="1" smtClean="0">
                <a:latin typeface="Times New Roman"/>
                <a:ea typeface="Times New Roman"/>
                <a:cs typeface="Times New Roman"/>
                <a:sym typeface="Times New Roman"/>
              </a:rPr>
              <a:t>M.Tech</a:t>
            </a:r>
            <a:endParaRPr sz="1300" baseline="-25000" dirty="0">
              <a:latin typeface="Times New Roman"/>
              <a:ea typeface="Times New Roman"/>
              <a:cs typeface="Times New Roman"/>
              <a:sym typeface="Times New Roman"/>
            </a:endParaRPr>
          </a:p>
          <a:p>
            <a:pPr marL="0" lvl="0" indent="0" algn="l" rtl="0">
              <a:lnSpc>
                <a:spcPct val="100000"/>
              </a:lnSpc>
              <a:spcBef>
                <a:spcPts val="320"/>
              </a:spcBef>
              <a:spcAft>
                <a:spcPts val="0"/>
              </a:spcAft>
              <a:buSzPts val="1040"/>
              <a:buFont typeface="Noto Sans Symbols"/>
              <a:buNone/>
            </a:pPr>
            <a:r>
              <a:rPr lang="en-US" sz="1600" dirty="0">
                <a:latin typeface="Times New Roman"/>
                <a:ea typeface="Times New Roman"/>
                <a:cs typeface="Times New Roman"/>
                <a:sym typeface="Times New Roman"/>
              </a:rPr>
              <a:t>N. </a:t>
            </a:r>
            <a:r>
              <a:rPr lang="en-US" sz="1600" dirty="0" err="1">
                <a:latin typeface="Times New Roman"/>
                <a:ea typeface="Times New Roman"/>
                <a:cs typeface="Times New Roman"/>
                <a:sym typeface="Times New Roman"/>
              </a:rPr>
              <a:t>Harika</a:t>
            </a:r>
            <a:r>
              <a:rPr lang="en-US" sz="1600" dirty="0">
                <a:latin typeface="Times New Roman"/>
                <a:ea typeface="Times New Roman"/>
                <a:cs typeface="Times New Roman"/>
                <a:sym typeface="Times New Roman"/>
              </a:rPr>
              <a:t>  (164G1A0528)                                                           </a:t>
            </a:r>
            <a:r>
              <a:rPr lang="en-US" sz="1600" dirty="0" smtClean="0">
                <a:latin typeface="Times New Roman"/>
                <a:ea typeface="Times New Roman"/>
                <a:cs typeface="Times New Roman"/>
                <a:sym typeface="Times New Roman"/>
              </a:rPr>
              <a:t>Assistant </a:t>
            </a:r>
            <a:r>
              <a:rPr lang="en-US" sz="1600" dirty="0">
                <a:latin typeface="Times New Roman"/>
                <a:ea typeface="Times New Roman"/>
                <a:cs typeface="Times New Roman"/>
                <a:sym typeface="Times New Roman"/>
              </a:rPr>
              <a:t>Professor.</a:t>
            </a:r>
            <a:endParaRPr sz="1600" dirty="0">
              <a:latin typeface="Times New Roman"/>
              <a:ea typeface="Times New Roman"/>
              <a:cs typeface="Times New Roman"/>
              <a:sym typeface="Times New Roman"/>
            </a:endParaRPr>
          </a:p>
          <a:p>
            <a:pPr marL="0" lvl="0" indent="0" algn="l" rtl="0">
              <a:lnSpc>
                <a:spcPct val="100000"/>
              </a:lnSpc>
              <a:spcBef>
                <a:spcPts val="320"/>
              </a:spcBef>
              <a:spcAft>
                <a:spcPts val="0"/>
              </a:spcAft>
              <a:buSzPts val="1040"/>
              <a:buFont typeface="Noto Sans Symbols"/>
              <a:buNone/>
            </a:pPr>
            <a:r>
              <a:rPr lang="en-US" sz="1600" dirty="0" err="1">
                <a:latin typeface="Times New Roman"/>
                <a:ea typeface="Times New Roman"/>
                <a:cs typeface="Times New Roman"/>
                <a:sym typeface="Times New Roman"/>
              </a:rPr>
              <a:t>Arbaaz</a:t>
            </a:r>
            <a:r>
              <a:rPr lang="en-US" sz="1600" dirty="0">
                <a:latin typeface="Times New Roman"/>
                <a:ea typeface="Times New Roman"/>
                <a:cs typeface="Times New Roman"/>
                <a:sym typeface="Times New Roman"/>
              </a:rPr>
              <a:t> </a:t>
            </a:r>
            <a:r>
              <a:rPr lang="en-US" sz="1600" dirty="0" err="1">
                <a:latin typeface="Times New Roman"/>
                <a:ea typeface="Times New Roman"/>
                <a:cs typeface="Times New Roman"/>
                <a:sym typeface="Times New Roman"/>
              </a:rPr>
              <a:t>Dilkush</a:t>
            </a:r>
            <a:r>
              <a:rPr lang="en-US" sz="1600" dirty="0">
                <a:latin typeface="Times New Roman"/>
                <a:ea typeface="Times New Roman"/>
                <a:cs typeface="Times New Roman"/>
                <a:sym typeface="Times New Roman"/>
              </a:rPr>
              <a:t> Mohammad(164G1A0506)</a:t>
            </a:r>
            <a:endParaRPr sz="1600" dirty="0">
              <a:latin typeface="Times New Roman"/>
              <a:ea typeface="Times New Roman"/>
              <a:cs typeface="Times New Roman"/>
              <a:sym typeface="Times New Roman"/>
            </a:endParaRPr>
          </a:p>
          <a:p>
            <a:pPr marL="0" lvl="0" indent="0" algn="l" rtl="0">
              <a:lnSpc>
                <a:spcPct val="100000"/>
              </a:lnSpc>
              <a:spcBef>
                <a:spcPts val="320"/>
              </a:spcBef>
              <a:spcAft>
                <a:spcPts val="0"/>
              </a:spcAft>
              <a:buSzPts val="1040"/>
              <a:buFont typeface="Noto Sans Symbols"/>
              <a:buNone/>
            </a:pPr>
            <a:r>
              <a:rPr lang="en-US" sz="1600" dirty="0">
                <a:latin typeface="Times New Roman"/>
                <a:ea typeface="Times New Roman"/>
                <a:cs typeface="Times New Roman"/>
                <a:sym typeface="Times New Roman"/>
              </a:rPr>
              <a:t>M . </a:t>
            </a:r>
            <a:r>
              <a:rPr lang="en-US" sz="1600" dirty="0" err="1">
                <a:latin typeface="Times New Roman"/>
                <a:ea typeface="Times New Roman"/>
                <a:cs typeface="Times New Roman"/>
                <a:sym typeface="Times New Roman"/>
              </a:rPr>
              <a:t>Lakshmi</a:t>
            </a:r>
            <a:r>
              <a:rPr lang="en-US" sz="1600" dirty="0">
                <a:latin typeface="Times New Roman"/>
                <a:ea typeface="Times New Roman"/>
                <a:cs typeface="Times New Roman"/>
                <a:sym typeface="Times New Roman"/>
              </a:rPr>
              <a:t> </a:t>
            </a:r>
            <a:r>
              <a:rPr lang="en-US" sz="1600" dirty="0" err="1">
                <a:latin typeface="Times New Roman"/>
                <a:ea typeface="Times New Roman"/>
                <a:cs typeface="Times New Roman"/>
                <a:sym typeface="Times New Roman"/>
              </a:rPr>
              <a:t>Madhav</a:t>
            </a:r>
            <a:r>
              <a:rPr lang="en-US" sz="1600" dirty="0">
                <a:latin typeface="Times New Roman"/>
                <a:ea typeface="Times New Roman"/>
                <a:cs typeface="Times New Roman"/>
                <a:sym typeface="Times New Roman"/>
              </a:rPr>
              <a:t> </a:t>
            </a:r>
            <a:r>
              <a:rPr lang="en-US" sz="1600" dirty="0" err="1">
                <a:latin typeface="Times New Roman"/>
                <a:ea typeface="Times New Roman"/>
                <a:cs typeface="Times New Roman"/>
                <a:sym typeface="Times New Roman"/>
              </a:rPr>
              <a:t>krishna</a:t>
            </a:r>
            <a:r>
              <a:rPr lang="en-US" sz="1600" dirty="0">
                <a:latin typeface="Times New Roman"/>
                <a:ea typeface="Times New Roman"/>
                <a:cs typeface="Times New Roman"/>
                <a:sym typeface="Times New Roman"/>
              </a:rPr>
              <a:t>  (164G1A0545)</a:t>
            </a:r>
            <a:endParaRPr dirty="0"/>
          </a:p>
          <a:p>
            <a:pPr marL="0" lvl="0" indent="0" algn="l" rtl="0">
              <a:lnSpc>
                <a:spcPct val="100000"/>
              </a:lnSpc>
              <a:spcBef>
                <a:spcPts val="320"/>
              </a:spcBef>
              <a:spcAft>
                <a:spcPts val="0"/>
              </a:spcAft>
              <a:buSzPts val="1040"/>
              <a:buNone/>
            </a:pPr>
            <a:r>
              <a:rPr lang="en-US" sz="1600" dirty="0">
                <a:latin typeface="Times New Roman"/>
                <a:ea typeface="Times New Roman"/>
                <a:cs typeface="Times New Roman"/>
                <a:sym typeface="Times New Roman"/>
              </a:rPr>
              <a:t>		</a:t>
            </a:r>
            <a:endParaRPr sz="1600" dirty="0">
              <a:latin typeface="Times New Roman"/>
              <a:ea typeface="Times New Roman"/>
              <a:cs typeface="Times New Roman"/>
              <a:sym typeface="Times New Roman"/>
            </a:endParaRPr>
          </a:p>
        </p:txBody>
      </p:sp>
      <p:sp>
        <p:nvSpPr>
          <p:cNvPr id="117" name="Google Shape;117;p16"/>
          <p:cNvSpPr txBox="1"/>
          <p:nvPr/>
        </p:nvSpPr>
        <p:spPr>
          <a:xfrm>
            <a:off x="1447800" y="5967412"/>
            <a:ext cx="7086600" cy="1016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err="1">
                <a:solidFill>
                  <a:schemeClr val="dk1"/>
                </a:solidFill>
                <a:latin typeface="Arial"/>
                <a:ea typeface="Arial"/>
                <a:cs typeface="Arial"/>
                <a:sym typeface="Arial"/>
              </a:rPr>
              <a:t>Srinivasa</a:t>
            </a:r>
            <a:r>
              <a:rPr lang="en-US" sz="2400" b="1" i="0" u="none" strike="noStrike" cap="none" dirty="0">
                <a:solidFill>
                  <a:schemeClr val="dk1"/>
                </a:solidFill>
                <a:latin typeface="Arial"/>
                <a:ea typeface="Arial"/>
                <a:cs typeface="Arial"/>
                <a:sym typeface="Arial"/>
              </a:rPr>
              <a:t> </a:t>
            </a:r>
            <a:r>
              <a:rPr lang="en-US" sz="2400" b="1" i="0" u="none" strike="noStrike" cap="none" dirty="0" err="1">
                <a:solidFill>
                  <a:schemeClr val="dk1"/>
                </a:solidFill>
                <a:latin typeface="Arial"/>
                <a:ea typeface="Arial"/>
                <a:cs typeface="Arial"/>
                <a:sym typeface="Arial"/>
              </a:rPr>
              <a:t>Ramanujan</a:t>
            </a:r>
            <a:r>
              <a:rPr lang="en-US" sz="2400" b="1" i="0" u="none" strike="noStrike" cap="none" dirty="0">
                <a:solidFill>
                  <a:schemeClr val="dk1"/>
                </a:solidFill>
                <a:latin typeface="Arial"/>
                <a:ea typeface="Arial"/>
                <a:cs typeface="Arial"/>
                <a:sym typeface="Arial"/>
              </a:rPr>
              <a:t> Institute of Technology</a:t>
            </a:r>
            <a:endParaRPr dirty="0"/>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Arial"/>
                <a:ea typeface="Arial"/>
                <a:cs typeface="Arial"/>
                <a:sym typeface="Arial"/>
              </a:rPr>
              <a:t>Department of Computer Science &amp; Engineering</a:t>
            </a:r>
            <a:endParaRPr dirty="0"/>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pic>
        <p:nvPicPr>
          <p:cNvPr id="118" name="Google Shape;118;p16"/>
          <p:cNvPicPr preferRelativeResize="0"/>
          <p:nvPr/>
        </p:nvPicPr>
        <p:blipFill rotWithShape="1">
          <a:blip r:embed="rId3">
            <a:alphaModFix/>
          </a:blip>
          <a:srcRect/>
          <a:stretch/>
        </p:blipFill>
        <p:spPr>
          <a:xfrm>
            <a:off x="685800" y="5929312"/>
            <a:ext cx="958851" cy="814388"/>
          </a:xfrm>
          <a:prstGeom prst="rect">
            <a:avLst/>
          </a:prstGeom>
          <a:noFill/>
          <a:ln>
            <a:noFill/>
          </a:ln>
        </p:spPr>
      </p:pic>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Requires="p14">
      <p:transition spd="slow" p14:dur="2000">
        <p14:gallery dir="l"/>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7"/>
          <p:cNvSpPr txBox="1">
            <a:spLocks noGrp="1"/>
          </p:cNvSpPr>
          <p:nvPr>
            <p:ph type="title"/>
          </p:nvPr>
        </p:nvSpPr>
        <p:spPr>
          <a:xfrm>
            <a:off x="457200" y="277814"/>
            <a:ext cx="8229600" cy="11398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Limitations</a:t>
            </a:r>
            <a:endParaRPr/>
          </a:p>
        </p:txBody>
      </p:sp>
      <p:sp>
        <p:nvSpPr>
          <p:cNvPr id="185" name="Google Shape;185;p27"/>
          <p:cNvSpPr txBox="1">
            <a:spLocks noGrp="1"/>
          </p:cNvSpPr>
          <p:nvPr>
            <p:ph type="body" idx="1"/>
          </p:nvPr>
        </p:nvSpPr>
        <p:spPr>
          <a:xfrm>
            <a:off x="457200" y="1600201"/>
            <a:ext cx="8229600" cy="4530725"/>
          </a:xfrm>
          <a:prstGeom prst="rect">
            <a:avLst/>
          </a:prstGeom>
          <a:noFill/>
          <a:ln>
            <a:noFill/>
          </a:ln>
        </p:spPr>
        <p:txBody>
          <a:bodyPr spcFirstLastPara="1" wrap="square" lIns="91425" tIns="45700" rIns="91425" bIns="45700" anchor="t" anchorCtr="0">
            <a:noAutofit/>
          </a:bodyPr>
          <a:lstStyle/>
          <a:p>
            <a:pPr marL="457200" lvl="0" indent="-302895" algn="l" rtl="0">
              <a:lnSpc>
                <a:spcPct val="100000"/>
              </a:lnSpc>
              <a:spcBef>
                <a:spcPts val="360"/>
              </a:spcBef>
              <a:spcAft>
                <a:spcPts val="0"/>
              </a:spcAft>
              <a:buSzPts val="1170"/>
              <a:buChar char="■"/>
            </a:pPr>
            <a:r>
              <a:rPr lang="en-US" sz="2200" dirty="0">
                <a:latin typeface="Times New Roman"/>
                <a:ea typeface="Times New Roman"/>
                <a:cs typeface="Times New Roman"/>
                <a:sym typeface="Times New Roman"/>
              </a:rPr>
              <a:t>The input image should not exceed the dimensions of 400 * 600.</a:t>
            </a:r>
            <a:endParaRPr sz="2200" dirty="0"/>
          </a:p>
          <a:p>
            <a:pPr marL="457200" lvl="0" indent="-302895" algn="l" rtl="0">
              <a:lnSpc>
                <a:spcPct val="100000"/>
              </a:lnSpc>
              <a:spcBef>
                <a:spcPts val="360"/>
              </a:spcBef>
              <a:spcAft>
                <a:spcPts val="0"/>
              </a:spcAft>
              <a:buSzPts val="1170"/>
              <a:buChar char="■"/>
            </a:pPr>
            <a:r>
              <a:rPr lang="en-US" sz="2200" dirty="0">
                <a:latin typeface="Times New Roman"/>
                <a:ea typeface="Times New Roman"/>
                <a:cs typeface="Times New Roman"/>
                <a:sym typeface="Times New Roman"/>
              </a:rPr>
              <a:t>The image with one word performs good.</a:t>
            </a:r>
            <a:endParaRPr sz="2200" dirty="0"/>
          </a:p>
          <a:p>
            <a:pPr marL="457200" lvl="0" indent="-302895" algn="l" rtl="0">
              <a:lnSpc>
                <a:spcPct val="100000"/>
              </a:lnSpc>
              <a:spcBef>
                <a:spcPts val="360"/>
              </a:spcBef>
              <a:spcAft>
                <a:spcPts val="0"/>
              </a:spcAft>
              <a:buSzPts val="1170"/>
              <a:buChar char="■"/>
            </a:pPr>
            <a:r>
              <a:rPr lang="en-US" sz="2200" dirty="0">
                <a:latin typeface="Times New Roman"/>
                <a:ea typeface="Times New Roman"/>
                <a:cs typeface="Times New Roman"/>
                <a:sym typeface="Times New Roman"/>
              </a:rPr>
              <a:t>The image should be in </a:t>
            </a:r>
            <a:r>
              <a:rPr lang="en-US" sz="2200" dirty="0" smtClean="0">
                <a:latin typeface="Times New Roman"/>
                <a:ea typeface="Times New Roman"/>
                <a:cs typeface="Times New Roman"/>
                <a:sym typeface="Times New Roman"/>
              </a:rPr>
              <a:t>.</a:t>
            </a:r>
            <a:r>
              <a:rPr lang="en-US" sz="2200" dirty="0" err="1" smtClean="0">
                <a:latin typeface="Times New Roman"/>
                <a:ea typeface="Times New Roman"/>
                <a:cs typeface="Times New Roman"/>
                <a:sym typeface="Times New Roman"/>
              </a:rPr>
              <a:t>png</a:t>
            </a:r>
            <a:r>
              <a:rPr lang="en-US" sz="2200" dirty="0" smtClean="0">
                <a:latin typeface="Times New Roman"/>
                <a:ea typeface="Times New Roman"/>
                <a:cs typeface="Times New Roman"/>
                <a:sym typeface="Times New Roman"/>
              </a:rPr>
              <a:t> </a:t>
            </a:r>
            <a:r>
              <a:rPr lang="en-US" sz="2200" dirty="0">
                <a:latin typeface="Times New Roman"/>
                <a:ea typeface="Times New Roman"/>
                <a:cs typeface="Times New Roman"/>
                <a:sym typeface="Times New Roman"/>
              </a:rPr>
              <a:t>or .jpeg format</a:t>
            </a:r>
            <a:r>
              <a:rPr lang="en-US" sz="2200" dirty="0" smtClean="0">
                <a:latin typeface="Times New Roman"/>
                <a:ea typeface="Times New Roman"/>
                <a:cs typeface="Times New Roman"/>
                <a:sym typeface="Times New Roman"/>
              </a:rPr>
              <a:t>.</a:t>
            </a:r>
          </a:p>
          <a:p>
            <a:pPr marL="457200" lvl="0" indent="-302895" algn="l" rtl="0">
              <a:lnSpc>
                <a:spcPct val="100000"/>
              </a:lnSpc>
              <a:spcBef>
                <a:spcPts val="360"/>
              </a:spcBef>
              <a:spcAft>
                <a:spcPts val="0"/>
              </a:spcAft>
              <a:buSzPts val="1170"/>
              <a:buChar char="■"/>
            </a:pPr>
            <a:r>
              <a:rPr lang="en-US" sz="2200" dirty="0" smtClean="0">
                <a:latin typeface="Times New Roman" pitchFamily="18" charset="0"/>
                <a:cs typeface="Times New Roman" pitchFamily="18" charset="0"/>
              </a:rPr>
              <a:t>In-built dataset is used.</a:t>
            </a:r>
            <a:endParaRPr sz="2200" dirty="0">
              <a:latin typeface="Times New Roman" pitchFamily="18" charset="0"/>
              <a:cs typeface="Times New Roman" pitchFamily="18" charset="0"/>
            </a:endParaRPr>
          </a:p>
          <a:p>
            <a:pPr marL="457200" lvl="0" indent="-228600" algn="l" rtl="0">
              <a:lnSpc>
                <a:spcPct val="100000"/>
              </a:lnSpc>
              <a:spcBef>
                <a:spcPts val="360"/>
              </a:spcBef>
              <a:spcAft>
                <a:spcPts val="0"/>
              </a:spcAft>
              <a:buSzPts val="1170"/>
              <a:buNone/>
            </a:pPr>
            <a:endParaRPr sz="2000" dirty="0"/>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8"/>
          <p:cNvSpPr txBox="1">
            <a:spLocks noGrp="1"/>
          </p:cNvSpPr>
          <p:nvPr>
            <p:ph type="title"/>
          </p:nvPr>
        </p:nvSpPr>
        <p:spPr>
          <a:xfrm>
            <a:off x="457200" y="277814"/>
            <a:ext cx="8229600" cy="11398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Design</a:t>
            </a:r>
            <a:endParaRPr/>
          </a:p>
        </p:txBody>
      </p:sp>
      <p:sp>
        <p:nvSpPr>
          <p:cNvPr id="191" name="Google Shape;191;p28"/>
          <p:cNvSpPr txBox="1">
            <a:spLocks noGrp="1"/>
          </p:cNvSpPr>
          <p:nvPr>
            <p:ph type="body" idx="1"/>
          </p:nvPr>
        </p:nvSpPr>
        <p:spPr>
          <a:xfrm>
            <a:off x="457200" y="1600201"/>
            <a:ext cx="8229600" cy="4530725"/>
          </a:xfrm>
          <a:prstGeom prst="rect">
            <a:avLst/>
          </a:prstGeom>
          <a:noFill/>
          <a:ln>
            <a:noFill/>
          </a:ln>
        </p:spPr>
        <p:txBody>
          <a:bodyPr spcFirstLastPara="1" wrap="square" lIns="91425" tIns="45700" rIns="91425" bIns="45700" anchor="t" anchorCtr="0">
            <a:noAutofit/>
          </a:bodyPr>
          <a:lstStyle/>
          <a:p>
            <a:pPr marL="457200" lvl="0" indent="-302895" algn="l" rtl="0">
              <a:lnSpc>
                <a:spcPct val="100000"/>
              </a:lnSpc>
              <a:spcBef>
                <a:spcPts val="360"/>
              </a:spcBef>
              <a:spcAft>
                <a:spcPts val="0"/>
              </a:spcAft>
              <a:buSzPts val="1170"/>
              <a:buChar char="■"/>
            </a:pPr>
            <a:r>
              <a:rPr lang="en-US"/>
              <a:t> </a:t>
            </a:r>
            <a:r>
              <a:rPr lang="en-US" sz="2400">
                <a:latin typeface="Times New Roman"/>
                <a:ea typeface="Times New Roman"/>
                <a:cs typeface="Times New Roman"/>
                <a:sym typeface="Times New Roman"/>
              </a:rPr>
              <a:t>Data Flow Diagram(DFD)  : Level-0</a:t>
            </a:r>
            <a:endParaRPr sz="2400">
              <a:latin typeface="Times New Roman"/>
              <a:ea typeface="Times New Roman"/>
              <a:cs typeface="Times New Roman"/>
              <a:sym typeface="Times New Roman"/>
            </a:endParaRPr>
          </a:p>
        </p:txBody>
      </p:sp>
      <p:pic>
        <p:nvPicPr>
          <p:cNvPr id="6" name="Picture 5" descr="Screenshot (46).png"/>
          <p:cNvPicPr>
            <a:picLocks noChangeAspect="1"/>
          </p:cNvPicPr>
          <p:nvPr/>
        </p:nvPicPr>
        <p:blipFill>
          <a:blip r:embed="rId3"/>
          <a:stretch>
            <a:fillRect/>
          </a:stretch>
        </p:blipFill>
        <p:spPr>
          <a:xfrm>
            <a:off x="1137005" y="3010486"/>
            <a:ext cx="7081515" cy="1674054"/>
          </a:xfrm>
          <a:prstGeom prst="rect">
            <a:avLst/>
          </a:prstGeom>
        </p:spPr>
      </p:pic>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9"/>
          <p:cNvSpPr txBox="1">
            <a:spLocks noGrp="1"/>
          </p:cNvSpPr>
          <p:nvPr>
            <p:ph type="title"/>
          </p:nvPr>
        </p:nvSpPr>
        <p:spPr>
          <a:xfrm>
            <a:off x="422033" y="277814"/>
            <a:ext cx="8264769" cy="83353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 Contd…</a:t>
            </a:r>
            <a:endParaRPr/>
          </a:p>
        </p:txBody>
      </p:sp>
      <p:sp>
        <p:nvSpPr>
          <p:cNvPr id="198" name="Google Shape;198;p29"/>
          <p:cNvSpPr txBox="1">
            <a:spLocks noGrp="1"/>
          </p:cNvSpPr>
          <p:nvPr>
            <p:ph type="body" idx="1"/>
          </p:nvPr>
        </p:nvSpPr>
        <p:spPr>
          <a:xfrm>
            <a:off x="372793" y="1192239"/>
            <a:ext cx="8229600" cy="4530725"/>
          </a:xfrm>
          <a:prstGeom prst="rect">
            <a:avLst/>
          </a:prstGeom>
          <a:noFill/>
          <a:ln>
            <a:noFill/>
          </a:ln>
        </p:spPr>
        <p:txBody>
          <a:bodyPr spcFirstLastPara="1" wrap="square" lIns="91425" tIns="45700" rIns="91425" bIns="45700" anchor="t" anchorCtr="0">
            <a:noAutofit/>
          </a:bodyPr>
          <a:lstStyle/>
          <a:p>
            <a:pPr marL="457200" lvl="0" indent="-302895" algn="l" rtl="0">
              <a:lnSpc>
                <a:spcPct val="100000"/>
              </a:lnSpc>
              <a:spcBef>
                <a:spcPts val="360"/>
              </a:spcBef>
              <a:spcAft>
                <a:spcPts val="0"/>
              </a:spcAft>
              <a:buSzPts val="1170"/>
              <a:buChar char="■"/>
            </a:pPr>
            <a:r>
              <a:rPr lang="en-US" sz="2400">
                <a:latin typeface="Times New Roman"/>
                <a:ea typeface="Times New Roman"/>
                <a:cs typeface="Times New Roman"/>
                <a:sym typeface="Times New Roman"/>
              </a:rPr>
              <a:t>DFD Level-1</a:t>
            </a:r>
            <a:endParaRPr sz="2400">
              <a:latin typeface="Times New Roman"/>
              <a:ea typeface="Times New Roman"/>
              <a:cs typeface="Times New Roman"/>
              <a:sym typeface="Times New Roman"/>
            </a:endParaRPr>
          </a:p>
        </p:txBody>
      </p:sp>
      <p:pic>
        <p:nvPicPr>
          <p:cNvPr id="5" name="Picture 4" descr="Screenshot (47).png"/>
          <p:cNvPicPr>
            <a:picLocks noChangeAspect="1"/>
          </p:cNvPicPr>
          <p:nvPr/>
        </p:nvPicPr>
        <p:blipFill>
          <a:blip r:embed="rId3"/>
          <a:stretch>
            <a:fillRect/>
          </a:stretch>
        </p:blipFill>
        <p:spPr>
          <a:xfrm>
            <a:off x="1042330" y="2218153"/>
            <a:ext cx="7143751" cy="3181350"/>
          </a:xfrm>
          <a:prstGeom prst="rect">
            <a:avLst/>
          </a:prstGeom>
        </p:spPr>
      </p:pic>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0"/>
          <p:cNvSpPr txBox="1">
            <a:spLocks noGrp="1"/>
          </p:cNvSpPr>
          <p:nvPr>
            <p:ph type="title"/>
          </p:nvPr>
        </p:nvSpPr>
        <p:spPr>
          <a:xfrm>
            <a:off x="457200" y="277814"/>
            <a:ext cx="8229600" cy="11398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Implementation</a:t>
            </a:r>
            <a:endParaRPr/>
          </a:p>
        </p:txBody>
      </p:sp>
      <p:sp>
        <p:nvSpPr>
          <p:cNvPr id="205" name="Google Shape;205;p30"/>
          <p:cNvSpPr txBox="1">
            <a:spLocks noGrp="1"/>
          </p:cNvSpPr>
          <p:nvPr>
            <p:ph type="body" idx="1"/>
          </p:nvPr>
        </p:nvSpPr>
        <p:spPr>
          <a:xfrm>
            <a:off x="386863" y="1208304"/>
            <a:ext cx="8229600" cy="4935300"/>
          </a:xfrm>
          <a:prstGeom prst="rect">
            <a:avLst/>
          </a:prstGeom>
          <a:noFill/>
          <a:ln>
            <a:noFill/>
          </a:ln>
        </p:spPr>
        <p:txBody>
          <a:bodyPr spcFirstLastPara="1" wrap="square" lIns="91425" tIns="45700" rIns="91425" bIns="45700" anchor="t" anchorCtr="0">
            <a:noAutofit/>
          </a:bodyPr>
          <a:lstStyle/>
          <a:p>
            <a:pPr marL="457200" lvl="0" indent="-302895" algn="just" rtl="0">
              <a:lnSpc>
                <a:spcPct val="100000"/>
              </a:lnSpc>
              <a:spcBef>
                <a:spcPts val="360"/>
              </a:spcBef>
              <a:spcAft>
                <a:spcPts val="0"/>
              </a:spcAft>
              <a:buSzPts val="1170"/>
              <a:buChar char="■"/>
            </a:pPr>
            <a:r>
              <a:rPr lang="en-US" sz="2200" dirty="0" smtClean="0">
                <a:latin typeface="Times New Roman"/>
                <a:ea typeface="Times New Roman"/>
                <a:cs typeface="Times New Roman"/>
                <a:sym typeface="Times New Roman"/>
              </a:rPr>
              <a:t>Our project is an attempt to recognize the Telugu text of an image and to convert into its Meaningful English speech. Here we have to upload the image and it will convert the Telugu text to its  meaningful English speech. </a:t>
            </a:r>
            <a:endParaRPr sz="2200" dirty="0">
              <a:latin typeface="Times New Roman"/>
              <a:ea typeface="Times New Roman"/>
              <a:cs typeface="Times New Roman"/>
              <a:sym typeface="Times New Roman"/>
            </a:endParaRPr>
          </a:p>
          <a:p>
            <a:pPr marL="457200" lvl="0" indent="-302895" algn="just" rtl="0">
              <a:lnSpc>
                <a:spcPct val="100000"/>
              </a:lnSpc>
              <a:spcBef>
                <a:spcPts val="360"/>
              </a:spcBef>
              <a:spcAft>
                <a:spcPts val="0"/>
              </a:spcAft>
              <a:buSzPts val="1170"/>
              <a:buChar char="■"/>
            </a:pPr>
            <a:r>
              <a:rPr lang="en-US" sz="2200" b="1" dirty="0">
                <a:latin typeface="Times New Roman"/>
                <a:ea typeface="Times New Roman"/>
                <a:cs typeface="Times New Roman"/>
                <a:sym typeface="Times New Roman"/>
              </a:rPr>
              <a:t>Step 1 : </a:t>
            </a:r>
            <a:r>
              <a:rPr lang="en-US" sz="2200" dirty="0">
                <a:latin typeface="Times New Roman"/>
                <a:ea typeface="Times New Roman"/>
                <a:cs typeface="Times New Roman"/>
                <a:sym typeface="Times New Roman"/>
              </a:rPr>
              <a:t>After Running the application can see the </a:t>
            </a:r>
            <a:r>
              <a:rPr lang="en-US" sz="2200" dirty="0" smtClean="0">
                <a:latin typeface="Times New Roman"/>
                <a:ea typeface="Times New Roman"/>
                <a:cs typeface="Times New Roman"/>
                <a:sym typeface="Times New Roman"/>
              </a:rPr>
              <a:t>Template </a:t>
            </a:r>
            <a:r>
              <a:rPr lang="en-US" sz="2200" dirty="0">
                <a:latin typeface="Times New Roman"/>
                <a:ea typeface="Times New Roman"/>
                <a:cs typeface="Times New Roman"/>
                <a:sym typeface="Times New Roman"/>
              </a:rPr>
              <a:t>of the Project.</a:t>
            </a:r>
            <a:endParaRPr sz="2200" dirty="0"/>
          </a:p>
          <a:p>
            <a:pPr marL="457200" lvl="0" indent="-228600" algn="just" rtl="0">
              <a:lnSpc>
                <a:spcPct val="100000"/>
              </a:lnSpc>
              <a:spcBef>
                <a:spcPts val="360"/>
              </a:spcBef>
              <a:spcAft>
                <a:spcPts val="0"/>
              </a:spcAft>
              <a:buSzPts val="1170"/>
              <a:buNone/>
            </a:pPr>
            <a:endParaRPr sz="2200" b="1" dirty="0"/>
          </a:p>
        </p:txBody>
      </p:sp>
      <p:pic>
        <p:nvPicPr>
          <p:cNvPr id="6" name="Picture 5" descr="Screenshot (51).png"/>
          <p:cNvPicPr>
            <a:picLocks noChangeAspect="1"/>
          </p:cNvPicPr>
          <p:nvPr/>
        </p:nvPicPr>
        <p:blipFill>
          <a:blip r:embed="rId3"/>
          <a:stretch>
            <a:fillRect/>
          </a:stretch>
        </p:blipFill>
        <p:spPr>
          <a:xfrm>
            <a:off x="2321169" y="3158994"/>
            <a:ext cx="4220309" cy="2984264"/>
          </a:xfrm>
          <a:prstGeom prst="rect">
            <a:avLst/>
          </a:prstGeom>
        </p:spPr>
      </p:pic>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1"/>
          <p:cNvSpPr txBox="1">
            <a:spLocks noGrp="1"/>
          </p:cNvSpPr>
          <p:nvPr>
            <p:ph type="title"/>
          </p:nvPr>
        </p:nvSpPr>
        <p:spPr>
          <a:xfrm>
            <a:off x="365760" y="277815"/>
            <a:ext cx="8250701" cy="69285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 Contd…</a:t>
            </a:r>
            <a:endParaRPr/>
          </a:p>
        </p:txBody>
      </p:sp>
      <p:sp>
        <p:nvSpPr>
          <p:cNvPr id="212" name="Google Shape;212;p31"/>
          <p:cNvSpPr txBox="1">
            <a:spLocks noGrp="1"/>
          </p:cNvSpPr>
          <p:nvPr>
            <p:ph type="body" idx="1"/>
          </p:nvPr>
        </p:nvSpPr>
        <p:spPr>
          <a:xfrm>
            <a:off x="457200" y="1012874"/>
            <a:ext cx="8229600" cy="5118051"/>
          </a:xfrm>
          <a:prstGeom prst="rect">
            <a:avLst/>
          </a:prstGeom>
          <a:noFill/>
          <a:ln>
            <a:noFill/>
          </a:ln>
        </p:spPr>
        <p:txBody>
          <a:bodyPr spcFirstLastPara="1" wrap="square" lIns="91425" tIns="45700" rIns="91425" bIns="45700" anchor="t" anchorCtr="0">
            <a:noAutofit/>
          </a:bodyPr>
          <a:lstStyle/>
          <a:p>
            <a:pPr marL="457200" lvl="0" indent="-302895" algn="just" rtl="0">
              <a:lnSpc>
                <a:spcPct val="100000"/>
              </a:lnSpc>
              <a:spcBef>
                <a:spcPts val="360"/>
              </a:spcBef>
              <a:spcAft>
                <a:spcPts val="0"/>
              </a:spcAft>
              <a:buSzPts val="1170"/>
              <a:buChar char="■"/>
            </a:pPr>
            <a:r>
              <a:rPr lang="en-US" sz="2200" b="1" dirty="0">
                <a:latin typeface="Times New Roman" pitchFamily="18" charset="0"/>
                <a:ea typeface="Times New Roman"/>
                <a:cs typeface="Times New Roman" pitchFamily="18" charset="0"/>
                <a:sym typeface="Times New Roman"/>
              </a:rPr>
              <a:t>Step 2 :</a:t>
            </a:r>
            <a:r>
              <a:rPr lang="en-US" sz="2200" dirty="0">
                <a:latin typeface="Times New Roman" pitchFamily="18" charset="0"/>
                <a:ea typeface="Times New Roman"/>
                <a:cs typeface="Times New Roman" pitchFamily="18" charset="0"/>
                <a:sym typeface="Times New Roman"/>
              </a:rPr>
              <a:t> When we click on Browse button to upload the image ,then we have to select on image from the location. </a:t>
            </a:r>
            <a:endParaRPr sz="2200" dirty="0">
              <a:latin typeface="Times New Roman" pitchFamily="18" charset="0"/>
              <a:cs typeface="Times New Roman" pitchFamily="18" charset="0"/>
            </a:endParaRPr>
          </a:p>
          <a:p>
            <a:pPr marL="457200" lvl="0" indent="-228600" algn="l" rtl="0">
              <a:lnSpc>
                <a:spcPct val="100000"/>
              </a:lnSpc>
              <a:spcBef>
                <a:spcPts val="360"/>
              </a:spcBef>
              <a:spcAft>
                <a:spcPts val="0"/>
              </a:spcAft>
              <a:buSzPts val="1170"/>
              <a:buNone/>
            </a:pPr>
            <a:endParaRPr sz="2000" b="1" dirty="0"/>
          </a:p>
        </p:txBody>
      </p:sp>
      <p:pic>
        <p:nvPicPr>
          <p:cNvPr id="213" name="Google Shape;213;p31" descr="Screenshot (22).png"/>
          <p:cNvPicPr preferRelativeResize="0"/>
          <p:nvPr/>
        </p:nvPicPr>
        <p:blipFill rotWithShape="1">
          <a:blip r:embed="rId3">
            <a:alphaModFix/>
          </a:blip>
          <a:srcRect/>
          <a:stretch/>
        </p:blipFill>
        <p:spPr>
          <a:xfrm>
            <a:off x="2419643" y="2067952"/>
            <a:ext cx="4375055" cy="3626094"/>
          </a:xfrm>
          <a:prstGeom prst="rect">
            <a:avLst/>
          </a:prstGeom>
          <a:noFill/>
          <a:ln>
            <a:noFill/>
          </a:ln>
        </p:spPr>
      </p:pic>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2"/>
          <p:cNvSpPr txBox="1">
            <a:spLocks noGrp="1"/>
          </p:cNvSpPr>
          <p:nvPr>
            <p:ph type="title"/>
          </p:nvPr>
        </p:nvSpPr>
        <p:spPr>
          <a:xfrm>
            <a:off x="457200" y="277814"/>
            <a:ext cx="8229600" cy="11398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 Contd…</a:t>
            </a:r>
            <a:endParaRPr/>
          </a:p>
        </p:txBody>
      </p:sp>
      <p:sp>
        <p:nvSpPr>
          <p:cNvPr id="219" name="Google Shape;219;p32"/>
          <p:cNvSpPr txBox="1">
            <a:spLocks noGrp="1"/>
          </p:cNvSpPr>
          <p:nvPr>
            <p:ph type="body" idx="1"/>
          </p:nvPr>
        </p:nvSpPr>
        <p:spPr>
          <a:xfrm>
            <a:off x="457200" y="1600201"/>
            <a:ext cx="8229600" cy="4530725"/>
          </a:xfrm>
          <a:prstGeom prst="rect">
            <a:avLst/>
          </a:prstGeom>
          <a:noFill/>
          <a:ln>
            <a:noFill/>
          </a:ln>
        </p:spPr>
        <p:txBody>
          <a:bodyPr spcFirstLastPara="1" wrap="square" lIns="91425" tIns="45700" rIns="91425" bIns="45700" anchor="t" anchorCtr="0">
            <a:noAutofit/>
          </a:bodyPr>
          <a:lstStyle/>
          <a:p>
            <a:pPr marL="457200" lvl="0" indent="-302895" algn="l" rtl="0">
              <a:lnSpc>
                <a:spcPct val="100000"/>
              </a:lnSpc>
              <a:spcBef>
                <a:spcPts val="360"/>
              </a:spcBef>
              <a:spcAft>
                <a:spcPts val="0"/>
              </a:spcAft>
              <a:buSzPts val="1170"/>
              <a:buNone/>
            </a:pPr>
            <a:endParaRPr dirty="0">
              <a:latin typeface="Times New Roman"/>
              <a:ea typeface="Times New Roman"/>
              <a:cs typeface="Times New Roman"/>
              <a:sym typeface="Times New Roman"/>
            </a:endParaRPr>
          </a:p>
          <a:p>
            <a:pPr marL="457200" lvl="0" indent="-228600" algn="l" rtl="0">
              <a:lnSpc>
                <a:spcPct val="100000"/>
              </a:lnSpc>
              <a:spcBef>
                <a:spcPts val="360"/>
              </a:spcBef>
              <a:spcAft>
                <a:spcPts val="0"/>
              </a:spcAft>
              <a:buSzPts val="1170"/>
              <a:buNone/>
            </a:pPr>
            <a:endParaRPr dirty="0">
              <a:latin typeface="Times New Roman"/>
              <a:ea typeface="Times New Roman"/>
              <a:cs typeface="Times New Roman"/>
              <a:sym typeface="Times New Roman"/>
            </a:endParaRPr>
          </a:p>
          <a:p>
            <a:pPr marL="457200" lvl="0" indent="-302895" algn="l" rtl="0">
              <a:lnSpc>
                <a:spcPct val="100000"/>
              </a:lnSpc>
              <a:spcBef>
                <a:spcPts val="360"/>
              </a:spcBef>
              <a:spcAft>
                <a:spcPts val="0"/>
              </a:spcAft>
              <a:buSzPts val="1170"/>
              <a:buNone/>
            </a:pPr>
            <a:r>
              <a:rPr lang="en-US" sz="2000" dirty="0">
                <a:latin typeface="Times New Roman"/>
                <a:ea typeface="Times New Roman"/>
                <a:cs typeface="Times New Roman"/>
                <a:sym typeface="Times New Roman"/>
              </a:rPr>
              <a:t>                                                  1.jpeg</a:t>
            </a:r>
            <a:endParaRPr dirty="0"/>
          </a:p>
          <a:p>
            <a:pPr marL="457200" lvl="0" indent="-302895" algn="l" rtl="0">
              <a:lnSpc>
                <a:spcPct val="100000"/>
              </a:lnSpc>
              <a:spcBef>
                <a:spcPts val="360"/>
              </a:spcBef>
              <a:spcAft>
                <a:spcPts val="0"/>
              </a:spcAft>
              <a:buSzPts val="1170"/>
              <a:buNone/>
            </a:pPr>
            <a:endParaRPr sz="2000" dirty="0">
              <a:latin typeface="Times New Roman"/>
              <a:ea typeface="Times New Roman"/>
              <a:cs typeface="Times New Roman"/>
              <a:sym typeface="Times New Roman"/>
            </a:endParaRPr>
          </a:p>
          <a:p>
            <a:pPr marL="457200" lvl="0" indent="-302895" algn="l" rtl="0">
              <a:lnSpc>
                <a:spcPct val="100000"/>
              </a:lnSpc>
              <a:spcBef>
                <a:spcPts val="360"/>
              </a:spcBef>
              <a:spcAft>
                <a:spcPts val="0"/>
              </a:spcAft>
              <a:buSzPts val="1170"/>
              <a:buFont typeface="Noto Sans Symbols"/>
              <a:buChar char="▪"/>
            </a:pPr>
            <a:r>
              <a:rPr lang="en-US" sz="2200" dirty="0">
                <a:latin typeface="Times New Roman"/>
                <a:ea typeface="Times New Roman"/>
                <a:cs typeface="Times New Roman"/>
                <a:sym typeface="Times New Roman"/>
              </a:rPr>
              <a:t>The image that we are uploading should have the dimensions of </a:t>
            </a:r>
            <a:r>
              <a:rPr lang="en-US" sz="2200" dirty="0" err="1">
                <a:latin typeface="Times New Roman"/>
                <a:ea typeface="Times New Roman"/>
                <a:cs typeface="Times New Roman"/>
                <a:sym typeface="Times New Roman"/>
              </a:rPr>
              <a:t>upto</a:t>
            </a:r>
            <a:r>
              <a:rPr lang="en-US" sz="2200" dirty="0">
                <a:latin typeface="Times New Roman"/>
                <a:ea typeface="Times New Roman"/>
                <a:cs typeface="Times New Roman"/>
                <a:sym typeface="Times New Roman"/>
              </a:rPr>
              <a:t> 400 X 600.</a:t>
            </a:r>
            <a:endParaRPr sz="2200" dirty="0"/>
          </a:p>
          <a:p>
            <a:pPr marL="457200" lvl="0" indent="-302895" algn="l" rtl="0">
              <a:lnSpc>
                <a:spcPct val="100000"/>
              </a:lnSpc>
              <a:spcBef>
                <a:spcPts val="360"/>
              </a:spcBef>
              <a:spcAft>
                <a:spcPts val="0"/>
              </a:spcAft>
              <a:buSzPts val="1170"/>
              <a:buFont typeface="Noto Sans Symbols"/>
              <a:buChar char="▪"/>
            </a:pPr>
            <a:r>
              <a:rPr lang="en-US" sz="2200" dirty="0">
                <a:latin typeface="Times New Roman"/>
                <a:ea typeface="Times New Roman"/>
                <a:cs typeface="Times New Roman"/>
                <a:sym typeface="Times New Roman"/>
              </a:rPr>
              <a:t>The image should be in the </a:t>
            </a:r>
            <a:r>
              <a:rPr lang="en-US" sz="2200" dirty="0" smtClean="0">
                <a:latin typeface="Times New Roman"/>
                <a:ea typeface="Times New Roman"/>
                <a:cs typeface="Times New Roman"/>
                <a:sym typeface="Times New Roman"/>
              </a:rPr>
              <a:t>.</a:t>
            </a:r>
            <a:r>
              <a:rPr lang="en-US" sz="2200" dirty="0" err="1" smtClean="0">
                <a:latin typeface="Times New Roman"/>
                <a:ea typeface="Times New Roman"/>
                <a:cs typeface="Times New Roman"/>
                <a:sym typeface="Times New Roman"/>
              </a:rPr>
              <a:t>png</a:t>
            </a:r>
            <a:r>
              <a:rPr lang="en-US" sz="2200" dirty="0" smtClean="0">
                <a:latin typeface="Times New Roman"/>
                <a:ea typeface="Times New Roman"/>
                <a:cs typeface="Times New Roman"/>
                <a:sym typeface="Times New Roman"/>
              </a:rPr>
              <a:t> </a:t>
            </a:r>
            <a:r>
              <a:rPr lang="en-US" sz="2200" dirty="0">
                <a:latin typeface="Times New Roman"/>
                <a:ea typeface="Times New Roman"/>
                <a:cs typeface="Times New Roman"/>
                <a:sym typeface="Times New Roman"/>
              </a:rPr>
              <a:t>or .jpeg format.</a:t>
            </a:r>
            <a:endParaRPr sz="2200" dirty="0">
              <a:latin typeface="Times New Roman"/>
              <a:ea typeface="Times New Roman"/>
              <a:cs typeface="Times New Roman"/>
              <a:sym typeface="Times New Roman"/>
            </a:endParaRPr>
          </a:p>
        </p:txBody>
      </p:sp>
      <p:pic>
        <p:nvPicPr>
          <p:cNvPr id="220" name="Google Shape;220;p32" descr="1.jpg"/>
          <p:cNvPicPr preferRelativeResize="0"/>
          <p:nvPr/>
        </p:nvPicPr>
        <p:blipFill rotWithShape="1">
          <a:blip r:embed="rId3">
            <a:alphaModFix/>
          </a:blip>
          <a:srcRect/>
          <a:stretch/>
        </p:blipFill>
        <p:spPr>
          <a:xfrm>
            <a:off x="2560320" y="1462049"/>
            <a:ext cx="3559125" cy="1268193"/>
          </a:xfrm>
          <a:prstGeom prst="rect">
            <a:avLst/>
          </a:prstGeom>
          <a:noFill/>
          <a:ln>
            <a:noFill/>
          </a:ln>
        </p:spPr>
      </p:pic>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Text Placeholder 2"/>
          <p:cNvSpPr>
            <a:spLocks noGrp="1"/>
          </p:cNvSpPr>
          <p:nvPr>
            <p:ph type="body" idx="1"/>
          </p:nvPr>
        </p:nvSpPr>
        <p:spPr/>
        <p:txBody>
          <a:bodyPr/>
          <a:lstStyle/>
          <a:p>
            <a:r>
              <a:rPr lang="en-US" sz="2200" dirty="0" smtClean="0">
                <a:latin typeface="Times New Roman" pitchFamily="18" charset="0"/>
                <a:cs typeface="Times New Roman" pitchFamily="18" charset="0"/>
              </a:rPr>
              <a:t>If we does not select any image ,it will display an alert message as “Please select an image to translate” .</a:t>
            </a:r>
            <a:endParaRPr lang="en-US" sz="2200" dirty="0">
              <a:latin typeface="Times New Roman" pitchFamily="18" charset="0"/>
              <a:cs typeface="Times New Roman" pitchFamily="18" charset="0"/>
            </a:endParaRPr>
          </a:p>
        </p:txBody>
      </p:sp>
      <p:pic>
        <p:nvPicPr>
          <p:cNvPr id="4" name="Picture 3" descr="Screenshot (52).png"/>
          <p:cNvPicPr>
            <a:picLocks noChangeAspect="1"/>
          </p:cNvPicPr>
          <p:nvPr/>
        </p:nvPicPr>
        <p:blipFill>
          <a:blip r:embed="rId2"/>
          <a:stretch>
            <a:fillRect/>
          </a:stretch>
        </p:blipFill>
        <p:spPr>
          <a:xfrm>
            <a:off x="1887416" y="2588502"/>
            <a:ext cx="4541520" cy="3211930"/>
          </a:xfrm>
          <a:prstGeom prst="rect">
            <a:avLst/>
          </a:prstGeom>
        </p:spPr>
      </p:pic>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Requires="p14">
      <p:transition spd="slow" p14:dur="1600">
        <p14:gallery dir="l"/>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3"/>
          <p:cNvSpPr txBox="1">
            <a:spLocks noGrp="1"/>
          </p:cNvSpPr>
          <p:nvPr>
            <p:ph type="title"/>
          </p:nvPr>
        </p:nvSpPr>
        <p:spPr>
          <a:xfrm>
            <a:off x="457200" y="277814"/>
            <a:ext cx="8229600" cy="11398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 Contd…</a:t>
            </a:r>
            <a:endParaRPr/>
          </a:p>
        </p:txBody>
      </p:sp>
      <p:sp>
        <p:nvSpPr>
          <p:cNvPr id="226" name="Google Shape;226;p33"/>
          <p:cNvSpPr txBox="1">
            <a:spLocks noGrp="1"/>
          </p:cNvSpPr>
          <p:nvPr>
            <p:ph type="body" idx="1"/>
          </p:nvPr>
        </p:nvSpPr>
        <p:spPr>
          <a:xfrm>
            <a:off x="457200" y="1308296"/>
            <a:ext cx="8229600" cy="4822630"/>
          </a:xfrm>
          <a:prstGeom prst="rect">
            <a:avLst/>
          </a:prstGeom>
          <a:noFill/>
          <a:ln>
            <a:noFill/>
          </a:ln>
        </p:spPr>
        <p:txBody>
          <a:bodyPr spcFirstLastPara="1" wrap="square" lIns="91425" tIns="45700" rIns="91425" bIns="45700" anchor="t" anchorCtr="0">
            <a:noAutofit/>
          </a:bodyPr>
          <a:lstStyle/>
          <a:p>
            <a:pPr marL="457200" lvl="0" indent="-302895" algn="just" rtl="0">
              <a:lnSpc>
                <a:spcPct val="100000"/>
              </a:lnSpc>
              <a:spcBef>
                <a:spcPts val="360"/>
              </a:spcBef>
              <a:spcAft>
                <a:spcPts val="0"/>
              </a:spcAft>
              <a:buSzPts val="1170"/>
              <a:buChar char="■"/>
            </a:pPr>
            <a:r>
              <a:rPr lang="en-US" sz="2200" b="1" dirty="0">
                <a:latin typeface="Times New Roman" pitchFamily="18" charset="0"/>
                <a:ea typeface="Times New Roman"/>
                <a:cs typeface="Times New Roman" pitchFamily="18" charset="0"/>
                <a:sym typeface="Times New Roman"/>
              </a:rPr>
              <a:t>Step 3 :</a:t>
            </a:r>
            <a:r>
              <a:rPr lang="en-US" sz="2200" dirty="0">
                <a:latin typeface="Times New Roman" pitchFamily="18" charset="0"/>
                <a:ea typeface="Times New Roman"/>
                <a:cs typeface="Times New Roman" pitchFamily="18" charset="0"/>
                <a:sym typeface="Times New Roman"/>
              </a:rPr>
              <a:t> After uploading the image, the application will enables the   convert  Button. </a:t>
            </a:r>
            <a:endParaRPr sz="2200" dirty="0">
              <a:latin typeface="Times New Roman" pitchFamily="18" charset="0"/>
              <a:cs typeface="Times New Roman" pitchFamily="18" charset="0"/>
            </a:endParaRPr>
          </a:p>
          <a:p>
            <a:pPr marL="457200" lvl="0" indent="-228600" algn="l" rtl="0">
              <a:lnSpc>
                <a:spcPct val="100000"/>
              </a:lnSpc>
              <a:spcBef>
                <a:spcPts val="360"/>
              </a:spcBef>
              <a:spcAft>
                <a:spcPts val="0"/>
              </a:spcAft>
              <a:buSzPts val="1170"/>
              <a:buNone/>
            </a:pPr>
            <a:endParaRPr sz="2000" b="1" dirty="0"/>
          </a:p>
          <a:p>
            <a:pPr marL="457200" lvl="0" indent="-228600" algn="l" rtl="0">
              <a:lnSpc>
                <a:spcPct val="100000"/>
              </a:lnSpc>
              <a:spcBef>
                <a:spcPts val="360"/>
              </a:spcBef>
              <a:spcAft>
                <a:spcPts val="0"/>
              </a:spcAft>
              <a:buSzPts val="1170"/>
              <a:buNone/>
            </a:pPr>
            <a:endParaRPr sz="2000" b="1" dirty="0"/>
          </a:p>
        </p:txBody>
      </p:sp>
      <p:pic>
        <p:nvPicPr>
          <p:cNvPr id="6" name="Picture 5" descr="Screenshot (54).png"/>
          <p:cNvPicPr>
            <a:picLocks noChangeAspect="1"/>
          </p:cNvPicPr>
          <p:nvPr/>
        </p:nvPicPr>
        <p:blipFill>
          <a:blip r:embed="rId3"/>
          <a:stretch>
            <a:fillRect/>
          </a:stretch>
        </p:blipFill>
        <p:spPr>
          <a:xfrm>
            <a:off x="1858620" y="2564964"/>
            <a:ext cx="4781331" cy="3409701"/>
          </a:xfrm>
          <a:prstGeom prst="rect">
            <a:avLst/>
          </a:prstGeom>
        </p:spPr>
      </p:pic>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Contd</a:t>
            </a:r>
            <a:r>
              <a:rPr lang="en-US" dirty="0" smtClean="0"/>
              <a:t>…</a:t>
            </a:r>
            <a:endParaRPr lang="en-US" dirty="0"/>
          </a:p>
        </p:txBody>
      </p:sp>
      <p:sp>
        <p:nvSpPr>
          <p:cNvPr id="3" name="Text Placeholder 2"/>
          <p:cNvSpPr>
            <a:spLocks noGrp="1"/>
          </p:cNvSpPr>
          <p:nvPr>
            <p:ph type="body" idx="1"/>
          </p:nvPr>
        </p:nvSpPr>
        <p:spPr>
          <a:xfrm>
            <a:off x="457200" y="1513085"/>
            <a:ext cx="8229600" cy="4631909"/>
          </a:xfrm>
        </p:spPr>
        <p:txBody>
          <a:bodyPr/>
          <a:lstStyle/>
          <a:p>
            <a:pPr>
              <a:buNone/>
            </a:pPr>
            <a:r>
              <a:rPr lang="en-US" sz="2200" dirty="0" smtClean="0">
                <a:latin typeface="Times New Roman" pitchFamily="18" charset="0"/>
                <a:cs typeface="Times New Roman" pitchFamily="18" charset="0"/>
              </a:rPr>
              <a:t>    After clicking on the convert button the internal process undergoes as below.</a:t>
            </a:r>
          </a:p>
          <a:p>
            <a:pPr>
              <a:buNone/>
            </a:pPr>
            <a:endParaRPr lang="en-US" sz="2200" dirty="0" smtClean="0">
              <a:latin typeface="Times New Roman" pitchFamily="18" charset="0"/>
              <a:cs typeface="Times New Roman" pitchFamily="18" charset="0"/>
            </a:endParaRPr>
          </a:p>
          <a:p>
            <a:pPr marL="611505" indent="-457200">
              <a:buNone/>
            </a:pPr>
            <a:r>
              <a:rPr lang="en-US" sz="2200" b="1" dirty="0" smtClean="0">
                <a:latin typeface="Times New Roman" pitchFamily="18" charset="0"/>
                <a:cs typeface="Times New Roman" pitchFamily="18" charset="0"/>
              </a:rPr>
              <a:t>PYTESSERACT </a:t>
            </a:r>
          </a:p>
          <a:p>
            <a:pPr>
              <a:buFont typeface="Wingdings" pitchFamily="2" charset="2"/>
              <a:buChar char="§"/>
            </a:pPr>
            <a:r>
              <a:rPr lang="en-US" sz="2200" dirty="0" smtClean="0">
                <a:latin typeface="Times New Roman" pitchFamily="18" charset="0"/>
                <a:cs typeface="Times New Roman" pitchFamily="18" charset="0"/>
              </a:rPr>
              <a:t> Python-</a:t>
            </a:r>
            <a:r>
              <a:rPr lang="en-US" sz="2200" dirty="0" err="1" smtClean="0">
                <a:latin typeface="Times New Roman" pitchFamily="18" charset="0"/>
                <a:cs typeface="Times New Roman" pitchFamily="18" charset="0"/>
              </a:rPr>
              <a:t>tesseract</a:t>
            </a:r>
            <a:r>
              <a:rPr lang="en-US" sz="2200" dirty="0" smtClean="0">
                <a:latin typeface="Times New Roman" pitchFamily="18" charset="0"/>
                <a:cs typeface="Times New Roman" pitchFamily="18" charset="0"/>
              </a:rPr>
              <a:t> is an optical character recognition (OCR) tool for python. That is, it will recognize and “read” the text embedded in images.</a:t>
            </a:r>
            <a:r>
              <a:rPr lang="en-US" dirty="0" smtClean="0"/>
              <a:t/>
            </a:r>
            <a:br>
              <a:rPr lang="en-US" dirty="0" smtClean="0"/>
            </a:br>
            <a:endParaRPr lang="en-US" dirty="0" smtClean="0"/>
          </a:p>
          <a:p>
            <a:endParaRPr lang="en-US" dirty="0"/>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Text Placeholder 2"/>
          <p:cNvSpPr>
            <a:spLocks noGrp="1"/>
          </p:cNvSpPr>
          <p:nvPr>
            <p:ph type="body" idx="1"/>
          </p:nvPr>
        </p:nvSpPr>
        <p:spPr>
          <a:xfrm>
            <a:off x="457200" y="1199214"/>
            <a:ext cx="8229600" cy="4931712"/>
          </a:xfrm>
        </p:spPr>
        <p:txBody>
          <a:bodyPr/>
          <a:lstStyle/>
          <a:p>
            <a:pPr>
              <a:buNone/>
            </a:pPr>
            <a:r>
              <a:rPr lang="en-US" sz="2200" b="1" dirty="0" smtClean="0">
                <a:latin typeface="Times New Roman" pitchFamily="18" charset="0"/>
                <a:cs typeface="Times New Roman" pitchFamily="18" charset="0"/>
              </a:rPr>
              <a:t>TRANSLATOR </a:t>
            </a:r>
          </a:p>
          <a:p>
            <a:pPr algn="just">
              <a:buFont typeface="Arial" pitchFamily="34" charset="0"/>
              <a:buChar char="•"/>
            </a:pPr>
            <a:r>
              <a:rPr lang="en-US" sz="2200" dirty="0" err="1" smtClean="0">
                <a:latin typeface="Times New Roman" pitchFamily="18" charset="0"/>
                <a:cs typeface="Times New Roman" pitchFamily="18" charset="0"/>
              </a:rPr>
              <a:t>Googletrans</a:t>
            </a:r>
            <a:r>
              <a:rPr lang="en-US" sz="2200" dirty="0" smtClean="0">
                <a:latin typeface="Times New Roman" pitchFamily="18" charset="0"/>
                <a:cs typeface="Times New Roman" pitchFamily="18" charset="0"/>
              </a:rPr>
              <a:t> is a </a:t>
            </a:r>
            <a:r>
              <a:rPr lang="en-US" sz="2200" b="1" dirty="0" smtClean="0">
                <a:latin typeface="Times New Roman" pitchFamily="18" charset="0"/>
                <a:cs typeface="Times New Roman" pitchFamily="18" charset="0"/>
              </a:rPr>
              <a:t>free</a:t>
            </a:r>
            <a:r>
              <a:rPr lang="en-US" sz="2200" dirty="0" smtClean="0">
                <a:latin typeface="Times New Roman" pitchFamily="18" charset="0"/>
                <a:cs typeface="Times New Roman" pitchFamily="18" charset="0"/>
              </a:rPr>
              <a:t> and </a:t>
            </a:r>
            <a:r>
              <a:rPr lang="en-US" sz="2200" b="1" dirty="0" smtClean="0">
                <a:latin typeface="Times New Roman" pitchFamily="18" charset="0"/>
                <a:cs typeface="Times New Roman" pitchFamily="18" charset="0"/>
              </a:rPr>
              <a:t>unlimited</a:t>
            </a:r>
            <a:r>
              <a:rPr lang="en-US" sz="2200" dirty="0" smtClean="0">
                <a:latin typeface="Times New Roman" pitchFamily="18" charset="0"/>
                <a:cs typeface="Times New Roman" pitchFamily="18" charset="0"/>
              </a:rPr>
              <a:t> python library that implemented Google Translate API. This uses </a:t>
            </a:r>
            <a:r>
              <a:rPr lang="en-US" sz="2200" dirty="0" smtClean="0">
                <a:latin typeface="Times New Roman" pitchFamily="18" charset="0"/>
                <a:cs typeface="Times New Roman" pitchFamily="18" charset="0"/>
              </a:rPr>
              <a:t>the Google Translate Ajax API</a:t>
            </a:r>
            <a:r>
              <a:rPr lang="en-US" sz="2200" dirty="0" smtClean="0">
                <a:latin typeface="Times New Roman" pitchFamily="18" charset="0"/>
                <a:cs typeface="Times New Roman" pitchFamily="18" charset="0"/>
              </a:rPr>
              <a:t> to make calls to such methods as detect and translate.</a:t>
            </a:r>
            <a:endParaRPr lang="en-US" sz="2200" b="1" dirty="0" smtClean="0">
              <a:latin typeface="Times New Roman" pitchFamily="18" charset="0"/>
              <a:cs typeface="Times New Roman" pitchFamily="18" charset="0"/>
            </a:endParaRPr>
          </a:p>
          <a:p>
            <a:pPr algn="just">
              <a:buFont typeface="Wingdings" pitchFamily="2" charset="2"/>
              <a:buChar char="§"/>
            </a:pPr>
            <a:r>
              <a:rPr lang="en-US" sz="2200" dirty="0" smtClean="0">
                <a:latin typeface="Times New Roman" pitchFamily="18" charset="0"/>
                <a:cs typeface="Times New Roman" pitchFamily="18" charset="0"/>
              </a:rPr>
              <a:t>Originally centered around statistical machine translation, it worked by translating the required text first into English as an intermediary step language and then into the target language and vice-versa.</a:t>
            </a:r>
          </a:p>
          <a:p>
            <a:pPr marL="457200" lvl="1" indent="-302895">
              <a:buClr>
                <a:schemeClr val="accent1"/>
              </a:buClr>
              <a:buSzPts val="1170"/>
              <a:buNone/>
            </a:pPr>
            <a:r>
              <a:rPr lang="en-US" sz="2200" b="1" dirty="0" smtClean="0">
                <a:latin typeface="Times New Roman" pitchFamily="18" charset="0"/>
                <a:cs typeface="Times New Roman" pitchFamily="18" charset="0"/>
              </a:rPr>
              <a:t>PYTTSX3</a:t>
            </a:r>
          </a:p>
          <a:p>
            <a:pPr marL="457200" lvl="1" indent="-302895" algn="just">
              <a:buClr>
                <a:schemeClr val="accent1"/>
              </a:buClr>
              <a:buSzPts val="1170"/>
              <a:buNone/>
            </a:pPr>
            <a:r>
              <a:rPr lang="en-US" sz="2200" b="1"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Pyttsx3</a:t>
            </a:r>
            <a:r>
              <a:rPr lang="en-US" sz="2200" b="1"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 is a text-to-speech conversion library in Python.</a:t>
            </a:r>
            <a:r>
              <a:rPr lang="en-US"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Unlike alternative libraries, it works offline, and is compatible with both Python 2 and 3.</a:t>
            </a:r>
          </a:p>
          <a:p>
            <a:pPr algn="just">
              <a:buFont typeface="Wingdings" pitchFamily="2" charset="2"/>
              <a:buChar char="§"/>
            </a:pPr>
            <a:endParaRPr lang="en-US" sz="2200" dirty="0" smtClean="0">
              <a:latin typeface="Times New Roman" pitchFamily="18" charset="0"/>
              <a:cs typeface="Times New Roman" pitchFamily="18" charset="0"/>
            </a:endParaRPr>
          </a:p>
          <a:p>
            <a:pPr algn="just">
              <a:buFont typeface="Wingdings" pitchFamily="2" charset="2"/>
              <a:buChar char="§"/>
            </a:pPr>
            <a:endParaRPr lang="en-US" sz="2200" dirty="0" smtClean="0"/>
          </a:p>
          <a:p>
            <a:pPr>
              <a:buNone/>
            </a:pP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smtClean="0">
              <a:latin typeface="Times New Roman" pitchFamily="18" charset="0"/>
              <a:cs typeface="Times New Roman" pitchFamily="18" charset="0"/>
            </a:endParaRPr>
          </a:p>
          <a:p>
            <a:endParaRPr lang="en-US" dirty="0"/>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7"/>
          <p:cNvSpPr txBox="1">
            <a:spLocks noGrp="1"/>
          </p:cNvSpPr>
          <p:nvPr>
            <p:ph type="title"/>
          </p:nvPr>
        </p:nvSpPr>
        <p:spPr>
          <a:xfrm>
            <a:off x="457200" y="277814"/>
            <a:ext cx="8229600" cy="11398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Contents</a:t>
            </a:r>
            <a:endParaRPr/>
          </a:p>
        </p:txBody>
      </p:sp>
      <p:sp>
        <p:nvSpPr>
          <p:cNvPr id="124" name="Google Shape;124;p17"/>
          <p:cNvSpPr txBox="1">
            <a:spLocks noGrp="1"/>
          </p:cNvSpPr>
          <p:nvPr>
            <p:ph type="body" idx="1"/>
          </p:nvPr>
        </p:nvSpPr>
        <p:spPr>
          <a:xfrm>
            <a:off x="372795" y="1178170"/>
            <a:ext cx="8229600" cy="4870939"/>
          </a:xfrm>
          <a:prstGeom prst="rect">
            <a:avLst/>
          </a:prstGeom>
          <a:noFill/>
          <a:ln>
            <a:noFill/>
          </a:ln>
        </p:spPr>
        <p:txBody>
          <a:bodyPr spcFirstLastPara="1" wrap="square" lIns="91425" tIns="45700" rIns="91425" bIns="45700" anchor="t" anchorCtr="0">
            <a:noAutofit/>
          </a:bodyPr>
          <a:lstStyle/>
          <a:p>
            <a:pPr marL="457200" lvl="0" indent="-302895" algn="l" rtl="0">
              <a:lnSpc>
                <a:spcPct val="100000"/>
              </a:lnSpc>
              <a:spcBef>
                <a:spcPts val="360"/>
              </a:spcBef>
              <a:spcAft>
                <a:spcPts val="0"/>
              </a:spcAft>
              <a:buSzPts val="1170"/>
              <a:buChar char="❖"/>
            </a:pPr>
            <a:r>
              <a:rPr lang="en-US" sz="2200" dirty="0">
                <a:latin typeface="Times New Roman"/>
                <a:ea typeface="Times New Roman"/>
                <a:cs typeface="Times New Roman"/>
                <a:sym typeface="Times New Roman"/>
              </a:rPr>
              <a:t>Abstract</a:t>
            </a:r>
            <a:endParaRPr sz="2200" dirty="0"/>
          </a:p>
          <a:p>
            <a:pPr marL="457200" lvl="0" indent="-302895" algn="l" rtl="0">
              <a:lnSpc>
                <a:spcPct val="100000"/>
              </a:lnSpc>
              <a:spcBef>
                <a:spcPts val="360"/>
              </a:spcBef>
              <a:spcAft>
                <a:spcPts val="0"/>
              </a:spcAft>
              <a:buSzPts val="1170"/>
              <a:buChar char="❖"/>
            </a:pPr>
            <a:r>
              <a:rPr lang="en-US" sz="2200" dirty="0">
                <a:latin typeface="Times New Roman"/>
                <a:ea typeface="Times New Roman"/>
                <a:cs typeface="Times New Roman"/>
                <a:sym typeface="Times New Roman"/>
              </a:rPr>
              <a:t>Problem Statement</a:t>
            </a:r>
            <a:endParaRPr sz="2200" dirty="0"/>
          </a:p>
          <a:p>
            <a:pPr marL="457200" lvl="0" indent="-302895" algn="l" rtl="0">
              <a:lnSpc>
                <a:spcPct val="100000"/>
              </a:lnSpc>
              <a:spcBef>
                <a:spcPts val="360"/>
              </a:spcBef>
              <a:spcAft>
                <a:spcPts val="0"/>
              </a:spcAft>
              <a:buSzPts val="1170"/>
              <a:buChar char="❖"/>
            </a:pPr>
            <a:r>
              <a:rPr lang="en-US" sz="2200" dirty="0">
                <a:latin typeface="Times New Roman"/>
                <a:ea typeface="Times New Roman"/>
                <a:cs typeface="Times New Roman"/>
                <a:sym typeface="Times New Roman"/>
              </a:rPr>
              <a:t>Literature Survey</a:t>
            </a:r>
            <a:endParaRPr sz="2200" dirty="0"/>
          </a:p>
          <a:p>
            <a:pPr marL="457200" lvl="0" indent="-302895" algn="l" rtl="0">
              <a:lnSpc>
                <a:spcPct val="100000"/>
              </a:lnSpc>
              <a:spcBef>
                <a:spcPts val="360"/>
              </a:spcBef>
              <a:spcAft>
                <a:spcPts val="0"/>
              </a:spcAft>
              <a:buSzPts val="1170"/>
              <a:buChar char="❖"/>
            </a:pPr>
            <a:r>
              <a:rPr lang="en-US" sz="2200" dirty="0">
                <a:latin typeface="Times New Roman"/>
                <a:ea typeface="Times New Roman"/>
                <a:cs typeface="Times New Roman"/>
                <a:sym typeface="Times New Roman"/>
              </a:rPr>
              <a:t>Proposed System</a:t>
            </a:r>
            <a:endParaRPr sz="2200" dirty="0">
              <a:latin typeface="Times New Roman"/>
              <a:ea typeface="Times New Roman"/>
              <a:cs typeface="Times New Roman"/>
              <a:sym typeface="Times New Roman"/>
            </a:endParaRPr>
          </a:p>
          <a:p>
            <a:pPr marL="457200" lvl="0" indent="-302895" algn="l" rtl="0">
              <a:lnSpc>
                <a:spcPct val="100000"/>
              </a:lnSpc>
              <a:spcBef>
                <a:spcPts val="360"/>
              </a:spcBef>
              <a:spcAft>
                <a:spcPts val="0"/>
              </a:spcAft>
              <a:buSzPts val="1170"/>
              <a:buChar char="❖"/>
            </a:pPr>
            <a:r>
              <a:rPr lang="en-US" sz="2200" dirty="0">
                <a:latin typeface="Times New Roman"/>
                <a:ea typeface="Times New Roman"/>
                <a:cs typeface="Times New Roman"/>
                <a:sym typeface="Times New Roman"/>
              </a:rPr>
              <a:t>Project Planning</a:t>
            </a:r>
            <a:endParaRPr sz="2200" dirty="0"/>
          </a:p>
          <a:p>
            <a:pPr marL="457200" lvl="0" indent="-302895" algn="l" rtl="0">
              <a:lnSpc>
                <a:spcPct val="100000"/>
              </a:lnSpc>
              <a:spcBef>
                <a:spcPts val="360"/>
              </a:spcBef>
              <a:spcAft>
                <a:spcPts val="0"/>
              </a:spcAft>
              <a:buSzPts val="1170"/>
              <a:buChar char="❖"/>
            </a:pPr>
            <a:r>
              <a:rPr lang="en-US" sz="2200" dirty="0">
                <a:latin typeface="Times New Roman"/>
                <a:ea typeface="Times New Roman"/>
                <a:cs typeface="Times New Roman"/>
                <a:sym typeface="Times New Roman"/>
              </a:rPr>
              <a:t>Requirements</a:t>
            </a:r>
            <a:endParaRPr sz="2200" dirty="0"/>
          </a:p>
          <a:p>
            <a:pPr marL="457200" lvl="0" indent="-302895" algn="l" rtl="0">
              <a:lnSpc>
                <a:spcPct val="100000"/>
              </a:lnSpc>
              <a:spcBef>
                <a:spcPts val="360"/>
              </a:spcBef>
              <a:spcAft>
                <a:spcPts val="0"/>
              </a:spcAft>
              <a:buSzPts val="1170"/>
              <a:buChar char="❖"/>
            </a:pPr>
            <a:r>
              <a:rPr lang="en-US" sz="2200" dirty="0">
                <a:latin typeface="Times New Roman"/>
                <a:ea typeface="Times New Roman"/>
                <a:cs typeface="Times New Roman"/>
                <a:sym typeface="Times New Roman"/>
              </a:rPr>
              <a:t>Limitations</a:t>
            </a:r>
            <a:endParaRPr sz="2200" dirty="0"/>
          </a:p>
          <a:p>
            <a:pPr marL="457200" lvl="0" indent="-302895" algn="l" rtl="0">
              <a:lnSpc>
                <a:spcPct val="100000"/>
              </a:lnSpc>
              <a:spcBef>
                <a:spcPts val="360"/>
              </a:spcBef>
              <a:spcAft>
                <a:spcPts val="0"/>
              </a:spcAft>
              <a:buSzPts val="1170"/>
              <a:buChar char="❖"/>
            </a:pPr>
            <a:r>
              <a:rPr lang="en-US" sz="2200" dirty="0">
                <a:latin typeface="Times New Roman"/>
                <a:ea typeface="Times New Roman"/>
                <a:cs typeface="Times New Roman"/>
                <a:sym typeface="Times New Roman"/>
              </a:rPr>
              <a:t>Design</a:t>
            </a:r>
            <a:endParaRPr sz="2200" dirty="0"/>
          </a:p>
          <a:p>
            <a:pPr marL="457200" lvl="0" indent="-302895" algn="l" rtl="0">
              <a:lnSpc>
                <a:spcPct val="100000"/>
              </a:lnSpc>
              <a:spcBef>
                <a:spcPts val="360"/>
              </a:spcBef>
              <a:spcAft>
                <a:spcPts val="0"/>
              </a:spcAft>
              <a:buSzPts val="1170"/>
              <a:buChar char="❖"/>
            </a:pPr>
            <a:r>
              <a:rPr lang="en-US" sz="2200" dirty="0" smtClean="0">
                <a:latin typeface="Times New Roman"/>
                <a:ea typeface="Times New Roman"/>
                <a:cs typeface="Times New Roman"/>
                <a:sym typeface="Times New Roman"/>
              </a:rPr>
              <a:t>Implementation</a:t>
            </a:r>
          </a:p>
          <a:p>
            <a:pPr marL="457200" lvl="0" indent="-302895" algn="l" rtl="0">
              <a:lnSpc>
                <a:spcPct val="100000"/>
              </a:lnSpc>
              <a:spcBef>
                <a:spcPts val="360"/>
              </a:spcBef>
              <a:spcAft>
                <a:spcPts val="0"/>
              </a:spcAft>
              <a:buSzPts val="1170"/>
              <a:buChar char="❖"/>
            </a:pPr>
            <a:r>
              <a:rPr lang="en-US" sz="2200" dirty="0" smtClean="0">
                <a:latin typeface="Times New Roman"/>
                <a:ea typeface="Times New Roman"/>
                <a:cs typeface="Times New Roman"/>
                <a:sym typeface="Times New Roman"/>
              </a:rPr>
              <a:t>Future Scope</a:t>
            </a:r>
          </a:p>
          <a:p>
            <a:pPr marL="457200" lvl="0" indent="-302895" algn="l" rtl="0">
              <a:lnSpc>
                <a:spcPct val="100000"/>
              </a:lnSpc>
              <a:spcBef>
                <a:spcPts val="360"/>
              </a:spcBef>
              <a:spcAft>
                <a:spcPts val="0"/>
              </a:spcAft>
              <a:buSzPts val="1170"/>
              <a:buChar char="❖"/>
            </a:pPr>
            <a:r>
              <a:rPr lang="en-US" sz="2200" dirty="0" smtClean="0">
                <a:latin typeface="Times New Roman"/>
                <a:cs typeface="Times New Roman"/>
                <a:sym typeface="Times New Roman"/>
              </a:rPr>
              <a:t>References</a:t>
            </a:r>
            <a:endParaRPr sz="2200" dirty="0"/>
          </a:p>
          <a:p>
            <a:pPr marL="457200" lvl="0" indent="-302895" algn="l" rtl="0">
              <a:lnSpc>
                <a:spcPct val="100000"/>
              </a:lnSpc>
              <a:spcBef>
                <a:spcPts val="360"/>
              </a:spcBef>
              <a:spcAft>
                <a:spcPts val="0"/>
              </a:spcAft>
              <a:buSzPts val="1170"/>
              <a:buChar char="❖"/>
            </a:pPr>
            <a:r>
              <a:rPr lang="en-US" sz="2200" dirty="0">
                <a:latin typeface="Times New Roman"/>
                <a:ea typeface="Times New Roman"/>
                <a:cs typeface="Times New Roman"/>
                <a:sym typeface="Times New Roman"/>
              </a:rPr>
              <a:t>Previous Review Queries</a:t>
            </a:r>
            <a:endParaRPr sz="2200" dirty="0"/>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6"/>
          <p:cNvSpPr txBox="1">
            <a:spLocks noGrp="1"/>
          </p:cNvSpPr>
          <p:nvPr>
            <p:ph type="title"/>
          </p:nvPr>
        </p:nvSpPr>
        <p:spPr>
          <a:xfrm>
            <a:off x="457200" y="277814"/>
            <a:ext cx="8229600" cy="11398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 Contd…</a:t>
            </a:r>
            <a:endParaRPr/>
          </a:p>
        </p:txBody>
      </p:sp>
      <p:sp>
        <p:nvSpPr>
          <p:cNvPr id="251" name="Google Shape;251;p36"/>
          <p:cNvSpPr txBox="1">
            <a:spLocks noGrp="1"/>
          </p:cNvSpPr>
          <p:nvPr>
            <p:ph type="body" idx="1"/>
          </p:nvPr>
        </p:nvSpPr>
        <p:spPr>
          <a:xfrm>
            <a:off x="457200" y="1181687"/>
            <a:ext cx="8229600" cy="4949239"/>
          </a:xfrm>
          <a:prstGeom prst="rect">
            <a:avLst/>
          </a:prstGeom>
          <a:noFill/>
          <a:ln>
            <a:noFill/>
          </a:ln>
        </p:spPr>
        <p:txBody>
          <a:bodyPr spcFirstLastPara="1" wrap="square" lIns="91425" tIns="45700" rIns="91425" bIns="45700" anchor="t" anchorCtr="0">
            <a:noAutofit/>
          </a:bodyPr>
          <a:lstStyle/>
          <a:p>
            <a:pPr marL="457200" lvl="0" indent="-302895" algn="just" rtl="0">
              <a:lnSpc>
                <a:spcPct val="100000"/>
              </a:lnSpc>
              <a:spcBef>
                <a:spcPts val="360"/>
              </a:spcBef>
              <a:spcAft>
                <a:spcPts val="0"/>
              </a:spcAft>
              <a:buSzPts val="1170"/>
              <a:buChar char="■"/>
            </a:pPr>
            <a:r>
              <a:rPr lang="en-US" sz="2000" b="1" dirty="0">
                <a:latin typeface="Times New Roman"/>
                <a:ea typeface="Times New Roman"/>
                <a:cs typeface="Times New Roman"/>
                <a:sym typeface="Times New Roman"/>
              </a:rPr>
              <a:t>Step 4 : </a:t>
            </a:r>
            <a:r>
              <a:rPr lang="en-US" sz="2000" dirty="0">
                <a:latin typeface="Times New Roman"/>
                <a:ea typeface="Times New Roman"/>
                <a:cs typeface="Times New Roman"/>
                <a:sym typeface="Times New Roman"/>
              </a:rPr>
              <a:t>After processing the image, we can see the English word output of the input Telugu </a:t>
            </a:r>
            <a:r>
              <a:rPr lang="en-US" sz="2000" dirty="0" smtClean="0">
                <a:latin typeface="Times New Roman"/>
                <a:ea typeface="Times New Roman"/>
                <a:cs typeface="Times New Roman"/>
                <a:sym typeface="Times New Roman"/>
              </a:rPr>
              <a:t>image and we can able to hear the voice of the output.</a:t>
            </a:r>
            <a:endParaRPr lang="en-US" sz="2000" dirty="0">
              <a:latin typeface="Times New Roman"/>
              <a:ea typeface="Times New Roman"/>
              <a:cs typeface="Times New Roman"/>
              <a:sym typeface="Times New Roman"/>
            </a:endParaRPr>
          </a:p>
          <a:p>
            <a:pPr marL="457200" lvl="0" indent="-302895" algn="just" rtl="0">
              <a:lnSpc>
                <a:spcPct val="100000"/>
              </a:lnSpc>
              <a:spcBef>
                <a:spcPts val="360"/>
              </a:spcBef>
              <a:spcAft>
                <a:spcPts val="0"/>
              </a:spcAft>
              <a:buSzPts val="1170"/>
              <a:buNone/>
            </a:pPr>
            <a:r>
              <a:rPr lang="en-US" sz="2000" b="1" dirty="0" smtClean="0">
                <a:latin typeface="Times New Roman"/>
                <a:ea typeface="Times New Roman"/>
                <a:cs typeface="Times New Roman"/>
                <a:sym typeface="Times New Roman"/>
              </a:rPr>
              <a:t>     OUTPUT </a:t>
            </a:r>
            <a:r>
              <a:rPr lang="en-US" sz="2000" b="1" dirty="0">
                <a:latin typeface="Times New Roman"/>
                <a:ea typeface="Times New Roman"/>
                <a:cs typeface="Times New Roman"/>
                <a:sym typeface="Times New Roman"/>
              </a:rPr>
              <a:t>OF GIVEN TELUGU WORD IMAGE:</a:t>
            </a:r>
            <a:endParaRPr sz="2000" b="1" dirty="0">
              <a:latin typeface="Times New Roman"/>
              <a:ea typeface="Times New Roman"/>
              <a:cs typeface="Times New Roman"/>
              <a:sym typeface="Times New Roman"/>
            </a:endParaRPr>
          </a:p>
          <a:p>
            <a:pPr marL="457200" lvl="0" indent="-228600" algn="l" rtl="0">
              <a:lnSpc>
                <a:spcPct val="100000"/>
              </a:lnSpc>
              <a:spcBef>
                <a:spcPts val="360"/>
              </a:spcBef>
              <a:spcAft>
                <a:spcPts val="0"/>
              </a:spcAft>
              <a:buSzPts val="1170"/>
              <a:buNone/>
            </a:pPr>
            <a:endParaRPr sz="2000" b="1" dirty="0"/>
          </a:p>
        </p:txBody>
      </p:sp>
      <p:pic>
        <p:nvPicPr>
          <p:cNvPr id="6" name="Picture 5" descr="Screenshot (55).png"/>
          <p:cNvPicPr>
            <a:picLocks noChangeAspect="1"/>
          </p:cNvPicPr>
          <p:nvPr/>
        </p:nvPicPr>
        <p:blipFill>
          <a:blip r:embed="rId3"/>
          <a:stretch>
            <a:fillRect/>
          </a:stretch>
        </p:blipFill>
        <p:spPr>
          <a:xfrm>
            <a:off x="1881994" y="2557121"/>
            <a:ext cx="4772025" cy="3413002"/>
          </a:xfrm>
          <a:prstGeom prst="rect">
            <a:avLst/>
          </a:prstGeom>
        </p:spPr>
      </p:pic>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Text Placeholder 2"/>
          <p:cNvSpPr>
            <a:spLocks noGrp="1"/>
          </p:cNvSpPr>
          <p:nvPr>
            <p:ph type="body" idx="1"/>
          </p:nvPr>
        </p:nvSpPr>
        <p:spPr/>
        <p:txBody>
          <a:bodyPr/>
          <a:lstStyle/>
          <a:p>
            <a:r>
              <a:rPr lang="en-US" sz="2200" dirty="0" smtClean="0">
                <a:latin typeface="Times New Roman" pitchFamily="18" charset="0"/>
                <a:cs typeface="Times New Roman" pitchFamily="18" charset="0"/>
              </a:rPr>
              <a:t>The console of the project looks like:</a:t>
            </a:r>
          </a:p>
          <a:p>
            <a:endParaRPr lang="en-US" sz="2200" dirty="0"/>
          </a:p>
        </p:txBody>
      </p:sp>
      <p:pic>
        <p:nvPicPr>
          <p:cNvPr id="4" name="Picture 3" descr="console.PNG"/>
          <p:cNvPicPr>
            <a:picLocks noChangeAspect="1"/>
          </p:cNvPicPr>
          <p:nvPr/>
        </p:nvPicPr>
        <p:blipFill>
          <a:blip r:embed="rId2"/>
          <a:stretch>
            <a:fillRect/>
          </a:stretch>
        </p:blipFill>
        <p:spPr>
          <a:xfrm>
            <a:off x="1012876" y="2298500"/>
            <a:ext cx="7441809" cy="3731753"/>
          </a:xfrm>
          <a:prstGeom prst="rect">
            <a:avLst/>
          </a:prstGeom>
        </p:spPr>
      </p:pic>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Text Placeholder 2"/>
          <p:cNvSpPr>
            <a:spLocks noGrp="1"/>
          </p:cNvSpPr>
          <p:nvPr>
            <p:ph type="body" idx="1"/>
          </p:nvPr>
        </p:nvSpPr>
        <p:spPr>
          <a:xfrm>
            <a:off x="457200" y="1181687"/>
            <a:ext cx="8229600" cy="4949240"/>
          </a:xfrm>
        </p:spPr>
        <p:txBody>
          <a:bodyPr/>
          <a:lstStyle/>
          <a:p>
            <a:r>
              <a:rPr lang="en-US" sz="2200" b="1" dirty="0" smtClean="0">
                <a:latin typeface="Times New Roman" pitchFamily="18" charset="0"/>
                <a:cs typeface="Times New Roman" pitchFamily="18" charset="0"/>
              </a:rPr>
              <a:t>Step 5 </a:t>
            </a:r>
            <a:r>
              <a:rPr lang="en-US" sz="2200" dirty="0" smtClean="0">
                <a:latin typeface="Times New Roman" pitchFamily="18" charset="0"/>
                <a:cs typeface="Times New Roman" pitchFamily="18" charset="0"/>
              </a:rPr>
              <a:t>:If any other type of file rather than .jpg or .</a:t>
            </a:r>
            <a:r>
              <a:rPr lang="en-US" sz="2200" dirty="0" err="1" smtClean="0">
                <a:latin typeface="Times New Roman" pitchFamily="18" charset="0"/>
                <a:cs typeface="Times New Roman" pitchFamily="18" charset="0"/>
              </a:rPr>
              <a:t>png</a:t>
            </a:r>
            <a:r>
              <a:rPr lang="en-US" sz="2200" dirty="0" smtClean="0">
                <a:latin typeface="Times New Roman" pitchFamily="18" charset="0"/>
                <a:cs typeface="Times New Roman" pitchFamily="18" charset="0"/>
              </a:rPr>
              <a:t> is attached  then we can see the alert message as “ file not supported”.</a:t>
            </a:r>
            <a:endParaRPr lang="en-US" sz="2200" dirty="0">
              <a:latin typeface="Times New Roman" pitchFamily="18" charset="0"/>
              <a:cs typeface="Times New Roman" pitchFamily="18" charset="0"/>
            </a:endParaRPr>
          </a:p>
        </p:txBody>
      </p:sp>
      <p:pic>
        <p:nvPicPr>
          <p:cNvPr id="5" name="Picture 4" descr="Screenshot (57).png"/>
          <p:cNvPicPr>
            <a:picLocks noChangeAspect="1"/>
          </p:cNvPicPr>
          <p:nvPr/>
        </p:nvPicPr>
        <p:blipFill>
          <a:blip r:embed="rId2"/>
          <a:stretch>
            <a:fillRect/>
          </a:stretch>
        </p:blipFill>
        <p:spPr>
          <a:xfrm>
            <a:off x="2051245" y="2296275"/>
            <a:ext cx="4630908" cy="3246176"/>
          </a:xfrm>
          <a:prstGeom prst="rect">
            <a:avLst/>
          </a:prstGeom>
        </p:spPr>
      </p:pic>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Requires="p14">
      <p:transition spd="slow" p14:dur="1600">
        <p14:gallery dir="l"/>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Text Placeholder 2"/>
          <p:cNvSpPr>
            <a:spLocks noGrp="1"/>
          </p:cNvSpPr>
          <p:nvPr>
            <p:ph type="body" idx="1"/>
          </p:nvPr>
        </p:nvSpPr>
        <p:spPr>
          <a:xfrm>
            <a:off x="457200" y="1209823"/>
            <a:ext cx="8229600" cy="4921104"/>
          </a:xfrm>
        </p:spPr>
        <p:txBody>
          <a:bodyPr/>
          <a:lstStyle/>
          <a:p>
            <a:r>
              <a:rPr lang="en-US" sz="2200" b="1" dirty="0" smtClean="0">
                <a:latin typeface="Times New Roman" pitchFamily="18" charset="0"/>
                <a:cs typeface="Times New Roman" pitchFamily="18" charset="0"/>
              </a:rPr>
              <a:t>Step </a:t>
            </a:r>
            <a:r>
              <a:rPr lang="en-US" sz="2200" b="1" dirty="0" smtClean="0">
                <a:latin typeface="Times New Roman" pitchFamily="18" charset="0"/>
                <a:cs typeface="Times New Roman" pitchFamily="18" charset="0"/>
              </a:rPr>
              <a:t>6 </a:t>
            </a:r>
            <a:r>
              <a:rPr lang="en-US" sz="2200" dirty="0" smtClean="0">
                <a:latin typeface="Times New Roman" pitchFamily="18" charset="0"/>
                <a:cs typeface="Times New Roman" pitchFamily="18" charset="0"/>
              </a:rPr>
              <a:t>:If the given image doesn't contain any Telugu word ,we can see the output as “Given image does not contain any Telugu word.</a:t>
            </a:r>
            <a:endParaRPr lang="en-US" sz="2200" dirty="0">
              <a:latin typeface="Times New Roman" pitchFamily="18" charset="0"/>
              <a:cs typeface="Times New Roman" pitchFamily="18" charset="0"/>
            </a:endParaRPr>
          </a:p>
        </p:txBody>
      </p:sp>
      <p:pic>
        <p:nvPicPr>
          <p:cNvPr id="5" name="Picture 4" descr="Screenshot (58).png"/>
          <p:cNvPicPr>
            <a:picLocks noChangeAspect="1"/>
          </p:cNvPicPr>
          <p:nvPr/>
        </p:nvPicPr>
        <p:blipFill>
          <a:blip r:embed="rId2"/>
          <a:stretch>
            <a:fillRect/>
          </a:stretch>
        </p:blipFill>
        <p:spPr>
          <a:xfrm>
            <a:off x="1997612" y="2217794"/>
            <a:ext cx="5303520" cy="3733060"/>
          </a:xfrm>
          <a:prstGeom prst="rect">
            <a:avLst/>
          </a:prstGeom>
        </p:spPr>
      </p:pic>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Requires="p14">
      <p:transition spd="slow" p14:dur="1600">
        <p14:gallery dir="l"/>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Scope</a:t>
            </a:r>
            <a:endParaRPr lang="en-US" dirty="0"/>
          </a:p>
        </p:txBody>
      </p:sp>
      <p:sp>
        <p:nvSpPr>
          <p:cNvPr id="3" name="Text Placeholder 2"/>
          <p:cNvSpPr>
            <a:spLocks noGrp="1"/>
          </p:cNvSpPr>
          <p:nvPr>
            <p:ph type="body" idx="1"/>
          </p:nvPr>
        </p:nvSpPr>
        <p:spPr>
          <a:xfrm>
            <a:off x="457200" y="1237957"/>
            <a:ext cx="8229600" cy="4892969"/>
          </a:xfrm>
        </p:spPr>
        <p:txBody>
          <a:bodyPr/>
          <a:lstStyle/>
          <a:p>
            <a:r>
              <a:rPr lang="en-US" sz="2200" dirty="0" smtClean="0">
                <a:latin typeface="Times New Roman" pitchFamily="18" charset="0"/>
                <a:cs typeface="Times New Roman" pitchFamily="18" charset="0"/>
              </a:rPr>
              <a:t> The  external images that can capture from Mobile phones </a:t>
            </a:r>
            <a:r>
              <a:rPr lang="en-US" sz="2200" dirty="0" err="1" smtClean="0">
                <a:latin typeface="Times New Roman" pitchFamily="18" charset="0"/>
                <a:cs typeface="Times New Roman" pitchFamily="18" charset="0"/>
              </a:rPr>
              <a:t>ie.Android</a:t>
            </a:r>
            <a:r>
              <a:rPr lang="en-US" sz="2200" dirty="0" smtClean="0">
                <a:latin typeface="Times New Roman" pitchFamily="18" charset="0"/>
                <a:cs typeface="Times New Roman" pitchFamily="18" charset="0"/>
              </a:rPr>
              <a:t> app, is the future scope of the project.</a:t>
            </a:r>
            <a:endParaRPr lang="en-US" sz="22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Requires="p14">
      <p:transition spd="slow" p14:dur="1600">
        <p14:gallery dir="l"/>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7"/>
          <p:cNvSpPr txBox="1">
            <a:spLocks noGrp="1"/>
          </p:cNvSpPr>
          <p:nvPr>
            <p:ph type="title"/>
          </p:nvPr>
        </p:nvSpPr>
        <p:spPr>
          <a:xfrm>
            <a:off x="457200" y="277814"/>
            <a:ext cx="8229600" cy="11398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Previous Review </a:t>
            </a:r>
            <a:r>
              <a:rPr lang="en-US" dirty="0" smtClean="0"/>
              <a:t>Queries</a:t>
            </a:r>
            <a:endParaRPr dirty="0"/>
          </a:p>
        </p:txBody>
      </p:sp>
      <p:sp>
        <p:nvSpPr>
          <p:cNvPr id="258" name="Google Shape;258;p37"/>
          <p:cNvSpPr txBox="1">
            <a:spLocks noGrp="1"/>
          </p:cNvSpPr>
          <p:nvPr>
            <p:ph type="body" idx="1"/>
          </p:nvPr>
        </p:nvSpPr>
        <p:spPr>
          <a:xfrm>
            <a:off x="457200" y="1600201"/>
            <a:ext cx="8229600" cy="4530725"/>
          </a:xfrm>
          <a:prstGeom prst="rect">
            <a:avLst/>
          </a:prstGeom>
          <a:noFill/>
          <a:ln>
            <a:noFill/>
          </a:ln>
        </p:spPr>
        <p:txBody>
          <a:bodyPr spcFirstLastPara="1" wrap="square" lIns="91425" tIns="45700" rIns="91425" bIns="45700" anchor="t" anchorCtr="0">
            <a:noAutofit/>
          </a:bodyPr>
          <a:lstStyle/>
          <a:p>
            <a:pPr marL="457200" lvl="0" indent="-302895" algn="l" rtl="0">
              <a:lnSpc>
                <a:spcPct val="100000"/>
              </a:lnSpc>
              <a:spcBef>
                <a:spcPts val="360"/>
              </a:spcBef>
              <a:spcAft>
                <a:spcPts val="0"/>
              </a:spcAft>
              <a:buSzPts val="1170"/>
              <a:buChar char="■"/>
            </a:pPr>
            <a:r>
              <a:rPr lang="en-US" sz="2200" dirty="0">
                <a:latin typeface="Times New Roman"/>
                <a:ea typeface="Times New Roman"/>
                <a:cs typeface="Times New Roman"/>
                <a:sym typeface="Times New Roman"/>
              </a:rPr>
              <a:t>Change the Title. (Digitalized or Image)</a:t>
            </a:r>
            <a:endParaRPr sz="2200" dirty="0"/>
          </a:p>
          <a:p>
            <a:pPr marL="457200" lvl="0" indent="-302895" algn="l" rtl="0">
              <a:lnSpc>
                <a:spcPct val="100000"/>
              </a:lnSpc>
              <a:spcBef>
                <a:spcPts val="360"/>
              </a:spcBef>
              <a:spcAft>
                <a:spcPts val="0"/>
              </a:spcAft>
              <a:buSzPts val="1170"/>
              <a:buChar char="■"/>
            </a:pPr>
            <a:r>
              <a:rPr lang="en-US" sz="2200" dirty="0">
                <a:latin typeface="Times New Roman"/>
                <a:ea typeface="Times New Roman"/>
                <a:cs typeface="Times New Roman"/>
                <a:sym typeface="Times New Roman"/>
              </a:rPr>
              <a:t>Dimensions of the Image.</a:t>
            </a:r>
            <a:endParaRPr sz="2200" dirty="0"/>
          </a:p>
          <a:p>
            <a:pPr marL="457200" lvl="0" indent="-302895" algn="l" rtl="0">
              <a:lnSpc>
                <a:spcPct val="100000"/>
              </a:lnSpc>
              <a:spcBef>
                <a:spcPts val="360"/>
              </a:spcBef>
              <a:spcAft>
                <a:spcPts val="0"/>
              </a:spcAft>
              <a:buSzPts val="1170"/>
              <a:buChar char="■"/>
            </a:pPr>
            <a:r>
              <a:rPr lang="en-US" sz="2200" dirty="0">
                <a:latin typeface="Times New Roman"/>
                <a:ea typeface="Times New Roman"/>
                <a:cs typeface="Times New Roman"/>
                <a:sym typeface="Times New Roman"/>
              </a:rPr>
              <a:t>Limitations should mention in the ppt.</a:t>
            </a:r>
            <a:endParaRPr sz="2200" dirty="0"/>
          </a:p>
          <a:p>
            <a:pPr marL="457200" lvl="0" indent="-302895" algn="l" rtl="0">
              <a:lnSpc>
                <a:spcPct val="100000"/>
              </a:lnSpc>
              <a:spcBef>
                <a:spcPts val="360"/>
              </a:spcBef>
              <a:spcAft>
                <a:spcPts val="0"/>
              </a:spcAft>
              <a:buSzPts val="1170"/>
              <a:buChar char="■"/>
            </a:pPr>
            <a:r>
              <a:rPr lang="en-US" sz="2200" dirty="0">
                <a:latin typeface="Times New Roman"/>
                <a:ea typeface="Times New Roman"/>
                <a:cs typeface="Times New Roman"/>
                <a:sym typeface="Times New Roman"/>
              </a:rPr>
              <a:t>Input of the project (Digitalized or Handwritten).</a:t>
            </a:r>
            <a:endParaRPr sz="2200" dirty="0"/>
          </a:p>
          <a:p>
            <a:pPr marL="457200" lvl="0" indent="-302895" algn="l" rtl="0">
              <a:lnSpc>
                <a:spcPct val="100000"/>
              </a:lnSpc>
              <a:spcBef>
                <a:spcPts val="360"/>
              </a:spcBef>
              <a:spcAft>
                <a:spcPts val="0"/>
              </a:spcAft>
              <a:buSzPts val="1170"/>
              <a:buChar char="■"/>
            </a:pPr>
            <a:r>
              <a:rPr lang="en-US" sz="2200" dirty="0">
                <a:latin typeface="Times New Roman"/>
                <a:ea typeface="Times New Roman"/>
                <a:cs typeface="Times New Roman"/>
                <a:sym typeface="Times New Roman"/>
              </a:rPr>
              <a:t>Mention the algorithm technique that are using in the project.</a:t>
            </a:r>
            <a:endParaRPr sz="2200" dirty="0"/>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Text Placeholder 2"/>
          <p:cNvSpPr>
            <a:spLocks noGrp="1"/>
          </p:cNvSpPr>
          <p:nvPr>
            <p:ph type="body" idx="1"/>
          </p:nvPr>
        </p:nvSpPr>
        <p:spPr>
          <a:xfrm>
            <a:off x="457200" y="1266092"/>
            <a:ext cx="8229600" cy="4864833"/>
          </a:xfrm>
        </p:spPr>
        <p:txBody>
          <a:bodyPr/>
          <a:lstStyle/>
          <a:p>
            <a:r>
              <a:rPr lang="en-US" sz="1800" dirty="0" smtClean="0">
                <a:latin typeface="Times New Roman" pitchFamily="18" charset="0"/>
                <a:cs typeface="Times New Roman" pitchFamily="18" charset="0"/>
              </a:rPr>
              <a:t>[1] </a:t>
            </a:r>
            <a:r>
              <a:rPr lang="en-US" sz="1800" dirty="0" err="1" smtClean="0">
                <a:latin typeface="Times New Roman" pitchFamily="18" charset="0"/>
                <a:cs typeface="Times New Roman" pitchFamily="18" charset="0"/>
              </a:rPr>
              <a:t>Jawahar</a:t>
            </a:r>
            <a:r>
              <a:rPr lang="en-US" sz="1800" dirty="0" smtClean="0">
                <a:latin typeface="Times New Roman" pitchFamily="18" charset="0"/>
                <a:cs typeface="Times New Roman" pitchFamily="18" charset="0"/>
              </a:rPr>
              <a:t>, C. V., MNSSK </a:t>
            </a:r>
            <a:r>
              <a:rPr lang="en-US" sz="1800" dirty="0" err="1" smtClean="0">
                <a:latin typeface="Times New Roman" pitchFamily="18" charset="0"/>
                <a:cs typeface="Times New Roman" pitchFamily="18" charset="0"/>
              </a:rPr>
              <a:t>Pavan</a:t>
            </a:r>
            <a:r>
              <a:rPr lang="en-US" sz="1800" dirty="0" smtClean="0">
                <a:latin typeface="Times New Roman" pitchFamily="18" charset="0"/>
                <a:cs typeface="Times New Roman" pitchFamily="18" charset="0"/>
              </a:rPr>
              <a:t> Kumar, and SS Ravi </a:t>
            </a:r>
            <a:r>
              <a:rPr lang="en-US" sz="1800" dirty="0" err="1" smtClean="0">
                <a:latin typeface="Times New Roman" pitchFamily="18" charset="0"/>
                <a:cs typeface="Times New Roman" pitchFamily="18" charset="0"/>
              </a:rPr>
              <a:t>Kiran</a:t>
            </a:r>
            <a:r>
              <a:rPr lang="en-US" sz="1800" dirty="0" smtClean="0">
                <a:latin typeface="Times New Roman" pitchFamily="18" charset="0"/>
                <a:cs typeface="Times New Roman" pitchFamily="18" charset="0"/>
              </a:rPr>
              <a:t>. "A bilingual OCR for Hindi-Telugu documents and its applications." Document Analysis and Recognition, 2003.Proceedings. Seventh International Conference on. IEEE,2003.</a:t>
            </a:r>
          </a:p>
          <a:p>
            <a:r>
              <a:rPr lang="en-US" sz="1800" dirty="0" smtClean="0">
                <a:latin typeface="Times New Roman" pitchFamily="18" charset="0"/>
                <a:cs typeface="Times New Roman" pitchFamily="18" charset="0"/>
              </a:rPr>
              <a:t>[2] </a:t>
            </a:r>
            <a:r>
              <a:rPr lang="en-US" sz="1800" dirty="0" err="1" smtClean="0">
                <a:latin typeface="Times New Roman" pitchFamily="18" charset="0"/>
                <a:cs typeface="Times New Roman" pitchFamily="18" charset="0"/>
              </a:rPr>
              <a:t>Babu</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Arja</a:t>
            </a:r>
            <a:r>
              <a:rPr lang="en-US" sz="1800" dirty="0" smtClean="0">
                <a:latin typeface="Times New Roman" pitchFamily="18" charset="0"/>
                <a:cs typeface="Times New Roman" pitchFamily="18" charset="0"/>
              </a:rPr>
              <a:t> Rajesh. OCR for Printed Telugu Documents. Diss. Indian Institute of Technology Bombay Mumbai, 2014.</a:t>
            </a:r>
          </a:p>
          <a:p>
            <a:r>
              <a:rPr lang="en-US" sz="1800" dirty="0" smtClean="0">
                <a:latin typeface="Times New Roman" pitchFamily="18" charset="0"/>
                <a:cs typeface="Times New Roman" pitchFamily="18" charset="0"/>
              </a:rPr>
              <a:t>[3] </a:t>
            </a:r>
            <a:r>
              <a:rPr lang="en-US" sz="1800" dirty="0" err="1" smtClean="0">
                <a:latin typeface="Times New Roman" pitchFamily="18" charset="0"/>
                <a:cs typeface="Times New Roman" pitchFamily="18" charset="0"/>
              </a:rPr>
              <a:t>Hu</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Peifeng</a:t>
            </a:r>
            <a:r>
              <a:rPr lang="en-US" sz="1800" dirty="0" smtClean="0">
                <a:latin typeface="Times New Roman" pitchFamily="18" charset="0"/>
                <a:cs typeface="Times New Roman" pitchFamily="18" charset="0"/>
              </a:rPr>
              <a:t>, et al. "Recognition of gray character using </a:t>
            </a:r>
            <a:r>
              <a:rPr lang="en-US" sz="1800" dirty="0" err="1" smtClean="0">
                <a:latin typeface="Times New Roman" pitchFamily="18" charset="0"/>
                <a:cs typeface="Times New Roman" pitchFamily="18" charset="0"/>
              </a:rPr>
              <a:t>gabor</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ﬁlters</a:t>
            </a:r>
            <a:r>
              <a:rPr lang="en-US" sz="1800" dirty="0" smtClean="0">
                <a:latin typeface="Times New Roman" pitchFamily="18" charset="0"/>
                <a:cs typeface="Times New Roman" pitchFamily="18" charset="0"/>
              </a:rPr>
              <a:t>." Information Fusion, 2002. Proceedings of the Fifth International Conference on. Vol. 1. IEEE, 2002.</a:t>
            </a:r>
          </a:p>
          <a:p>
            <a:r>
              <a:rPr lang="en-US" sz="1800" dirty="0" smtClean="0">
                <a:latin typeface="Times New Roman" pitchFamily="18" charset="0"/>
                <a:cs typeface="Times New Roman" pitchFamily="18" charset="0"/>
              </a:rPr>
              <a:t>[4] </a:t>
            </a:r>
            <a:r>
              <a:rPr lang="en-US" sz="1800" dirty="0" err="1" smtClean="0">
                <a:latin typeface="Times New Roman" pitchFamily="18" charset="0"/>
                <a:cs typeface="Times New Roman" pitchFamily="18" charset="0"/>
              </a:rPr>
              <a:t>Ramanathan</a:t>
            </a:r>
            <a:r>
              <a:rPr lang="en-US" sz="1800" dirty="0" smtClean="0">
                <a:latin typeface="Times New Roman" pitchFamily="18" charset="0"/>
                <a:cs typeface="Times New Roman" pitchFamily="18" charset="0"/>
              </a:rPr>
              <a:t>, R., et al. "Robust feature extraction technique for optical character recognition." Advances in Computing, Control, &amp; Telecommunication Technologies, 2009. ACT’09. International Conference on. IEEE, 2009.</a:t>
            </a:r>
          </a:p>
          <a:p>
            <a:r>
              <a:rPr lang="en-US" sz="1800" dirty="0" smtClean="0">
                <a:latin typeface="Times New Roman" pitchFamily="18" charset="0"/>
                <a:cs typeface="Times New Roman" pitchFamily="18" charset="0"/>
              </a:rPr>
              <a:t>[5] </a:t>
            </a:r>
            <a:r>
              <a:rPr lang="en-US" sz="1800" dirty="0" err="1" smtClean="0">
                <a:latin typeface="Times New Roman" pitchFamily="18" charset="0"/>
                <a:cs typeface="Times New Roman" pitchFamily="18" charset="0"/>
              </a:rPr>
              <a:t>Naveen</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Sankaran</a:t>
            </a:r>
            <a:r>
              <a:rPr lang="en-US" sz="1800" dirty="0" smtClean="0">
                <a:latin typeface="Times New Roman" pitchFamily="18" charset="0"/>
                <a:cs typeface="Times New Roman" pitchFamily="18" charset="0"/>
              </a:rPr>
              <a:t>, C.V </a:t>
            </a:r>
            <a:r>
              <a:rPr lang="en-US" sz="1800" dirty="0" err="1" smtClean="0">
                <a:latin typeface="Times New Roman" pitchFamily="18" charset="0"/>
                <a:cs typeface="Times New Roman" pitchFamily="18" charset="0"/>
              </a:rPr>
              <a:t>Jawahar</a:t>
            </a:r>
            <a:r>
              <a:rPr lang="en-US" sz="1800" dirty="0" smtClean="0">
                <a:latin typeface="Times New Roman" pitchFamily="18" charset="0"/>
                <a:cs typeface="Times New Roman" pitchFamily="18" charset="0"/>
              </a:rPr>
              <a:t>, "Recognition of Printed </a:t>
            </a:r>
            <a:r>
              <a:rPr lang="en-US" sz="1800" dirty="0" err="1" smtClean="0">
                <a:latin typeface="Times New Roman" pitchFamily="18" charset="0"/>
                <a:cs typeface="Times New Roman" pitchFamily="18" charset="0"/>
              </a:rPr>
              <a:t>Devanagari</a:t>
            </a:r>
            <a:r>
              <a:rPr lang="en-US" sz="1800" dirty="0" smtClean="0">
                <a:latin typeface="Times New Roman" pitchFamily="18" charset="0"/>
                <a:cs typeface="Times New Roman" pitchFamily="18" charset="0"/>
              </a:rPr>
              <a:t> Text Using BLSTM Neural Network", </a:t>
            </a:r>
            <a:r>
              <a:rPr lang="en-US" sz="1800" i="1" dirty="0" smtClean="0">
                <a:latin typeface="Times New Roman" pitchFamily="18" charset="0"/>
                <a:cs typeface="Times New Roman" pitchFamily="18" charset="0"/>
              </a:rPr>
              <a:t>IEEE</a:t>
            </a:r>
            <a:r>
              <a:rPr lang="en-US" sz="1800" dirty="0" smtClean="0">
                <a:latin typeface="Times New Roman" pitchFamily="18" charset="0"/>
                <a:cs typeface="Times New Roman" pitchFamily="18" charset="0"/>
              </a:rPr>
              <a:t>, 2012.</a:t>
            </a:r>
          </a:p>
          <a:p>
            <a:r>
              <a:rPr lang="en-US" sz="1800" dirty="0" smtClean="0">
                <a:latin typeface="Times New Roman" pitchFamily="18" charset="0"/>
                <a:cs typeface="Times New Roman" pitchFamily="18" charset="0"/>
              </a:rPr>
              <a:t>[6] </a:t>
            </a:r>
            <a:r>
              <a:rPr lang="en-US" sz="1800" dirty="0" err="1" smtClean="0">
                <a:latin typeface="Times New Roman" pitchFamily="18" charset="0"/>
                <a:cs typeface="Times New Roman" pitchFamily="18" charset="0"/>
              </a:rPr>
              <a:t>Kavita</a:t>
            </a:r>
            <a:r>
              <a:rPr lang="en-US" sz="1800" dirty="0" smtClean="0">
                <a:latin typeface="Times New Roman" pitchFamily="18" charset="0"/>
                <a:cs typeface="Times New Roman" pitchFamily="18" charset="0"/>
              </a:rPr>
              <a:t> R. Singh, Text Recognition from Images: A Review </a:t>
            </a:r>
            <a:r>
              <a:rPr lang="en-US" sz="1800" dirty="0" err="1" smtClean="0">
                <a:latin typeface="Times New Roman" pitchFamily="18" charset="0"/>
                <a:cs typeface="Times New Roman" pitchFamily="18" charset="0"/>
              </a:rPr>
              <a:t>Pratik</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Madhukar</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Manwatkar</a:t>
            </a:r>
            <a:r>
              <a:rPr lang="en-US" sz="1800" dirty="0" smtClean="0">
                <a:latin typeface="Times New Roman" pitchFamily="18" charset="0"/>
                <a:cs typeface="Times New Roman" pitchFamily="18" charset="0"/>
              </a:rPr>
              <a:t>, YCCE, </a:t>
            </a:r>
            <a:r>
              <a:rPr lang="en-US" sz="1800" dirty="0" err="1" smtClean="0">
                <a:latin typeface="Times New Roman" pitchFamily="18" charset="0"/>
                <a:cs typeface="Times New Roman" pitchFamily="18" charset="0"/>
              </a:rPr>
              <a:t>Nagpur:Department</a:t>
            </a:r>
            <a:r>
              <a:rPr lang="en-US" sz="1800" dirty="0" smtClean="0">
                <a:latin typeface="Times New Roman" pitchFamily="18" charset="0"/>
                <a:cs typeface="Times New Roman" pitchFamily="18" charset="0"/>
              </a:rPr>
              <a:t> of Computer Technology, pp. 441.</a:t>
            </a:r>
          </a:p>
          <a:p>
            <a:endParaRPr lang="en-US" sz="1800" dirty="0" smtClean="0">
              <a:latin typeface="Times New Roman" pitchFamily="18" charset="0"/>
              <a:cs typeface="Times New Roman" pitchFamily="18" charset="0"/>
            </a:endParaRPr>
          </a:p>
          <a:p>
            <a:pPr>
              <a:buNone/>
            </a:pPr>
            <a:endParaRPr lang="en-US" sz="2200" dirty="0" smtClean="0">
              <a:latin typeface="Times New Roman" pitchFamily="18" charset="0"/>
              <a:cs typeface="Times New Roman" pitchFamily="18" charset="0"/>
            </a:endParaRPr>
          </a:p>
          <a:p>
            <a:pPr>
              <a:buNone/>
            </a:pPr>
            <a:endParaRPr lang="en-US" dirty="0"/>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8"/>
          <p:cNvSpPr txBox="1">
            <a:spLocks noGrp="1"/>
          </p:cNvSpPr>
          <p:nvPr>
            <p:ph type="title"/>
          </p:nvPr>
        </p:nvSpPr>
        <p:spPr>
          <a:xfrm>
            <a:off x="722313" y="4406901"/>
            <a:ext cx="7772400" cy="7747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a:t>  THANK YOU</a:t>
            </a:r>
            <a:endParaRPr/>
          </a:p>
        </p:txBody>
      </p:sp>
      <p:sp>
        <p:nvSpPr>
          <p:cNvPr id="264" name="Google Shape;264;p38"/>
          <p:cNvSpPr txBox="1">
            <a:spLocks noGrp="1"/>
          </p:cNvSpPr>
          <p:nvPr>
            <p:ph type="body" idx="1"/>
          </p:nvPr>
        </p:nvSpPr>
        <p:spPr>
          <a:xfrm>
            <a:off x="685800" y="609601"/>
            <a:ext cx="7772400" cy="1500188"/>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3510"/>
              <a:buNone/>
            </a:pPr>
            <a:r>
              <a:rPr lang="en-US" sz="5400"/>
              <a:t> Queries</a:t>
            </a:r>
            <a:endParaRPr/>
          </a:p>
        </p:txBody>
      </p:sp>
      <p:sp>
        <p:nvSpPr>
          <p:cNvPr id="265" name="Google Shape;265;p38"/>
          <p:cNvSpPr/>
          <p:nvPr/>
        </p:nvSpPr>
        <p:spPr>
          <a:xfrm>
            <a:off x="3886200" y="2362201"/>
            <a:ext cx="1676400" cy="1862048"/>
          </a:xfrm>
          <a:prstGeom prst="rect">
            <a:avLst/>
          </a:prstGeom>
          <a:solidFill>
            <a:schemeClr val="accent3"/>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1500"/>
              <a:buFont typeface="Arial"/>
              <a:buNone/>
            </a:pPr>
            <a:r>
              <a:rPr lang="en-US" sz="11500" b="1" i="0" u="none" strike="noStrike" cap="none">
                <a:solidFill>
                  <a:schemeClr val="accent4"/>
                </a:solidFill>
                <a:latin typeface="Arial"/>
                <a:ea typeface="Arial"/>
                <a:cs typeface="Arial"/>
                <a:sym typeface="Arial"/>
              </a:rPr>
              <a:t>?</a:t>
            </a:r>
            <a:endParaRPr sz="11500" b="1" i="0" u="none" strike="noStrike" cap="none">
              <a:solidFill>
                <a:schemeClr val="accent4"/>
              </a:solidFill>
              <a:latin typeface="Ribeye"/>
              <a:ea typeface="Ribeye"/>
              <a:cs typeface="Ribeye"/>
              <a:sym typeface="Ribeye"/>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Requires="p14">
      <p:transition spd="med">
        <p14:gallery dir="l"/>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8"/>
          <p:cNvSpPr txBox="1">
            <a:spLocks noGrp="1"/>
          </p:cNvSpPr>
          <p:nvPr>
            <p:ph type="title"/>
          </p:nvPr>
        </p:nvSpPr>
        <p:spPr>
          <a:xfrm>
            <a:off x="457200" y="277814"/>
            <a:ext cx="8229600" cy="11398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Abstract </a:t>
            </a:r>
            <a:endParaRPr/>
          </a:p>
        </p:txBody>
      </p:sp>
      <p:sp>
        <p:nvSpPr>
          <p:cNvPr id="130" name="Google Shape;130;p18"/>
          <p:cNvSpPr txBox="1">
            <a:spLocks noGrp="1"/>
          </p:cNvSpPr>
          <p:nvPr>
            <p:ph type="body" idx="1"/>
          </p:nvPr>
        </p:nvSpPr>
        <p:spPr>
          <a:xfrm>
            <a:off x="304800" y="1080869"/>
            <a:ext cx="8458200" cy="5064125"/>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SzPts val="1560"/>
              <a:buNone/>
            </a:pPr>
            <a:r>
              <a:rPr lang="en-US" sz="2400" b="1" dirty="0">
                <a:latin typeface="Times New Roman"/>
                <a:ea typeface="Times New Roman"/>
                <a:cs typeface="Times New Roman"/>
                <a:sym typeface="Times New Roman"/>
              </a:rPr>
              <a:t> </a:t>
            </a:r>
            <a:endParaRPr sz="2400" dirty="0">
              <a:latin typeface="Times New Roman"/>
              <a:ea typeface="Times New Roman"/>
              <a:cs typeface="Times New Roman"/>
              <a:sym typeface="Times New Roman"/>
            </a:endParaRPr>
          </a:p>
          <a:p>
            <a:pPr marL="457200" lvl="0" indent="-381000" algn="just" rtl="0">
              <a:lnSpc>
                <a:spcPct val="100000"/>
              </a:lnSpc>
              <a:spcBef>
                <a:spcPts val="0"/>
              </a:spcBef>
              <a:spcAft>
                <a:spcPts val="0"/>
              </a:spcAft>
              <a:buSzPts val="2400"/>
              <a:buFont typeface="Arial" pitchFamily="34" charset="0"/>
              <a:buChar char="•"/>
            </a:pPr>
            <a:r>
              <a:rPr lang="en-US" sz="2200" dirty="0">
                <a:latin typeface="Times New Roman"/>
                <a:ea typeface="Times New Roman"/>
                <a:cs typeface="Times New Roman"/>
                <a:sym typeface="Times New Roman"/>
              </a:rPr>
              <a:t>Telugu is the language spoken by more than 100 </a:t>
            </a:r>
            <a:r>
              <a:rPr lang="en-US" sz="2200" dirty="0" smtClean="0">
                <a:latin typeface="Times New Roman"/>
                <a:ea typeface="Times New Roman"/>
                <a:cs typeface="Times New Roman"/>
                <a:sym typeface="Times New Roman"/>
              </a:rPr>
              <a:t>million</a:t>
            </a:r>
            <a:r>
              <a:rPr lang="en-US" sz="2200" dirty="0">
                <a:latin typeface="Times New Roman"/>
                <a:ea typeface="Times New Roman"/>
                <a:cs typeface="Times New Roman"/>
                <a:sym typeface="Times New Roman"/>
              </a:rPr>
              <a:t> </a:t>
            </a:r>
            <a:r>
              <a:rPr lang="en-US" sz="2200" dirty="0" smtClean="0">
                <a:latin typeface="Times New Roman"/>
                <a:ea typeface="Times New Roman"/>
                <a:cs typeface="Times New Roman"/>
                <a:sym typeface="Times New Roman"/>
              </a:rPr>
              <a:t>people </a:t>
            </a:r>
            <a:r>
              <a:rPr lang="en-US" sz="2200" dirty="0">
                <a:latin typeface="Times New Roman"/>
                <a:ea typeface="Times New Roman"/>
                <a:cs typeface="Times New Roman"/>
                <a:sym typeface="Times New Roman"/>
              </a:rPr>
              <a:t>in South India. Telugu script consists of </a:t>
            </a:r>
            <a:r>
              <a:rPr lang="en-US" sz="2200" dirty="0" smtClean="0">
                <a:latin typeface="Times New Roman"/>
                <a:ea typeface="Times New Roman"/>
                <a:cs typeface="Times New Roman"/>
                <a:sym typeface="Times New Roman"/>
              </a:rPr>
              <a:t>rounded</a:t>
            </a:r>
            <a:r>
              <a:rPr lang="en-US" sz="2200" dirty="0">
                <a:latin typeface="Times New Roman"/>
                <a:ea typeface="Times New Roman"/>
                <a:cs typeface="Times New Roman"/>
                <a:sym typeface="Times New Roman"/>
              </a:rPr>
              <a:t> </a:t>
            </a:r>
            <a:r>
              <a:rPr lang="en-US" sz="2200" dirty="0" smtClean="0">
                <a:latin typeface="Times New Roman"/>
                <a:ea typeface="Times New Roman"/>
                <a:cs typeface="Times New Roman"/>
                <a:sym typeface="Times New Roman"/>
              </a:rPr>
              <a:t>characters </a:t>
            </a:r>
            <a:r>
              <a:rPr lang="en-US" sz="2200" dirty="0">
                <a:latin typeface="Times New Roman"/>
                <a:ea typeface="Times New Roman"/>
                <a:cs typeface="Times New Roman"/>
                <a:sym typeface="Times New Roman"/>
              </a:rPr>
              <a:t>with no horizontal and vertical lines as in </a:t>
            </a:r>
            <a:r>
              <a:rPr lang="en-US" sz="2200" dirty="0" smtClean="0">
                <a:latin typeface="Times New Roman"/>
                <a:ea typeface="Times New Roman"/>
                <a:cs typeface="Times New Roman"/>
                <a:sym typeface="Times New Roman"/>
              </a:rPr>
              <a:t>Hindi</a:t>
            </a:r>
            <a:r>
              <a:rPr lang="en-US" sz="2200" dirty="0">
                <a:latin typeface="Times New Roman"/>
                <a:ea typeface="Times New Roman"/>
                <a:cs typeface="Times New Roman"/>
                <a:sym typeface="Times New Roman"/>
              </a:rPr>
              <a:t> </a:t>
            </a:r>
            <a:r>
              <a:rPr lang="en-US" sz="2200" dirty="0" smtClean="0">
                <a:latin typeface="Times New Roman"/>
                <a:ea typeface="Times New Roman"/>
                <a:cs typeface="Times New Roman"/>
                <a:sym typeface="Times New Roman"/>
              </a:rPr>
              <a:t>script</a:t>
            </a:r>
            <a:r>
              <a:rPr lang="en-US" sz="2200" dirty="0">
                <a:latin typeface="Times New Roman"/>
                <a:ea typeface="Times New Roman"/>
                <a:cs typeface="Times New Roman"/>
                <a:sym typeface="Times New Roman"/>
              </a:rPr>
              <a:t>.</a:t>
            </a:r>
            <a:endParaRPr sz="2200" dirty="0">
              <a:latin typeface="Times New Roman"/>
              <a:ea typeface="Times New Roman"/>
              <a:cs typeface="Times New Roman"/>
              <a:sym typeface="Times New Roman"/>
            </a:endParaRPr>
          </a:p>
          <a:p>
            <a:pPr marL="457200" lvl="0" indent="0" algn="just" rtl="0">
              <a:lnSpc>
                <a:spcPct val="100000"/>
              </a:lnSpc>
              <a:spcBef>
                <a:spcPts val="0"/>
              </a:spcBef>
              <a:spcAft>
                <a:spcPts val="0"/>
              </a:spcAft>
              <a:buSzPts val="1170"/>
              <a:buFont typeface="Arial" pitchFamily="34" charset="0"/>
              <a:buChar char="•"/>
            </a:pPr>
            <a:endParaRPr sz="2200" dirty="0">
              <a:latin typeface="Times New Roman"/>
              <a:ea typeface="Times New Roman"/>
              <a:cs typeface="Times New Roman"/>
              <a:sym typeface="Times New Roman"/>
            </a:endParaRPr>
          </a:p>
          <a:p>
            <a:pPr marL="457200" lvl="0" indent="-381000" algn="just" rtl="0">
              <a:lnSpc>
                <a:spcPct val="100000"/>
              </a:lnSpc>
              <a:spcBef>
                <a:spcPts val="0"/>
              </a:spcBef>
              <a:spcAft>
                <a:spcPts val="0"/>
              </a:spcAft>
              <a:buSzPts val="2400"/>
              <a:buFont typeface="Arial" pitchFamily="34" charset="0"/>
              <a:buChar char="•"/>
            </a:pPr>
            <a:r>
              <a:rPr lang="en-US" sz="2200" dirty="0">
                <a:latin typeface="Times New Roman"/>
                <a:ea typeface="Times New Roman"/>
                <a:cs typeface="Times New Roman"/>
                <a:sym typeface="Times New Roman"/>
              </a:rPr>
              <a:t>Here, in our project, the Telugu word image can be given as input and its </a:t>
            </a:r>
            <a:r>
              <a:rPr lang="en-US" sz="2200" dirty="0" smtClean="0">
                <a:latin typeface="Times New Roman"/>
                <a:ea typeface="Times New Roman"/>
                <a:cs typeface="Times New Roman"/>
                <a:sym typeface="Times New Roman"/>
              </a:rPr>
              <a:t>Meaningful English speech </a:t>
            </a:r>
            <a:r>
              <a:rPr lang="en-US" sz="2200" dirty="0">
                <a:latin typeface="Times New Roman"/>
                <a:ea typeface="Times New Roman"/>
                <a:cs typeface="Times New Roman"/>
                <a:sym typeface="Times New Roman"/>
              </a:rPr>
              <a:t>as output.</a:t>
            </a:r>
            <a:endParaRPr sz="2200" dirty="0">
              <a:latin typeface="Times New Roman"/>
              <a:ea typeface="Times New Roman"/>
              <a:cs typeface="Times New Roman"/>
              <a:sym typeface="Times New Roman"/>
            </a:endParaRPr>
          </a:p>
          <a:p>
            <a:pPr marL="457200" lvl="0" indent="0" algn="just" rtl="0">
              <a:lnSpc>
                <a:spcPct val="100000"/>
              </a:lnSpc>
              <a:spcBef>
                <a:spcPts val="0"/>
              </a:spcBef>
              <a:spcAft>
                <a:spcPts val="0"/>
              </a:spcAft>
              <a:buSzPts val="1170"/>
              <a:buFont typeface="Arial" pitchFamily="34" charset="0"/>
              <a:buChar char="•"/>
            </a:pPr>
            <a:endParaRPr sz="2200" dirty="0">
              <a:latin typeface="Times New Roman"/>
              <a:ea typeface="Times New Roman"/>
              <a:cs typeface="Times New Roman"/>
              <a:sym typeface="Times New Roman"/>
            </a:endParaRPr>
          </a:p>
          <a:p>
            <a:pPr marL="457200" lvl="0" indent="-381000" algn="just" rtl="0">
              <a:spcBef>
                <a:spcPts val="0"/>
              </a:spcBef>
              <a:spcAft>
                <a:spcPts val="0"/>
              </a:spcAft>
              <a:buSzPts val="2400"/>
              <a:buFont typeface="Arial" pitchFamily="34" charset="0"/>
              <a:buChar char="•"/>
            </a:pPr>
            <a:r>
              <a:rPr lang="en-US" sz="2200" dirty="0">
                <a:latin typeface="Times New Roman"/>
                <a:ea typeface="Times New Roman"/>
                <a:cs typeface="Times New Roman"/>
                <a:sym typeface="Times New Roman"/>
              </a:rPr>
              <a:t>The objective of the project is to translate the digitalized Telugu word image to its </a:t>
            </a:r>
            <a:r>
              <a:rPr lang="en-US" sz="2200" dirty="0" smtClean="0">
                <a:latin typeface="Times New Roman"/>
                <a:ea typeface="Times New Roman"/>
                <a:cs typeface="Times New Roman"/>
                <a:sym typeface="Times New Roman"/>
              </a:rPr>
              <a:t> Meaningful  English word as speech.</a:t>
            </a:r>
            <a:endParaRPr sz="2200" dirty="0">
              <a:latin typeface="Times New Roman"/>
              <a:ea typeface="Times New Roman"/>
              <a:cs typeface="Times New Roman"/>
              <a:sym typeface="Times New Roman"/>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title"/>
          </p:nvPr>
        </p:nvSpPr>
        <p:spPr>
          <a:xfrm>
            <a:off x="457200" y="277814"/>
            <a:ext cx="8229600" cy="11398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Problem Statement</a:t>
            </a:r>
            <a:endParaRPr/>
          </a:p>
        </p:txBody>
      </p:sp>
      <p:sp>
        <p:nvSpPr>
          <p:cNvPr id="136" name="Google Shape;136;p19"/>
          <p:cNvSpPr txBox="1">
            <a:spLocks noGrp="1"/>
          </p:cNvSpPr>
          <p:nvPr>
            <p:ph type="body" idx="1"/>
          </p:nvPr>
        </p:nvSpPr>
        <p:spPr>
          <a:xfrm>
            <a:off x="457200" y="1195754"/>
            <a:ext cx="8229600" cy="4935171"/>
          </a:xfrm>
          <a:prstGeom prst="rect">
            <a:avLst/>
          </a:prstGeom>
          <a:noFill/>
          <a:ln>
            <a:noFill/>
          </a:ln>
        </p:spPr>
        <p:txBody>
          <a:bodyPr spcFirstLastPara="1" wrap="square" lIns="91425" tIns="45700" rIns="91425" bIns="45700" anchor="t" anchorCtr="0">
            <a:noAutofit/>
          </a:bodyPr>
          <a:lstStyle/>
          <a:p>
            <a:pPr marL="457200" lvl="0" indent="-302895" algn="just" rtl="0">
              <a:lnSpc>
                <a:spcPct val="100000"/>
              </a:lnSpc>
              <a:spcBef>
                <a:spcPts val="360"/>
              </a:spcBef>
              <a:spcAft>
                <a:spcPts val="0"/>
              </a:spcAft>
              <a:buSzPts val="1170"/>
              <a:buFont typeface="Wingdings" pitchFamily="2" charset="2"/>
              <a:buChar char="v"/>
            </a:pPr>
            <a:r>
              <a:rPr lang="en-US" sz="2200" dirty="0">
                <a:latin typeface="Times New Roman"/>
                <a:ea typeface="Times New Roman"/>
                <a:cs typeface="Times New Roman"/>
                <a:sym typeface="Times New Roman"/>
              </a:rPr>
              <a:t>There are 56 characters and several compound characters are possible in Telugu.</a:t>
            </a:r>
            <a:endParaRPr sz="2200" dirty="0">
              <a:latin typeface="Times New Roman"/>
              <a:ea typeface="Times New Roman"/>
              <a:cs typeface="Times New Roman"/>
              <a:sym typeface="Times New Roman"/>
            </a:endParaRPr>
          </a:p>
          <a:p>
            <a:pPr marL="154305" lvl="0" indent="0" algn="just" rtl="0">
              <a:lnSpc>
                <a:spcPct val="100000"/>
              </a:lnSpc>
              <a:spcBef>
                <a:spcPts val="360"/>
              </a:spcBef>
              <a:spcAft>
                <a:spcPts val="0"/>
              </a:spcAft>
              <a:buSzPts val="1170"/>
              <a:buNone/>
            </a:pPr>
            <a:endParaRPr sz="2200" dirty="0">
              <a:latin typeface="Times New Roman"/>
              <a:ea typeface="Times New Roman"/>
              <a:cs typeface="Times New Roman"/>
              <a:sym typeface="Times New Roman"/>
            </a:endParaRPr>
          </a:p>
          <a:p>
            <a:pPr marL="457200" lvl="0" indent="-302895" algn="just" rtl="0">
              <a:lnSpc>
                <a:spcPct val="100000"/>
              </a:lnSpc>
              <a:spcBef>
                <a:spcPts val="360"/>
              </a:spcBef>
              <a:spcAft>
                <a:spcPts val="0"/>
              </a:spcAft>
              <a:buSzPts val="1170"/>
              <a:buFont typeface="Wingdings" pitchFamily="2" charset="2"/>
              <a:buChar char="v"/>
            </a:pPr>
            <a:r>
              <a:rPr lang="en-US" sz="2200" dirty="0">
                <a:latin typeface="Times New Roman"/>
                <a:ea typeface="Times New Roman"/>
                <a:cs typeface="Times New Roman"/>
                <a:sym typeface="Times New Roman"/>
              </a:rPr>
              <a:t>The objective of this work is to recognize the </a:t>
            </a:r>
            <a:r>
              <a:rPr lang="en-US" sz="2200" dirty="0" smtClean="0">
                <a:latin typeface="Times New Roman"/>
                <a:ea typeface="Times New Roman"/>
                <a:cs typeface="Times New Roman"/>
                <a:sym typeface="Times New Roman"/>
              </a:rPr>
              <a:t>basic words  </a:t>
            </a:r>
            <a:r>
              <a:rPr lang="en-US" sz="2200" dirty="0">
                <a:latin typeface="Times New Roman"/>
                <a:ea typeface="Times New Roman"/>
                <a:cs typeface="Times New Roman"/>
                <a:sym typeface="Times New Roman"/>
              </a:rPr>
              <a:t>of </a:t>
            </a:r>
            <a:r>
              <a:rPr lang="en-US" sz="2200" dirty="0" smtClean="0">
                <a:latin typeface="Times New Roman"/>
                <a:ea typeface="Times New Roman"/>
                <a:cs typeface="Times New Roman"/>
                <a:sym typeface="Times New Roman"/>
              </a:rPr>
              <a:t>Telugu </a:t>
            </a:r>
            <a:r>
              <a:rPr lang="en-US" sz="2200" dirty="0">
                <a:latin typeface="Times New Roman"/>
                <a:ea typeface="Times New Roman"/>
                <a:cs typeface="Times New Roman"/>
                <a:sym typeface="Times New Roman"/>
              </a:rPr>
              <a:t>and convert it into </a:t>
            </a:r>
            <a:r>
              <a:rPr lang="en-US" sz="2200" dirty="0" smtClean="0">
                <a:latin typeface="Times New Roman"/>
                <a:ea typeface="Times New Roman"/>
                <a:cs typeface="Times New Roman"/>
                <a:sym typeface="Times New Roman"/>
              </a:rPr>
              <a:t>English Speech. </a:t>
            </a:r>
            <a:r>
              <a:rPr lang="en-US" sz="2200" dirty="0">
                <a:latin typeface="Times New Roman"/>
                <a:ea typeface="Times New Roman"/>
                <a:cs typeface="Times New Roman"/>
                <a:sym typeface="Times New Roman"/>
              </a:rPr>
              <a:t>Due to the </a:t>
            </a:r>
            <a:r>
              <a:rPr lang="en-US" sz="2200" dirty="0" smtClean="0">
                <a:latin typeface="Times New Roman"/>
                <a:ea typeface="Times New Roman"/>
                <a:cs typeface="Times New Roman"/>
                <a:sym typeface="Times New Roman"/>
              </a:rPr>
              <a:t>Erosion </a:t>
            </a:r>
            <a:r>
              <a:rPr lang="en-US" sz="2200" dirty="0">
                <a:latin typeface="Times New Roman"/>
                <a:ea typeface="Times New Roman"/>
                <a:cs typeface="Times New Roman"/>
                <a:sym typeface="Times New Roman"/>
              </a:rPr>
              <a:t>and </a:t>
            </a:r>
            <a:r>
              <a:rPr lang="en-US" sz="2200" dirty="0" smtClean="0">
                <a:latin typeface="Times New Roman"/>
                <a:ea typeface="Times New Roman"/>
                <a:cs typeface="Times New Roman"/>
                <a:sym typeface="Times New Roman"/>
              </a:rPr>
              <a:t>Dilation, errors </a:t>
            </a:r>
            <a:r>
              <a:rPr lang="en-US" sz="2200" dirty="0">
                <a:latin typeface="Times New Roman"/>
                <a:ea typeface="Times New Roman"/>
                <a:cs typeface="Times New Roman"/>
                <a:sym typeface="Times New Roman"/>
              </a:rPr>
              <a:t>of </a:t>
            </a:r>
            <a:r>
              <a:rPr lang="en-US" sz="2200" dirty="0" smtClean="0">
                <a:latin typeface="Times New Roman"/>
                <a:ea typeface="Times New Roman"/>
                <a:cs typeface="Times New Roman"/>
                <a:sym typeface="Times New Roman"/>
              </a:rPr>
              <a:t>some words could </a:t>
            </a:r>
            <a:r>
              <a:rPr lang="en-US" sz="2200" dirty="0">
                <a:latin typeface="Times New Roman"/>
                <a:ea typeface="Times New Roman"/>
                <a:cs typeface="Times New Roman"/>
                <a:sym typeface="Times New Roman"/>
              </a:rPr>
              <a:t>not be recognized by this system but overall performance of the system with clean background will results good.</a:t>
            </a:r>
            <a:endParaRPr sz="2200" dirty="0">
              <a:latin typeface="Times New Roman"/>
              <a:ea typeface="Times New Roman"/>
              <a:cs typeface="Times New Roman"/>
              <a:sym typeface="Times New Roman"/>
            </a:endParaRPr>
          </a:p>
          <a:p>
            <a:pPr marL="457200" lvl="0" indent="-228600" algn="just" rtl="0">
              <a:lnSpc>
                <a:spcPct val="100000"/>
              </a:lnSpc>
              <a:spcBef>
                <a:spcPts val="360"/>
              </a:spcBef>
              <a:spcAft>
                <a:spcPts val="0"/>
              </a:spcAft>
              <a:buSzPts val="1170"/>
              <a:buNone/>
            </a:pPr>
            <a:endParaRPr sz="2400" dirty="0">
              <a:latin typeface="Times New Roman"/>
              <a:ea typeface="Times New Roman"/>
              <a:cs typeface="Times New Roman"/>
              <a:sym typeface="Times New Roman"/>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0"/>
          <p:cNvSpPr txBox="1">
            <a:spLocks noGrp="1"/>
          </p:cNvSpPr>
          <p:nvPr>
            <p:ph type="title"/>
          </p:nvPr>
        </p:nvSpPr>
        <p:spPr>
          <a:xfrm>
            <a:off x="457200" y="277814"/>
            <a:ext cx="8229600" cy="11398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Literature Survey</a:t>
            </a:r>
            <a:endParaRPr/>
          </a:p>
        </p:txBody>
      </p:sp>
      <p:sp>
        <p:nvSpPr>
          <p:cNvPr id="142" name="Google Shape;142;p20"/>
          <p:cNvSpPr txBox="1">
            <a:spLocks noGrp="1"/>
          </p:cNvSpPr>
          <p:nvPr>
            <p:ph type="body" idx="1"/>
          </p:nvPr>
        </p:nvSpPr>
        <p:spPr>
          <a:xfrm>
            <a:off x="457200" y="1600201"/>
            <a:ext cx="8229600" cy="4530725"/>
          </a:xfrm>
          <a:prstGeom prst="rect">
            <a:avLst/>
          </a:prstGeom>
          <a:noFill/>
          <a:ln>
            <a:noFill/>
          </a:ln>
        </p:spPr>
        <p:txBody>
          <a:bodyPr spcFirstLastPara="1" wrap="square" lIns="91425" tIns="45700" rIns="91425" bIns="45700" anchor="t" anchorCtr="0">
            <a:noAutofit/>
          </a:bodyPr>
          <a:lstStyle/>
          <a:p>
            <a:pPr marL="457200" lvl="0" indent="-302895" algn="just" rtl="0">
              <a:lnSpc>
                <a:spcPct val="100000"/>
              </a:lnSpc>
              <a:spcBef>
                <a:spcPts val="360"/>
              </a:spcBef>
              <a:spcAft>
                <a:spcPts val="0"/>
              </a:spcAft>
              <a:buSzPts val="1170"/>
              <a:buNone/>
            </a:pPr>
            <a:r>
              <a:rPr lang="en-US" sz="2200" b="1" dirty="0">
                <a:latin typeface="Times New Roman"/>
                <a:ea typeface="Times New Roman"/>
                <a:cs typeface="Times New Roman"/>
                <a:sym typeface="Times New Roman"/>
              </a:rPr>
              <a:t>Existing System </a:t>
            </a:r>
            <a:r>
              <a:rPr lang="en-US" sz="2200" b="1" dirty="0" smtClean="0">
                <a:latin typeface="Times New Roman"/>
                <a:ea typeface="Times New Roman"/>
                <a:cs typeface="Times New Roman"/>
                <a:sym typeface="Times New Roman"/>
              </a:rPr>
              <a:t>:</a:t>
            </a:r>
            <a:endParaRPr sz="2200" dirty="0">
              <a:latin typeface="Times New Roman"/>
              <a:ea typeface="Times New Roman"/>
              <a:cs typeface="Times New Roman"/>
              <a:sym typeface="Times New Roman"/>
            </a:endParaRPr>
          </a:p>
          <a:p>
            <a:pPr marL="457200" lvl="0" indent="-302895" algn="just" rtl="0">
              <a:lnSpc>
                <a:spcPct val="100000"/>
              </a:lnSpc>
              <a:spcBef>
                <a:spcPts val="360"/>
              </a:spcBef>
              <a:spcAft>
                <a:spcPts val="0"/>
              </a:spcAft>
              <a:buSzPts val="1170"/>
              <a:buNone/>
            </a:pPr>
            <a:r>
              <a:rPr lang="en-US" sz="2200" dirty="0">
                <a:latin typeface="Times New Roman"/>
                <a:ea typeface="Times New Roman"/>
                <a:cs typeface="Times New Roman"/>
                <a:sym typeface="Times New Roman"/>
              </a:rPr>
              <a:t>	</a:t>
            </a:r>
            <a:r>
              <a:rPr lang="en-US" sz="2200" dirty="0" smtClean="0">
                <a:latin typeface="Times New Roman"/>
                <a:ea typeface="Times New Roman"/>
                <a:cs typeface="Times New Roman"/>
                <a:sym typeface="Times New Roman"/>
              </a:rPr>
              <a:t>	Currently</a:t>
            </a:r>
            <a:r>
              <a:rPr lang="en-US" sz="2200" dirty="0">
                <a:latin typeface="Times New Roman"/>
                <a:ea typeface="Times New Roman"/>
                <a:cs typeface="Times New Roman"/>
                <a:sym typeface="Times New Roman"/>
              </a:rPr>
              <a:t>, all the existing system works on foreign </a:t>
            </a:r>
            <a:r>
              <a:rPr lang="en-US" sz="2200" dirty="0" smtClean="0">
                <a:latin typeface="Times New Roman"/>
                <a:ea typeface="Times New Roman"/>
                <a:cs typeface="Times New Roman"/>
                <a:sym typeface="Times New Roman"/>
              </a:rPr>
              <a:t>languages like </a:t>
            </a:r>
            <a:r>
              <a:rPr lang="en-US" sz="2200" dirty="0">
                <a:latin typeface="Times New Roman"/>
                <a:ea typeface="Times New Roman"/>
                <a:cs typeface="Times New Roman"/>
                <a:sym typeface="Times New Roman"/>
              </a:rPr>
              <a:t>Spanish, English, Chinese. In India, languages like Tamil, Hindi and Marathi are well known for this kind of development when compared with Telugu. Since Telugu is our regional language and due to some illiteracy problem, Telugu has been selected for this project.</a:t>
            </a:r>
            <a:endParaRPr sz="2200" dirty="0">
              <a:latin typeface="Times New Roman"/>
              <a:ea typeface="Times New Roman"/>
              <a:cs typeface="Times New Roman"/>
              <a:sym typeface="Times New Roman"/>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3"/>
          <p:cNvSpPr txBox="1">
            <a:spLocks noGrp="1"/>
          </p:cNvSpPr>
          <p:nvPr>
            <p:ph type="title"/>
          </p:nvPr>
        </p:nvSpPr>
        <p:spPr>
          <a:xfrm>
            <a:off x="457200" y="277814"/>
            <a:ext cx="8229600" cy="11398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err="1"/>
              <a:t>Contd</a:t>
            </a:r>
            <a:r>
              <a:rPr lang="en-US" dirty="0"/>
              <a:t>…</a:t>
            </a:r>
            <a:endParaRPr dirty="0"/>
          </a:p>
        </p:txBody>
      </p:sp>
      <p:sp>
        <p:nvSpPr>
          <p:cNvPr id="160" name="Google Shape;160;p23"/>
          <p:cNvSpPr txBox="1">
            <a:spLocks noGrp="1"/>
          </p:cNvSpPr>
          <p:nvPr>
            <p:ph type="body" idx="1"/>
          </p:nvPr>
        </p:nvSpPr>
        <p:spPr>
          <a:xfrm>
            <a:off x="457200" y="1600201"/>
            <a:ext cx="8229600" cy="4530725"/>
          </a:xfrm>
          <a:prstGeom prst="rect">
            <a:avLst/>
          </a:prstGeom>
          <a:noFill/>
          <a:ln>
            <a:noFill/>
          </a:ln>
        </p:spPr>
        <p:txBody>
          <a:bodyPr spcFirstLastPara="1" wrap="square" lIns="91425" tIns="45700" rIns="91425" bIns="45700" anchor="t" anchorCtr="0">
            <a:noAutofit/>
          </a:bodyPr>
          <a:lstStyle/>
          <a:p>
            <a:pPr marL="457200" lvl="0" indent="-302895" algn="just" rtl="0">
              <a:lnSpc>
                <a:spcPct val="100000"/>
              </a:lnSpc>
              <a:spcBef>
                <a:spcPts val="360"/>
              </a:spcBef>
              <a:spcAft>
                <a:spcPts val="0"/>
              </a:spcAft>
              <a:buSzPts val="1170"/>
              <a:buFont typeface="Wingdings" pitchFamily="2" charset="2"/>
              <a:buChar char="§"/>
            </a:pPr>
            <a:r>
              <a:rPr lang="en-US" sz="2200" b="1" dirty="0" smtClean="0">
                <a:latin typeface="Times New Roman"/>
                <a:ea typeface="Times New Roman"/>
                <a:cs typeface="Times New Roman"/>
                <a:sym typeface="Times New Roman"/>
              </a:rPr>
              <a:t>“</a:t>
            </a:r>
            <a:r>
              <a:rPr lang="en-US" sz="2200" b="1" dirty="0">
                <a:latin typeface="Times New Roman"/>
                <a:ea typeface="Times New Roman"/>
                <a:cs typeface="Times New Roman"/>
                <a:sym typeface="Times New Roman"/>
              </a:rPr>
              <a:t>A Study on Recognition Methods of Telugu Numerals and Characters”, Ch. N. </a:t>
            </a:r>
            <a:r>
              <a:rPr lang="en-US" sz="2200" b="1" dirty="0" err="1">
                <a:latin typeface="Times New Roman"/>
                <a:ea typeface="Times New Roman"/>
                <a:cs typeface="Times New Roman"/>
                <a:sym typeface="Times New Roman"/>
              </a:rPr>
              <a:t>Manisha</a:t>
            </a:r>
            <a:r>
              <a:rPr lang="en-US" sz="2200" b="1" dirty="0">
                <a:latin typeface="Times New Roman"/>
                <a:ea typeface="Times New Roman"/>
                <a:cs typeface="Times New Roman"/>
                <a:sym typeface="Times New Roman"/>
              </a:rPr>
              <a:t>, E. </a:t>
            </a:r>
            <a:r>
              <a:rPr lang="en-US" sz="2200" b="1" dirty="0" err="1">
                <a:latin typeface="Times New Roman"/>
                <a:ea typeface="Times New Roman"/>
                <a:cs typeface="Times New Roman"/>
                <a:sym typeface="Times New Roman"/>
              </a:rPr>
              <a:t>Sreenivasa</a:t>
            </a:r>
            <a:r>
              <a:rPr lang="en-US" sz="2200" b="1" dirty="0">
                <a:latin typeface="Times New Roman"/>
                <a:ea typeface="Times New Roman"/>
                <a:cs typeface="Times New Roman"/>
                <a:sym typeface="Times New Roman"/>
              </a:rPr>
              <a:t> Reddy, Y.K. </a:t>
            </a:r>
            <a:r>
              <a:rPr lang="en-US" sz="2200" b="1" dirty="0" err="1">
                <a:latin typeface="Times New Roman"/>
                <a:ea typeface="Times New Roman"/>
                <a:cs typeface="Times New Roman"/>
                <a:sym typeface="Times New Roman"/>
              </a:rPr>
              <a:t>Sundara</a:t>
            </a:r>
            <a:r>
              <a:rPr lang="en-US" sz="2200" b="1" dirty="0">
                <a:latin typeface="Times New Roman"/>
                <a:ea typeface="Times New Roman"/>
                <a:cs typeface="Times New Roman"/>
                <a:sym typeface="Times New Roman"/>
              </a:rPr>
              <a:t> Krishna.</a:t>
            </a:r>
            <a:endParaRPr sz="2200" dirty="0">
              <a:latin typeface="Times New Roman"/>
              <a:ea typeface="Times New Roman"/>
              <a:cs typeface="Times New Roman"/>
              <a:sym typeface="Times New Roman"/>
            </a:endParaRPr>
          </a:p>
          <a:p>
            <a:pPr marL="457200" lvl="0" indent="-302895" algn="just" rtl="0">
              <a:lnSpc>
                <a:spcPct val="100000"/>
              </a:lnSpc>
              <a:spcBef>
                <a:spcPts val="360"/>
              </a:spcBef>
              <a:spcAft>
                <a:spcPts val="0"/>
              </a:spcAft>
              <a:buSzPts val="1170"/>
              <a:buNone/>
            </a:pPr>
            <a:endParaRPr sz="2200" b="1" dirty="0">
              <a:latin typeface="Times New Roman"/>
              <a:ea typeface="Times New Roman"/>
              <a:cs typeface="Times New Roman"/>
              <a:sym typeface="Times New Roman"/>
            </a:endParaRPr>
          </a:p>
          <a:p>
            <a:pPr marL="457200" lvl="0" indent="-302895" algn="just" rtl="0">
              <a:lnSpc>
                <a:spcPct val="100000"/>
              </a:lnSpc>
              <a:spcBef>
                <a:spcPts val="360"/>
              </a:spcBef>
              <a:spcAft>
                <a:spcPts val="0"/>
              </a:spcAft>
              <a:buSzPts val="1170"/>
              <a:buNone/>
            </a:pPr>
            <a:r>
              <a:rPr lang="en-US" sz="2200" dirty="0">
                <a:latin typeface="Times New Roman"/>
                <a:ea typeface="Times New Roman"/>
                <a:cs typeface="Times New Roman"/>
                <a:sym typeface="Times New Roman"/>
              </a:rPr>
              <a:t> </a:t>
            </a:r>
            <a:r>
              <a:rPr lang="en-US" sz="2200" dirty="0" smtClean="0">
                <a:latin typeface="Times New Roman"/>
                <a:ea typeface="Times New Roman"/>
                <a:cs typeface="Times New Roman"/>
                <a:sym typeface="Times New Roman"/>
              </a:rPr>
              <a:t>  		 Recognition </a:t>
            </a:r>
            <a:r>
              <a:rPr lang="en-US" sz="2200" dirty="0">
                <a:latin typeface="Times New Roman"/>
                <a:ea typeface="Times New Roman"/>
                <a:cs typeface="Times New Roman"/>
                <a:sym typeface="Times New Roman"/>
              </a:rPr>
              <a:t>of Characters in digital data is a very big challenging issue for the researchers. Recognition of printed Telugu digital documents is a more complicated issue. The digital format of hardcopy of a document is called document image. This paper analyzes the various methods to recognize the numerals and characters of Telugu language. </a:t>
            </a:r>
            <a:endParaRPr sz="2200" dirty="0">
              <a:latin typeface="Times New Roman"/>
              <a:ea typeface="Times New Roman"/>
              <a:cs typeface="Times New Roman"/>
              <a:sym typeface="Times New Roman"/>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4"/>
          <p:cNvSpPr txBox="1">
            <a:spLocks noGrp="1"/>
          </p:cNvSpPr>
          <p:nvPr>
            <p:ph type="title"/>
          </p:nvPr>
        </p:nvSpPr>
        <p:spPr>
          <a:xfrm>
            <a:off x="457200" y="277814"/>
            <a:ext cx="8229600" cy="11398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Proposed System</a:t>
            </a:r>
            <a:endParaRPr/>
          </a:p>
        </p:txBody>
      </p:sp>
      <p:sp>
        <p:nvSpPr>
          <p:cNvPr id="166" name="Google Shape;166;p24"/>
          <p:cNvSpPr txBox="1">
            <a:spLocks noGrp="1"/>
          </p:cNvSpPr>
          <p:nvPr>
            <p:ph type="body" idx="1"/>
          </p:nvPr>
        </p:nvSpPr>
        <p:spPr>
          <a:xfrm>
            <a:off x="409904" y="1245477"/>
            <a:ext cx="8283931" cy="4958376"/>
          </a:xfrm>
          <a:prstGeom prst="rect">
            <a:avLst/>
          </a:prstGeom>
          <a:noFill/>
          <a:ln>
            <a:noFill/>
          </a:ln>
        </p:spPr>
        <p:txBody>
          <a:bodyPr spcFirstLastPara="1" wrap="square" lIns="91425" tIns="45700" rIns="91425" bIns="45700" anchor="t" anchorCtr="0">
            <a:noAutofit/>
          </a:bodyPr>
          <a:lstStyle/>
          <a:p>
            <a:pPr marL="457200" lvl="0" indent="-302895" algn="just" rtl="0">
              <a:lnSpc>
                <a:spcPct val="100000"/>
              </a:lnSpc>
              <a:spcBef>
                <a:spcPts val="360"/>
              </a:spcBef>
              <a:spcAft>
                <a:spcPts val="0"/>
              </a:spcAft>
              <a:buSzPts val="1170"/>
              <a:buNone/>
            </a:pPr>
            <a:r>
              <a:rPr lang="en-US" sz="2400" dirty="0">
                <a:latin typeface="Times New Roman"/>
                <a:ea typeface="Times New Roman"/>
                <a:cs typeface="Times New Roman"/>
                <a:sym typeface="Times New Roman"/>
              </a:rPr>
              <a:t> </a:t>
            </a:r>
            <a:r>
              <a:rPr lang="en-US" sz="2400" dirty="0" smtClean="0">
                <a:latin typeface="Times New Roman"/>
                <a:ea typeface="Times New Roman"/>
                <a:cs typeface="Times New Roman"/>
                <a:sym typeface="Times New Roman"/>
              </a:rPr>
              <a:t>   </a:t>
            </a:r>
            <a:r>
              <a:rPr lang="en-US" sz="2200" dirty="0" smtClean="0">
                <a:latin typeface="Times New Roman"/>
                <a:ea typeface="Times New Roman"/>
                <a:cs typeface="Times New Roman"/>
                <a:sym typeface="Times New Roman"/>
              </a:rPr>
              <a:t>We </a:t>
            </a:r>
            <a:r>
              <a:rPr lang="en-US" sz="2200" dirty="0">
                <a:latin typeface="Times New Roman"/>
                <a:ea typeface="Times New Roman"/>
                <a:cs typeface="Times New Roman"/>
                <a:sym typeface="Times New Roman"/>
              </a:rPr>
              <a:t>are proposing a model which will take images with Telugu words in it and then convert it into </a:t>
            </a:r>
            <a:r>
              <a:rPr lang="en-US" sz="2200" dirty="0" smtClean="0">
                <a:latin typeface="Times New Roman"/>
                <a:ea typeface="Times New Roman"/>
                <a:cs typeface="Times New Roman"/>
                <a:sym typeface="Times New Roman"/>
              </a:rPr>
              <a:t>its Meaningful English speech as output.</a:t>
            </a:r>
            <a:endParaRPr sz="2200" dirty="0">
              <a:latin typeface="Times New Roman"/>
              <a:ea typeface="Times New Roman"/>
              <a:cs typeface="Times New Roman"/>
              <a:sym typeface="Times New Roman"/>
            </a:endParaRPr>
          </a:p>
          <a:p>
            <a:pPr marL="457200" lvl="0" indent="-302895" algn="just" rtl="0">
              <a:lnSpc>
                <a:spcPct val="100000"/>
              </a:lnSpc>
              <a:spcBef>
                <a:spcPts val="360"/>
              </a:spcBef>
              <a:spcAft>
                <a:spcPts val="0"/>
              </a:spcAft>
              <a:buSzPts val="1170"/>
              <a:buNone/>
            </a:pPr>
            <a:endParaRPr sz="2200" dirty="0">
              <a:latin typeface="Times New Roman"/>
              <a:ea typeface="Times New Roman"/>
              <a:cs typeface="Times New Roman"/>
              <a:sym typeface="Times New Roman"/>
            </a:endParaRPr>
          </a:p>
          <a:p>
            <a:pPr marL="457200" lvl="0" indent="-302895" algn="just" rtl="0">
              <a:lnSpc>
                <a:spcPct val="100000"/>
              </a:lnSpc>
              <a:spcBef>
                <a:spcPts val="360"/>
              </a:spcBef>
              <a:spcAft>
                <a:spcPts val="0"/>
              </a:spcAft>
              <a:buSzPts val="1170"/>
              <a:buNone/>
            </a:pPr>
            <a:r>
              <a:rPr lang="en-US" sz="2200" b="1" dirty="0">
                <a:latin typeface="Times New Roman"/>
                <a:ea typeface="Times New Roman"/>
                <a:cs typeface="Times New Roman"/>
                <a:sym typeface="Times New Roman"/>
              </a:rPr>
              <a:t>Advantages:</a:t>
            </a:r>
            <a:endParaRPr sz="2200" dirty="0">
              <a:latin typeface="Times New Roman"/>
              <a:ea typeface="Times New Roman"/>
              <a:cs typeface="Times New Roman"/>
              <a:sym typeface="Times New Roman"/>
            </a:endParaRPr>
          </a:p>
          <a:p>
            <a:pPr marL="457200" lvl="0" indent="-228600" algn="just" rtl="0">
              <a:lnSpc>
                <a:spcPct val="100000"/>
              </a:lnSpc>
              <a:spcBef>
                <a:spcPts val="360"/>
              </a:spcBef>
              <a:spcAft>
                <a:spcPts val="0"/>
              </a:spcAft>
              <a:buSzPts val="1170"/>
              <a:buNone/>
            </a:pPr>
            <a:endParaRPr sz="2200" dirty="0">
              <a:latin typeface="Times New Roman"/>
              <a:ea typeface="Times New Roman"/>
              <a:cs typeface="Times New Roman"/>
              <a:sym typeface="Times New Roman"/>
            </a:endParaRPr>
          </a:p>
          <a:p>
            <a:pPr marL="457200" lvl="0" indent="-302895" algn="just" rtl="0">
              <a:lnSpc>
                <a:spcPct val="100000"/>
              </a:lnSpc>
              <a:spcBef>
                <a:spcPts val="360"/>
              </a:spcBef>
              <a:spcAft>
                <a:spcPts val="0"/>
              </a:spcAft>
              <a:buSzPts val="1170"/>
              <a:buFont typeface="Arial" pitchFamily="34" charset="0"/>
              <a:buChar char="•"/>
            </a:pPr>
            <a:r>
              <a:rPr lang="en-US" sz="2200" dirty="0" smtClean="0">
                <a:latin typeface="Times New Roman"/>
                <a:ea typeface="Times New Roman"/>
                <a:cs typeface="Times New Roman"/>
                <a:sym typeface="Times New Roman"/>
              </a:rPr>
              <a:t>People </a:t>
            </a:r>
            <a:r>
              <a:rPr lang="en-US" sz="2200" dirty="0">
                <a:latin typeface="Times New Roman"/>
                <a:ea typeface="Times New Roman"/>
                <a:cs typeface="Times New Roman"/>
                <a:sym typeface="Times New Roman"/>
              </a:rPr>
              <a:t>who are unable to understand Telugu, like tourists and what to understand our culture and monuments, this model can help them read and understand Telugu posts.</a:t>
            </a:r>
            <a:endParaRPr sz="2200" dirty="0">
              <a:latin typeface="Times New Roman"/>
              <a:ea typeface="Times New Roman"/>
              <a:cs typeface="Times New Roman"/>
              <a:sym typeface="Times New Roman"/>
            </a:endParaRPr>
          </a:p>
          <a:p>
            <a:pPr marL="457200" lvl="0" indent="-302895" algn="just" rtl="0">
              <a:lnSpc>
                <a:spcPct val="100000"/>
              </a:lnSpc>
              <a:spcBef>
                <a:spcPts val="360"/>
              </a:spcBef>
              <a:spcAft>
                <a:spcPts val="0"/>
              </a:spcAft>
              <a:buSzPts val="1170"/>
              <a:buNone/>
            </a:pPr>
            <a:endParaRPr dirty="0">
              <a:latin typeface="Times New Roman"/>
              <a:ea typeface="Times New Roman"/>
              <a:cs typeface="Times New Roman"/>
              <a:sym typeface="Times New Roman"/>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5"/>
          <p:cNvSpPr txBox="1">
            <a:spLocks noGrp="1"/>
          </p:cNvSpPr>
          <p:nvPr>
            <p:ph type="title"/>
          </p:nvPr>
        </p:nvSpPr>
        <p:spPr>
          <a:xfrm>
            <a:off x="457200" y="277815"/>
            <a:ext cx="8229600" cy="6998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Project Planning</a:t>
            </a:r>
            <a:endParaRPr/>
          </a:p>
        </p:txBody>
      </p:sp>
      <p:sp>
        <p:nvSpPr>
          <p:cNvPr id="172" name="Google Shape;172;p25"/>
          <p:cNvSpPr txBox="1">
            <a:spLocks noGrp="1"/>
          </p:cNvSpPr>
          <p:nvPr>
            <p:ph type="body" idx="1"/>
          </p:nvPr>
        </p:nvSpPr>
        <p:spPr>
          <a:xfrm>
            <a:off x="457200" y="1181687"/>
            <a:ext cx="8229600" cy="4949239"/>
          </a:xfrm>
          <a:prstGeom prst="rect">
            <a:avLst/>
          </a:prstGeom>
          <a:noFill/>
          <a:ln>
            <a:noFill/>
          </a:ln>
        </p:spPr>
        <p:txBody>
          <a:bodyPr spcFirstLastPara="1" wrap="square" lIns="91425" tIns="45700" rIns="91425" bIns="45700" anchor="t" anchorCtr="0">
            <a:noAutofit/>
          </a:bodyPr>
          <a:lstStyle/>
          <a:p>
            <a:pPr marL="457200" lvl="0" indent="-302895" algn="just" rtl="0">
              <a:lnSpc>
                <a:spcPct val="100000"/>
              </a:lnSpc>
              <a:spcBef>
                <a:spcPts val="360"/>
              </a:spcBef>
              <a:spcAft>
                <a:spcPts val="0"/>
              </a:spcAft>
              <a:buSzPts val="1170"/>
              <a:buNone/>
            </a:pPr>
            <a:r>
              <a:rPr lang="en-US" b="1">
                <a:latin typeface="Times New Roman"/>
                <a:ea typeface="Times New Roman"/>
                <a:cs typeface="Times New Roman"/>
                <a:sym typeface="Times New Roman"/>
              </a:rPr>
              <a:t>Time Schedule</a:t>
            </a:r>
            <a:endParaRPr/>
          </a:p>
          <a:p>
            <a:pPr marL="457200" lvl="0" indent="-302895" algn="just" rtl="0">
              <a:lnSpc>
                <a:spcPct val="100000"/>
              </a:lnSpc>
              <a:spcBef>
                <a:spcPts val="360"/>
              </a:spcBef>
              <a:spcAft>
                <a:spcPts val="0"/>
              </a:spcAft>
              <a:buSzPts val="1170"/>
              <a:buNone/>
            </a:pPr>
            <a:endParaRPr sz="3200" b="1">
              <a:latin typeface="Times New Roman"/>
              <a:ea typeface="Times New Roman"/>
              <a:cs typeface="Times New Roman"/>
              <a:sym typeface="Times New Roman"/>
            </a:endParaRPr>
          </a:p>
          <a:p>
            <a:pPr marL="457200" lvl="0" indent="-302895" algn="just" rtl="0">
              <a:lnSpc>
                <a:spcPct val="100000"/>
              </a:lnSpc>
              <a:spcBef>
                <a:spcPts val="360"/>
              </a:spcBef>
              <a:spcAft>
                <a:spcPts val="0"/>
              </a:spcAft>
              <a:buSzPts val="1170"/>
              <a:buNone/>
            </a:pPr>
            <a:endParaRPr sz="3200">
              <a:latin typeface="Times New Roman"/>
              <a:ea typeface="Times New Roman"/>
              <a:cs typeface="Times New Roman"/>
              <a:sym typeface="Times New Roman"/>
            </a:endParaRPr>
          </a:p>
          <a:p>
            <a:pPr marL="457200" lvl="0" indent="-228600" algn="l" rtl="0">
              <a:lnSpc>
                <a:spcPct val="100000"/>
              </a:lnSpc>
              <a:spcBef>
                <a:spcPts val="360"/>
              </a:spcBef>
              <a:spcAft>
                <a:spcPts val="0"/>
              </a:spcAft>
              <a:buSzPts val="1170"/>
              <a:buNone/>
            </a:pPr>
            <a:endParaRPr/>
          </a:p>
        </p:txBody>
      </p:sp>
      <p:graphicFrame>
        <p:nvGraphicFramePr>
          <p:cNvPr id="173" name="Google Shape;173;p25"/>
          <p:cNvGraphicFramePr/>
          <p:nvPr/>
        </p:nvGraphicFramePr>
        <p:xfrm>
          <a:off x="1477107" y="2110155"/>
          <a:ext cx="6105385" cy="3511548"/>
        </p:xfrm>
        <a:graphic>
          <a:graphicData uri="http://schemas.openxmlformats.org/drawingml/2006/table">
            <a:tbl>
              <a:tblPr firstRow="1" bandRow="1">
                <a:noFill/>
                <a:tableStyleId>{AF62626A-B5FE-4538-915D-03159A58DA7F}</a:tableStyleId>
              </a:tblPr>
              <a:tblGrid>
                <a:gridCol w="2694964"/>
                <a:gridCol w="3410421"/>
              </a:tblGrid>
              <a:tr h="723937">
                <a:tc>
                  <a:txBody>
                    <a:bodyPr/>
                    <a:lstStyle/>
                    <a:p>
                      <a:pPr marL="0" marR="0" lvl="0" indent="0" algn="l" rtl="0">
                        <a:lnSpc>
                          <a:spcPct val="100000"/>
                        </a:lnSpc>
                        <a:spcBef>
                          <a:spcPts val="0"/>
                        </a:spcBef>
                        <a:spcAft>
                          <a:spcPts val="0"/>
                        </a:spcAft>
                        <a:buNone/>
                      </a:pPr>
                      <a:r>
                        <a:rPr lang="en-US" sz="1400" u="none" strike="noStrike" cap="none">
                          <a:latin typeface="Times New Roman"/>
                          <a:ea typeface="Times New Roman"/>
                          <a:cs typeface="Times New Roman"/>
                          <a:sym typeface="Times New Roman"/>
                        </a:rPr>
                        <a:t>                         </a:t>
                      </a:r>
                      <a:endParaRPr sz="1400"/>
                    </a:p>
                    <a:p>
                      <a:pPr marL="0" marR="0" lvl="0" indent="0" algn="l" rtl="0">
                        <a:lnSpc>
                          <a:spcPct val="100000"/>
                        </a:lnSpc>
                        <a:spcBef>
                          <a:spcPts val="0"/>
                        </a:spcBef>
                        <a:spcAft>
                          <a:spcPts val="0"/>
                        </a:spcAft>
                        <a:buNone/>
                      </a:pPr>
                      <a:r>
                        <a:rPr lang="en-US" sz="2400" b="1" u="none" strike="noStrike" cap="none">
                          <a:latin typeface="Times New Roman"/>
                          <a:ea typeface="Times New Roman"/>
                          <a:cs typeface="Times New Roman"/>
                          <a:sym typeface="Times New Roman"/>
                        </a:rPr>
                        <a:t>           TASK</a:t>
                      </a:r>
                      <a:endParaRPr sz="2400" b="1" u="none" strike="noStrike" cap="none">
                        <a:latin typeface="Times New Roman"/>
                        <a:ea typeface="Times New Roman"/>
                        <a:cs typeface="Times New Roman"/>
                        <a:sym typeface="Times New Roman"/>
                      </a:endParaRPr>
                    </a:p>
                  </a:txBody>
                  <a:tcPr marL="91451" marR="91451" marT="45725" marB="45725"/>
                </a:tc>
                <a:tc>
                  <a:txBody>
                    <a:bodyPr/>
                    <a:lstStyle/>
                    <a:p>
                      <a:pPr marL="0" marR="0" lvl="0" indent="0" algn="l" rtl="0">
                        <a:lnSpc>
                          <a:spcPct val="100000"/>
                        </a:lnSpc>
                        <a:spcBef>
                          <a:spcPts val="0"/>
                        </a:spcBef>
                        <a:spcAft>
                          <a:spcPts val="0"/>
                        </a:spcAft>
                        <a:buNone/>
                      </a:pPr>
                      <a:r>
                        <a:rPr lang="en-US" sz="1400" u="none" strike="noStrike" cap="none">
                          <a:latin typeface="Times New Roman"/>
                          <a:ea typeface="Times New Roman"/>
                          <a:cs typeface="Times New Roman"/>
                          <a:sym typeface="Times New Roman"/>
                        </a:rPr>
                        <a:t>                                  </a:t>
                      </a:r>
                      <a:endParaRPr sz="1400"/>
                    </a:p>
                    <a:p>
                      <a:pPr marL="0" marR="0" lvl="0" indent="0" algn="l" rtl="0">
                        <a:lnSpc>
                          <a:spcPct val="100000"/>
                        </a:lnSpc>
                        <a:spcBef>
                          <a:spcPts val="0"/>
                        </a:spcBef>
                        <a:spcAft>
                          <a:spcPts val="0"/>
                        </a:spcAft>
                        <a:buNone/>
                      </a:pPr>
                      <a:r>
                        <a:rPr lang="en-US" sz="2400" u="none" strike="noStrike" cap="none">
                          <a:latin typeface="Times New Roman"/>
                          <a:ea typeface="Times New Roman"/>
                          <a:cs typeface="Times New Roman"/>
                          <a:sym typeface="Times New Roman"/>
                        </a:rPr>
                        <a:t>                  DATE</a:t>
                      </a:r>
                      <a:endParaRPr sz="2400" u="none" strike="noStrike" cap="none">
                        <a:latin typeface="Times New Roman"/>
                        <a:ea typeface="Times New Roman"/>
                        <a:cs typeface="Times New Roman"/>
                        <a:sym typeface="Times New Roman"/>
                      </a:endParaRPr>
                    </a:p>
                  </a:txBody>
                  <a:tcPr marL="91451" marR="91451" marT="45725" marB="45725"/>
                </a:tc>
              </a:tr>
              <a:tr h="827356">
                <a:tc>
                  <a:txBody>
                    <a:bodyPr/>
                    <a:lstStyle/>
                    <a:p>
                      <a:pPr marL="0" marR="0" lvl="0" indent="0" algn="l" rtl="0">
                        <a:lnSpc>
                          <a:spcPct val="100000"/>
                        </a:lnSpc>
                        <a:spcBef>
                          <a:spcPts val="0"/>
                        </a:spcBef>
                        <a:spcAft>
                          <a:spcPts val="0"/>
                        </a:spcAft>
                        <a:buNone/>
                      </a:pPr>
                      <a:r>
                        <a:rPr lang="en-US" sz="1800" u="none" strike="noStrike" cap="none">
                          <a:latin typeface="Times New Roman"/>
                          <a:ea typeface="Times New Roman"/>
                          <a:cs typeface="Times New Roman"/>
                          <a:sym typeface="Times New Roman"/>
                        </a:rPr>
                        <a:t>Software Installation &amp; Requirements Gathering</a:t>
                      </a:r>
                      <a:endParaRPr sz="1800" u="none" strike="noStrike" cap="none">
                        <a:latin typeface="Times New Roman"/>
                        <a:ea typeface="Times New Roman"/>
                        <a:cs typeface="Times New Roman"/>
                        <a:sym typeface="Times New Roman"/>
                      </a:endParaRPr>
                    </a:p>
                  </a:txBody>
                  <a:tcPr marL="91451" marR="91451" marT="45725" marB="45725"/>
                </a:tc>
                <a:tc>
                  <a:txBody>
                    <a:bodyPr/>
                    <a:lstStyle/>
                    <a:p>
                      <a:pPr marL="0" marR="0" lvl="0" indent="0" algn="ctr" rtl="0">
                        <a:lnSpc>
                          <a:spcPct val="100000"/>
                        </a:lnSpc>
                        <a:spcBef>
                          <a:spcPts val="0"/>
                        </a:spcBef>
                        <a:spcAft>
                          <a:spcPts val="0"/>
                        </a:spcAft>
                        <a:buNone/>
                      </a:pPr>
                      <a:r>
                        <a:rPr lang="en-US" sz="1800" u="none" strike="noStrike" cap="none">
                          <a:latin typeface="Times New Roman"/>
                          <a:ea typeface="Times New Roman"/>
                          <a:cs typeface="Times New Roman"/>
                          <a:sym typeface="Times New Roman"/>
                        </a:rPr>
                        <a:t>27-01-2020</a:t>
                      </a:r>
                      <a:endParaRPr sz="1800" u="none" strike="noStrike" cap="none">
                        <a:latin typeface="Times New Roman"/>
                        <a:ea typeface="Times New Roman"/>
                        <a:cs typeface="Times New Roman"/>
                        <a:sym typeface="Times New Roman"/>
                      </a:endParaRPr>
                    </a:p>
                  </a:txBody>
                  <a:tcPr marL="91451" marR="91451" marT="45725" marB="45725"/>
                </a:tc>
              </a:tr>
              <a:tr h="445503">
                <a:tc>
                  <a:txBody>
                    <a:bodyPr/>
                    <a:lstStyle/>
                    <a:p>
                      <a:pPr marL="0" marR="0" lvl="0" indent="0" algn="l" rtl="0">
                        <a:lnSpc>
                          <a:spcPct val="100000"/>
                        </a:lnSpc>
                        <a:spcBef>
                          <a:spcPts val="0"/>
                        </a:spcBef>
                        <a:spcAft>
                          <a:spcPts val="0"/>
                        </a:spcAft>
                        <a:buNone/>
                      </a:pPr>
                      <a:r>
                        <a:rPr lang="en-US" sz="1800" u="none" strike="noStrike" cap="none">
                          <a:latin typeface="Times New Roman"/>
                          <a:ea typeface="Times New Roman"/>
                          <a:cs typeface="Times New Roman"/>
                          <a:sym typeface="Times New Roman"/>
                        </a:rPr>
                        <a:t>Analysis &amp; Design</a:t>
                      </a:r>
                      <a:endParaRPr sz="1800" u="none" strike="noStrike" cap="none">
                        <a:latin typeface="Times New Roman"/>
                        <a:ea typeface="Times New Roman"/>
                        <a:cs typeface="Times New Roman"/>
                        <a:sym typeface="Times New Roman"/>
                      </a:endParaRPr>
                    </a:p>
                  </a:txBody>
                  <a:tcPr marL="91451" marR="91451" marT="45725" marB="45725"/>
                </a:tc>
                <a:tc>
                  <a:txBody>
                    <a:bodyPr/>
                    <a:lstStyle/>
                    <a:p>
                      <a:pPr marL="0" marR="0" lvl="0" indent="0" algn="ctr" rtl="0">
                        <a:lnSpc>
                          <a:spcPct val="100000"/>
                        </a:lnSpc>
                        <a:spcBef>
                          <a:spcPts val="0"/>
                        </a:spcBef>
                        <a:spcAft>
                          <a:spcPts val="0"/>
                        </a:spcAft>
                        <a:buNone/>
                      </a:pPr>
                      <a:r>
                        <a:rPr lang="en-US" sz="1800" u="none" strike="noStrike" cap="none">
                          <a:latin typeface="Times New Roman"/>
                          <a:ea typeface="Times New Roman"/>
                          <a:cs typeface="Times New Roman"/>
                          <a:sym typeface="Times New Roman"/>
                        </a:rPr>
                        <a:t>05-02-2020</a:t>
                      </a:r>
                      <a:endParaRPr sz="1800" u="none" strike="noStrike" cap="none">
                        <a:latin typeface="Times New Roman"/>
                        <a:ea typeface="Times New Roman"/>
                        <a:cs typeface="Times New Roman"/>
                        <a:sym typeface="Times New Roman"/>
                      </a:endParaRPr>
                    </a:p>
                  </a:txBody>
                  <a:tcPr marL="91451" marR="91451" marT="45725" marB="45725"/>
                </a:tc>
              </a:tr>
              <a:tr h="437331">
                <a:tc>
                  <a:txBody>
                    <a:bodyPr/>
                    <a:lstStyle/>
                    <a:p>
                      <a:pPr marL="0" marR="0" lvl="0" indent="0" algn="l" rtl="0">
                        <a:lnSpc>
                          <a:spcPct val="100000"/>
                        </a:lnSpc>
                        <a:spcBef>
                          <a:spcPts val="0"/>
                        </a:spcBef>
                        <a:spcAft>
                          <a:spcPts val="0"/>
                        </a:spcAft>
                        <a:buNone/>
                      </a:pPr>
                      <a:r>
                        <a:rPr lang="en-US" sz="1800" u="none" strike="noStrike" cap="none">
                          <a:latin typeface="Times New Roman"/>
                          <a:ea typeface="Times New Roman"/>
                          <a:cs typeface="Times New Roman"/>
                          <a:sym typeface="Times New Roman"/>
                        </a:rPr>
                        <a:t>Implementation</a:t>
                      </a:r>
                      <a:endParaRPr sz="1800" u="none" strike="noStrike" cap="none">
                        <a:latin typeface="Times New Roman"/>
                        <a:ea typeface="Times New Roman"/>
                        <a:cs typeface="Times New Roman"/>
                        <a:sym typeface="Times New Roman"/>
                      </a:endParaRPr>
                    </a:p>
                  </a:txBody>
                  <a:tcPr marL="91451" marR="91451" marT="45725" marB="45725"/>
                </a:tc>
                <a:tc>
                  <a:txBody>
                    <a:bodyPr/>
                    <a:lstStyle/>
                    <a:p>
                      <a:pPr marL="0" marR="0" lvl="0" indent="0" algn="ctr" rtl="0">
                        <a:lnSpc>
                          <a:spcPct val="100000"/>
                        </a:lnSpc>
                        <a:spcBef>
                          <a:spcPts val="0"/>
                        </a:spcBef>
                        <a:spcAft>
                          <a:spcPts val="0"/>
                        </a:spcAft>
                        <a:buNone/>
                      </a:pPr>
                      <a:r>
                        <a:rPr lang="en-US" sz="1800" u="none" strike="noStrike" cap="none">
                          <a:latin typeface="Times New Roman"/>
                          <a:ea typeface="Times New Roman"/>
                          <a:cs typeface="Times New Roman"/>
                          <a:sym typeface="Times New Roman"/>
                        </a:rPr>
                        <a:t>28-02-2020</a:t>
                      </a:r>
                      <a:endParaRPr sz="1800" u="none" strike="noStrike" cap="none">
                        <a:latin typeface="Times New Roman"/>
                        <a:ea typeface="Times New Roman"/>
                        <a:cs typeface="Times New Roman"/>
                        <a:sym typeface="Times New Roman"/>
                      </a:endParaRPr>
                    </a:p>
                  </a:txBody>
                  <a:tcPr marL="91451" marR="91451" marT="45725" marB="45725"/>
                </a:tc>
              </a:tr>
              <a:tr h="437331">
                <a:tc>
                  <a:txBody>
                    <a:bodyPr/>
                    <a:lstStyle/>
                    <a:p>
                      <a:pPr marL="0" marR="0" lvl="0" indent="0" algn="l" rtl="0">
                        <a:lnSpc>
                          <a:spcPct val="100000"/>
                        </a:lnSpc>
                        <a:spcBef>
                          <a:spcPts val="0"/>
                        </a:spcBef>
                        <a:spcAft>
                          <a:spcPts val="0"/>
                        </a:spcAft>
                        <a:buNone/>
                      </a:pPr>
                      <a:r>
                        <a:rPr lang="en-US" sz="1800" u="none" strike="noStrike" cap="none" dirty="0">
                          <a:latin typeface="Times New Roman"/>
                          <a:ea typeface="Times New Roman"/>
                          <a:cs typeface="Times New Roman"/>
                          <a:sym typeface="Times New Roman"/>
                        </a:rPr>
                        <a:t>Testing</a:t>
                      </a:r>
                      <a:endParaRPr sz="1800" u="none" strike="noStrike" cap="none" dirty="0">
                        <a:latin typeface="Times New Roman"/>
                        <a:ea typeface="Times New Roman"/>
                        <a:cs typeface="Times New Roman"/>
                        <a:sym typeface="Times New Roman"/>
                      </a:endParaRPr>
                    </a:p>
                  </a:txBody>
                  <a:tcPr marL="91451" marR="91451" marT="45725" marB="45725"/>
                </a:tc>
                <a:tc>
                  <a:txBody>
                    <a:bodyPr/>
                    <a:lstStyle/>
                    <a:p>
                      <a:pPr marL="0" marR="0" lvl="0" indent="0" algn="ctr" rtl="0">
                        <a:lnSpc>
                          <a:spcPct val="100000"/>
                        </a:lnSpc>
                        <a:spcBef>
                          <a:spcPts val="0"/>
                        </a:spcBef>
                        <a:spcAft>
                          <a:spcPts val="0"/>
                        </a:spcAft>
                        <a:buNone/>
                      </a:pPr>
                      <a:r>
                        <a:rPr lang="en-US" sz="1800" u="none" strike="noStrike" cap="none">
                          <a:latin typeface="Times New Roman"/>
                          <a:ea typeface="Times New Roman"/>
                          <a:cs typeface="Times New Roman"/>
                          <a:sym typeface="Times New Roman"/>
                        </a:rPr>
                        <a:t>20-03-2020</a:t>
                      </a:r>
                      <a:endParaRPr sz="1800" u="none" strike="noStrike" cap="none">
                        <a:latin typeface="Times New Roman"/>
                        <a:ea typeface="Times New Roman"/>
                        <a:cs typeface="Times New Roman"/>
                        <a:sym typeface="Times New Roman"/>
                      </a:endParaRPr>
                    </a:p>
                  </a:txBody>
                  <a:tcPr marL="91451" marR="91451" marT="45725" marB="45725"/>
                </a:tc>
              </a:tr>
              <a:tr h="561057">
                <a:tc>
                  <a:txBody>
                    <a:bodyPr/>
                    <a:lstStyle/>
                    <a:p>
                      <a:pPr marL="0" marR="0" lvl="0" indent="0" algn="l" rtl="0">
                        <a:lnSpc>
                          <a:spcPct val="100000"/>
                        </a:lnSpc>
                        <a:spcBef>
                          <a:spcPts val="0"/>
                        </a:spcBef>
                        <a:spcAft>
                          <a:spcPts val="0"/>
                        </a:spcAft>
                        <a:buNone/>
                      </a:pPr>
                      <a:r>
                        <a:rPr lang="en-US" sz="1800" u="none" strike="noStrike" cap="none" dirty="0">
                          <a:latin typeface="Times New Roman"/>
                          <a:ea typeface="Times New Roman"/>
                          <a:cs typeface="Times New Roman"/>
                          <a:sym typeface="Times New Roman"/>
                        </a:rPr>
                        <a:t>Documentation &amp; Verification</a:t>
                      </a:r>
                      <a:endParaRPr sz="1800" u="none" strike="noStrike" cap="none" dirty="0">
                        <a:latin typeface="Times New Roman"/>
                        <a:ea typeface="Times New Roman"/>
                        <a:cs typeface="Times New Roman"/>
                        <a:sym typeface="Times New Roman"/>
                      </a:endParaRPr>
                    </a:p>
                  </a:txBody>
                  <a:tcPr marL="91451" marR="91451" marT="45725" marB="45725"/>
                </a:tc>
                <a:tc>
                  <a:txBody>
                    <a:bodyPr/>
                    <a:lstStyle/>
                    <a:p>
                      <a:pPr marL="0" marR="0" lvl="0" indent="0" algn="ctr" rtl="0">
                        <a:lnSpc>
                          <a:spcPct val="100000"/>
                        </a:lnSpc>
                        <a:spcBef>
                          <a:spcPts val="0"/>
                        </a:spcBef>
                        <a:spcAft>
                          <a:spcPts val="0"/>
                        </a:spcAft>
                        <a:buNone/>
                      </a:pPr>
                      <a:r>
                        <a:rPr lang="en-US" sz="1800" u="none" strike="noStrike" cap="none" dirty="0">
                          <a:latin typeface="Times New Roman"/>
                          <a:ea typeface="Times New Roman"/>
                          <a:cs typeface="Times New Roman"/>
                          <a:sym typeface="Times New Roman"/>
                        </a:rPr>
                        <a:t>05-04-2020</a:t>
                      </a:r>
                      <a:endParaRPr sz="1800" u="none" strike="noStrike" cap="none" dirty="0">
                        <a:latin typeface="Times New Roman"/>
                        <a:ea typeface="Times New Roman"/>
                        <a:cs typeface="Times New Roman"/>
                        <a:sym typeface="Times New Roman"/>
                      </a:endParaRPr>
                    </a:p>
                  </a:txBody>
                  <a:tcPr marL="91451" marR="91451" marT="45725" marB="45725"/>
                </a:tc>
              </a:tr>
            </a:tbl>
          </a:graphicData>
        </a:graphic>
      </p:graphicFrame>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6"/>
          <p:cNvSpPr txBox="1">
            <a:spLocks noGrp="1"/>
          </p:cNvSpPr>
          <p:nvPr>
            <p:ph type="title"/>
          </p:nvPr>
        </p:nvSpPr>
        <p:spPr>
          <a:xfrm>
            <a:off x="457200" y="277814"/>
            <a:ext cx="8229600" cy="11398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Requirements</a:t>
            </a:r>
            <a:endParaRPr/>
          </a:p>
        </p:txBody>
      </p:sp>
      <p:sp>
        <p:nvSpPr>
          <p:cNvPr id="179" name="Google Shape;179;p26"/>
          <p:cNvSpPr txBox="1">
            <a:spLocks noGrp="1"/>
          </p:cNvSpPr>
          <p:nvPr>
            <p:ph type="body" idx="1"/>
          </p:nvPr>
        </p:nvSpPr>
        <p:spPr>
          <a:xfrm>
            <a:off x="580875" y="1330375"/>
            <a:ext cx="8106000" cy="48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950"/>
              <a:buNone/>
            </a:pPr>
            <a:r>
              <a:rPr lang="en-US" sz="2200" b="1" dirty="0">
                <a:solidFill>
                  <a:schemeClr val="dk1"/>
                </a:solidFill>
                <a:latin typeface="Times New Roman"/>
                <a:ea typeface="Times New Roman"/>
                <a:cs typeface="Times New Roman"/>
                <a:sym typeface="Times New Roman"/>
              </a:rPr>
              <a:t>Software Requirements:</a:t>
            </a:r>
            <a:endParaRPr sz="2200" b="1" dirty="0">
              <a:solidFill>
                <a:schemeClr val="dk1"/>
              </a:solidFill>
              <a:latin typeface="Times New Roman"/>
              <a:ea typeface="Times New Roman"/>
              <a:cs typeface="Times New Roman"/>
              <a:sym typeface="Times New Roman"/>
            </a:endParaRPr>
          </a:p>
          <a:p>
            <a:pPr marL="342900" lvl="0" indent="-342900" algn="l" rtl="0">
              <a:lnSpc>
                <a:spcPct val="100000"/>
              </a:lnSpc>
              <a:spcBef>
                <a:spcPts val="0"/>
              </a:spcBef>
              <a:spcAft>
                <a:spcPts val="0"/>
              </a:spcAft>
              <a:buSzPts val="1950"/>
              <a:buNone/>
            </a:pPr>
            <a:endParaRPr sz="2200" dirty="0">
              <a:solidFill>
                <a:schemeClr val="accent6"/>
              </a:solidFill>
              <a:latin typeface="Times New Roman"/>
              <a:ea typeface="Times New Roman"/>
              <a:cs typeface="Times New Roman"/>
              <a:sym typeface="Times New Roman"/>
            </a:endParaRPr>
          </a:p>
          <a:p>
            <a:pPr marL="457200" lvl="0" indent="-381000" algn="l" rtl="0">
              <a:lnSpc>
                <a:spcPct val="100000"/>
              </a:lnSpc>
              <a:spcBef>
                <a:spcPts val="0"/>
              </a:spcBef>
              <a:spcAft>
                <a:spcPts val="0"/>
              </a:spcAft>
              <a:buClr>
                <a:srgbClr val="000000"/>
              </a:buClr>
              <a:buSzPts val="2400"/>
              <a:buFont typeface="Times New Roman"/>
              <a:buChar char="❖"/>
            </a:pPr>
            <a:r>
              <a:rPr lang="en-US" sz="2200" dirty="0">
                <a:solidFill>
                  <a:srgbClr val="000000"/>
                </a:solidFill>
                <a:latin typeface="Times New Roman"/>
                <a:ea typeface="Times New Roman"/>
                <a:cs typeface="Times New Roman"/>
                <a:sym typeface="Times New Roman"/>
              </a:rPr>
              <a:t>Operating Systems - Windows, Linux</a:t>
            </a:r>
            <a:endParaRPr sz="2200" dirty="0">
              <a:solidFill>
                <a:srgbClr val="000000"/>
              </a:solidFill>
              <a:latin typeface="Times New Roman"/>
              <a:ea typeface="Times New Roman"/>
              <a:cs typeface="Times New Roman"/>
              <a:sym typeface="Times New Roman"/>
            </a:endParaRPr>
          </a:p>
          <a:p>
            <a:pPr marL="457200" lvl="0" indent="-381000" algn="l" rtl="0">
              <a:lnSpc>
                <a:spcPct val="100000"/>
              </a:lnSpc>
              <a:spcBef>
                <a:spcPts val="0"/>
              </a:spcBef>
              <a:spcAft>
                <a:spcPts val="0"/>
              </a:spcAft>
              <a:buClr>
                <a:srgbClr val="000000"/>
              </a:buClr>
              <a:buSzPts val="2400"/>
              <a:buFont typeface="Times New Roman"/>
              <a:buChar char="❖"/>
            </a:pPr>
            <a:r>
              <a:rPr lang="en-US" sz="2200" dirty="0">
                <a:solidFill>
                  <a:srgbClr val="000000"/>
                </a:solidFill>
                <a:latin typeface="Times New Roman"/>
                <a:ea typeface="Times New Roman"/>
                <a:cs typeface="Times New Roman"/>
                <a:sym typeface="Times New Roman"/>
              </a:rPr>
              <a:t>Platform - Python 3.7</a:t>
            </a:r>
            <a:endParaRPr sz="2200" dirty="0">
              <a:solidFill>
                <a:srgbClr val="000000"/>
              </a:solidFill>
              <a:latin typeface="Times New Roman"/>
              <a:ea typeface="Times New Roman"/>
              <a:cs typeface="Times New Roman"/>
              <a:sym typeface="Times New Roman"/>
            </a:endParaRPr>
          </a:p>
          <a:p>
            <a:pPr marL="457200" lvl="0" indent="-381000" algn="l" rtl="0">
              <a:lnSpc>
                <a:spcPct val="100000"/>
              </a:lnSpc>
              <a:spcBef>
                <a:spcPts val="0"/>
              </a:spcBef>
              <a:spcAft>
                <a:spcPts val="0"/>
              </a:spcAft>
              <a:buClr>
                <a:srgbClr val="000000"/>
              </a:buClr>
              <a:buSzPts val="2400"/>
              <a:buFont typeface="Times New Roman"/>
              <a:buChar char="❖"/>
            </a:pPr>
            <a:r>
              <a:rPr lang="en-US" sz="2200" dirty="0">
                <a:solidFill>
                  <a:srgbClr val="000000"/>
                </a:solidFill>
                <a:latin typeface="Times New Roman"/>
                <a:ea typeface="Times New Roman"/>
                <a:cs typeface="Times New Roman"/>
                <a:sym typeface="Times New Roman"/>
              </a:rPr>
              <a:t>Programming - Python</a:t>
            </a:r>
            <a:endParaRPr sz="2200" dirty="0">
              <a:solidFill>
                <a:srgbClr val="000000"/>
              </a:solidFill>
              <a:latin typeface="Times New Roman"/>
              <a:ea typeface="Times New Roman"/>
              <a:cs typeface="Times New Roman"/>
              <a:sym typeface="Times New Roman"/>
            </a:endParaRPr>
          </a:p>
          <a:p>
            <a:pPr marL="457200" lvl="0" indent="0" algn="l" rtl="0">
              <a:lnSpc>
                <a:spcPct val="100000"/>
              </a:lnSpc>
              <a:spcBef>
                <a:spcPts val="0"/>
              </a:spcBef>
              <a:spcAft>
                <a:spcPts val="0"/>
              </a:spcAft>
              <a:buSzPts val="1170"/>
              <a:buNone/>
            </a:pPr>
            <a:endParaRPr sz="2200" dirty="0">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1170"/>
              <a:buNone/>
            </a:pPr>
            <a:r>
              <a:rPr lang="en-US" sz="2200" b="1" dirty="0">
                <a:solidFill>
                  <a:schemeClr val="dk1"/>
                </a:solidFill>
                <a:latin typeface="Times New Roman"/>
                <a:ea typeface="Times New Roman"/>
                <a:cs typeface="Times New Roman"/>
                <a:sym typeface="Times New Roman"/>
              </a:rPr>
              <a:t>Hardware Requirements:</a:t>
            </a:r>
            <a:endParaRPr sz="2200" b="1" dirty="0">
              <a:solidFill>
                <a:schemeClr val="dk1"/>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1170"/>
              <a:buNone/>
            </a:pPr>
            <a:endParaRPr sz="2200" dirty="0">
              <a:solidFill>
                <a:schemeClr val="accent6"/>
              </a:solidFill>
              <a:latin typeface="Times New Roman"/>
              <a:ea typeface="Times New Roman"/>
              <a:cs typeface="Times New Roman"/>
              <a:sym typeface="Times New Roman"/>
            </a:endParaRPr>
          </a:p>
          <a:p>
            <a:pPr marL="457200" lvl="0" indent="-381000" algn="l" rtl="0">
              <a:lnSpc>
                <a:spcPct val="100000"/>
              </a:lnSpc>
              <a:spcBef>
                <a:spcPts val="0"/>
              </a:spcBef>
              <a:spcAft>
                <a:spcPts val="0"/>
              </a:spcAft>
              <a:buClr>
                <a:srgbClr val="000000"/>
              </a:buClr>
              <a:buSzPts val="2400"/>
              <a:buFont typeface="Times New Roman"/>
              <a:buChar char="❖"/>
            </a:pPr>
            <a:r>
              <a:rPr lang="en-US" sz="2200" dirty="0">
                <a:solidFill>
                  <a:srgbClr val="000000"/>
                </a:solidFill>
                <a:latin typeface="Times New Roman"/>
                <a:ea typeface="Times New Roman"/>
                <a:cs typeface="Times New Roman"/>
                <a:sym typeface="Times New Roman"/>
              </a:rPr>
              <a:t>i3 processor</a:t>
            </a:r>
            <a:endParaRPr sz="2200" dirty="0">
              <a:solidFill>
                <a:srgbClr val="000000"/>
              </a:solidFill>
              <a:latin typeface="Times New Roman"/>
              <a:ea typeface="Times New Roman"/>
              <a:cs typeface="Times New Roman"/>
              <a:sym typeface="Times New Roman"/>
            </a:endParaRPr>
          </a:p>
          <a:p>
            <a:pPr marL="457200" lvl="0" indent="-381000" algn="l" rtl="0">
              <a:lnSpc>
                <a:spcPct val="100000"/>
              </a:lnSpc>
              <a:spcBef>
                <a:spcPts val="0"/>
              </a:spcBef>
              <a:spcAft>
                <a:spcPts val="0"/>
              </a:spcAft>
              <a:buClr>
                <a:srgbClr val="000000"/>
              </a:buClr>
              <a:buSzPts val="2400"/>
              <a:buFont typeface="Times New Roman"/>
              <a:buChar char="❖"/>
            </a:pPr>
            <a:r>
              <a:rPr lang="en-US" sz="2200" dirty="0">
                <a:solidFill>
                  <a:srgbClr val="000000"/>
                </a:solidFill>
                <a:latin typeface="Times New Roman"/>
                <a:ea typeface="Times New Roman"/>
                <a:cs typeface="Times New Roman"/>
                <a:sym typeface="Times New Roman"/>
              </a:rPr>
              <a:t>4GB RAM</a:t>
            </a:r>
            <a:endParaRPr sz="2200" dirty="0">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1170"/>
              <a:buNone/>
            </a:pPr>
            <a:endParaRPr sz="2400" dirty="0">
              <a:solidFill>
                <a:srgbClr val="000000"/>
              </a:solidFill>
              <a:latin typeface="Times New Roman"/>
              <a:ea typeface="Times New Roman"/>
              <a:cs typeface="Times New Roman"/>
              <a:sym typeface="Times New Roman"/>
            </a:endParaRPr>
          </a:p>
          <a:p>
            <a:pPr marL="342900" lvl="0" indent="-342900" algn="l" rtl="0">
              <a:lnSpc>
                <a:spcPct val="100000"/>
              </a:lnSpc>
              <a:spcBef>
                <a:spcPts val="600"/>
              </a:spcBef>
              <a:spcAft>
                <a:spcPts val="0"/>
              </a:spcAft>
              <a:buSzPts val="1950"/>
              <a:buNone/>
            </a:pPr>
            <a:endParaRPr sz="2400" dirty="0">
              <a:latin typeface="Times New Roman"/>
              <a:ea typeface="Times New Roman"/>
              <a:cs typeface="Times New Roman"/>
              <a:sym typeface="Times New Roman"/>
            </a:endParaRPr>
          </a:p>
        </p:txBody>
      </p:sp>
    </p:spTree>
  </p:cSld>
  <p:clrMapOvr>
    <a:masterClrMapping/>
  </p:clrMapOvr>
  <mc:AlternateContent xmlns:mc="http://schemas.openxmlformats.org/markup-compatibility/2006">
    <mc:Choice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Requires="p14">
      <p:transition spd="slow" p14:dur="1600">
        <p14:gallery dir="l"/>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Theme1">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951</TotalTime>
  <Words>874</Words>
  <Application>Microsoft Office PowerPoint</Application>
  <PresentationFormat>On-screen Show (4:3)</PresentationFormat>
  <Paragraphs>143</Paragraphs>
  <Slides>27</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Times New Roman</vt:lpstr>
      <vt:lpstr>Noto Sans Symbols</vt:lpstr>
      <vt:lpstr>Garamond</vt:lpstr>
      <vt:lpstr>Wingdings</vt:lpstr>
      <vt:lpstr>Ribeye</vt:lpstr>
      <vt:lpstr>Calibri</vt:lpstr>
      <vt:lpstr>Theme1</vt:lpstr>
      <vt:lpstr>TRANSLATING TELUGU WORD IMAGE TO ITS MEANINGFUL ENGLISH WORD AS SPEECH   Github Link: https://github.com/BhavanaDosti/A15</vt:lpstr>
      <vt:lpstr>Contents</vt:lpstr>
      <vt:lpstr>Abstract </vt:lpstr>
      <vt:lpstr>Problem Statement</vt:lpstr>
      <vt:lpstr>Literature Survey</vt:lpstr>
      <vt:lpstr>Contd…</vt:lpstr>
      <vt:lpstr>Proposed System</vt:lpstr>
      <vt:lpstr>Project Planning</vt:lpstr>
      <vt:lpstr>Requirements</vt:lpstr>
      <vt:lpstr>Limitations</vt:lpstr>
      <vt:lpstr>Design</vt:lpstr>
      <vt:lpstr> Contd…</vt:lpstr>
      <vt:lpstr>Implementation</vt:lpstr>
      <vt:lpstr> Contd…</vt:lpstr>
      <vt:lpstr> Contd…</vt:lpstr>
      <vt:lpstr>Contd…</vt:lpstr>
      <vt:lpstr> Contd…</vt:lpstr>
      <vt:lpstr>Contd…</vt:lpstr>
      <vt:lpstr>Contd…</vt:lpstr>
      <vt:lpstr> Contd…</vt:lpstr>
      <vt:lpstr>Contd…</vt:lpstr>
      <vt:lpstr>Contd…</vt:lpstr>
      <vt:lpstr>Contd…</vt:lpstr>
      <vt:lpstr>Future Scope</vt:lpstr>
      <vt:lpstr>Previous Review Queries</vt:lpstr>
      <vt:lpstr>REFERENCES</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TRANSLATING TELUGU WORD IMAGE TO ITS MEANINGFUL ENGLISH WORD  Github Link: https://github.com/BhavanaDosti/A15</dc:title>
  <dc:creator>Bharath1</dc:creator>
  <cp:lastModifiedBy>Bharath1</cp:lastModifiedBy>
  <cp:revision>28</cp:revision>
  <dcterms:modified xsi:type="dcterms:W3CDTF">2020-04-24T14:05:40Z</dcterms:modified>
</cp:coreProperties>
</file>