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5"/>
  </p:notesMasterIdLst>
  <p:sldIdLst>
    <p:sldId id="256" r:id="rId2"/>
    <p:sldId id="300" r:id="rId3"/>
    <p:sldId id="260" r:id="rId4"/>
    <p:sldId id="262" r:id="rId5"/>
    <p:sldId id="258" r:id="rId6"/>
    <p:sldId id="259" r:id="rId7"/>
    <p:sldId id="265" r:id="rId8"/>
    <p:sldId id="301" r:id="rId9"/>
    <p:sldId id="263" r:id="rId10"/>
    <p:sldId id="303" r:id="rId11"/>
    <p:sldId id="304" r:id="rId12"/>
    <p:sldId id="302" r:id="rId13"/>
    <p:sldId id="30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BDB1DB-79A8-947B-9063-5F17B44521F2}" name="Ruben Martin Sanchez" initials="RMS" userId="e84aa1c1e377097e" providerId="Windows Live"/>
  <p188:author id="{E3AE69E3-4D10-863F-6EA9-B07B24B2CF1E}" name="Betsara Hualde Fernández" initials="BHF" userId="S::bhualde@freepikco.onmicrosoft.com::6805e980-7c5e-47e2-97ce-1bd6ec56651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B93"/>
    <a:srgbClr val="06AAA6"/>
    <a:srgbClr val="29F7F7"/>
    <a:srgbClr val="3199B1"/>
    <a:srgbClr val="E79C82"/>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F94EF-63D7-365E-5D4F-C6CCBF54E834}" v="74" dt="2022-04-21T13:50:25.376"/>
    <p1510:client id="{CE9170EF-8EC5-8312-12FF-C09DD29290E4}" v="114" dt="2022-04-21T13:37:01.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10" autoAdjust="0"/>
  </p:normalViewPr>
  <p:slideViewPr>
    <p:cSldViewPr snapToGrid="0" showGuides="1">
      <p:cViewPr>
        <p:scale>
          <a:sx n="100" d="100"/>
          <a:sy n="100" d="100"/>
        </p:scale>
        <p:origin x="931" y="51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5797F-B81A-43BA-81AC-A11F96EA542B}" type="datetimeFigureOut">
              <a:rPr lang="es-ES" smtClean="0"/>
              <a:t>29/02/2024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ADC3B-727C-4BCF-97BA-9AC57BC27190}" type="slidenum">
              <a:rPr lang="es-ES" smtClean="0"/>
              <a:t>‹#›</a:t>
            </a:fld>
            <a:endParaRPr lang="es-ES"/>
          </a:p>
        </p:txBody>
      </p:sp>
    </p:spTree>
    <p:extLst>
      <p:ext uri="{BB962C8B-B14F-4D97-AF65-F5344CB8AC3E}">
        <p14:creationId xmlns:p14="http://schemas.microsoft.com/office/powerpoint/2010/main" val="104934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6401DC63-EF28-4DC7-BC5E-445E6E9DD14E}"/>
              </a:ext>
            </a:extLst>
          </p:cNvPr>
          <p:cNvGrpSpPr/>
          <p:nvPr userDrawn="1"/>
        </p:nvGrpSpPr>
        <p:grpSpPr>
          <a:xfrm>
            <a:off x="573741" y="411255"/>
            <a:ext cx="7996518" cy="4308662"/>
            <a:chOff x="573741" y="411255"/>
            <a:chExt cx="7996518" cy="4308662"/>
          </a:xfrm>
        </p:grpSpPr>
        <p:sp>
          <p:nvSpPr>
            <p:cNvPr id="5" name="Rectángulo: esquinas redondeadas 4">
              <a:extLst>
                <a:ext uri="{FF2B5EF4-FFF2-40B4-BE49-F238E27FC236}">
                  <a16:creationId xmlns:a16="http://schemas.microsoft.com/office/drawing/2014/main" id="{73ADDC52-79BC-4069-9EF7-C882EB1A5CF9}"/>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superiores redondeadas 5">
              <a:extLst>
                <a:ext uri="{FF2B5EF4-FFF2-40B4-BE49-F238E27FC236}">
                  <a16:creationId xmlns:a16="http://schemas.microsoft.com/office/drawing/2014/main" id="{8743BDBA-7C7C-4518-B50E-FEAF7BECFDFF}"/>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ctrTitle"/>
          </p:nvPr>
        </p:nvSpPr>
        <p:spPr>
          <a:xfrm>
            <a:off x="1143000" y="748143"/>
            <a:ext cx="6858000" cy="1875163"/>
          </a:xfrm>
        </p:spPr>
        <p:txBody>
          <a:bodyPr anchor="b">
            <a:noAutofit/>
          </a:bodyPr>
          <a:lstStyle>
            <a:lvl1pPr algn="ctr">
              <a:defRPr sz="5800"/>
            </a:lvl1pPr>
          </a:lstStyle>
          <a:p>
            <a:r>
              <a:rPr lang="en-US"/>
              <a:t>Click to edit Master title style</a:t>
            </a:r>
            <a:endParaRPr lang="en-US" dirty="0"/>
          </a:p>
        </p:txBody>
      </p:sp>
      <p:sp>
        <p:nvSpPr>
          <p:cNvPr id="3" name="Subtitle 2"/>
          <p:cNvSpPr>
            <a:spLocks noGrp="1"/>
          </p:cNvSpPr>
          <p:nvPr>
            <p:ph type="subTitle" idx="1"/>
          </p:nvPr>
        </p:nvSpPr>
        <p:spPr>
          <a:xfrm>
            <a:off x="1143000" y="2692362"/>
            <a:ext cx="6858000" cy="351388"/>
          </a:xfrm>
        </p:spPr>
        <p:txBody>
          <a:bodyPr/>
          <a:lstStyle>
            <a:lvl1pPr marL="0" indent="0" algn="ctr">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82300231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1">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4C32EAD6-D2C7-40E4-9A31-A06E1F75898E}"/>
              </a:ext>
            </a:extLst>
          </p:cNvPr>
          <p:cNvGrpSpPr/>
          <p:nvPr userDrawn="1"/>
        </p:nvGrpSpPr>
        <p:grpSpPr>
          <a:xfrm>
            <a:off x="198344" y="151280"/>
            <a:ext cx="8747312" cy="4840941"/>
            <a:chOff x="573741" y="411255"/>
            <a:chExt cx="7996518" cy="4308662"/>
          </a:xfrm>
        </p:grpSpPr>
        <p:sp>
          <p:nvSpPr>
            <p:cNvPr id="4" name="Rectángulo: esquinas redondeadas 3">
              <a:extLst>
                <a:ext uri="{FF2B5EF4-FFF2-40B4-BE49-F238E27FC236}">
                  <a16:creationId xmlns:a16="http://schemas.microsoft.com/office/drawing/2014/main" id="{0CD2CB6A-7AF8-4240-82C8-9160573F0CEE}"/>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FBF60B05-6679-4314-B064-2708372EC5C9}"/>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90343899"/>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7B1206FA-E858-4E51-904A-4A323CD89121}"/>
              </a:ext>
            </a:extLst>
          </p:cNvPr>
          <p:cNvGrpSpPr/>
          <p:nvPr userDrawn="1"/>
        </p:nvGrpSpPr>
        <p:grpSpPr>
          <a:xfrm>
            <a:off x="198344" y="151280"/>
            <a:ext cx="8747312" cy="4840941"/>
            <a:chOff x="573741" y="411255"/>
            <a:chExt cx="7996518" cy="4308662"/>
          </a:xfrm>
        </p:grpSpPr>
        <p:sp>
          <p:nvSpPr>
            <p:cNvPr id="6" name="Rectángulo: esquinas redondeadas 5">
              <a:extLst>
                <a:ext uri="{FF2B5EF4-FFF2-40B4-BE49-F238E27FC236}">
                  <a16:creationId xmlns:a16="http://schemas.microsoft.com/office/drawing/2014/main" id="{0ED54971-BDF4-451A-8900-230900BF7FA2}"/>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superiores redondeadas 6">
              <a:extLst>
                <a:ext uri="{FF2B5EF4-FFF2-40B4-BE49-F238E27FC236}">
                  <a16:creationId xmlns:a16="http://schemas.microsoft.com/office/drawing/2014/main" id="{1BEE75BD-A021-4F8F-8B71-7FD9CE3F2620}"/>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4" name="Content Placeholder 3">
            <a:extLst>
              <a:ext uri="{FF2B5EF4-FFF2-40B4-BE49-F238E27FC236}">
                <a16:creationId xmlns:a16="http://schemas.microsoft.com/office/drawing/2014/main" id="{768F7DF3-02F3-41BF-A060-159BA21B5D03}"/>
              </a:ext>
            </a:extLst>
          </p:cNvPr>
          <p:cNvSpPr>
            <a:spLocks noGrp="1"/>
          </p:cNvSpPr>
          <p:nvPr>
            <p:ph sz="half" idx="2"/>
          </p:nvPr>
        </p:nvSpPr>
        <p:spPr>
          <a:xfrm>
            <a:off x="723900" y="1613334"/>
            <a:ext cx="4224183" cy="2763441"/>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723900" y="552450"/>
            <a:ext cx="7696200" cy="715566"/>
          </a:xfrm>
        </p:spPr>
        <p:txBody>
          <a:bodyPr/>
          <a:lstStyle/>
          <a:p>
            <a:r>
              <a:rPr lang="en-US"/>
              <a:t>Click to edit Master title style</a:t>
            </a:r>
            <a:endParaRPr lang="en-US" dirty="0"/>
          </a:p>
        </p:txBody>
      </p:sp>
    </p:spTree>
    <p:extLst>
      <p:ext uri="{BB962C8B-B14F-4D97-AF65-F5344CB8AC3E}">
        <p14:creationId xmlns:p14="http://schemas.microsoft.com/office/powerpoint/2010/main" val="2076249271"/>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hree columns">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6DBDED1-15A0-4677-87BA-347EDD8AB38A}"/>
              </a:ext>
            </a:extLst>
          </p:cNvPr>
          <p:cNvGrpSpPr/>
          <p:nvPr userDrawn="1"/>
        </p:nvGrpSpPr>
        <p:grpSpPr>
          <a:xfrm>
            <a:off x="198344" y="87485"/>
            <a:ext cx="8747312" cy="4840941"/>
            <a:chOff x="573741" y="411255"/>
            <a:chExt cx="7996518" cy="4308662"/>
          </a:xfrm>
        </p:grpSpPr>
        <p:sp>
          <p:nvSpPr>
            <p:cNvPr id="13" name="Rectángulo: esquinas redondeadas 12">
              <a:extLst>
                <a:ext uri="{FF2B5EF4-FFF2-40B4-BE49-F238E27FC236}">
                  <a16:creationId xmlns:a16="http://schemas.microsoft.com/office/drawing/2014/main" id="{BE3B591D-490A-44E1-8922-14AFF051B12D}"/>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p>
          </p:txBody>
        </p:sp>
        <p:sp>
          <p:nvSpPr>
            <p:cNvPr id="14" name="Rectángulo: esquinas superiores redondeadas 13">
              <a:extLst>
                <a:ext uri="{FF2B5EF4-FFF2-40B4-BE49-F238E27FC236}">
                  <a16:creationId xmlns:a16="http://schemas.microsoft.com/office/drawing/2014/main" id="{41F748A0-C9D1-4D31-9952-B928314761CD}"/>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p>
          </p:txBody>
        </p:sp>
      </p:grpSp>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hasCustomPrompt="1"/>
          </p:nvPr>
        </p:nvSpPr>
        <p:spPr>
          <a:xfrm>
            <a:off x="723900" y="3343849"/>
            <a:ext cx="2266333" cy="591377"/>
          </a:xfrm>
        </p:spPr>
        <p:txBody>
          <a:bodyPr anchor="ctr">
            <a:noAutofit/>
          </a:bodyPr>
          <a:lstStyle>
            <a:lvl1pPr marL="0" indent="0" algn="ctr">
              <a:buNone/>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hasCustomPrompt="1"/>
          </p:nvPr>
        </p:nvSpPr>
        <p:spPr>
          <a:xfrm>
            <a:off x="3438834" y="3343850"/>
            <a:ext cx="2266333" cy="591377"/>
          </a:xfrm>
        </p:spPr>
        <p:txBody>
          <a:bodyPr anchor="ctr">
            <a:noAutofit/>
          </a:bodyPr>
          <a:lstStyle>
            <a:lvl1pPr marL="0" indent="0" algn="ctr">
              <a:buNone/>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hasCustomPrompt="1"/>
          </p:nvPr>
        </p:nvSpPr>
        <p:spPr>
          <a:xfrm>
            <a:off x="723900" y="2900440"/>
            <a:ext cx="2266333" cy="392482"/>
          </a:xfrm>
        </p:spPr>
        <p:txBody>
          <a:bodyPr anchor="ctr">
            <a:noAutofit/>
          </a:bodyPr>
          <a:lstStyle>
            <a:lvl1pPr marL="0" indent="0" algn="ctr">
              <a:buNone/>
              <a:defRPr sz="2500" b="1">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438834" y="2898762"/>
            <a:ext cx="2266333" cy="392482"/>
          </a:xfrm>
        </p:spPr>
        <p:txBody>
          <a:bodyPr>
            <a:noAutofit/>
          </a:bodyPr>
          <a:lstStyle>
            <a:lvl1pPr marL="0" indent="0" algn="ctr">
              <a:buNone/>
              <a:defRPr sz="2500" b="1">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hasCustomPrompt="1"/>
          </p:nvPr>
        </p:nvSpPr>
        <p:spPr>
          <a:xfrm>
            <a:off x="6153769" y="3343849"/>
            <a:ext cx="2266334" cy="591377"/>
          </a:xfrm>
        </p:spPr>
        <p:txBody>
          <a:bodyPr anchor="ctr">
            <a:noAutofit/>
          </a:bodyPr>
          <a:lstStyle>
            <a:lvl1pPr marL="0" indent="0" algn="ctr">
              <a:buNone/>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hasCustomPrompt="1"/>
          </p:nvPr>
        </p:nvSpPr>
        <p:spPr>
          <a:xfrm>
            <a:off x="6153770" y="2894612"/>
            <a:ext cx="2266333" cy="392482"/>
          </a:xfrm>
        </p:spPr>
        <p:txBody>
          <a:bodyPr anchor="ctr">
            <a:noAutofit/>
          </a:bodyPr>
          <a:lstStyle>
            <a:lvl1pPr marL="0" indent="0" algn="ctr">
              <a:buNone/>
              <a:defRPr sz="2500" b="1">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60401162"/>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2A42B193-D468-4C85-A5B4-45CB7DE1E49C}"/>
              </a:ext>
            </a:extLst>
          </p:cNvPr>
          <p:cNvGrpSpPr/>
          <p:nvPr userDrawn="1"/>
        </p:nvGrpSpPr>
        <p:grpSpPr>
          <a:xfrm>
            <a:off x="198344" y="151280"/>
            <a:ext cx="8747312" cy="4840941"/>
            <a:chOff x="573741" y="411255"/>
            <a:chExt cx="7996518" cy="4308662"/>
          </a:xfrm>
        </p:grpSpPr>
        <p:sp>
          <p:nvSpPr>
            <p:cNvPr id="31" name="Rectángulo: esquinas redondeadas 30">
              <a:extLst>
                <a:ext uri="{FF2B5EF4-FFF2-40B4-BE49-F238E27FC236}">
                  <a16:creationId xmlns:a16="http://schemas.microsoft.com/office/drawing/2014/main" id="{63937FB8-D795-42FB-BAA5-302B58091D95}"/>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superiores redondeadas 31">
              <a:extLst>
                <a:ext uri="{FF2B5EF4-FFF2-40B4-BE49-F238E27FC236}">
                  <a16:creationId xmlns:a16="http://schemas.microsoft.com/office/drawing/2014/main" id="{9FFEE883-D1A2-4C6E-80AE-3CED6F64A092}"/>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9513EFF7-90E2-431F-8E31-BA0CE4C55B2F}" type="datetimeFigureOut">
              <a:rPr lang="en-US" smtClean="0"/>
              <a:t>2/29/2024</a:t>
            </a:fld>
            <a:endParaRPr lang="en-US" dirty="0"/>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1" name="Title 7">
            <a:extLst>
              <a:ext uri="{FF2B5EF4-FFF2-40B4-BE49-F238E27FC236}">
                <a16:creationId xmlns:a16="http://schemas.microsoft.com/office/drawing/2014/main" id="{E1A90284-BB8E-44FF-BAF3-4210A062EBE1}"/>
              </a:ext>
            </a:extLst>
          </p:cNvPr>
          <p:cNvSpPr>
            <a:spLocks noGrp="1"/>
          </p:cNvSpPr>
          <p:nvPr>
            <p:ph type="title"/>
          </p:nvPr>
        </p:nvSpPr>
        <p:spPr>
          <a:xfrm>
            <a:off x="723900" y="552450"/>
            <a:ext cx="7696200" cy="715566"/>
          </a:xfrm>
        </p:spPr>
        <p:txBody>
          <a:body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1410929" y="2306986"/>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410929" y="1914503"/>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p:nvPr>
        </p:nvSpPr>
        <p:spPr>
          <a:xfrm>
            <a:off x="1410929" y="1522020"/>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182831" y="2306986"/>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182831" y="1914503"/>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p:nvPr>
        </p:nvSpPr>
        <p:spPr>
          <a:xfrm>
            <a:off x="5182831" y="1522020"/>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182829" y="4126132"/>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182829" y="3733649"/>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p:nvPr>
        </p:nvSpPr>
        <p:spPr>
          <a:xfrm>
            <a:off x="5182829" y="3341166"/>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410929" y="4126132"/>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410929" y="3733649"/>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p:nvPr>
        </p:nvSpPr>
        <p:spPr>
          <a:xfrm>
            <a:off x="1410929" y="3341166"/>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46306093"/>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87722C5C-CA1A-4CF3-A4D7-1F28C51D9156}"/>
              </a:ext>
            </a:extLst>
          </p:cNvPr>
          <p:cNvGrpSpPr/>
          <p:nvPr userDrawn="1"/>
        </p:nvGrpSpPr>
        <p:grpSpPr>
          <a:xfrm>
            <a:off x="573741" y="404328"/>
            <a:ext cx="7996518" cy="4308662"/>
            <a:chOff x="573741" y="411255"/>
            <a:chExt cx="7996518" cy="4308662"/>
          </a:xfrm>
        </p:grpSpPr>
        <p:sp>
          <p:nvSpPr>
            <p:cNvPr id="6" name="Rectángulo: esquinas redondeadas 5">
              <a:extLst>
                <a:ext uri="{FF2B5EF4-FFF2-40B4-BE49-F238E27FC236}">
                  <a16:creationId xmlns:a16="http://schemas.microsoft.com/office/drawing/2014/main" id="{06863486-583E-4747-8112-CFC0E34F27F6}"/>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esquinas superiores redondeadas 6">
              <a:extLst>
                <a:ext uri="{FF2B5EF4-FFF2-40B4-BE49-F238E27FC236}">
                  <a16:creationId xmlns:a16="http://schemas.microsoft.com/office/drawing/2014/main" id="{ED02907B-1A28-4C5D-B7E6-92957CD02732}"/>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a:xfrm>
            <a:off x="2556164" y="2612919"/>
            <a:ext cx="5392880" cy="648552"/>
          </a:xfrm>
        </p:spPr>
        <p:txBody>
          <a:bodyPr anchor="b">
            <a:noAutofit/>
          </a:bodyPr>
          <a:lstStyle>
            <a:lvl1pPr algn="r">
              <a:defRPr sz="500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56164" y="3261470"/>
            <a:ext cx="5392880" cy="273224"/>
          </a:xfrm>
        </p:spPr>
        <p:txBody>
          <a:bodyPr>
            <a:no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2992581" y="1766751"/>
            <a:ext cx="4956464" cy="676850"/>
          </a:xfrm>
        </p:spPr>
        <p:txBody>
          <a:bodyPr>
            <a:noAutofit/>
          </a:bodyPr>
          <a:lstStyle>
            <a:lvl1pPr marL="0" indent="0" algn="r">
              <a:buNone/>
              <a:defRPr sz="6000">
                <a:solidFill>
                  <a:schemeClr val="accent2"/>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539188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3B124427-B882-4919-A623-B84F76E0B152}"/>
              </a:ext>
            </a:extLst>
          </p:cNvPr>
          <p:cNvGrpSpPr/>
          <p:nvPr userDrawn="1"/>
        </p:nvGrpSpPr>
        <p:grpSpPr>
          <a:xfrm>
            <a:off x="198344" y="151280"/>
            <a:ext cx="8747312" cy="4840941"/>
            <a:chOff x="573741" y="411255"/>
            <a:chExt cx="7996518" cy="4308662"/>
          </a:xfrm>
        </p:grpSpPr>
        <p:sp>
          <p:nvSpPr>
            <p:cNvPr id="5" name="Rectángulo: esquinas redondeadas 4">
              <a:extLst>
                <a:ext uri="{FF2B5EF4-FFF2-40B4-BE49-F238E27FC236}">
                  <a16:creationId xmlns:a16="http://schemas.microsoft.com/office/drawing/2014/main" id="{AE516D73-FE0C-4CA8-970B-A392F1B2F9A5}"/>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superiores redondeadas 5">
              <a:extLst>
                <a:ext uri="{FF2B5EF4-FFF2-40B4-BE49-F238E27FC236}">
                  <a16:creationId xmlns:a16="http://schemas.microsoft.com/office/drawing/2014/main" id="{4F02C08A-F972-4169-BAF9-FDA6F2F2057C}"/>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59506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0621B09A-B098-4316-96C4-4F5AE06EDEDF}"/>
              </a:ext>
            </a:extLst>
          </p:cNvPr>
          <p:cNvGrpSpPr/>
          <p:nvPr userDrawn="1"/>
        </p:nvGrpSpPr>
        <p:grpSpPr>
          <a:xfrm>
            <a:off x="198344" y="151280"/>
            <a:ext cx="8747312" cy="4840941"/>
            <a:chOff x="573741" y="411255"/>
            <a:chExt cx="7996518" cy="4308662"/>
          </a:xfrm>
        </p:grpSpPr>
        <p:sp>
          <p:nvSpPr>
            <p:cNvPr id="11" name="Rectángulo: esquinas redondeadas 10">
              <a:extLst>
                <a:ext uri="{FF2B5EF4-FFF2-40B4-BE49-F238E27FC236}">
                  <a16:creationId xmlns:a16="http://schemas.microsoft.com/office/drawing/2014/main" id="{9E5C1B08-823F-4735-AA6C-FCC9AB58E236}"/>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superiores redondeadas 11">
              <a:extLst>
                <a:ext uri="{FF2B5EF4-FFF2-40B4-BE49-F238E27FC236}">
                  <a16:creationId xmlns:a16="http://schemas.microsoft.com/office/drawing/2014/main" id="{77DCE67A-4646-4FF2-8925-1477FA6C901D}"/>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3" name="Content Placeholder 2"/>
          <p:cNvSpPr>
            <a:spLocks noGrp="1"/>
          </p:cNvSpPr>
          <p:nvPr>
            <p:ph sz="half" idx="1"/>
          </p:nvPr>
        </p:nvSpPr>
        <p:spPr>
          <a:xfrm>
            <a:off x="1098755" y="2675605"/>
            <a:ext cx="2915263" cy="591377"/>
          </a:xfrm>
        </p:spPr>
        <p:txBody>
          <a:bodyPr>
            <a:noAutofit/>
          </a:bodyPr>
          <a:lstStyle>
            <a:lvl1pPr marL="0" indent="0" algn="ctr">
              <a:buNone/>
              <a:defRPr sz="1600"/>
            </a:lvl1pPr>
            <a:lvl2pPr algn="ctr">
              <a:defRPr sz="1600"/>
            </a:lvl2pPr>
            <a:lvl3pPr algn="ctr">
              <a:defRPr sz="1600"/>
            </a:lvl3pPr>
            <a:lvl4pPr algn="ctr">
              <a:defRPr sz="1600"/>
            </a:lvl4pPr>
            <a:lvl5pPr algn="ct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29982" y="2675605"/>
            <a:ext cx="2915263" cy="591377"/>
          </a:xfrm>
        </p:spPr>
        <p:txBody>
          <a:bodyPr>
            <a:noAutofit/>
          </a:bodyPr>
          <a:lstStyle>
            <a:lvl1pPr marL="0" indent="0" algn="ctr">
              <a:buNone/>
              <a:defRPr sz="1600"/>
            </a:lvl1pPr>
            <a:lvl2pPr algn="ctr">
              <a:defRPr sz="1600"/>
            </a:lvl2pPr>
            <a:lvl3pPr algn="ctr">
              <a:defRPr sz="1600"/>
            </a:lvl3pPr>
            <a:lvl4pPr algn="ctr">
              <a:defRPr sz="1600"/>
            </a:lvl4pPr>
            <a:lvl5pPr algn="ct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098755" y="2171894"/>
            <a:ext cx="2915263" cy="392482"/>
          </a:xfrm>
        </p:spPr>
        <p:txBody>
          <a:bodyPr>
            <a:noAutofit/>
          </a:bodyPr>
          <a:lstStyle>
            <a:lvl1pPr marL="0" indent="0" algn="ctr">
              <a:buNone/>
              <a:defRPr sz="2500">
                <a:solidFill>
                  <a:schemeClr val="tx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129982" y="2171894"/>
            <a:ext cx="2915263" cy="392482"/>
          </a:xfrm>
        </p:spPr>
        <p:txBody>
          <a:bodyPr>
            <a:noAutofit/>
          </a:bodyPr>
          <a:lstStyle>
            <a:lvl1pPr marL="0" indent="0" algn="ctr">
              <a:buNone/>
              <a:defRPr sz="2500">
                <a:solidFill>
                  <a:schemeClr val="tx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02294039"/>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4C32EAD6-D2C7-40E4-9A31-A06E1F75898E}"/>
              </a:ext>
            </a:extLst>
          </p:cNvPr>
          <p:cNvGrpSpPr/>
          <p:nvPr userDrawn="1"/>
        </p:nvGrpSpPr>
        <p:grpSpPr>
          <a:xfrm>
            <a:off x="198344" y="151280"/>
            <a:ext cx="8747312" cy="4840941"/>
            <a:chOff x="573741" y="411255"/>
            <a:chExt cx="7996518" cy="4308662"/>
          </a:xfrm>
        </p:grpSpPr>
        <p:sp>
          <p:nvSpPr>
            <p:cNvPr id="4" name="Rectángulo: esquinas redondeadas 3">
              <a:extLst>
                <a:ext uri="{FF2B5EF4-FFF2-40B4-BE49-F238E27FC236}">
                  <a16:creationId xmlns:a16="http://schemas.microsoft.com/office/drawing/2014/main" id="{0CD2CB6A-7AF8-4240-82C8-9160573F0CEE}"/>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FBF60B05-6679-4314-B064-2708372EC5C9}"/>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9681833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46D3A7E-4420-43DD-A921-3EE022BA5A6C}"/>
              </a:ext>
            </a:extLst>
          </p:cNvPr>
          <p:cNvGrpSpPr/>
          <p:nvPr userDrawn="1"/>
        </p:nvGrpSpPr>
        <p:grpSpPr>
          <a:xfrm>
            <a:off x="573741" y="411255"/>
            <a:ext cx="7996518" cy="4308662"/>
            <a:chOff x="573741" y="411255"/>
            <a:chExt cx="7996518" cy="4308662"/>
          </a:xfrm>
        </p:grpSpPr>
        <p:sp>
          <p:nvSpPr>
            <p:cNvPr id="4" name="Rectángulo: esquinas redondeadas 3">
              <a:extLst>
                <a:ext uri="{FF2B5EF4-FFF2-40B4-BE49-F238E27FC236}">
                  <a16:creationId xmlns:a16="http://schemas.microsoft.com/office/drawing/2014/main" id="{679D0078-42A0-49B7-B7EF-77C968F118D7}"/>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CE4A36A6-5EF8-4741-9491-AA8D79480CBA}"/>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Tree>
    <p:extLst>
      <p:ext uri="{BB962C8B-B14F-4D97-AF65-F5344CB8AC3E}">
        <p14:creationId xmlns:p14="http://schemas.microsoft.com/office/powerpoint/2010/main" val="1604782033"/>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6F52FAA6-37FE-4BF8-A025-8C499C6AE4F3}"/>
              </a:ext>
            </a:extLst>
          </p:cNvPr>
          <p:cNvGrpSpPr/>
          <p:nvPr userDrawn="1"/>
        </p:nvGrpSpPr>
        <p:grpSpPr>
          <a:xfrm>
            <a:off x="573741" y="411255"/>
            <a:ext cx="7996518" cy="4308662"/>
            <a:chOff x="573741" y="411255"/>
            <a:chExt cx="7996518" cy="4308662"/>
          </a:xfrm>
        </p:grpSpPr>
        <p:sp>
          <p:nvSpPr>
            <p:cNvPr id="6" name="Rectángulo: esquinas redondeadas 5">
              <a:extLst>
                <a:ext uri="{FF2B5EF4-FFF2-40B4-BE49-F238E27FC236}">
                  <a16:creationId xmlns:a16="http://schemas.microsoft.com/office/drawing/2014/main" id="{453D7D24-EFC3-4E9D-9F63-85895EFBC3CE}"/>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superiores redondeadas 6">
              <a:extLst>
                <a:ext uri="{FF2B5EF4-FFF2-40B4-BE49-F238E27FC236}">
                  <a16:creationId xmlns:a16="http://schemas.microsoft.com/office/drawing/2014/main" id="{DE28DBA9-3BAD-4080-82A2-59435B640F46}"/>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a:xfrm>
            <a:off x="723900" y="55245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23900" y="175260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635800110"/>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Caption">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88EB1C20-F609-40D4-BCD8-BA62D2A384E5}"/>
              </a:ext>
            </a:extLst>
          </p:cNvPr>
          <p:cNvGrpSpPr/>
          <p:nvPr userDrawn="1"/>
        </p:nvGrpSpPr>
        <p:grpSpPr>
          <a:xfrm>
            <a:off x="573741" y="411255"/>
            <a:ext cx="7996518" cy="4308662"/>
            <a:chOff x="573741" y="411255"/>
            <a:chExt cx="7996518" cy="4308662"/>
          </a:xfrm>
        </p:grpSpPr>
        <p:sp>
          <p:nvSpPr>
            <p:cNvPr id="6" name="Rectángulo: esquinas redondeadas 5">
              <a:extLst>
                <a:ext uri="{FF2B5EF4-FFF2-40B4-BE49-F238E27FC236}">
                  <a16:creationId xmlns:a16="http://schemas.microsoft.com/office/drawing/2014/main" id="{ED0A045A-2193-4B5B-97F0-97A35F0B061D}"/>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superiores redondeadas 6">
              <a:extLst>
                <a:ext uri="{FF2B5EF4-FFF2-40B4-BE49-F238E27FC236}">
                  <a16:creationId xmlns:a16="http://schemas.microsoft.com/office/drawing/2014/main" id="{11462C55-9072-4419-BF97-D2530EF40228}"/>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a:xfrm>
            <a:off x="723900" y="1276187"/>
            <a:ext cx="3354030" cy="1550425"/>
          </a:xfrm>
        </p:spPr>
        <p:txBody>
          <a:bodyPr anchor="b">
            <a:noAutofit/>
          </a:bodyPr>
          <a:lstStyle>
            <a:lvl1pPr>
              <a:defRPr sz="35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744140"/>
            <a:ext cx="384810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723900" y="3016032"/>
            <a:ext cx="3354030" cy="1121342"/>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504375095"/>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D097442-4161-44B8-BDD8-41CA30D7A550}"/>
              </a:ext>
            </a:extLst>
          </p:cNvPr>
          <p:cNvGrpSpPr/>
          <p:nvPr userDrawn="1"/>
        </p:nvGrpSpPr>
        <p:grpSpPr>
          <a:xfrm>
            <a:off x="573741" y="411255"/>
            <a:ext cx="7996518" cy="4308662"/>
            <a:chOff x="573741" y="411255"/>
            <a:chExt cx="7996518" cy="4308662"/>
          </a:xfrm>
        </p:grpSpPr>
        <p:sp>
          <p:nvSpPr>
            <p:cNvPr id="4" name="Rectángulo: esquinas redondeadas 3">
              <a:extLst>
                <a:ext uri="{FF2B5EF4-FFF2-40B4-BE49-F238E27FC236}">
                  <a16:creationId xmlns:a16="http://schemas.microsoft.com/office/drawing/2014/main" id="{8579E87A-37BE-49D0-8EB0-44C9295CCD87}"/>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BF52CFB1-8E04-46F1-85F2-1A067E7310C6}"/>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a:t>Click to edit Master title style</a:t>
            </a:r>
            <a:endParaRPr lang="en-US" dirty="0"/>
          </a:p>
        </p:txBody>
      </p:sp>
    </p:spTree>
    <p:extLst>
      <p:ext uri="{BB962C8B-B14F-4D97-AF65-F5344CB8AC3E}">
        <p14:creationId xmlns:p14="http://schemas.microsoft.com/office/powerpoint/2010/main" val="2758148769"/>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gs>
            <a:gs pos="67000">
              <a:schemeClr val="accent1"/>
            </a:gs>
            <a:gs pos="39000">
              <a:schemeClr val="accent4">
                <a:lumMod val="100000"/>
              </a:schemeClr>
            </a:gs>
            <a:gs pos="100000">
              <a:schemeClr val="accent1">
                <a:lumMod val="30000"/>
                <a:lumOff val="70000"/>
              </a:schemeClr>
            </a:gs>
          </a:gsLst>
          <a:lin ang="6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900" y="4767263"/>
            <a:ext cx="19621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2/29/2024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19621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dirty="0"/>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58" r:id="rId6"/>
    <p:sldLayoutId id="2147483671" r:id="rId7"/>
    <p:sldLayoutId id="2147483672" r:id="rId8"/>
    <p:sldLayoutId id="2147483659" r:id="rId9"/>
    <p:sldLayoutId id="2147483670" r:id="rId10"/>
    <p:sldLayoutId id="2147483682" r:id="rId11"/>
    <p:sldLayoutId id="2147483683" r:id="rId12"/>
    <p:sldLayoutId id="2147483684" r:id="rId13"/>
    <p:sldLayoutId id="2147483685" r:id="rId14"/>
  </p:sldLayoutIdLst>
  <p:transition spd="slow">
    <p:wipe dir="r"/>
  </p:transition>
  <p:txStyles>
    <p:titleStyle>
      <a:lvl1pPr algn="l" defTabSz="685800" rtl="0" eaLnBrk="1" latinLnBrk="0" hangingPunct="1">
        <a:lnSpc>
          <a:spcPct val="90000"/>
        </a:lnSpc>
        <a:spcBef>
          <a:spcPct val="0"/>
        </a:spcBef>
        <a:buNone/>
        <a:defRPr sz="3500" b="1" kern="1200">
          <a:solidFill>
            <a:schemeClr val="accent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lstStyle/>
          <a:p>
            <a:r>
              <a:rPr lang="en-US" dirty="0">
                <a:latin typeface="Alata" panose="00000500000000000000" pitchFamily="2" charset="0"/>
              </a:rPr>
              <a:t>FULL-TEXT SEARCH</a:t>
            </a:r>
            <a:br>
              <a:rPr lang="en-US" dirty="0">
                <a:latin typeface="Alata" panose="00000500000000000000" pitchFamily="2" charset="0"/>
              </a:rPr>
            </a:br>
            <a:r>
              <a:rPr lang="en-US" dirty="0">
                <a:latin typeface="Alata" panose="00000500000000000000" pitchFamily="2" charset="0"/>
              </a:rPr>
              <a:t>USING PYTHON</a:t>
            </a:r>
            <a:endParaRPr lang="en-US" dirty="0">
              <a:solidFill>
                <a:schemeClr val="accent4"/>
              </a:solidFill>
              <a:latin typeface="Alata" panose="00000500000000000000" pitchFamily="2" charset="0"/>
            </a:endParaRP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lstStyle/>
          <a:p>
            <a:r>
              <a:rPr lang="en-US" dirty="0">
                <a:latin typeface="Open Sans" pitchFamily="2" charset="0"/>
                <a:ea typeface="Open Sans" pitchFamily="2" charset="0"/>
                <a:cs typeface="Open Sans" pitchFamily="2" charset="0"/>
              </a:rPr>
              <a:t>Project internship at Neolotex Business Solutions </a:t>
            </a:r>
            <a:r>
              <a:rPr lang="en-US" dirty="0" err="1">
                <a:latin typeface="Open Sans" pitchFamily="2" charset="0"/>
                <a:ea typeface="Open Sans" pitchFamily="2" charset="0"/>
                <a:cs typeface="Open Sans" pitchFamily="2" charset="0"/>
              </a:rPr>
              <a:t>Pvt.Ltd</a:t>
            </a:r>
            <a:endParaRPr lang="en-US" dirty="0">
              <a:latin typeface="Open Sans" pitchFamily="2" charset="0"/>
              <a:ea typeface="Open Sans" pitchFamily="2" charset="0"/>
              <a:cs typeface="Open Sans" pitchFamily="2" charset="0"/>
            </a:endParaRPr>
          </a:p>
        </p:txBody>
      </p:sp>
      <p:grpSp>
        <p:nvGrpSpPr>
          <p:cNvPr id="67" name="Google Shape;8649;p16">
            <a:extLst>
              <a:ext uri="{FF2B5EF4-FFF2-40B4-BE49-F238E27FC236}">
                <a16:creationId xmlns:a16="http://schemas.microsoft.com/office/drawing/2014/main" id="{D98BEDA9-0F50-4194-8AD7-C46AE4FA04A6}"/>
              </a:ext>
            </a:extLst>
          </p:cNvPr>
          <p:cNvGrpSpPr/>
          <p:nvPr/>
        </p:nvGrpSpPr>
        <p:grpSpPr>
          <a:xfrm>
            <a:off x="7495006" y="2064087"/>
            <a:ext cx="509315" cy="330507"/>
            <a:chOff x="6671087" y="2009304"/>
            <a:chExt cx="332757" cy="281833"/>
          </a:xfrm>
          <a:solidFill>
            <a:schemeClr val="bg1"/>
          </a:solidFill>
        </p:grpSpPr>
        <p:sp>
          <p:nvSpPr>
            <p:cNvPr id="68" name="Google Shape;8650;p16">
              <a:extLst>
                <a:ext uri="{FF2B5EF4-FFF2-40B4-BE49-F238E27FC236}">
                  <a16:creationId xmlns:a16="http://schemas.microsoft.com/office/drawing/2014/main" id="{3A67B973-5FA4-4B4C-8B4E-719AF2E08C7C}"/>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651;p16">
              <a:extLst>
                <a:ext uri="{FF2B5EF4-FFF2-40B4-BE49-F238E27FC236}">
                  <a16:creationId xmlns:a16="http://schemas.microsoft.com/office/drawing/2014/main" id="{94611F4D-4FEE-4CA6-AEE5-78CF3EE026A4}"/>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Top Corners One Rounded and One Snipped 52">
            <a:extLst>
              <a:ext uri="{FF2B5EF4-FFF2-40B4-BE49-F238E27FC236}">
                <a16:creationId xmlns:a16="http://schemas.microsoft.com/office/drawing/2014/main" id="{9884E971-2DF3-40A8-8A93-09429E602DD8}"/>
              </a:ext>
            </a:extLst>
          </p:cNvPr>
          <p:cNvSpPr/>
          <p:nvPr/>
        </p:nvSpPr>
        <p:spPr>
          <a:xfrm flipH="1">
            <a:off x="4770003" y="3169953"/>
            <a:ext cx="1838837" cy="1225404"/>
          </a:xfrm>
          <a:prstGeom prst="snipRoundRect">
            <a:avLst>
              <a:gd name="adj1" fmla="val 16667"/>
              <a:gd name="adj2" fmla="val 36388"/>
            </a:avLst>
          </a:prstGeom>
          <a:solidFill>
            <a:schemeClr val="accent4"/>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1050" dirty="0"/>
              <a:t>Guided by </a:t>
            </a:r>
            <a:r>
              <a:rPr lang="en-US" sz="1050" dirty="0" err="1"/>
              <a:t>Mr.Praveen</a:t>
            </a:r>
            <a:r>
              <a:rPr lang="en-US" sz="1050" dirty="0"/>
              <a:t> </a:t>
            </a:r>
            <a:r>
              <a:rPr lang="en-US" sz="1050" dirty="0" err="1"/>
              <a:t>Elathoor</a:t>
            </a:r>
            <a:r>
              <a:rPr lang="en-US" sz="1050" dirty="0"/>
              <a:t>, Co-founder and CTO,  Neolotex Business Solutions </a:t>
            </a:r>
            <a:r>
              <a:rPr lang="en-US" sz="1050" dirty="0" err="1"/>
              <a:t>Pvt.ltd</a:t>
            </a:r>
            <a:endParaRPr lang="en-US" sz="1050" dirty="0"/>
          </a:p>
          <a:p>
            <a:pPr algn="r"/>
            <a:endParaRPr lang="en-US" sz="1050" dirty="0"/>
          </a:p>
        </p:txBody>
      </p:sp>
      <p:sp>
        <p:nvSpPr>
          <p:cNvPr id="50" name="Rectangle: Top Corners One Rounded and One Snipped 51">
            <a:extLst>
              <a:ext uri="{FF2B5EF4-FFF2-40B4-BE49-F238E27FC236}">
                <a16:creationId xmlns:a16="http://schemas.microsoft.com/office/drawing/2014/main" id="{5E3C9AE6-DB06-49F9-956C-C1FFBFDF02EF}"/>
              </a:ext>
            </a:extLst>
          </p:cNvPr>
          <p:cNvSpPr/>
          <p:nvPr/>
        </p:nvSpPr>
        <p:spPr>
          <a:xfrm flipH="1">
            <a:off x="2394284" y="3169953"/>
            <a:ext cx="1979714" cy="1225404"/>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1050" dirty="0"/>
              <a:t>By Anusha T C and Bhavana B Hallikeri</a:t>
            </a:r>
          </a:p>
          <a:p>
            <a:pPr algn="r"/>
            <a:r>
              <a:rPr lang="en-US" sz="1050" dirty="0"/>
              <a:t>5th Sem, CSE,  AIT</a:t>
            </a:r>
          </a:p>
        </p:txBody>
      </p:sp>
    </p:spTree>
    <p:extLst>
      <p:ext uri="{BB962C8B-B14F-4D97-AF65-F5344CB8AC3E}">
        <p14:creationId xmlns:p14="http://schemas.microsoft.com/office/powerpoint/2010/main" val="41224272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1" grpId="0" animBg="1"/>
      <p:bldP spid="5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1BFB76C2-F41C-BC91-0848-9F461172285A}"/>
            </a:ext>
          </a:extLst>
        </p:cNvPr>
        <p:cNvGrpSpPr/>
        <p:nvPr/>
      </p:nvGrpSpPr>
      <p:grpSpPr>
        <a:xfrm>
          <a:off x="0" y="0"/>
          <a:ext cx="0" cy="0"/>
          <a:chOff x="0" y="0"/>
          <a:chExt cx="0" cy="0"/>
        </a:xfrm>
      </p:grpSpPr>
      <p:sp>
        <p:nvSpPr>
          <p:cNvPr id="78" name="Rectangle: Top Corners Rounded 77">
            <a:extLst>
              <a:ext uri="{FF2B5EF4-FFF2-40B4-BE49-F238E27FC236}">
                <a16:creationId xmlns:a16="http://schemas.microsoft.com/office/drawing/2014/main" id="{FD9D8044-5F86-5D05-D7D9-A43C71DD2358}"/>
              </a:ext>
            </a:extLst>
          </p:cNvPr>
          <p:cNvSpPr/>
          <p:nvPr/>
        </p:nvSpPr>
        <p:spPr>
          <a:xfrm>
            <a:off x="199380" y="385011"/>
            <a:ext cx="8813991" cy="4633876"/>
          </a:xfrm>
          <a:prstGeom prst="round2Same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D3BAAC96-8256-82A3-46AA-CBBF72B9BBCD}"/>
              </a:ext>
            </a:extLst>
          </p:cNvPr>
          <p:cNvSpPr>
            <a:spLocks noGrp="1"/>
          </p:cNvSpPr>
          <p:nvPr>
            <p:ph type="title"/>
          </p:nvPr>
        </p:nvSpPr>
        <p:spPr/>
        <p:txBody>
          <a:bodyPr/>
          <a:lstStyle/>
          <a:p>
            <a:pPr algn="ctr"/>
            <a:r>
              <a:rPr lang="en-IN" dirty="0"/>
              <a:t>Real-Time Applications</a:t>
            </a:r>
          </a:p>
        </p:txBody>
      </p:sp>
      <p:grpSp>
        <p:nvGrpSpPr>
          <p:cNvPr id="50" name="Google Shape;6995;p12">
            <a:extLst>
              <a:ext uri="{FF2B5EF4-FFF2-40B4-BE49-F238E27FC236}">
                <a16:creationId xmlns:a16="http://schemas.microsoft.com/office/drawing/2014/main" id="{2F037D11-7263-CE73-2F05-02F159014D0A}"/>
              </a:ext>
            </a:extLst>
          </p:cNvPr>
          <p:cNvGrpSpPr/>
          <p:nvPr/>
        </p:nvGrpSpPr>
        <p:grpSpPr>
          <a:xfrm>
            <a:off x="2123574" y="1678406"/>
            <a:ext cx="4078705" cy="1925052"/>
            <a:chOff x="5359127" y="2910889"/>
            <a:chExt cx="1097723" cy="640831"/>
          </a:xfrm>
          <a:noFill/>
        </p:grpSpPr>
        <p:grpSp>
          <p:nvGrpSpPr>
            <p:cNvPr id="51" name="Google Shape;6996;p12">
              <a:extLst>
                <a:ext uri="{FF2B5EF4-FFF2-40B4-BE49-F238E27FC236}">
                  <a16:creationId xmlns:a16="http://schemas.microsoft.com/office/drawing/2014/main" id="{F83BE9CC-566C-62EE-6802-21054771D8FC}"/>
                </a:ext>
              </a:extLst>
            </p:cNvPr>
            <p:cNvGrpSpPr/>
            <p:nvPr/>
          </p:nvGrpSpPr>
          <p:grpSpPr>
            <a:xfrm>
              <a:off x="5929791" y="3263088"/>
              <a:ext cx="527060" cy="287097"/>
              <a:chOff x="5929791" y="3263088"/>
              <a:chExt cx="527060" cy="287097"/>
            </a:xfrm>
            <a:grpFill/>
          </p:grpSpPr>
          <p:sp>
            <p:nvSpPr>
              <p:cNvPr id="61" name="Google Shape;6997;p12">
                <a:extLst>
                  <a:ext uri="{FF2B5EF4-FFF2-40B4-BE49-F238E27FC236}">
                    <a16:creationId xmlns:a16="http://schemas.microsoft.com/office/drawing/2014/main" id="{23B527E1-FDC7-E43E-1F70-3219287AB3AD}"/>
                  </a:ext>
                </a:extLst>
              </p:cNvPr>
              <p:cNvSpPr/>
              <p:nvPr/>
            </p:nvSpPr>
            <p:spPr>
              <a:xfrm>
                <a:off x="5929791" y="3263088"/>
                <a:ext cx="328465" cy="284502"/>
              </a:xfrm>
              <a:custGeom>
                <a:avLst/>
                <a:gdLst/>
                <a:ahLst/>
                <a:cxnLst/>
                <a:rect l="l" t="t" r="r" b="b"/>
                <a:pathLst>
                  <a:path w="2576195" h="2231390" extrusionOk="0">
                    <a:moveTo>
                      <a:pt x="1288021" y="0"/>
                    </a:moveTo>
                    <a:lnTo>
                      <a:pt x="0" y="2230932"/>
                    </a:lnTo>
                    <a:lnTo>
                      <a:pt x="2576042" y="2230932"/>
                    </a:lnTo>
                    <a:lnTo>
                      <a:pt x="1288021" y="0"/>
                    </a:lnTo>
                    <a:close/>
                  </a:path>
                </a:pathLst>
              </a:custGeom>
              <a:grp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998;p12">
                <a:extLst>
                  <a:ext uri="{FF2B5EF4-FFF2-40B4-BE49-F238E27FC236}">
                    <a16:creationId xmlns:a16="http://schemas.microsoft.com/office/drawing/2014/main" id="{D36263EA-4777-370D-8817-C7C518291DE4}"/>
                  </a:ext>
                </a:extLst>
              </p:cNvPr>
              <p:cNvSpPr/>
              <p:nvPr/>
            </p:nvSpPr>
            <p:spPr>
              <a:xfrm>
                <a:off x="6247886" y="3331025"/>
                <a:ext cx="208964" cy="219161"/>
              </a:xfrm>
              <a:custGeom>
                <a:avLst/>
                <a:gdLst/>
                <a:ahLst/>
                <a:cxnLst/>
                <a:rect l="l" t="t" r="r" b="b"/>
                <a:pathLst>
                  <a:path w="1638934" h="2306954" extrusionOk="0">
                    <a:moveTo>
                      <a:pt x="1638680" y="0"/>
                    </a:moveTo>
                    <a:lnTo>
                      <a:pt x="697255" y="0"/>
                    </a:lnTo>
                    <a:lnTo>
                      <a:pt x="697255" y="2306535"/>
                    </a:lnTo>
                    <a:lnTo>
                      <a:pt x="0" y="2306535"/>
                    </a:lnTo>
                  </a:path>
                </a:pathLst>
              </a:custGeom>
              <a:grp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2" name="Google Shape;6999;p12">
              <a:extLst>
                <a:ext uri="{FF2B5EF4-FFF2-40B4-BE49-F238E27FC236}">
                  <a16:creationId xmlns:a16="http://schemas.microsoft.com/office/drawing/2014/main" id="{9C89FEC7-34CD-7E54-DF19-C94513C9915B}"/>
                </a:ext>
              </a:extLst>
            </p:cNvPr>
            <p:cNvGrpSpPr/>
            <p:nvPr/>
          </p:nvGrpSpPr>
          <p:grpSpPr>
            <a:xfrm>
              <a:off x="5359127" y="3263089"/>
              <a:ext cx="526428" cy="288631"/>
              <a:chOff x="5359127" y="3263089"/>
              <a:chExt cx="526428" cy="288631"/>
            </a:xfrm>
            <a:grpFill/>
          </p:grpSpPr>
          <p:sp>
            <p:nvSpPr>
              <p:cNvPr id="59" name="Google Shape;7000;p12">
                <a:extLst>
                  <a:ext uri="{FF2B5EF4-FFF2-40B4-BE49-F238E27FC236}">
                    <a16:creationId xmlns:a16="http://schemas.microsoft.com/office/drawing/2014/main" id="{231DC66D-67FB-ADD3-7F59-A8AA374C899A}"/>
                  </a:ext>
                </a:extLst>
              </p:cNvPr>
              <p:cNvSpPr/>
              <p:nvPr/>
            </p:nvSpPr>
            <p:spPr>
              <a:xfrm>
                <a:off x="5557090" y="3263089"/>
                <a:ext cx="328465" cy="284502"/>
              </a:xfrm>
              <a:custGeom>
                <a:avLst/>
                <a:gdLst/>
                <a:ahLst/>
                <a:cxnLst/>
                <a:rect l="l" t="t" r="r" b="b"/>
                <a:pathLst>
                  <a:path w="2576195" h="2231390" extrusionOk="0">
                    <a:moveTo>
                      <a:pt x="1288034" y="0"/>
                    </a:moveTo>
                    <a:lnTo>
                      <a:pt x="0" y="2230920"/>
                    </a:lnTo>
                    <a:lnTo>
                      <a:pt x="2576055" y="2230920"/>
                    </a:lnTo>
                    <a:lnTo>
                      <a:pt x="1288034" y="0"/>
                    </a:lnTo>
                    <a:close/>
                  </a:path>
                </a:pathLst>
              </a:custGeom>
              <a:grp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7001;p12">
                <a:extLst>
                  <a:ext uri="{FF2B5EF4-FFF2-40B4-BE49-F238E27FC236}">
                    <a16:creationId xmlns:a16="http://schemas.microsoft.com/office/drawing/2014/main" id="{2B44D01B-AF39-C738-A3BC-61B76363D295}"/>
                  </a:ext>
                </a:extLst>
              </p:cNvPr>
              <p:cNvSpPr/>
              <p:nvPr/>
            </p:nvSpPr>
            <p:spPr>
              <a:xfrm flipH="1">
                <a:off x="5359127" y="3332559"/>
                <a:ext cx="208964" cy="219161"/>
              </a:xfrm>
              <a:custGeom>
                <a:avLst/>
                <a:gdLst/>
                <a:ahLst/>
                <a:cxnLst/>
                <a:rect l="l" t="t" r="r" b="b"/>
                <a:pathLst>
                  <a:path w="1638934" h="2306954" extrusionOk="0">
                    <a:moveTo>
                      <a:pt x="1638680" y="0"/>
                    </a:moveTo>
                    <a:lnTo>
                      <a:pt x="697255" y="0"/>
                    </a:lnTo>
                    <a:lnTo>
                      <a:pt x="697255" y="2306535"/>
                    </a:lnTo>
                    <a:lnTo>
                      <a:pt x="0" y="2306535"/>
                    </a:lnTo>
                  </a:path>
                </a:pathLst>
              </a:custGeom>
              <a:grp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3" name="Google Shape;7002;p12">
              <a:extLst>
                <a:ext uri="{FF2B5EF4-FFF2-40B4-BE49-F238E27FC236}">
                  <a16:creationId xmlns:a16="http://schemas.microsoft.com/office/drawing/2014/main" id="{1566F6DD-58A0-5AB2-5B40-2D040FC56752}"/>
                </a:ext>
              </a:extLst>
            </p:cNvPr>
            <p:cNvGrpSpPr/>
            <p:nvPr/>
          </p:nvGrpSpPr>
          <p:grpSpPr>
            <a:xfrm>
              <a:off x="5551525" y="2910889"/>
              <a:ext cx="520901" cy="610283"/>
              <a:chOff x="5551525" y="2910889"/>
              <a:chExt cx="520901" cy="610283"/>
            </a:xfrm>
            <a:grpFill/>
          </p:grpSpPr>
          <p:sp>
            <p:nvSpPr>
              <p:cNvPr id="57" name="Google Shape;7003;p12">
                <a:extLst>
                  <a:ext uri="{FF2B5EF4-FFF2-40B4-BE49-F238E27FC236}">
                    <a16:creationId xmlns:a16="http://schemas.microsoft.com/office/drawing/2014/main" id="{10C40CF4-BB2D-F8CD-5FE0-20AAA6DBCA8B}"/>
                  </a:ext>
                </a:extLst>
              </p:cNvPr>
              <p:cNvSpPr/>
              <p:nvPr/>
            </p:nvSpPr>
            <p:spPr>
              <a:xfrm>
                <a:off x="5743962" y="3236669"/>
                <a:ext cx="328465" cy="284502"/>
              </a:xfrm>
              <a:custGeom>
                <a:avLst/>
                <a:gdLst/>
                <a:ahLst/>
                <a:cxnLst/>
                <a:rect l="l" t="t" r="r" b="b"/>
                <a:pathLst>
                  <a:path w="2576195" h="2231390" extrusionOk="0">
                    <a:moveTo>
                      <a:pt x="2576042" y="0"/>
                    </a:moveTo>
                    <a:lnTo>
                      <a:pt x="0" y="0"/>
                    </a:lnTo>
                    <a:lnTo>
                      <a:pt x="1288021" y="2230920"/>
                    </a:lnTo>
                    <a:lnTo>
                      <a:pt x="2576042" y="0"/>
                    </a:lnTo>
                    <a:close/>
                  </a:path>
                </a:pathLst>
              </a:custGeom>
              <a:grp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7004;p12">
                <a:extLst>
                  <a:ext uri="{FF2B5EF4-FFF2-40B4-BE49-F238E27FC236}">
                    <a16:creationId xmlns:a16="http://schemas.microsoft.com/office/drawing/2014/main" id="{7A718504-4505-C0A7-E64A-2A69D0AAAD8A}"/>
                  </a:ext>
                </a:extLst>
              </p:cNvPr>
              <p:cNvSpPr/>
              <p:nvPr/>
            </p:nvSpPr>
            <p:spPr>
              <a:xfrm flipH="1">
                <a:off x="5551525" y="2910889"/>
                <a:ext cx="208964" cy="328741"/>
              </a:xfrm>
              <a:custGeom>
                <a:avLst/>
                <a:gdLst/>
                <a:ahLst/>
                <a:cxnLst/>
                <a:rect l="l" t="t" r="r" b="b"/>
                <a:pathLst>
                  <a:path w="1638934" h="2306954" extrusionOk="0">
                    <a:moveTo>
                      <a:pt x="1638680" y="0"/>
                    </a:moveTo>
                    <a:lnTo>
                      <a:pt x="697255" y="0"/>
                    </a:lnTo>
                    <a:lnTo>
                      <a:pt x="697255" y="2306535"/>
                    </a:lnTo>
                    <a:lnTo>
                      <a:pt x="0" y="2306535"/>
                    </a:lnTo>
                  </a:path>
                </a:pathLst>
              </a:custGeom>
              <a:grp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4" name="Google Shape;7005;p12">
              <a:extLst>
                <a:ext uri="{FF2B5EF4-FFF2-40B4-BE49-F238E27FC236}">
                  <a16:creationId xmlns:a16="http://schemas.microsoft.com/office/drawing/2014/main" id="{B2D006F3-E0B2-48A0-D877-F956AE610A78}"/>
                </a:ext>
              </a:extLst>
            </p:cNvPr>
            <p:cNvGrpSpPr/>
            <p:nvPr/>
          </p:nvGrpSpPr>
          <p:grpSpPr>
            <a:xfrm>
              <a:off x="5743962" y="2919100"/>
              <a:ext cx="623674" cy="284502"/>
              <a:chOff x="5743962" y="2919100"/>
              <a:chExt cx="623674" cy="284502"/>
            </a:xfrm>
            <a:grpFill/>
          </p:grpSpPr>
          <p:sp>
            <p:nvSpPr>
              <p:cNvPr id="55" name="Google Shape;7006;p12">
                <a:extLst>
                  <a:ext uri="{FF2B5EF4-FFF2-40B4-BE49-F238E27FC236}">
                    <a16:creationId xmlns:a16="http://schemas.microsoft.com/office/drawing/2014/main" id="{334387BA-5B24-7B1E-09DB-5FE088B27356}"/>
                  </a:ext>
                </a:extLst>
              </p:cNvPr>
              <p:cNvSpPr/>
              <p:nvPr/>
            </p:nvSpPr>
            <p:spPr>
              <a:xfrm>
                <a:off x="5743962" y="2919100"/>
                <a:ext cx="328465" cy="284502"/>
              </a:xfrm>
              <a:custGeom>
                <a:avLst/>
                <a:gdLst/>
                <a:ahLst/>
                <a:cxnLst/>
                <a:rect l="l" t="t" r="r" b="b"/>
                <a:pathLst>
                  <a:path w="2576195" h="2231390" extrusionOk="0">
                    <a:moveTo>
                      <a:pt x="1288021" y="0"/>
                    </a:moveTo>
                    <a:lnTo>
                      <a:pt x="0" y="2230920"/>
                    </a:lnTo>
                    <a:lnTo>
                      <a:pt x="2576042" y="2230920"/>
                    </a:lnTo>
                    <a:lnTo>
                      <a:pt x="1288021" y="0"/>
                    </a:lnTo>
                    <a:close/>
                  </a:path>
                </a:pathLst>
              </a:custGeom>
              <a:grp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7007;p12">
                <a:extLst>
                  <a:ext uri="{FF2B5EF4-FFF2-40B4-BE49-F238E27FC236}">
                    <a16:creationId xmlns:a16="http://schemas.microsoft.com/office/drawing/2014/main" id="{6F16C289-AFEA-122F-C811-E5138CACAE3D}"/>
                  </a:ext>
                </a:extLst>
              </p:cNvPr>
              <p:cNvSpPr/>
              <p:nvPr/>
            </p:nvSpPr>
            <p:spPr>
              <a:xfrm>
                <a:off x="6060335" y="2920591"/>
                <a:ext cx="307300" cy="282602"/>
              </a:xfrm>
              <a:custGeom>
                <a:avLst/>
                <a:gdLst/>
                <a:ahLst/>
                <a:cxnLst/>
                <a:rect l="l" t="t" r="r" b="b"/>
                <a:pathLst>
                  <a:path w="1638934" h="2306954" extrusionOk="0">
                    <a:moveTo>
                      <a:pt x="1638680" y="0"/>
                    </a:moveTo>
                    <a:lnTo>
                      <a:pt x="697255" y="0"/>
                    </a:lnTo>
                    <a:lnTo>
                      <a:pt x="697255" y="2306535"/>
                    </a:lnTo>
                    <a:lnTo>
                      <a:pt x="0" y="2306535"/>
                    </a:lnTo>
                  </a:path>
                </a:pathLst>
              </a:custGeom>
              <a:grp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64" name="TextBox 63">
            <a:extLst>
              <a:ext uri="{FF2B5EF4-FFF2-40B4-BE49-F238E27FC236}">
                <a16:creationId xmlns:a16="http://schemas.microsoft.com/office/drawing/2014/main" id="{CFCA03D1-C37F-323E-6AA4-6706141E3E53}"/>
              </a:ext>
            </a:extLst>
          </p:cNvPr>
          <p:cNvSpPr txBox="1"/>
          <p:nvPr/>
        </p:nvSpPr>
        <p:spPr>
          <a:xfrm>
            <a:off x="1156447" y="1484062"/>
            <a:ext cx="1682002" cy="738664"/>
          </a:xfrm>
          <a:prstGeom prst="rect">
            <a:avLst/>
          </a:prstGeom>
          <a:noFill/>
        </p:spPr>
        <p:txBody>
          <a:bodyPr wrap="square" rtlCol="0">
            <a:spAutoFit/>
          </a:bodyPr>
          <a:lstStyle/>
          <a:p>
            <a:r>
              <a:rPr lang="en-IN" sz="1400" b="1" i="0" dirty="0">
                <a:solidFill>
                  <a:schemeClr val="tx1">
                    <a:lumMod val="50000"/>
                  </a:schemeClr>
                </a:solidFill>
                <a:effectLst/>
                <a:latin typeface="Söhne"/>
              </a:rPr>
              <a:t>E-commerce Product Search</a:t>
            </a:r>
          </a:p>
          <a:p>
            <a:endParaRPr lang="en-IN" sz="1400" dirty="0"/>
          </a:p>
        </p:txBody>
      </p:sp>
      <p:sp>
        <p:nvSpPr>
          <p:cNvPr id="66" name="TextBox 65">
            <a:extLst>
              <a:ext uri="{FF2B5EF4-FFF2-40B4-BE49-F238E27FC236}">
                <a16:creationId xmlns:a16="http://schemas.microsoft.com/office/drawing/2014/main" id="{B88A8D46-E163-8F04-CED0-A881F12FFBAC}"/>
              </a:ext>
            </a:extLst>
          </p:cNvPr>
          <p:cNvSpPr txBox="1"/>
          <p:nvPr/>
        </p:nvSpPr>
        <p:spPr>
          <a:xfrm>
            <a:off x="6017549" y="1518406"/>
            <a:ext cx="2285947" cy="954107"/>
          </a:xfrm>
          <a:prstGeom prst="rect">
            <a:avLst/>
          </a:prstGeom>
          <a:noFill/>
        </p:spPr>
        <p:txBody>
          <a:bodyPr wrap="none" rtlCol="0">
            <a:spAutoFit/>
          </a:bodyPr>
          <a:lstStyle/>
          <a:p>
            <a:r>
              <a:rPr lang="en-IN" sz="1400" b="1" i="0" dirty="0">
                <a:solidFill>
                  <a:schemeClr val="tx1">
                    <a:lumMod val="50000"/>
                  </a:schemeClr>
                </a:solidFill>
                <a:effectLst/>
                <a:latin typeface="Söhne"/>
              </a:rPr>
              <a:t>Customer Support Ticketing </a:t>
            </a:r>
          </a:p>
          <a:p>
            <a:r>
              <a:rPr lang="en-IN" sz="1400" b="1" i="0" dirty="0">
                <a:solidFill>
                  <a:schemeClr val="tx1">
                    <a:lumMod val="50000"/>
                  </a:schemeClr>
                </a:solidFill>
                <a:effectLst/>
                <a:latin typeface="Söhne"/>
              </a:rPr>
              <a:t>Systems</a:t>
            </a:r>
            <a:endParaRPr lang="en-IN" sz="1400" dirty="0">
              <a:solidFill>
                <a:schemeClr val="tx1">
                  <a:lumMod val="50000"/>
                </a:schemeClr>
              </a:solidFill>
            </a:endParaRPr>
          </a:p>
          <a:p>
            <a:endParaRPr lang="en-IN" sz="1400" dirty="0"/>
          </a:p>
          <a:p>
            <a:endParaRPr lang="en-IN" sz="1400" dirty="0"/>
          </a:p>
        </p:txBody>
      </p:sp>
      <p:sp>
        <p:nvSpPr>
          <p:cNvPr id="68" name="TextBox 67">
            <a:extLst>
              <a:ext uri="{FF2B5EF4-FFF2-40B4-BE49-F238E27FC236}">
                <a16:creationId xmlns:a16="http://schemas.microsoft.com/office/drawing/2014/main" id="{A6B4E6DE-1AD5-202A-578A-1890E0B97F68}"/>
              </a:ext>
            </a:extLst>
          </p:cNvPr>
          <p:cNvSpPr txBox="1"/>
          <p:nvPr/>
        </p:nvSpPr>
        <p:spPr>
          <a:xfrm>
            <a:off x="591111" y="2665942"/>
            <a:ext cx="2308890" cy="954107"/>
          </a:xfrm>
          <a:prstGeom prst="rect">
            <a:avLst/>
          </a:prstGeom>
          <a:noFill/>
        </p:spPr>
        <p:txBody>
          <a:bodyPr wrap="square">
            <a:spAutoFit/>
          </a:bodyPr>
          <a:lstStyle/>
          <a:p>
            <a:r>
              <a:rPr lang="en-IN" sz="1400" b="1" i="0" dirty="0">
                <a:solidFill>
                  <a:schemeClr val="tx1">
                    <a:lumMod val="50000"/>
                  </a:schemeClr>
                </a:solidFill>
                <a:effectLst/>
                <a:latin typeface="Söhne"/>
              </a:rPr>
              <a:t>Content Management Systems</a:t>
            </a:r>
            <a:endParaRPr lang="en-IN" sz="1400" dirty="0">
              <a:solidFill>
                <a:schemeClr val="tx1">
                  <a:lumMod val="50000"/>
                </a:schemeClr>
              </a:solidFill>
            </a:endParaRPr>
          </a:p>
          <a:p>
            <a:endParaRPr lang="en-IN" sz="1400" dirty="0">
              <a:solidFill>
                <a:schemeClr val="tx1">
                  <a:lumMod val="50000"/>
                </a:schemeClr>
              </a:solidFill>
            </a:endParaRPr>
          </a:p>
          <a:p>
            <a:endParaRPr lang="en-IN" sz="1400" dirty="0"/>
          </a:p>
        </p:txBody>
      </p:sp>
      <p:sp>
        <p:nvSpPr>
          <p:cNvPr id="69" name="TextBox 68">
            <a:extLst>
              <a:ext uri="{FF2B5EF4-FFF2-40B4-BE49-F238E27FC236}">
                <a16:creationId xmlns:a16="http://schemas.microsoft.com/office/drawing/2014/main" id="{D4DCA6E5-4C9F-EAA1-C6F3-10AB77A7FCB8}"/>
              </a:ext>
            </a:extLst>
          </p:cNvPr>
          <p:cNvSpPr txBox="1"/>
          <p:nvPr/>
        </p:nvSpPr>
        <p:spPr>
          <a:xfrm>
            <a:off x="6229751" y="2746450"/>
            <a:ext cx="2308890" cy="523220"/>
          </a:xfrm>
          <a:prstGeom prst="rect">
            <a:avLst/>
          </a:prstGeom>
          <a:noFill/>
        </p:spPr>
        <p:txBody>
          <a:bodyPr wrap="square">
            <a:spAutoFit/>
          </a:bodyPr>
          <a:lstStyle/>
          <a:p>
            <a:r>
              <a:rPr lang="en-IN" sz="1400" b="1" i="0" dirty="0">
                <a:solidFill>
                  <a:schemeClr val="tx1">
                    <a:lumMod val="50000"/>
                  </a:schemeClr>
                </a:solidFill>
                <a:effectLst/>
                <a:latin typeface="Söhne"/>
              </a:rPr>
              <a:t>Legal Document Analysis</a:t>
            </a:r>
            <a:endParaRPr lang="en-IN" sz="1400" dirty="0">
              <a:solidFill>
                <a:schemeClr val="tx1">
                  <a:lumMod val="50000"/>
                </a:schemeClr>
              </a:solidFill>
            </a:endParaRPr>
          </a:p>
          <a:p>
            <a:endParaRPr lang="en-IN" sz="1400" dirty="0"/>
          </a:p>
        </p:txBody>
      </p:sp>
      <p:sp>
        <p:nvSpPr>
          <p:cNvPr id="71" name="Isosceles Triangle 70">
            <a:extLst>
              <a:ext uri="{FF2B5EF4-FFF2-40B4-BE49-F238E27FC236}">
                <a16:creationId xmlns:a16="http://schemas.microsoft.com/office/drawing/2014/main" id="{944F25B7-E8E6-6787-3B77-8DCCFA2E14BC}"/>
              </a:ext>
            </a:extLst>
          </p:cNvPr>
          <p:cNvSpPr/>
          <p:nvPr/>
        </p:nvSpPr>
        <p:spPr>
          <a:xfrm>
            <a:off x="3560478" y="1714974"/>
            <a:ext cx="1213437" cy="841511"/>
          </a:xfrm>
          <a:prstGeom prst="triangle">
            <a:avLst/>
          </a:prstGeom>
          <a:blipFill dpi="0" rotWithShape="1">
            <a:blip r:embed="rId2"/>
            <a:srcRect/>
            <a:stretch>
              <a:fillRect l="2000" t="19000" r="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Isosceles Triangle 72">
            <a:extLst>
              <a:ext uri="{FF2B5EF4-FFF2-40B4-BE49-F238E27FC236}">
                <a16:creationId xmlns:a16="http://schemas.microsoft.com/office/drawing/2014/main" id="{3D5EE797-C854-1432-ED76-7DBC2DF0888F}"/>
              </a:ext>
            </a:extLst>
          </p:cNvPr>
          <p:cNvSpPr/>
          <p:nvPr/>
        </p:nvSpPr>
        <p:spPr>
          <a:xfrm>
            <a:off x="2866135" y="2740648"/>
            <a:ext cx="1213437" cy="841511"/>
          </a:xfrm>
          <a:prstGeom prst="triangle">
            <a:avLst/>
          </a:prstGeom>
          <a:blipFill dpi="0" rotWithShape="1">
            <a:blip r:embed="rId3"/>
            <a:srcRect/>
            <a:stretch>
              <a:fillRect l="2000" t="4000" r="2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Isosceles Triangle 74">
            <a:extLst>
              <a:ext uri="{FF2B5EF4-FFF2-40B4-BE49-F238E27FC236}">
                <a16:creationId xmlns:a16="http://schemas.microsoft.com/office/drawing/2014/main" id="{B73DDD4F-E720-D6BF-5805-85B6FC2798F6}"/>
              </a:ext>
            </a:extLst>
          </p:cNvPr>
          <p:cNvSpPr/>
          <p:nvPr/>
        </p:nvSpPr>
        <p:spPr>
          <a:xfrm>
            <a:off x="4243397" y="2749540"/>
            <a:ext cx="1213437" cy="841511"/>
          </a:xfrm>
          <a:prstGeom prst="triangle">
            <a:avLst/>
          </a:prstGeom>
          <a:blipFill dpi="0" rotWithShape="1">
            <a:blip r:embed="rId4"/>
            <a:srcRect/>
            <a:stretch>
              <a:fillRect l="-6000" t="3000" r="-3000" b="-11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Isosceles Triangle 75">
            <a:extLst>
              <a:ext uri="{FF2B5EF4-FFF2-40B4-BE49-F238E27FC236}">
                <a16:creationId xmlns:a16="http://schemas.microsoft.com/office/drawing/2014/main" id="{989CC897-FAD5-850B-27E0-A3C3B029362A}"/>
              </a:ext>
            </a:extLst>
          </p:cNvPr>
          <p:cNvSpPr/>
          <p:nvPr/>
        </p:nvSpPr>
        <p:spPr>
          <a:xfrm rot="10800000">
            <a:off x="3525998" y="2692282"/>
            <a:ext cx="1220446" cy="854642"/>
          </a:xfrm>
          <a:prstGeom prst="triangle">
            <a:avLst/>
          </a:prstGeom>
          <a:blipFill dpi="0" rotWithShape="0">
            <a:blip r:embed="rId5"/>
            <a:srcRect/>
            <a:stretch>
              <a:fillRect l="1000" t="-1000" r="3000"/>
            </a:stretch>
          </a:blipFill>
          <a:effectLst>
            <a:outerShdw blurRad="50800" dist="50800" dir="30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13276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arn(inVertic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down)">
                                      <p:cBhvr>
                                        <p:cTn id="33" dur="500"/>
                                        <p:tgtEl>
                                          <p:spTgt spid="7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down)">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down)">
                                      <p:cBhvr>
                                        <p:cTn id="41" dur="500"/>
                                        <p:tgtEl>
                                          <p:spTgt spid="7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down)">
                                      <p:cBhvr>
                                        <p:cTn id="4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4" grpId="0"/>
      <p:bldP spid="66" grpId="0"/>
      <p:bldP spid="68" grpId="0"/>
      <p:bldP spid="69" grpId="0"/>
      <p:bldP spid="71" grpId="0" animBg="1"/>
      <p:bldP spid="73" grpId="0" animBg="1"/>
      <p:bldP spid="75"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48817-6B16-39B7-352B-5FB22DA3F35B}"/>
            </a:ext>
          </a:extLst>
        </p:cNvPr>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2F779B98-5EBA-89A1-773A-B4A20EA8D6D9}"/>
              </a:ext>
            </a:extLst>
          </p:cNvPr>
          <p:cNvSpPr/>
          <p:nvPr/>
        </p:nvSpPr>
        <p:spPr>
          <a:xfrm>
            <a:off x="158130" y="405636"/>
            <a:ext cx="8827742" cy="4572000"/>
          </a:xfrm>
          <a:prstGeom prst="round2Same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5D925F-59F2-FB89-2981-372AFF8B5E17}"/>
              </a:ext>
            </a:extLst>
          </p:cNvPr>
          <p:cNvSpPr>
            <a:spLocks noGrp="1"/>
          </p:cNvSpPr>
          <p:nvPr>
            <p:ph type="title"/>
          </p:nvPr>
        </p:nvSpPr>
        <p:spPr/>
        <p:txBody>
          <a:bodyPr/>
          <a:lstStyle/>
          <a:p>
            <a:pPr algn="ctr"/>
            <a:r>
              <a:rPr lang="en-IN" dirty="0"/>
              <a:t>Real-Time Applications</a:t>
            </a:r>
          </a:p>
        </p:txBody>
      </p:sp>
      <p:grpSp>
        <p:nvGrpSpPr>
          <p:cNvPr id="50" name="Google Shape;6995;p12">
            <a:extLst>
              <a:ext uri="{FF2B5EF4-FFF2-40B4-BE49-F238E27FC236}">
                <a16:creationId xmlns:a16="http://schemas.microsoft.com/office/drawing/2014/main" id="{1030512F-52F5-4846-EF02-83345CFE4FC3}"/>
              </a:ext>
            </a:extLst>
          </p:cNvPr>
          <p:cNvGrpSpPr/>
          <p:nvPr/>
        </p:nvGrpSpPr>
        <p:grpSpPr>
          <a:xfrm>
            <a:off x="2123574" y="1678406"/>
            <a:ext cx="4078705" cy="1925052"/>
            <a:chOff x="5359127" y="2910889"/>
            <a:chExt cx="1097723" cy="640831"/>
          </a:xfrm>
        </p:grpSpPr>
        <p:grpSp>
          <p:nvGrpSpPr>
            <p:cNvPr id="51" name="Google Shape;6996;p12">
              <a:extLst>
                <a:ext uri="{FF2B5EF4-FFF2-40B4-BE49-F238E27FC236}">
                  <a16:creationId xmlns:a16="http://schemas.microsoft.com/office/drawing/2014/main" id="{3A5EC801-32A9-5DAD-B935-AD1AB54726A0}"/>
                </a:ext>
              </a:extLst>
            </p:cNvPr>
            <p:cNvGrpSpPr/>
            <p:nvPr/>
          </p:nvGrpSpPr>
          <p:grpSpPr>
            <a:xfrm>
              <a:off x="5929791" y="3263088"/>
              <a:ext cx="527060" cy="287097"/>
              <a:chOff x="5929791" y="3263088"/>
              <a:chExt cx="527060" cy="287097"/>
            </a:xfrm>
          </p:grpSpPr>
          <p:sp>
            <p:nvSpPr>
              <p:cNvPr id="61" name="Google Shape;6997;p12">
                <a:extLst>
                  <a:ext uri="{FF2B5EF4-FFF2-40B4-BE49-F238E27FC236}">
                    <a16:creationId xmlns:a16="http://schemas.microsoft.com/office/drawing/2014/main" id="{B658C08F-A9B5-1C3C-9C39-50F8867271FC}"/>
                  </a:ext>
                </a:extLst>
              </p:cNvPr>
              <p:cNvSpPr/>
              <p:nvPr/>
            </p:nvSpPr>
            <p:spPr>
              <a:xfrm>
                <a:off x="5929791" y="3263088"/>
                <a:ext cx="328465" cy="284502"/>
              </a:xfrm>
              <a:custGeom>
                <a:avLst/>
                <a:gdLst/>
                <a:ahLst/>
                <a:cxnLst/>
                <a:rect l="l" t="t" r="r" b="b"/>
                <a:pathLst>
                  <a:path w="2576195" h="2231390" extrusionOk="0">
                    <a:moveTo>
                      <a:pt x="1288021" y="0"/>
                    </a:moveTo>
                    <a:lnTo>
                      <a:pt x="0" y="2230932"/>
                    </a:lnTo>
                    <a:lnTo>
                      <a:pt x="2576042" y="2230932"/>
                    </a:lnTo>
                    <a:lnTo>
                      <a:pt x="1288021" y="0"/>
                    </a:lnTo>
                    <a:close/>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998;p12">
                <a:extLst>
                  <a:ext uri="{FF2B5EF4-FFF2-40B4-BE49-F238E27FC236}">
                    <a16:creationId xmlns:a16="http://schemas.microsoft.com/office/drawing/2014/main" id="{64CC2A7B-D618-AEF4-2105-9CEF9242DC10}"/>
                  </a:ext>
                </a:extLst>
              </p:cNvPr>
              <p:cNvSpPr/>
              <p:nvPr/>
            </p:nvSpPr>
            <p:spPr>
              <a:xfrm>
                <a:off x="6247886" y="3331025"/>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2" name="Google Shape;6999;p12">
              <a:extLst>
                <a:ext uri="{FF2B5EF4-FFF2-40B4-BE49-F238E27FC236}">
                  <a16:creationId xmlns:a16="http://schemas.microsoft.com/office/drawing/2014/main" id="{588008F4-113E-6BEB-8A9A-44A01D220646}"/>
                </a:ext>
              </a:extLst>
            </p:cNvPr>
            <p:cNvGrpSpPr/>
            <p:nvPr/>
          </p:nvGrpSpPr>
          <p:grpSpPr>
            <a:xfrm>
              <a:off x="5359127" y="3263089"/>
              <a:ext cx="526428" cy="288631"/>
              <a:chOff x="5359127" y="3263089"/>
              <a:chExt cx="526428" cy="288631"/>
            </a:xfrm>
          </p:grpSpPr>
          <p:sp>
            <p:nvSpPr>
              <p:cNvPr id="59" name="Google Shape;7000;p12">
                <a:extLst>
                  <a:ext uri="{FF2B5EF4-FFF2-40B4-BE49-F238E27FC236}">
                    <a16:creationId xmlns:a16="http://schemas.microsoft.com/office/drawing/2014/main" id="{338D22B0-B783-F16B-BF24-B043A7FD5D73}"/>
                  </a:ext>
                </a:extLst>
              </p:cNvPr>
              <p:cNvSpPr/>
              <p:nvPr/>
            </p:nvSpPr>
            <p:spPr>
              <a:xfrm>
                <a:off x="5557090" y="3263089"/>
                <a:ext cx="328465" cy="284502"/>
              </a:xfrm>
              <a:custGeom>
                <a:avLst/>
                <a:gdLst/>
                <a:ahLst/>
                <a:cxnLst/>
                <a:rect l="l" t="t" r="r" b="b"/>
                <a:pathLst>
                  <a:path w="2576195" h="2231390" extrusionOk="0">
                    <a:moveTo>
                      <a:pt x="1288034" y="0"/>
                    </a:moveTo>
                    <a:lnTo>
                      <a:pt x="0" y="2230920"/>
                    </a:lnTo>
                    <a:lnTo>
                      <a:pt x="2576055" y="2230920"/>
                    </a:lnTo>
                    <a:lnTo>
                      <a:pt x="1288034" y="0"/>
                    </a:lnTo>
                    <a:close/>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7001;p12">
                <a:extLst>
                  <a:ext uri="{FF2B5EF4-FFF2-40B4-BE49-F238E27FC236}">
                    <a16:creationId xmlns:a16="http://schemas.microsoft.com/office/drawing/2014/main" id="{975294E6-9412-9909-FD25-207C7E88420B}"/>
                  </a:ext>
                </a:extLst>
              </p:cNvPr>
              <p:cNvSpPr/>
              <p:nvPr/>
            </p:nvSpPr>
            <p:spPr>
              <a:xfrm flipH="1">
                <a:off x="5359127" y="3332559"/>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3" name="Google Shape;7002;p12">
              <a:extLst>
                <a:ext uri="{FF2B5EF4-FFF2-40B4-BE49-F238E27FC236}">
                  <a16:creationId xmlns:a16="http://schemas.microsoft.com/office/drawing/2014/main" id="{2F8831F5-D2EE-1532-C85C-2C4E604BDB49}"/>
                </a:ext>
              </a:extLst>
            </p:cNvPr>
            <p:cNvGrpSpPr/>
            <p:nvPr/>
          </p:nvGrpSpPr>
          <p:grpSpPr>
            <a:xfrm>
              <a:off x="5551525" y="2910889"/>
              <a:ext cx="520901" cy="610283"/>
              <a:chOff x="5551525" y="2910889"/>
              <a:chExt cx="520901" cy="610283"/>
            </a:xfrm>
          </p:grpSpPr>
          <p:sp>
            <p:nvSpPr>
              <p:cNvPr id="57" name="Google Shape;7003;p12">
                <a:extLst>
                  <a:ext uri="{FF2B5EF4-FFF2-40B4-BE49-F238E27FC236}">
                    <a16:creationId xmlns:a16="http://schemas.microsoft.com/office/drawing/2014/main" id="{DC7F9868-3A26-C7A4-D141-9B95F8F00D94}"/>
                  </a:ext>
                </a:extLst>
              </p:cNvPr>
              <p:cNvSpPr/>
              <p:nvPr/>
            </p:nvSpPr>
            <p:spPr>
              <a:xfrm>
                <a:off x="5743962" y="3236669"/>
                <a:ext cx="328465" cy="284502"/>
              </a:xfrm>
              <a:custGeom>
                <a:avLst/>
                <a:gdLst/>
                <a:ahLst/>
                <a:cxnLst/>
                <a:rect l="l" t="t" r="r" b="b"/>
                <a:pathLst>
                  <a:path w="2576195" h="2231390" extrusionOk="0">
                    <a:moveTo>
                      <a:pt x="2576042" y="0"/>
                    </a:moveTo>
                    <a:lnTo>
                      <a:pt x="0" y="0"/>
                    </a:lnTo>
                    <a:lnTo>
                      <a:pt x="1288021" y="2230920"/>
                    </a:lnTo>
                    <a:lnTo>
                      <a:pt x="2576042" y="0"/>
                    </a:lnTo>
                    <a:close/>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7004;p12">
                <a:extLst>
                  <a:ext uri="{FF2B5EF4-FFF2-40B4-BE49-F238E27FC236}">
                    <a16:creationId xmlns:a16="http://schemas.microsoft.com/office/drawing/2014/main" id="{9A8605AB-D8D8-F1BE-3B86-2809EECB0473}"/>
                  </a:ext>
                </a:extLst>
              </p:cNvPr>
              <p:cNvSpPr/>
              <p:nvPr/>
            </p:nvSpPr>
            <p:spPr>
              <a:xfrm flipH="1">
                <a:off x="5551525" y="2910889"/>
                <a:ext cx="208964" cy="32874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4" name="Google Shape;7005;p12">
              <a:extLst>
                <a:ext uri="{FF2B5EF4-FFF2-40B4-BE49-F238E27FC236}">
                  <a16:creationId xmlns:a16="http://schemas.microsoft.com/office/drawing/2014/main" id="{D8D09A45-EDC6-2E54-375A-F695B7D80F98}"/>
                </a:ext>
              </a:extLst>
            </p:cNvPr>
            <p:cNvGrpSpPr/>
            <p:nvPr/>
          </p:nvGrpSpPr>
          <p:grpSpPr>
            <a:xfrm>
              <a:off x="5743962" y="2919100"/>
              <a:ext cx="623674" cy="284502"/>
              <a:chOff x="5743962" y="2919100"/>
              <a:chExt cx="623674" cy="284502"/>
            </a:xfrm>
          </p:grpSpPr>
          <p:sp>
            <p:nvSpPr>
              <p:cNvPr id="55" name="Google Shape;7006;p12">
                <a:extLst>
                  <a:ext uri="{FF2B5EF4-FFF2-40B4-BE49-F238E27FC236}">
                    <a16:creationId xmlns:a16="http://schemas.microsoft.com/office/drawing/2014/main" id="{0536CC35-D4CD-3D5B-6C0D-82BFCE7C18F1}"/>
                  </a:ext>
                </a:extLst>
              </p:cNvPr>
              <p:cNvSpPr/>
              <p:nvPr/>
            </p:nvSpPr>
            <p:spPr>
              <a:xfrm>
                <a:off x="5743962" y="2919100"/>
                <a:ext cx="328465" cy="284502"/>
              </a:xfrm>
              <a:custGeom>
                <a:avLst/>
                <a:gdLst/>
                <a:ahLst/>
                <a:cxnLst/>
                <a:rect l="l" t="t" r="r" b="b"/>
                <a:pathLst>
                  <a:path w="2576195" h="2231390" extrusionOk="0">
                    <a:moveTo>
                      <a:pt x="1288021" y="0"/>
                    </a:moveTo>
                    <a:lnTo>
                      <a:pt x="0" y="2230920"/>
                    </a:lnTo>
                    <a:lnTo>
                      <a:pt x="2576042" y="2230920"/>
                    </a:lnTo>
                    <a:lnTo>
                      <a:pt x="1288021" y="0"/>
                    </a:lnTo>
                    <a:close/>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7007;p12">
                <a:extLst>
                  <a:ext uri="{FF2B5EF4-FFF2-40B4-BE49-F238E27FC236}">
                    <a16:creationId xmlns:a16="http://schemas.microsoft.com/office/drawing/2014/main" id="{0A073E4C-B154-0BB8-829F-CD0F45A03BE9}"/>
                  </a:ext>
                </a:extLst>
              </p:cNvPr>
              <p:cNvSpPr/>
              <p:nvPr/>
            </p:nvSpPr>
            <p:spPr>
              <a:xfrm>
                <a:off x="6060335" y="2920591"/>
                <a:ext cx="307300" cy="282602"/>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9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64" name="TextBox 63">
            <a:extLst>
              <a:ext uri="{FF2B5EF4-FFF2-40B4-BE49-F238E27FC236}">
                <a16:creationId xmlns:a16="http://schemas.microsoft.com/office/drawing/2014/main" id="{D0449DB1-4D1D-4820-A8FB-8327C2F16FA6}"/>
              </a:ext>
            </a:extLst>
          </p:cNvPr>
          <p:cNvSpPr txBox="1"/>
          <p:nvPr/>
        </p:nvSpPr>
        <p:spPr>
          <a:xfrm>
            <a:off x="1156447" y="1484062"/>
            <a:ext cx="1682002" cy="523220"/>
          </a:xfrm>
          <a:prstGeom prst="rect">
            <a:avLst/>
          </a:prstGeom>
          <a:noFill/>
        </p:spPr>
        <p:txBody>
          <a:bodyPr wrap="square" rtlCol="0">
            <a:spAutoFit/>
          </a:bodyPr>
          <a:lstStyle/>
          <a:p>
            <a:r>
              <a:rPr lang="en-IN" sz="1400" b="1" dirty="0">
                <a:solidFill>
                  <a:schemeClr val="tx1">
                    <a:lumMod val="50000"/>
                  </a:schemeClr>
                </a:solidFill>
                <a:latin typeface="Söhne"/>
              </a:rPr>
              <a:t>Healthcare Records Retrieval</a:t>
            </a:r>
            <a:endParaRPr lang="en-IN" sz="1400" dirty="0">
              <a:solidFill>
                <a:schemeClr val="tx1">
                  <a:lumMod val="50000"/>
                </a:schemeClr>
              </a:solidFill>
            </a:endParaRPr>
          </a:p>
        </p:txBody>
      </p:sp>
      <p:sp>
        <p:nvSpPr>
          <p:cNvPr id="66" name="TextBox 65">
            <a:extLst>
              <a:ext uri="{FF2B5EF4-FFF2-40B4-BE49-F238E27FC236}">
                <a16:creationId xmlns:a16="http://schemas.microsoft.com/office/drawing/2014/main" id="{18D03BBC-AECD-6E7A-7215-3164692B3F3D}"/>
              </a:ext>
            </a:extLst>
          </p:cNvPr>
          <p:cNvSpPr txBox="1"/>
          <p:nvPr/>
        </p:nvSpPr>
        <p:spPr>
          <a:xfrm>
            <a:off x="6017549" y="1518406"/>
            <a:ext cx="2601931" cy="523220"/>
          </a:xfrm>
          <a:prstGeom prst="rect">
            <a:avLst/>
          </a:prstGeom>
          <a:noFill/>
        </p:spPr>
        <p:txBody>
          <a:bodyPr wrap="none" rtlCol="0">
            <a:spAutoFit/>
          </a:bodyPr>
          <a:lstStyle/>
          <a:p>
            <a:r>
              <a:rPr lang="en-US" sz="1400" b="1" dirty="0">
                <a:solidFill>
                  <a:schemeClr val="tx1">
                    <a:lumMod val="50000"/>
                  </a:schemeClr>
                </a:solidFill>
                <a:latin typeface="Söhne"/>
              </a:rPr>
              <a:t>Codebase Searching in Software </a:t>
            </a:r>
          </a:p>
          <a:p>
            <a:r>
              <a:rPr lang="en-US" sz="1400" b="1" dirty="0">
                <a:solidFill>
                  <a:schemeClr val="tx1">
                    <a:lumMod val="50000"/>
                  </a:schemeClr>
                </a:solidFill>
                <a:latin typeface="Söhne"/>
              </a:rPr>
              <a:t>Development</a:t>
            </a:r>
            <a:endParaRPr lang="en-IN" sz="1400" dirty="0">
              <a:solidFill>
                <a:schemeClr val="tx1">
                  <a:lumMod val="50000"/>
                </a:schemeClr>
              </a:solidFill>
            </a:endParaRPr>
          </a:p>
        </p:txBody>
      </p:sp>
      <p:sp>
        <p:nvSpPr>
          <p:cNvPr id="68" name="TextBox 67">
            <a:extLst>
              <a:ext uri="{FF2B5EF4-FFF2-40B4-BE49-F238E27FC236}">
                <a16:creationId xmlns:a16="http://schemas.microsoft.com/office/drawing/2014/main" id="{7FE0BED1-A0D4-1782-E452-9B42B624D351}"/>
              </a:ext>
            </a:extLst>
          </p:cNvPr>
          <p:cNvSpPr txBox="1"/>
          <p:nvPr/>
        </p:nvSpPr>
        <p:spPr>
          <a:xfrm>
            <a:off x="488320" y="2772430"/>
            <a:ext cx="2308890" cy="307777"/>
          </a:xfrm>
          <a:prstGeom prst="rect">
            <a:avLst/>
          </a:prstGeom>
          <a:noFill/>
        </p:spPr>
        <p:txBody>
          <a:bodyPr wrap="square">
            <a:spAutoFit/>
          </a:bodyPr>
          <a:lstStyle/>
          <a:p>
            <a:r>
              <a:rPr lang="en-IN" sz="1400" b="1" dirty="0">
                <a:solidFill>
                  <a:schemeClr val="tx1">
                    <a:lumMod val="50000"/>
                  </a:schemeClr>
                </a:solidFill>
                <a:latin typeface="Söhne"/>
              </a:rPr>
              <a:t>E-learning Platforms</a:t>
            </a:r>
            <a:endParaRPr lang="en-IN" sz="1400" dirty="0">
              <a:solidFill>
                <a:schemeClr val="tx1">
                  <a:lumMod val="50000"/>
                </a:schemeClr>
              </a:solidFill>
            </a:endParaRPr>
          </a:p>
        </p:txBody>
      </p:sp>
      <p:sp>
        <p:nvSpPr>
          <p:cNvPr id="2" name="Isosceles Triangle 1">
            <a:extLst>
              <a:ext uri="{FF2B5EF4-FFF2-40B4-BE49-F238E27FC236}">
                <a16:creationId xmlns:a16="http://schemas.microsoft.com/office/drawing/2014/main" id="{F392DFE9-58CA-A5D4-167E-3674EB8AC419}"/>
              </a:ext>
            </a:extLst>
          </p:cNvPr>
          <p:cNvSpPr/>
          <p:nvPr/>
        </p:nvSpPr>
        <p:spPr>
          <a:xfrm rot="10800000">
            <a:off x="3525998" y="2642417"/>
            <a:ext cx="1220445" cy="919065"/>
          </a:xfrm>
          <a:prstGeom prst="triangle">
            <a:avLst/>
          </a:prstGeom>
          <a:blipFill dpi="0" rotWithShape="0">
            <a:blip r:embed="rId2"/>
            <a:srcRect/>
            <a:stretch>
              <a:fillRect l="4000" t="4000" r="-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C7A19FFF-81A9-F37F-8740-2F829B3E3620}"/>
              </a:ext>
            </a:extLst>
          </p:cNvPr>
          <p:cNvSpPr/>
          <p:nvPr/>
        </p:nvSpPr>
        <p:spPr>
          <a:xfrm>
            <a:off x="3535551" y="1648020"/>
            <a:ext cx="1220445" cy="919065"/>
          </a:xfrm>
          <a:prstGeom prst="triangle">
            <a:avLst/>
          </a:prstGeom>
          <a:blipFill dpi="0" rotWithShape="0">
            <a:blip r:embed="rId3"/>
            <a:srcRect/>
            <a:stretch>
              <a:fillRect l="4000" t="4000" r="-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4A664760-6320-CE83-E2B6-C17F23E18880}"/>
              </a:ext>
            </a:extLst>
          </p:cNvPr>
          <p:cNvSpPr/>
          <p:nvPr/>
        </p:nvSpPr>
        <p:spPr>
          <a:xfrm>
            <a:off x="2853859" y="2676686"/>
            <a:ext cx="1220445" cy="919065"/>
          </a:xfrm>
          <a:prstGeom prst="triangle">
            <a:avLst/>
          </a:prstGeom>
          <a:blipFill dpi="0" rotWithShape="0">
            <a:blip r:embed="rId4"/>
            <a:srcRect/>
            <a:stretch>
              <a:fillRect l="4000" t="4000" r="-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A1290298-02AA-BB6D-7BC2-9236A48E55A7}"/>
              </a:ext>
            </a:extLst>
          </p:cNvPr>
          <p:cNvSpPr/>
          <p:nvPr/>
        </p:nvSpPr>
        <p:spPr>
          <a:xfrm>
            <a:off x="4265206" y="2671986"/>
            <a:ext cx="1220445" cy="919065"/>
          </a:xfrm>
          <a:prstGeom prst="triangle">
            <a:avLst/>
          </a:prstGeom>
          <a:blipFill dpi="0" rotWithShape="0">
            <a:blip r:embed="rId5"/>
            <a:srcRect/>
            <a:stretch>
              <a:fillRect l="4000" t="4000" r="-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F3D65BE-5C15-DA08-4BBE-F8EABFF1CF67}"/>
              </a:ext>
            </a:extLst>
          </p:cNvPr>
          <p:cNvSpPr txBox="1"/>
          <p:nvPr/>
        </p:nvSpPr>
        <p:spPr>
          <a:xfrm>
            <a:off x="6143791" y="2772429"/>
            <a:ext cx="2376933" cy="307777"/>
          </a:xfrm>
          <a:prstGeom prst="rect">
            <a:avLst/>
          </a:prstGeom>
          <a:noFill/>
        </p:spPr>
        <p:txBody>
          <a:bodyPr wrap="none" rtlCol="0">
            <a:spAutoFit/>
          </a:bodyPr>
          <a:lstStyle/>
          <a:p>
            <a:r>
              <a:rPr lang="en-IN" sz="1400" b="1" dirty="0">
                <a:solidFill>
                  <a:schemeClr val="tx1">
                    <a:lumMod val="50000"/>
                  </a:schemeClr>
                </a:solidFill>
                <a:latin typeface="Söhne"/>
              </a:rPr>
              <a:t>Scientific Research Databases</a:t>
            </a:r>
            <a:endParaRPr lang="en-IN" sz="1400" dirty="0">
              <a:solidFill>
                <a:schemeClr val="tx1">
                  <a:lumMod val="50000"/>
                </a:schemeClr>
              </a:solidFill>
            </a:endParaRPr>
          </a:p>
        </p:txBody>
      </p:sp>
    </p:spTree>
    <p:extLst>
      <p:ext uri="{BB962C8B-B14F-4D97-AF65-F5344CB8AC3E}">
        <p14:creationId xmlns:p14="http://schemas.microsoft.com/office/powerpoint/2010/main" val="5934497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arn(inVertic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down)">
                                      <p:cBhvr>
                                        <p:cTn id="28" dur="500"/>
                                        <p:tgtEl>
                                          <p:spTgt spid="6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down)">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4" grpId="0"/>
      <p:bldP spid="66" grpId="0"/>
      <p:bldP spid="68" grpId="0"/>
      <p:bldP spid="2" grpId="0" animBg="1"/>
      <p:bldP spid="4" grpId="0" animBg="1"/>
      <p:bldP spid="5" grpId="0" animBg="1"/>
      <p:bldP spid="6"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75000"/>
              </a:schemeClr>
            </a:gs>
            <a:gs pos="67000">
              <a:schemeClr val="accent1"/>
            </a:gs>
            <a:gs pos="39000">
              <a:schemeClr val="accent4">
                <a:lumMod val="100000"/>
              </a:schemeClr>
            </a:gs>
            <a:gs pos="100000">
              <a:schemeClr val="accent1">
                <a:lumMod val="30000"/>
                <a:lumOff val="70000"/>
              </a:schemeClr>
            </a:gs>
          </a:gsLst>
          <a:lin ang="6600000" scaled="0"/>
          <a:tileRect/>
        </a:gradFill>
        <a:effectLst/>
      </p:bgPr>
    </p:bg>
    <p:spTree>
      <p:nvGrpSpPr>
        <p:cNvPr id="1" name="">
          <a:extLst>
            <a:ext uri="{FF2B5EF4-FFF2-40B4-BE49-F238E27FC236}">
              <a16:creationId xmlns:a16="http://schemas.microsoft.com/office/drawing/2014/main" id="{C1E017A4-C6C6-44CA-A12A-B914CF2B1F07}"/>
            </a:ext>
          </a:extLst>
        </p:cNvPr>
        <p:cNvGrpSpPr/>
        <p:nvPr/>
      </p:nvGrpSpPr>
      <p:grpSpPr>
        <a:xfrm>
          <a:off x="0" y="0"/>
          <a:ext cx="0" cy="0"/>
          <a:chOff x="0" y="0"/>
          <a:chExt cx="0" cy="0"/>
        </a:xfrm>
      </p:grpSpPr>
      <p:grpSp>
        <p:nvGrpSpPr>
          <p:cNvPr id="2" name="Google Shape;7782;p14">
            <a:extLst>
              <a:ext uri="{FF2B5EF4-FFF2-40B4-BE49-F238E27FC236}">
                <a16:creationId xmlns:a16="http://schemas.microsoft.com/office/drawing/2014/main" id="{48CF5C62-E7C9-F188-E94E-8CB0CE6C634F}"/>
              </a:ext>
            </a:extLst>
          </p:cNvPr>
          <p:cNvGrpSpPr/>
          <p:nvPr/>
        </p:nvGrpSpPr>
        <p:grpSpPr>
          <a:xfrm>
            <a:off x="3612995" y="1671750"/>
            <a:ext cx="1800000" cy="1800000"/>
            <a:chOff x="4126815" y="2760704"/>
            <a:chExt cx="380393" cy="363118"/>
          </a:xfrm>
          <a:solidFill>
            <a:schemeClr val="bg1">
              <a:lumMod val="65000"/>
              <a:alpha val="51000"/>
            </a:schemeClr>
          </a:solidFill>
          <a:effectLst>
            <a:outerShdw blurRad="50800" dist="50800" dir="5400000" algn="ctr" rotWithShape="0">
              <a:schemeClr val="bg1">
                <a:alpha val="0"/>
              </a:schemeClr>
            </a:outerShdw>
          </a:effectLst>
        </p:grpSpPr>
        <p:sp>
          <p:nvSpPr>
            <p:cNvPr id="3" name="Google Shape;7783;p14">
              <a:extLst>
                <a:ext uri="{FF2B5EF4-FFF2-40B4-BE49-F238E27FC236}">
                  <a16:creationId xmlns:a16="http://schemas.microsoft.com/office/drawing/2014/main" id="{DB7DD7F1-A3F5-B375-D2B6-FCA60454ABDD}"/>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7784;p14">
              <a:extLst>
                <a:ext uri="{FF2B5EF4-FFF2-40B4-BE49-F238E27FC236}">
                  <a16:creationId xmlns:a16="http://schemas.microsoft.com/office/drawing/2014/main" id="{C3248289-93A6-8C26-230E-B817F6A37D4E}"/>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7785;p14">
              <a:extLst>
                <a:ext uri="{FF2B5EF4-FFF2-40B4-BE49-F238E27FC236}">
                  <a16:creationId xmlns:a16="http://schemas.microsoft.com/office/drawing/2014/main" id="{C1E2C25A-F0D9-E2CF-977B-A3C02BA3E641}"/>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7786;p14">
              <a:extLst>
                <a:ext uri="{FF2B5EF4-FFF2-40B4-BE49-F238E27FC236}">
                  <a16:creationId xmlns:a16="http://schemas.microsoft.com/office/drawing/2014/main" id="{85C393A5-E908-CF4B-CEF9-BD6BBC18D675}"/>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 name="Content Placeholder 5">
            <a:extLst>
              <a:ext uri="{FF2B5EF4-FFF2-40B4-BE49-F238E27FC236}">
                <a16:creationId xmlns:a16="http://schemas.microsoft.com/office/drawing/2014/main" id="{5BB57FED-184B-9FD8-832C-AF1E16465160}"/>
              </a:ext>
            </a:extLst>
          </p:cNvPr>
          <p:cNvSpPr>
            <a:spLocks noGrp="1"/>
          </p:cNvSpPr>
          <p:nvPr>
            <p:ph sz="half" idx="2"/>
          </p:nvPr>
        </p:nvSpPr>
        <p:spPr>
          <a:xfrm>
            <a:off x="848569" y="1823808"/>
            <a:ext cx="7459579" cy="3024537"/>
          </a:xfrm>
        </p:spPr>
        <p:txBody>
          <a:bodyPr>
            <a:noAutofit/>
          </a:bodyPr>
          <a:lstStyle/>
          <a:p>
            <a:pPr algn="just"/>
            <a:r>
              <a:rPr lang="en-US" sz="1600" dirty="0">
                <a:solidFill>
                  <a:schemeClr val="bg1"/>
                </a:solidFill>
              </a:rPr>
              <a:t>Our utilization of Python and Elasticsearch for full text search has been highly successful. By combining Python's scripting capabilities with Elasticsearch's robust indexing, we've achieved impressive efficiency and scalability. This integration provides customization flexibility, ensuring a tailored search experience. With strong community support and reliable performance, our solution is poised to meet evolving user demands.</a:t>
            </a:r>
          </a:p>
        </p:txBody>
      </p:sp>
      <p:sp>
        <p:nvSpPr>
          <p:cNvPr id="4" name="Title 3">
            <a:extLst>
              <a:ext uri="{FF2B5EF4-FFF2-40B4-BE49-F238E27FC236}">
                <a16:creationId xmlns:a16="http://schemas.microsoft.com/office/drawing/2014/main" id="{FB8BD41B-27A2-38C2-1EEA-788689751628}"/>
              </a:ext>
            </a:extLst>
          </p:cNvPr>
          <p:cNvSpPr>
            <a:spLocks noGrp="1"/>
          </p:cNvSpPr>
          <p:nvPr>
            <p:ph type="title"/>
          </p:nvPr>
        </p:nvSpPr>
        <p:spPr>
          <a:xfrm>
            <a:off x="723900" y="552450"/>
            <a:ext cx="7696200" cy="715566"/>
          </a:xfrm>
        </p:spPr>
        <p:txBody>
          <a:bodyPr/>
          <a:lstStyle/>
          <a:p>
            <a:pPr algn="ctr"/>
            <a:r>
              <a:rPr lang="en-US" dirty="0"/>
              <a:t>CONCLUSION</a:t>
            </a:r>
          </a:p>
        </p:txBody>
      </p:sp>
    </p:spTree>
    <p:extLst>
      <p:ext uri="{BB962C8B-B14F-4D97-AF65-F5344CB8AC3E}">
        <p14:creationId xmlns:p14="http://schemas.microsoft.com/office/powerpoint/2010/main" val="5794943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6">
                                            <p:txEl>
                                              <p:pRg st="0" end="0"/>
                                            </p:txEl>
                                          </p:spTgt>
                                        </p:tgtEl>
                                        <p:attrNameLst>
                                          <p:attrName>style.color</p:attrName>
                                        </p:attrNameLst>
                                      </p:cBhvr>
                                      <p:to>
                                        <p:clrVal>
                                          <a:schemeClr val="accent2"/>
                                        </p:clrVal>
                                      </p:to>
                                    </p:set>
                                    <p:set>
                                      <p:cBhvr>
                                        <p:cTn id="7" dur="500" fill="hold"/>
                                        <p:tgtEl>
                                          <p:spTgt spid="6">
                                            <p:txEl>
                                              <p:pRg st="0" end="0"/>
                                            </p:txEl>
                                          </p:spTgt>
                                        </p:tgtEl>
                                        <p:attrNameLst>
                                          <p:attrName>fillcolor</p:attrName>
                                        </p:attrNameLst>
                                      </p:cBhvr>
                                      <p:to>
                                        <p:clrVal>
                                          <a:schemeClr val="accent2"/>
                                        </p:clrVal>
                                      </p:to>
                                    </p:set>
                                    <p:set>
                                      <p:cBhvr>
                                        <p:cTn id="8" dur="500" fill="hold"/>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A5D74-2A93-9458-1352-23197FE18CDF}"/>
            </a:ext>
          </a:extLst>
        </p:cNvPr>
        <p:cNvGrpSpPr/>
        <p:nvPr/>
      </p:nvGrpSpPr>
      <p:grpSpPr>
        <a:xfrm>
          <a:off x="0" y="0"/>
          <a:ext cx="0" cy="0"/>
          <a:chOff x="0" y="0"/>
          <a:chExt cx="0" cy="0"/>
        </a:xfrm>
      </p:grpSpPr>
      <p:grpSp>
        <p:nvGrpSpPr>
          <p:cNvPr id="15" name="Google Shape;8812;p16">
            <a:extLst>
              <a:ext uri="{FF2B5EF4-FFF2-40B4-BE49-F238E27FC236}">
                <a16:creationId xmlns:a16="http://schemas.microsoft.com/office/drawing/2014/main" id="{400D7A4A-0AEA-CD62-6442-A20E1D24D24D}"/>
              </a:ext>
            </a:extLst>
          </p:cNvPr>
          <p:cNvGrpSpPr/>
          <p:nvPr/>
        </p:nvGrpSpPr>
        <p:grpSpPr>
          <a:xfrm>
            <a:off x="2902089" y="1912609"/>
            <a:ext cx="3044947" cy="1318281"/>
            <a:chOff x="2661459" y="2015001"/>
            <a:chExt cx="322508" cy="273494"/>
          </a:xfrm>
          <a:solidFill>
            <a:srgbClr val="0E2A47"/>
          </a:solidFill>
          <a:effectLst>
            <a:outerShdw blurRad="1270000" dist="50800" dir="5400000" algn="ctr" rotWithShape="0">
              <a:schemeClr val="bg1">
                <a:lumMod val="95000"/>
                <a:alpha val="3000"/>
              </a:schemeClr>
            </a:outerShdw>
          </a:effectLst>
        </p:grpSpPr>
        <p:sp>
          <p:nvSpPr>
            <p:cNvPr id="16" name="Google Shape;8813;p16">
              <a:extLst>
                <a:ext uri="{FF2B5EF4-FFF2-40B4-BE49-F238E27FC236}">
                  <a16:creationId xmlns:a16="http://schemas.microsoft.com/office/drawing/2014/main" id="{45643F32-88DD-616D-A141-652ABD3957F5}"/>
                </a:ext>
              </a:extLst>
            </p:cNvPr>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8814;p16">
              <a:extLst>
                <a:ext uri="{FF2B5EF4-FFF2-40B4-BE49-F238E27FC236}">
                  <a16:creationId xmlns:a16="http://schemas.microsoft.com/office/drawing/2014/main" id="{37D33837-1A9A-819C-456F-3C3FE791B526}"/>
                </a:ext>
              </a:extLst>
            </p:cNvPr>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Title 3">
            <a:extLst>
              <a:ext uri="{FF2B5EF4-FFF2-40B4-BE49-F238E27FC236}">
                <a16:creationId xmlns:a16="http://schemas.microsoft.com/office/drawing/2014/main" id="{B7483C2C-109D-4B9E-A015-243B10611F8B}"/>
              </a:ext>
            </a:extLst>
          </p:cNvPr>
          <p:cNvSpPr>
            <a:spLocks noGrp="1"/>
          </p:cNvSpPr>
          <p:nvPr>
            <p:ph type="title"/>
          </p:nvPr>
        </p:nvSpPr>
        <p:spPr>
          <a:xfrm>
            <a:off x="1444344" y="1119395"/>
            <a:ext cx="5960435" cy="922389"/>
          </a:xfrm>
        </p:spPr>
        <p:txBody>
          <a:bodyPr>
            <a:noAutofit/>
          </a:bodyPr>
          <a:lstStyle/>
          <a:p>
            <a:pPr algn="ctr"/>
            <a:r>
              <a:rPr lang="en-US" sz="7200" dirty="0"/>
              <a:t>Thanks!</a:t>
            </a:r>
          </a:p>
        </p:txBody>
      </p:sp>
      <p:sp>
        <p:nvSpPr>
          <p:cNvPr id="14" name="Text Placeholder 5">
            <a:extLst>
              <a:ext uri="{FF2B5EF4-FFF2-40B4-BE49-F238E27FC236}">
                <a16:creationId xmlns:a16="http://schemas.microsoft.com/office/drawing/2014/main" id="{05BE9557-9639-2615-2386-7247417D3969}"/>
              </a:ext>
            </a:extLst>
          </p:cNvPr>
          <p:cNvSpPr txBox="1">
            <a:spLocks/>
          </p:cNvSpPr>
          <p:nvPr/>
        </p:nvSpPr>
        <p:spPr>
          <a:xfrm>
            <a:off x="2368934" y="3315970"/>
            <a:ext cx="4111256" cy="1276204"/>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b="1" dirty="0"/>
              <a:t>Do you have any questions?</a:t>
            </a:r>
          </a:p>
        </p:txBody>
      </p:sp>
    </p:spTree>
    <p:extLst>
      <p:ext uri="{BB962C8B-B14F-4D97-AF65-F5344CB8AC3E}">
        <p14:creationId xmlns:p14="http://schemas.microsoft.com/office/powerpoint/2010/main" val="560529774"/>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3479C-5188-9E60-1C33-3504E532C65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C9BBEAE-7352-CDCF-E666-FE4975A247C4}"/>
              </a:ext>
            </a:extLst>
          </p:cNvPr>
          <p:cNvSpPr>
            <a:spLocks noGrp="1"/>
          </p:cNvSpPr>
          <p:nvPr>
            <p:ph type="title"/>
          </p:nvPr>
        </p:nvSpPr>
        <p:spPr/>
        <p:txBody>
          <a:bodyPr/>
          <a:lstStyle/>
          <a:p>
            <a:r>
              <a:rPr lang="en-US" dirty="0"/>
              <a:t>Table of content</a:t>
            </a:r>
          </a:p>
        </p:txBody>
      </p:sp>
      <p:sp>
        <p:nvSpPr>
          <p:cNvPr id="3" name="Rectangle: Top Corners One Rounded and One Snipped 6">
            <a:extLst>
              <a:ext uri="{FF2B5EF4-FFF2-40B4-BE49-F238E27FC236}">
                <a16:creationId xmlns:a16="http://schemas.microsoft.com/office/drawing/2014/main" id="{6F39AC78-4BE9-FD6E-D49D-00098DFBD923}"/>
              </a:ext>
            </a:extLst>
          </p:cNvPr>
          <p:cNvSpPr/>
          <p:nvPr/>
        </p:nvSpPr>
        <p:spPr>
          <a:xfrm flipH="1">
            <a:off x="4728158" y="3068244"/>
            <a:ext cx="1742369" cy="1501310"/>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 name="CuadroTexto 3">
            <a:extLst>
              <a:ext uri="{FF2B5EF4-FFF2-40B4-BE49-F238E27FC236}">
                <a16:creationId xmlns:a16="http://schemas.microsoft.com/office/drawing/2014/main" id="{BF7496FA-3532-8CBD-ABFB-EF30239A671D}"/>
              </a:ext>
            </a:extLst>
          </p:cNvPr>
          <p:cNvSpPr txBox="1"/>
          <p:nvPr/>
        </p:nvSpPr>
        <p:spPr>
          <a:xfrm>
            <a:off x="4672480" y="3484892"/>
            <a:ext cx="1657350" cy="646331"/>
          </a:xfrm>
          <a:prstGeom prst="rect">
            <a:avLst/>
          </a:prstGeom>
          <a:noFill/>
        </p:spPr>
        <p:txBody>
          <a:bodyPr wrap="square" rtlCol="0">
            <a:spAutoFit/>
          </a:bodyPr>
          <a:lstStyle/>
          <a:p>
            <a:pPr algn="ctr"/>
            <a:r>
              <a:rPr lang="en-US" b="1" dirty="0">
                <a:solidFill>
                  <a:schemeClr val="bg1"/>
                </a:solidFill>
                <a:latin typeface="+mj-lt"/>
              </a:rPr>
              <a:t>Real-Time applications</a:t>
            </a:r>
          </a:p>
        </p:txBody>
      </p:sp>
      <p:sp>
        <p:nvSpPr>
          <p:cNvPr id="27" name="Rectangle: Top Corners One Rounded and One Snipped 6">
            <a:extLst>
              <a:ext uri="{FF2B5EF4-FFF2-40B4-BE49-F238E27FC236}">
                <a16:creationId xmlns:a16="http://schemas.microsoft.com/office/drawing/2014/main" id="{C8999A8B-977C-B505-6FD1-A01FEB80AFFB}"/>
              </a:ext>
            </a:extLst>
          </p:cNvPr>
          <p:cNvSpPr/>
          <p:nvPr/>
        </p:nvSpPr>
        <p:spPr>
          <a:xfrm flipH="1">
            <a:off x="6735713" y="2999503"/>
            <a:ext cx="1742369" cy="1501310"/>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dirty="0">
              <a:solidFill>
                <a:schemeClr val="bg1"/>
              </a:solidFill>
            </a:endParaRPr>
          </a:p>
        </p:txBody>
      </p:sp>
      <p:sp>
        <p:nvSpPr>
          <p:cNvPr id="28" name="CuadroTexto 27">
            <a:extLst>
              <a:ext uri="{FF2B5EF4-FFF2-40B4-BE49-F238E27FC236}">
                <a16:creationId xmlns:a16="http://schemas.microsoft.com/office/drawing/2014/main" id="{A0CAFEF8-642A-86D1-DC74-013535D9B769}"/>
              </a:ext>
            </a:extLst>
          </p:cNvPr>
          <p:cNvSpPr txBox="1"/>
          <p:nvPr/>
        </p:nvSpPr>
        <p:spPr>
          <a:xfrm>
            <a:off x="2768729" y="3655729"/>
            <a:ext cx="1657350" cy="369332"/>
          </a:xfrm>
          <a:prstGeom prst="rect">
            <a:avLst/>
          </a:prstGeom>
          <a:noFill/>
        </p:spPr>
        <p:txBody>
          <a:bodyPr wrap="square" rtlCol="0">
            <a:spAutoFit/>
          </a:bodyPr>
          <a:lstStyle/>
          <a:p>
            <a:pPr algn="ctr"/>
            <a:r>
              <a:rPr lang="en-US" b="1" dirty="0">
                <a:solidFill>
                  <a:schemeClr val="bg1"/>
                </a:solidFill>
                <a:latin typeface="+mj-lt"/>
              </a:rPr>
              <a:t>Revenues</a:t>
            </a:r>
          </a:p>
        </p:txBody>
      </p:sp>
      <p:sp>
        <p:nvSpPr>
          <p:cNvPr id="45" name="Rectangle: Top Corners One Rounded and One Snipped 6">
            <a:extLst>
              <a:ext uri="{FF2B5EF4-FFF2-40B4-BE49-F238E27FC236}">
                <a16:creationId xmlns:a16="http://schemas.microsoft.com/office/drawing/2014/main" id="{295D11D7-F178-D953-EDFB-9515182F577C}"/>
              </a:ext>
            </a:extLst>
          </p:cNvPr>
          <p:cNvSpPr/>
          <p:nvPr/>
        </p:nvSpPr>
        <p:spPr>
          <a:xfrm flipH="1">
            <a:off x="766789" y="1268016"/>
            <a:ext cx="1742369" cy="1501310"/>
          </a:xfrm>
          <a:prstGeom prst="snipRoundRect">
            <a:avLst>
              <a:gd name="adj1" fmla="val 16667"/>
              <a:gd name="adj2" fmla="val 36388"/>
            </a:avLst>
          </a:prstGeom>
          <a:solidFill>
            <a:schemeClr val="accent1"/>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CuadroTexto 45">
            <a:extLst>
              <a:ext uri="{FF2B5EF4-FFF2-40B4-BE49-F238E27FC236}">
                <a16:creationId xmlns:a16="http://schemas.microsoft.com/office/drawing/2014/main" id="{D263116D-4E8A-2818-77E2-602912B5CF89}"/>
              </a:ext>
            </a:extLst>
          </p:cNvPr>
          <p:cNvSpPr txBox="1"/>
          <p:nvPr/>
        </p:nvSpPr>
        <p:spPr>
          <a:xfrm>
            <a:off x="809300" y="1834005"/>
            <a:ext cx="1657350" cy="369332"/>
          </a:xfrm>
          <a:prstGeom prst="rect">
            <a:avLst/>
          </a:prstGeom>
          <a:noFill/>
        </p:spPr>
        <p:txBody>
          <a:bodyPr wrap="square" rtlCol="0">
            <a:spAutoFit/>
          </a:bodyPr>
          <a:lstStyle/>
          <a:p>
            <a:pPr algn="ctr"/>
            <a:r>
              <a:rPr lang="en-US" b="1" dirty="0">
                <a:solidFill>
                  <a:schemeClr val="bg1"/>
                </a:solidFill>
                <a:latin typeface="+mj-lt"/>
              </a:rPr>
              <a:t>Introduction</a:t>
            </a:r>
          </a:p>
        </p:txBody>
      </p:sp>
      <p:sp>
        <p:nvSpPr>
          <p:cNvPr id="47" name="CuadroTexto 46">
            <a:extLst>
              <a:ext uri="{FF2B5EF4-FFF2-40B4-BE49-F238E27FC236}">
                <a16:creationId xmlns:a16="http://schemas.microsoft.com/office/drawing/2014/main" id="{FAD758F3-3BC8-5636-0EA2-DD91070FAC42}"/>
              </a:ext>
            </a:extLst>
          </p:cNvPr>
          <p:cNvSpPr txBox="1"/>
          <p:nvPr/>
        </p:nvSpPr>
        <p:spPr>
          <a:xfrm>
            <a:off x="809300" y="2187177"/>
            <a:ext cx="1657350" cy="470244"/>
          </a:xfrm>
          <a:prstGeom prst="rect">
            <a:avLst/>
          </a:prstGeom>
          <a:noFill/>
        </p:spPr>
        <p:txBody>
          <a:bodyPr wrap="square" rtlCol="0">
            <a:noAutofit/>
          </a:bodyPr>
          <a:lstStyle/>
          <a:p>
            <a:pPr algn="ctr"/>
            <a:endParaRPr lang="es-ES" sz="1400" dirty="0">
              <a:solidFill>
                <a:schemeClr val="bg1"/>
              </a:solidFill>
            </a:endParaRPr>
          </a:p>
        </p:txBody>
      </p:sp>
      <p:sp>
        <p:nvSpPr>
          <p:cNvPr id="51" name="Rectangle: Top Corners One Rounded and One Snipped 6">
            <a:extLst>
              <a:ext uri="{FF2B5EF4-FFF2-40B4-BE49-F238E27FC236}">
                <a16:creationId xmlns:a16="http://schemas.microsoft.com/office/drawing/2014/main" id="{899B1A74-5D83-4F3A-B2B2-AF5B83E43836}"/>
              </a:ext>
            </a:extLst>
          </p:cNvPr>
          <p:cNvSpPr/>
          <p:nvPr/>
        </p:nvSpPr>
        <p:spPr>
          <a:xfrm flipH="1">
            <a:off x="2726218" y="1268016"/>
            <a:ext cx="1742369" cy="1501310"/>
          </a:xfrm>
          <a:prstGeom prst="snipRoundRect">
            <a:avLst>
              <a:gd name="adj1" fmla="val 16667"/>
              <a:gd name="adj2" fmla="val 36388"/>
            </a:avLst>
          </a:prstGeom>
          <a:solidFill>
            <a:schemeClr val="accent4"/>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2" name="CuadroTexto 51">
            <a:extLst>
              <a:ext uri="{FF2B5EF4-FFF2-40B4-BE49-F238E27FC236}">
                <a16:creationId xmlns:a16="http://schemas.microsoft.com/office/drawing/2014/main" id="{23856BBA-3D05-33F9-B42D-B11FC876F0CB}"/>
              </a:ext>
            </a:extLst>
          </p:cNvPr>
          <p:cNvSpPr txBox="1"/>
          <p:nvPr/>
        </p:nvSpPr>
        <p:spPr>
          <a:xfrm>
            <a:off x="2768729" y="1834005"/>
            <a:ext cx="1657350" cy="646331"/>
          </a:xfrm>
          <a:prstGeom prst="rect">
            <a:avLst/>
          </a:prstGeom>
          <a:noFill/>
        </p:spPr>
        <p:txBody>
          <a:bodyPr wrap="square" rtlCol="0">
            <a:spAutoFit/>
          </a:bodyPr>
          <a:lstStyle/>
          <a:p>
            <a:pPr algn="ctr"/>
            <a:r>
              <a:rPr lang="en-US" b="1" dirty="0">
                <a:solidFill>
                  <a:schemeClr val="bg1"/>
                </a:solidFill>
                <a:latin typeface="+mj-lt"/>
              </a:rPr>
              <a:t>Components and Interface</a:t>
            </a:r>
          </a:p>
        </p:txBody>
      </p:sp>
      <p:sp>
        <p:nvSpPr>
          <p:cNvPr id="57" name="Rectangle: Top Corners One Rounded and One Snipped 6">
            <a:extLst>
              <a:ext uri="{FF2B5EF4-FFF2-40B4-BE49-F238E27FC236}">
                <a16:creationId xmlns:a16="http://schemas.microsoft.com/office/drawing/2014/main" id="{3389C17C-05BA-E842-8C61-72FB536977F2}"/>
              </a:ext>
            </a:extLst>
          </p:cNvPr>
          <p:cNvSpPr/>
          <p:nvPr/>
        </p:nvSpPr>
        <p:spPr>
          <a:xfrm flipH="1">
            <a:off x="4685647" y="1268016"/>
            <a:ext cx="1742369" cy="1501310"/>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CuadroTexto 57">
            <a:extLst>
              <a:ext uri="{FF2B5EF4-FFF2-40B4-BE49-F238E27FC236}">
                <a16:creationId xmlns:a16="http://schemas.microsoft.com/office/drawing/2014/main" id="{2214A332-D81B-0476-0296-3218A4172A06}"/>
              </a:ext>
            </a:extLst>
          </p:cNvPr>
          <p:cNvSpPr txBox="1"/>
          <p:nvPr/>
        </p:nvSpPr>
        <p:spPr>
          <a:xfrm>
            <a:off x="4728158" y="1834005"/>
            <a:ext cx="1657350" cy="646331"/>
          </a:xfrm>
          <a:prstGeom prst="rect">
            <a:avLst/>
          </a:prstGeom>
          <a:noFill/>
        </p:spPr>
        <p:txBody>
          <a:bodyPr wrap="square" rtlCol="0">
            <a:spAutoFit/>
          </a:bodyPr>
          <a:lstStyle/>
          <a:p>
            <a:pPr algn="ctr"/>
            <a:r>
              <a:rPr lang="en-US" b="1" dirty="0">
                <a:solidFill>
                  <a:schemeClr val="bg1"/>
                </a:solidFill>
                <a:latin typeface="+mj-lt"/>
              </a:rPr>
              <a:t>Why Elastic Search?</a:t>
            </a:r>
          </a:p>
        </p:txBody>
      </p:sp>
      <p:sp>
        <p:nvSpPr>
          <p:cNvPr id="63" name="Rectangle: Top Corners One Rounded and One Snipped 6">
            <a:extLst>
              <a:ext uri="{FF2B5EF4-FFF2-40B4-BE49-F238E27FC236}">
                <a16:creationId xmlns:a16="http://schemas.microsoft.com/office/drawing/2014/main" id="{A4819E81-FD81-C33E-EEBC-E18910459123}"/>
              </a:ext>
            </a:extLst>
          </p:cNvPr>
          <p:cNvSpPr/>
          <p:nvPr/>
        </p:nvSpPr>
        <p:spPr>
          <a:xfrm flipH="1">
            <a:off x="2673474" y="3068244"/>
            <a:ext cx="1742369" cy="1501310"/>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CuadroTexto 63">
            <a:extLst>
              <a:ext uri="{FF2B5EF4-FFF2-40B4-BE49-F238E27FC236}">
                <a16:creationId xmlns:a16="http://schemas.microsoft.com/office/drawing/2014/main" id="{187EC5BA-A018-B1F0-ECE6-7D5D41EF0FDA}"/>
              </a:ext>
            </a:extLst>
          </p:cNvPr>
          <p:cNvSpPr txBox="1"/>
          <p:nvPr/>
        </p:nvSpPr>
        <p:spPr>
          <a:xfrm>
            <a:off x="2673474" y="3485651"/>
            <a:ext cx="1657350" cy="369332"/>
          </a:xfrm>
          <a:prstGeom prst="rect">
            <a:avLst/>
          </a:prstGeom>
          <a:noFill/>
        </p:spPr>
        <p:txBody>
          <a:bodyPr wrap="square" rtlCol="0">
            <a:spAutoFit/>
          </a:bodyPr>
          <a:lstStyle/>
          <a:p>
            <a:pPr algn="ctr"/>
            <a:r>
              <a:rPr lang="en-US" b="1" dirty="0">
                <a:solidFill>
                  <a:schemeClr val="bg1"/>
                </a:solidFill>
                <a:latin typeface="+mj-lt"/>
              </a:rPr>
              <a:t>Approaches</a:t>
            </a:r>
          </a:p>
        </p:txBody>
      </p:sp>
      <p:sp>
        <p:nvSpPr>
          <p:cNvPr id="65" name="CuadroTexto 64">
            <a:extLst>
              <a:ext uri="{FF2B5EF4-FFF2-40B4-BE49-F238E27FC236}">
                <a16:creationId xmlns:a16="http://schemas.microsoft.com/office/drawing/2014/main" id="{E244C0C4-9F37-6A30-93CC-3B86BE30B6F8}"/>
              </a:ext>
            </a:extLst>
          </p:cNvPr>
          <p:cNvSpPr txBox="1"/>
          <p:nvPr/>
        </p:nvSpPr>
        <p:spPr>
          <a:xfrm>
            <a:off x="2825909" y="3878026"/>
            <a:ext cx="1874410" cy="470244"/>
          </a:xfrm>
          <a:prstGeom prst="rect">
            <a:avLst/>
          </a:prstGeom>
          <a:noFill/>
        </p:spPr>
        <p:txBody>
          <a:bodyPr wrap="square" rtlCol="0">
            <a:noAutofit/>
          </a:bodyPr>
          <a:lstStyle/>
          <a:p>
            <a:pPr algn="just"/>
            <a:r>
              <a:rPr lang="es-ES" sz="1400" dirty="0">
                <a:solidFill>
                  <a:schemeClr val="bg1"/>
                </a:solidFill>
              </a:rPr>
              <a:t>Python Script</a:t>
            </a:r>
          </a:p>
          <a:p>
            <a:pPr algn="just"/>
            <a:r>
              <a:rPr lang="es-ES" sz="1400" dirty="0">
                <a:solidFill>
                  <a:schemeClr val="bg1"/>
                </a:solidFill>
              </a:rPr>
              <a:t>Web-</a:t>
            </a:r>
            <a:r>
              <a:rPr lang="es-ES" sz="1400" dirty="0" err="1">
                <a:solidFill>
                  <a:schemeClr val="bg1"/>
                </a:solidFill>
              </a:rPr>
              <a:t>application</a:t>
            </a:r>
            <a:endParaRPr lang="es-ES" sz="1400" dirty="0">
              <a:solidFill>
                <a:schemeClr val="bg1"/>
              </a:solidFill>
            </a:endParaRPr>
          </a:p>
        </p:txBody>
      </p:sp>
      <p:sp>
        <p:nvSpPr>
          <p:cNvPr id="8" name="CuadroTexto 3">
            <a:extLst>
              <a:ext uri="{FF2B5EF4-FFF2-40B4-BE49-F238E27FC236}">
                <a16:creationId xmlns:a16="http://schemas.microsoft.com/office/drawing/2014/main" id="{2DF43B0A-2C11-1E7A-FD54-E9A15B89FD77}"/>
              </a:ext>
            </a:extLst>
          </p:cNvPr>
          <p:cNvSpPr txBox="1"/>
          <p:nvPr/>
        </p:nvSpPr>
        <p:spPr>
          <a:xfrm>
            <a:off x="6735713" y="3623391"/>
            <a:ext cx="1657350" cy="369332"/>
          </a:xfrm>
          <a:prstGeom prst="rect">
            <a:avLst/>
          </a:prstGeom>
          <a:noFill/>
        </p:spPr>
        <p:txBody>
          <a:bodyPr wrap="square" rtlCol="0">
            <a:spAutoFit/>
          </a:bodyPr>
          <a:lstStyle/>
          <a:p>
            <a:pPr algn="ctr"/>
            <a:r>
              <a:rPr lang="en-US" b="1" dirty="0">
                <a:solidFill>
                  <a:schemeClr val="bg1"/>
                </a:solidFill>
                <a:latin typeface="+mj-lt"/>
              </a:rPr>
              <a:t>Conclusion</a:t>
            </a:r>
          </a:p>
        </p:txBody>
      </p:sp>
    </p:spTree>
    <p:extLst>
      <p:ext uri="{BB962C8B-B14F-4D97-AF65-F5344CB8AC3E}">
        <p14:creationId xmlns:p14="http://schemas.microsoft.com/office/powerpoint/2010/main" val="28463611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ppt_x"/>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fill="hold"/>
                                        <p:tgtEl>
                                          <p:spTgt spid="57"/>
                                        </p:tgtEl>
                                        <p:attrNameLst>
                                          <p:attrName>ppt_x</p:attrName>
                                        </p:attrNameLst>
                                      </p:cBhvr>
                                      <p:tavLst>
                                        <p:tav tm="0">
                                          <p:val>
                                            <p:strVal val="#ppt_x"/>
                                          </p:val>
                                        </p:tav>
                                        <p:tav tm="100000">
                                          <p:val>
                                            <p:strVal val="#ppt_x"/>
                                          </p:val>
                                        </p:tav>
                                      </p:tavLst>
                                    </p:anim>
                                    <p:anim calcmode="lin" valueType="num">
                                      <p:cBhvr additive="base">
                                        <p:cTn id="30" dur="500" fill="hold"/>
                                        <p:tgtEl>
                                          <p:spTgt spid="5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additive="base">
                                        <p:cTn id="33" dur="500" fill="hold"/>
                                        <p:tgtEl>
                                          <p:spTgt spid="58"/>
                                        </p:tgtEl>
                                        <p:attrNameLst>
                                          <p:attrName>ppt_x</p:attrName>
                                        </p:attrNameLst>
                                      </p:cBhvr>
                                      <p:tavLst>
                                        <p:tav tm="0">
                                          <p:val>
                                            <p:strVal val="#ppt_x"/>
                                          </p:val>
                                        </p:tav>
                                        <p:tav tm="100000">
                                          <p:val>
                                            <p:strVal val="#ppt_x"/>
                                          </p:val>
                                        </p:tav>
                                      </p:tavLst>
                                    </p:anim>
                                    <p:anim calcmode="lin" valueType="num">
                                      <p:cBhvr additive="base">
                                        <p:cTn id="34" dur="500" fill="hold"/>
                                        <p:tgtEl>
                                          <p:spTgt spid="58"/>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 calcmode="lin" valueType="num">
                                      <p:cBhvr additive="base">
                                        <p:cTn id="38" dur="500" fill="hold"/>
                                        <p:tgtEl>
                                          <p:spTgt spid="63"/>
                                        </p:tgtEl>
                                        <p:attrNameLst>
                                          <p:attrName>ppt_x</p:attrName>
                                        </p:attrNameLst>
                                      </p:cBhvr>
                                      <p:tavLst>
                                        <p:tav tm="0">
                                          <p:val>
                                            <p:strVal val="#ppt_x"/>
                                          </p:val>
                                        </p:tav>
                                        <p:tav tm="100000">
                                          <p:val>
                                            <p:strVal val="#ppt_x"/>
                                          </p:val>
                                        </p:tav>
                                      </p:tavLst>
                                    </p:anim>
                                    <p:anim calcmode="lin" valueType="num">
                                      <p:cBhvr additive="base">
                                        <p:cTn id="39" dur="500" fill="hold"/>
                                        <p:tgtEl>
                                          <p:spTgt spid="6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additive="base">
                                        <p:cTn id="42" dur="500" fill="hold"/>
                                        <p:tgtEl>
                                          <p:spTgt spid="64"/>
                                        </p:tgtEl>
                                        <p:attrNameLst>
                                          <p:attrName>ppt_x</p:attrName>
                                        </p:attrNameLst>
                                      </p:cBhvr>
                                      <p:tavLst>
                                        <p:tav tm="0">
                                          <p:val>
                                            <p:strVal val="#ppt_x"/>
                                          </p:val>
                                        </p:tav>
                                        <p:tav tm="100000">
                                          <p:val>
                                            <p:strVal val="#ppt_x"/>
                                          </p:val>
                                        </p:tav>
                                      </p:tavLst>
                                    </p:anim>
                                    <p:anim calcmode="lin" valueType="num">
                                      <p:cBhvr additive="base">
                                        <p:cTn id="43" dur="500" fill="hold"/>
                                        <p:tgtEl>
                                          <p:spTgt spid="6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additive="base">
                                        <p:cTn id="46" dur="500" fill="hold"/>
                                        <p:tgtEl>
                                          <p:spTgt spid="65"/>
                                        </p:tgtEl>
                                        <p:attrNameLst>
                                          <p:attrName>ppt_x</p:attrName>
                                        </p:attrNameLst>
                                      </p:cBhvr>
                                      <p:tavLst>
                                        <p:tav tm="0">
                                          <p:val>
                                            <p:strVal val="#ppt_x"/>
                                          </p:val>
                                        </p:tav>
                                        <p:tav tm="100000">
                                          <p:val>
                                            <p:strVal val="#ppt_x"/>
                                          </p:val>
                                        </p:tav>
                                      </p:tavLst>
                                    </p:anim>
                                    <p:anim calcmode="lin" valueType="num">
                                      <p:cBhvr additive="base">
                                        <p:cTn id="47" dur="500" fill="hold"/>
                                        <p:tgtEl>
                                          <p:spTgt spid="65"/>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2" presetClass="entr" presetSubtype="4"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par>
                          <p:cTn id="57" fill="hold">
                            <p:stCondLst>
                              <p:cond delay="2500"/>
                            </p:stCondLst>
                            <p:childTnLst>
                              <p:par>
                                <p:cTn id="58" presetID="2" presetClass="entr" presetSubtype="4"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ppt_x"/>
                                          </p:val>
                                        </p:tav>
                                        <p:tav tm="100000">
                                          <p:val>
                                            <p:strVal val="#ppt_x"/>
                                          </p:val>
                                        </p:tav>
                                      </p:tavLst>
                                    </p:anim>
                                    <p:anim calcmode="lin" valueType="num">
                                      <p:cBhvr additive="base">
                                        <p:cTn id="61" dur="500" fill="hold"/>
                                        <p:tgtEl>
                                          <p:spTgt spid="2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ppt_x"/>
                                          </p:val>
                                        </p:tav>
                                        <p:tav tm="100000">
                                          <p:val>
                                            <p:strVal val="#ppt_x"/>
                                          </p:val>
                                        </p:tav>
                                      </p:tavLst>
                                    </p:anim>
                                    <p:anim calcmode="lin" valueType="num">
                                      <p:cBhvr additive="base">
                                        <p:cTn id="65" dur="500" fill="hold"/>
                                        <p:tgtEl>
                                          <p:spTgt spid="2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ppt_x"/>
                                          </p:val>
                                        </p:tav>
                                        <p:tav tm="100000">
                                          <p:val>
                                            <p:strVal val="#ppt_x"/>
                                          </p:val>
                                        </p:tav>
                                      </p:tavLst>
                                    </p:anim>
                                    <p:anim calcmode="lin" valueType="num">
                                      <p:cBhvr additive="base">
                                        <p:cTn id="6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7" grpId="0" animBg="1"/>
      <p:bldP spid="28" grpId="0"/>
      <p:bldP spid="45" grpId="0" animBg="1"/>
      <p:bldP spid="46" grpId="0"/>
      <p:bldP spid="47" grpId="0"/>
      <p:bldP spid="51" grpId="0" animBg="1"/>
      <p:bldP spid="52" grpId="0"/>
      <p:bldP spid="57" grpId="0" animBg="1"/>
      <p:bldP spid="58" grpId="0"/>
      <p:bldP spid="63" grpId="0" animBg="1"/>
      <p:bldP spid="64" grpId="0"/>
      <p:bldP spid="6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0E5DE-000C-276D-BD95-CCD809E9EA1D}"/>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6D7E2E3-0B2A-BB7B-5E14-D280E08E6264}"/>
              </a:ext>
            </a:extLst>
          </p:cNvPr>
          <p:cNvSpPr>
            <a:spLocks noGrp="1"/>
          </p:cNvSpPr>
          <p:nvPr>
            <p:ph sz="half" idx="2"/>
          </p:nvPr>
        </p:nvSpPr>
        <p:spPr>
          <a:xfrm>
            <a:off x="723900" y="1613334"/>
            <a:ext cx="4224183" cy="2763441"/>
          </a:xfrm>
        </p:spPr>
        <p:txBody>
          <a:bodyPr>
            <a:noAutofit/>
          </a:bodyPr>
          <a:lstStyle/>
          <a:p>
            <a:pPr marL="0" indent="0">
              <a:buClr>
                <a:schemeClr val="dk1"/>
              </a:buClr>
              <a:buSzPts val="1100"/>
              <a:buNone/>
            </a:pPr>
            <a:r>
              <a:rPr lang="en-US" sz="1800" spc="-5" dirty="0">
                <a:solidFill>
                  <a:schemeClr val="bg1"/>
                </a:solidFill>
                <a:latin typeface="Calibri"/>
                <a:cs typeface="Calibri"/>
              </a:rPr>
              <a:t>Full-text search </a:t>
            </a:r>
            <a:r>
              <a:rPr lang="en-US" sz="1800" dirty="0">
                <a:solidFill>
                  <a:schemeClr val="bg1"/>
                </a:solidFill>
                <a:latin typeface="Calibri"/>
                <a:cs typeface="Calibri"/>
              </a:rPr>
              <a:t>is </a:t>
            </a:r>
            <a:r>
              <a:rPr lang="en-US" sz="1800" spc="5" dirty="0">
                <a:solidFill>
                  <a:schemeClr val="bg1"/>
                </a:solidFill>
                <a:latin typeface="Calibri"/>
                <a:cs typeface="Calibri"/>
              </a:rPr>
              <a:t>a </a:t>
            </a:r>
            <a:r>
              <a:rPr lang="en-US" sz="1800" dirty="0">
                <a:solidFill>
                  <a:schemeClr val="bg1"/>
                </a:solidFill>
                <a:latin typeface="Calibri"/>
                <a:cs typeface="Calibri"/>
              </a:rPr>
              <a:t>powerful tool </a:t>
            </a:r>
            <a:r>
              <a:rPr lang="en-US" sz="1800" spc="-5" dirty="0">
                <a:solidFill>
                  <a:schemeClr val="bg1"/>
                </a:solidFill>
                <a:latin typeface="Calibri"/>
                <a:cs typeface="Calibri"/>
              </a:rPr>
              <a:t>that can </a:t>
            </a:r>
            <a:r>
              <a:rPr lang="en-US" sz="1800" spc="5" dirty="0">
                <a:solidFill>
                  <a:schemeClr val="bg1"/>
                </a:solidFill>
                <a:latin typeface="Calibri"/>
                <a:cs typeface="Calibri"/>
              </a:rPr>
              <a:t>be </a:t>
            </a:r>
            <a:r>
              <a:rPr lang="en-US" sz="1800" dirty="0">
                <a:solidFill>
                  <a:schemeClr val="bg1"/>
                </a:solidFill>
                <a:latin typeface="Calibri"/>
                <a:cs typeface="Calibri"/>
              </a:rPr>
              <a:t>used to find </a:t>
            </a:r>
            <a:r>
              <a:rPr lang="en-US" sz="1800" spc="-5" dirty="0">
                <a:solidFill>
                  <a:schemeClr val="bg1"/>
                </a:solidFill>
                <a:latin typeface="Calibri"/>
                <a:cs typeface="Calibri"/>
              </a:rPr>
              <a:t>information </a:t>
            </a:r>
            <a:r>
              <a:rPr lang="en-US" sz="1800" spc="-385" dirty="0">
                <a:solidFill>
                  <a:schemeClr val="bg1"/>
                </a:solidFill>
                <a:latin typeface="Calibri"/>
                <a:cs typeface="Calibri"/>
              </a:rPr>
              <a:t> </a:t>
            </a:r>
            <a:r>
              <a:rPr lang="en-US" sz="1800" spc="5" dirty="0">
                <a:solidFill>
                  <a:schemeClr val="bg1"/>
                </a:solidFill>
                <a:latin typeface="Calibri"/>
                <a:cs typeface="Calibri"/>
              </a:rPr>
              <a:t>quickly </a:t>
            </a:r>
            <a:r>
              <a:rPr lang="en-US" sz="1800" dirty="0">
                <a:solidFill>
                  <a:schemeClr val="bg1"/>
                </a:solidFill>
                <a:latin typeface="Calibri"/>
                <a:cs typeface="Calibri"/>
              </a:rPr>
              <a:t>and </a:t>
            </a:r>
            <a:r>
              <a:rPr lang="en-US" sz="1800" spc="-15" dirty="0">
                <a:solidFill>
                  <a:schemeClr val="bg1"/>
                </a:solidFill>
                <a:latin typeface="Calibri"/>
                <a:cs typeface="Calibri"/>
              </a:rPr>
              <a:t>easily. </a:t>
            </a:r>
            <a:r>
              <a:rPr lang="en-US" sz="1800" dirty="0">
                <a:solidFill>
                  <a:schemeClr val="bg1"/>
                </a:solidFill>
                <a:latin typeface="Calibri"/>
                <a:cs typeface="Calibri"/>
              </a:rPr>
              <a:t>It </a:t>
            </a:r>
            <a:r>
              <a:rPr lang="en-US" sz="1800" spc="-5" dirty="0">
                <a:solidFill>
                  <a:schemeClr val="bg1"/>
                </a:solidFill>
                <a:latin typeface="Calibri"/>
                <a:cs typeface="Calibri"/>
              </a:rPr>
              <a:t>works </a:t>
            </a:r>
            <a:r>
              <a:rPr lang="en-US" sz="1800" dirty="0">
                <a:solidFill>
                  <a:schemeClr val="bg1"/>
                </a:solidFill>
                <a:latin typeface="Calibri"/>
                <a:cs typeface="Calibri"/>
              </a:rPr>
              <a:t>by indexing the </a:t>
            </a:r>
            <a:r>
              <a:rPr lang="en-US" sz="1800" spc="-10" dirty="0">
                <a:solidFill>
                  <a:schemeClr val="bg1"/>
                </a:solidFill>
                <a:latin typeface="Calibri"/>
                <a:cs typeface="Calibri"/>
              </a:rPr>
              <a:t>text </a:t>
            </a:r>
            <a:r>
              <a:rPr lang="en-US" sz="1800" spc="5" dirty="0">
                <a:solidFill>
                  <a:schemeClr val="bg1"/>
                </a:solidFill>
                <a:latin typeface="Calibri"/>
                <a:cs typeface="Calibri"/>
              </a:rPr>
              <a:t>of </a:t>
            </a:r>
            <a:r>
              <a:rPr lang="en-US" sz="1800" dirty="0">
                <a:solidFill>
                  <a:schemeClr val="bg1"/>
                </a:solidFill>
                <a:latin typeface="Calibri"/>
                <a:cs typeface="Calibri"/>
              </a:rPr>
              <a:t>documents, so </a:t>
            </a:r>
            <a:r>
              <a:rPr lang="en-US" sz="1800" spc="-5" dirty="0">
                <a:solidFill>
                  <a:schemeClr val="bg1"/>
                </a:solidFill>
                <a:latin typeface="Calibri"/>
                <a:cs typeface="Calibri"/>
              </a:rPr>
              <a:t>that </a:t>
            </a:r>
            <a:r>
              <a:rPr lang="en-US" sz="1800" dirty="0">
                <a:solidFill>
                  <a:schemeClr val="bg1"/>
                </a:solidFill>
                <a:latin typeface="Calibri"/>
                <a:cs typeface="Calibri"/>
              </a:rPr>
              <a:t> </a:t>
            </a:r>
            <a:r>
              <a:rPr lang="en-US" sz="1800" spc="-5" dirty="0">
                <a:solidFill>
                  <a:schemeClr val="bg1"/>
                </a:solidFill>
                <a:latin typeface="Calibri"/>
                <a:cs typeface="Calibri"/>
              </a:rPr>
              <a:t>you can</a:t>
            </a:r>
            <a:r>
              <a:rPr lang="en-US" sz="1800" dirty="0">
                <a:solidFill>
                  <a:schemeClr val="bg1"/>
                </a:solidFill>
                <a:latin typeface="Calibri"/>
                <a:cs typeface="Calibri"/>
              </a:rPr>
              <a:t> </a:t>
            </a:r>
            <a:r>
              <a:rPr lang="en-US" sz="1800" spc="-5" dirty="0">
                <a:solidFill>
                  <a:schemeClr val="bg1"/>
                </a:solidFill>
                <a:latin typeface="Calibri"/>
                <a:cs typeface="Calibri"/>
              </a:rPr>
              <a:t>search</a:t>
            </a:r>
            <a:r>
              <a:rPr lang="en-US" sz="1800" dirty="0">
                <a:solidFill>
                  <a:schemeClr val="bg1"/>
                </a:solidFill>
                <a:latin typeface="Calibri"/>
                <a:cs typeface="Calibri"/>
              </a:rPr>
              <a:t> </a:t>
            </a:r>
            <a:r>
              <a:rPr lang="en-US" sz="1800" spc="-5" dirty="0">
                <a:solidFill>
                  <a:schemeClr val="bg1"/>
                </a:solidFill>
                <a:latin typeface="Calibri"/>
                <a:cs typeface="Calibri"/>
              </a:rPr>
              <a:t>for</a:t>
            </a:r>
            <a:r>
              <a:rPr lang="en-US" sz="1800" spc="-25" dirty="0">
                <a:solidFill>
                  <a:schemeClr val="bg1"/>
                </a:solidFill>
                <a:latin typeface="Calibri"/>
                <a:cs typeface="Calibri"/>
              </a:rPr>
              <a:t> </a:t>
            </a:r>
            <a:r>
              <a:rPr lang="en-US" sz="1800" spc="5" dirty="0">
                <a:solidFill>
                  <a:schemeClr val="bg1"/>
                </a:solidFill>
                <a:latin typeface="Calibri"/>
                <a:cs typeface="Calibri"/>
              </a:rPr>
              <a:t>specific</a:t>
            </a:r>
            <a:r>
              <a:rPr lang="en-US" sz="1800" spc="-15" dirty="0">
                <a:solidFill>
                  <a:schemeClr val="bg1"/>
                </a:solidFill>
                <a:latin typeface="Calibri"/>
                <a:cs typeface="Calibri"/>
              </a:rPr>
              <a:t> </a:t>
            </a:r>
            <a:r>
              <a:rPr lang="en-US" sz="1800" spc="-5" dirty="0">
                <a:solidFill>
                  <a:schemeClr val="bg1"/>
                </a:solidFill>
                <a:latin typeface="Calibri"/>
                <a:cs typeface="Calibri"/>
              </a:rPr>
              <a:t>terms</a:t>
            </a:r>
            <a:r>
              <a:rPr lang="en-US" sz="1800" spc="5" dirty="0">
                <a:solidFill>
                  <a:schemeClr val="bg1"/>
                </a:solidFill>
                <a:latin typeface="Calibri"/>
                <a:cs typeface="Calibri"/>
              </a:rPr>
              <a:t> or</a:t>
            </a:r>
            <a:r>
              <a:rPr lang="en-US" sz="1800" spc="-10" dirty="0">
                <a:solidFill>
                  <a:schemeClr val="bg1"/>
                </a:solidFill>
                <a:latin typeface="Calibri"/>
                <a:cs typeface="Calibri"/>
              </a:rPr>
              <a:t> </a:t>
            </a:r>
            <a:r>
              <a:rPr lang="en-US" sz="1800" spc="-5" dirty="0">
                <a:solidFill>
                  <a:schemeClr val="bg1"/>
                </a:solidFill>
                <a:latin typeface="Calibri"/>
                <a:cs typeface="Calibri"/>
              </a:rPr>
              <a:t>phrases.</a:t>
            </a:r>
            <a:endParaRPr lang="en-US" sz="1800" dirty="0">
              <a:solidFill>
                <a:schemeClr val="bg1"/>
              </a:solidFill>
              <a:latin typeface="Calibri"/>
              <a:cs typeface="Calibri"/>
            </a:endParaRPr>
          </a:p>
          <a:p>
            <a:pPr marL="0" lvl="0" indent="0" algn="l" rtl="0">
              <a:spcBef>
                <a:spcPts val="0"/>
              </a:spcBef>
              <a:spcAft>
                <a:spcPts val="0"/>
              </a:spcAft>
              <a:buClr>
                <a:schemeClr val="dk1"/>
              </a:buClr>
              <a:buSzPts val="1100"/>
              <a:buFont typeface="Arial"/>
              <a:buNone/>
            </a:pPr>
            <a:endParaRPr lang="en-US" sz="1800" dirty="0">
              <a:solidFill>
                <a:schemeClr val="bg1">
                  <a:lumMod val="75000"/>
                </a:schemeClr>
              </a:solidFill>
            </a:endParaRPr>
          </a:p>
          <a:p>
            <a:endParaRPr lang="en-US" sz="1800" dirty="0">
              <a:solidFill>
                <a:schemeClr val="bg1">
                  <a:lumMod val="75000"/>
                </a:schemeClr>
              </a:solidFill>
            </a:endParaRPr>
          </a:p>
        </p:txBody>
      </p:sp>
      <p:sp>
        <p:nvSpPr>
          <p:cNvPr id="4" name="Title 3">
            <a:extLst>
              <a:ext uri="{FF2B5EF4-FFF2-40B4-BE49-F238E27FC236}">
                <a16:creationId xmlns:a16="http://schemas.microsoft.com/office/drawing/2014/main" id="{2EF3E7CB-C78A-D0D0-E18F-AE4E76D69193}"/>
              </a:ext>
            </a:extLst>
          </p:cNvPr>
          <p:cNvSpPr>
            <a:spLocks noGrp="1"/>
          </p:cNvSpPr>
          <p:nvPr>
            <p:ph type="title"/>
          </p:nvPr>
        </p:nvSpPr>
        <p:spPr>
          <a:xfrm>
            <a:off x="723900" y="552450"/>
            <a:ext cx="7696200" cy="715566"/>
          </a:xfrm>
        </p:spPr>
        <p:txBody>
          <a:bodyPr/>
          <a:lstStyle/>
          <a:p>
            <a:r>
              <a:rPr lang="en-US" dirty="0"/>
              <a:t>INTRODUCTION</a:t>
            </a:r>
          </a:p>
        </p:txBody>
      </p:sp>
      <p:sp>
        <p:nvSpPr>
          <p:cNvPr id="3" name="Wave 2">
            <a:extLst>
              <a:ext uri="{FF2B5EF4-FFF2-40B4-BE49-F238E27FC236}">
                <a16:creationId xmlns:a16="http://schemas.microsoft.com/office/drawing/2014/main" id="{509276D7-598B-71F5-1243-6BBFA11B4F8D}"/>
              </a:ext>
            </a:extLst>
          </p:cNvPr>
          <p:cNvSpPr/>
          <p:nvPr/>
        </p:nvSpPr>
        <p:spPr>
          <a:xfrm rot="16200000">
            <a:off x="4659333" y="708137"/>
            <a:ext cx="4585748" cy="4008245"/>
          </a:xfrm>
          <a:prstGeom prst="wave">
            <a:avLst/>
          </a:prstGeom>
          <a:blipFill dpi="0" rotWithShape="0">
            <a:blip r:embed="rId2"/>
            <a:srcRect/>
            <a:stretch>
              <a:fillRect l="-8000" t="-1000" r="-1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3758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nodeType="clickEffect">
                                  <p:stCondLst>
                                    <p:cond delay="0"/>
                                  </p:stCondLst>
                                  <p:iterate type="lt">
                                    <p:tmPct val="4000"/>
                                  </p:iterate>
                                  <p:childTnLst>
                                    <p:set>
                                      <p:cBhvr override="childStyle">
                                        <p:cTn id="16" dur="500" fill="hold"/>
                                        <p:tgtEl>
                                          <p:spTgt spid="6">
                                            <p:txEl>
                                              <p:pRg st="0" end="0"/>
                                            </p:txEl>
                                          </p:spTgt>
                                        </p:tgtEl>
                                        <p:attrNameLst>
                                          <p:attrName>style.color</p:attrName>
                                        </p:attrNameLst>
                                      </p:cBhvr>
                                      <p:to>
                                        <p:clrVal>
                                          <a:schemeClr val="accent2"/>
                                        </p:clrVal>
                                      </p:to>
                                    </p:set>
                                    <p:set>
                                      <p:cBhvr>
                                        <p:cTn id="17" dur="500" fill="hold"/>
                                        <p:tgtEl>
                                          <p:spTgt spid="6">
                                            <p:txEl>
                                              <p:pRg st="0" end="0"/>
                                            </p:txEl>
                                          </p:spTgt>
                                        </p:tgtEl>
                                        <p:attrNameLst>
                                          <p:attrName>fillcolor</p:attrName>
                                        </p:attrNameLst>
                                      </p:cBhvr>
                                      <p:to>
                                        <p:clrVal>
                                          <a:schemeClr val="accent2"/>
                                        </p:clrVal>
                                      </p:to>
                                    </p:set>
                                    <p:set>
                                      <p:cBhvr>
                                        <p:cTn id="18" dur="500" fill="hold"/>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7B9E9-8466-41B6-63C8-21F2B1F32FF6}"/>
            </a:ext>
          </a:extLst>
        </p:cNvPr>
        <p:cNvGrpSpPr/>
        <p:nvPr/>
      </p:nvGrpSpPr>
      <p:grpSpPr>
        <a:xfrm>
          <a:off x="0" y="0"/>
          <a:ext cx="0" cy="0"/>
          <a:chOff x="0" y="0"/>
          <a:chExt cx="0" cy="0"/>
        </a:xfrm>
      </p:grpSpPr>
      <p:sp>
        <p:nvSpPr>
          <p:cNvPr id="30" name="Rectangle: Top Corners One Rounded and One Snipped 6">
            <a:extLst>
              <a:ext uri="{FF2B5EF4-FFF2-40B4-BE49-F238E27FC236}">
                <a16:creationId xmlns:a16="http://schemas.microsoft.com/office/drawing/2014/main" id="{8F8B359F-330B-5577-B267-8EA4648EFFCF}"/>
              </a:ext>
            </a:extLst>
          </p:cNvPr>
          <p:cNvSpPr/>
          <p:nvPr/>
        </p:nvSpPr>
        <p:spPr>
          <a:xfrm flipH="1">
            <a:off x="3341349" y="2164690"/>
            <a:ext cx="2475959" cy="1882832"/>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1" name="Rectangle: Top Corners One Rounded and One Snipped 6">
            <a:extLst>
              <a:ext uri="{FF2B5EF4-FFF2-40B4-BE49-F238E27FC236}">
                <a16:creationId xmlns:a16="http://schemas.microsoft.com/office/drawing/2014/main" id="{3B42D588-59ED-61DE-1937-275922A2BBC2}"/>
              </a:ext>
            </a:extLst>
          </p:cNvPr>
          <p:cNvSpPr/>
          <p:nvPr/>
        </p:nvSpPr>
        <p:spPr>
          <a:xfrm flipH="1">
            <a:off x="6063613" y="2179735"/>
            <a:ext cx="2475959" cy="1882832"/>
          </a:xfrm>
          <a:prstGeom prst="snipRoundRect">
            <a:avLst>
              <a:gd name="adj1" fmla="val 16667"/>
              <a:gd name="adj2" fmla="val 36388"/>
            </a:avLst>
          </a:prstGeom>
          <a:solidFill>
            <a:schemeClr val="accent4"/>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Top Corners One Rounded and One Snipped 6">
            <a:extLst>
              <a:ext uri="{FF2B5EF4-FFF2-40B4-BE49-F238E27FC236}">
                <a16:creationId xmlns:a16="http://schemas.microsoft.com/office/drawing/2014/main" id="{91C5231E-9A37-DD28-7ADD-91E4BE33955C}"/>
              </a:ext>
            </a:extLst>
          </p:cNvPr>
          <p:cNvSpPr/>
          <p:nvPr/>
        </p:nvSpPr>
        <p:spPr>
          <a:xfrm flipH="1">
            <a:off x="619086" y="2199177"/>
            <a:ext cx="2475959" cy="1882832"/>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3C6A965-5603-F195-8826-6606045DB07D}"/>
              </a:ext>
            </a:extLst>
          </p:cNvPr>
          <p:cNvSpPr>
            <a:spLocks noGrp="1"/>
          </p:cNvSpPr>
          <p:nvPr>
            <p:ph type="title"/>
          </p:nvPr>
        </p:nvSpPr>
        <p:spPr/>
        <p:txBody>
          <a:bodyPr/>
          <a:lstStyle/>
          <a:p>
            <a:r>
              <a:rPr lang="en-US" dirty="0"/>
              <a:t>COMPONENTS AND INTERFACE</a:t>
            </a:r>
          </a:p>
        </p:txBody>
      </p:sp>
      <p:sp>
        <p:nvSpPr>
          <p:cNvPr id="9" name="Content Placeholder 8">
            <a:extLst>
              <a:ext uri="{FF2B5EF4-FFF2-40B4-BE49-F238E27FC236}">
                <a16:creationId xmlns:a16="http://schemas.microsoft.com/office/drawing/2014/main" id="{763AC1DB-00B2-6C1B-B977-AC4CEB6A26AD}"/>
              </a:ext>
            </a:extLst>
          </p:cNvPr>
          <p:cNvSpPr>
            <a:spLocks noGrp="1"/>
          </p:cNvSpPr>
          <p:nvPr>
            <p:ph sz="half" idx="1"/>
          </p:nvPr>
        </p:nvSpPr>
        <p:spPr>
          <a:xfrm>
            <a:off x="723900" y="3140593"/>
            <a:ext cx="2266333" cy="591377"/>
          </a:xfrm>
        </p:spPr>
        <p:txBody>
          <a:bodyPr/>
          <a:lstStyle/>
          <a:p>
            <a:pPr algn="just"/>
            <a:r>
              <a:rPr lang="en-US" sz="1200" dirty="0"/>
              <a:t>Open-source engine for real-time data analytics and full-text search. </a:t>
            </a:r>
          </a:p>
        </p:txBody>
      </p:sp>
      <p:sp>
        <p:nvSpPr>
          <p:cNvPr id="10" name="Content Placeholder 9">
            <a:extLst>
              <a:ext uri="{FF2B5EF4-FFF2-40B4-BE49-F238E27FC236}">
                <a16:creationId xmlns:a16="http://schemas.microsoft.com/office/drawing/2014/main" id="{2483FA7B-79F1-19E5-CF67-6A97218EC646}"/>
              </a:ext>
            </a:extLst>
          </p:cNvPr>
          <p:cNvSpPr>
            <a:spLocks noGrp="1"/>
          </p:cNvSpPr>
          <p:nvPr>
            <p:ph sz="half" idx="2"/>
          </p:nvPr>
        </p:nvSpPr>
        <p:spPr>
          <a:xfrm>
            <a:off x="3330335" y="3079391"/>
            <a:ext cx="2486973" cy="734122"/>
          </a:xfrm>
        </p:spPr>
        <p:txBody>
          <a:bodyPr/>
          <a:lstStyle/>
          <a:p>
            <a:pPr algn="just"/>
            <a:r>
              <a:rPr lang="en-US" sz="1200" dirty="0"/>
              <a:t>Enables seamless interaction with Elasticsearch for efficient document indexing, querying, and modification in the cluster </a:t>
            </a:r>
          </a:p>
        </p:txBody>
      </p:sp>
      <p:sp>
        <p:nvSpPr>
          <p:cNvPr id="11" name="Text Placeholder 10">
            <a:extLst>
              <a:ext uri="{FF2B5EF4-FFF2-40B4-BE49-F238E27FC236}">
                <a16:creationId xmlns:a16="http://schemas.microsoft.com/office/drawing/2014/main" id="{311F4673-ECD9-AAA5-CE94-C3E487CD60D9}"/>
              </a:ext>
            </a:extLst>
          </p:cNvPr>
          <p:cNvSpPr>
            <a:spLocks noGrp="1"/>
          </p:cNvSpPr>
          <p:nvPr>
            <p:ph type="body" idx="14"/>
          </p:nvPr>
        </p:nvSpPr>
        <p:spPr>
          <a:xfrm>
            <a:off x="814051" y="2574397"/>
            <a:ext cx="2266333" cy="392482"/>
          </a:xfrm>
        </p:spPr>
        <p:txBody>
          <a:bodyPr/>
          <a:lstStyle/>
          <a:p>
            <a:r>
              <a:rPr lang="en-US" dirty="0"/>
              <a:t>Elastic-Search</a:t>
            </a:r>
          </a:p>
        </p:txBody>
      </p:sp>
      <p:sp>
        <p:nvSpPr>
          <p:cNvPr id="12" name="Text Placeholder 11">
            <a:extLst>
              <a:ext uri="{FF2B5EF4-FFF2-40B4-BE49-F238E27FC236}">
                <a16:creationId xmlns:a16="http://schemas.microsoft.com/office/drawing/2014/main" id="{501AC5E7-BF03-3EA5-E65A-8AB21BCBB2AC}"/>
              </a:ext>
            </a:extLst>
          </p:cNvPr>
          <p:cNvSpPr>
            <a:spLocks noGrp="1"/>
          </p:cNvSpPr>
          <p:nvPr>
            <p:ph type="body" idx="17"/>
          </p:nvPr>
        </p:nvSpPr>
        <p:spPr>
          <a:xfrm>
            <a:off x="3406665" y="2509584"/>
            <a:ext cx="2266333" cy="392482"/>
          </a:xfrm>
        </p:spPr>
        <p:txBody>
          <a:bodyPr/>
          <a:lstStyle/>
          <a:p>
            <a:r>
              <a:rPr lang="en-US" dirty="0"/>
              <a:t>Python</a:t>
            </a:r>
          </a:p>
        </p:txBody>
      </p:sp>
      <p:sp>
        <p:nvSpPr>
          <p:cNvPr id="13" name="Content Placeholder 12">
            <a:extLst>
              <a:ext uri="{FF2B5EF4-FFF2-40B4-BE49-F238E27FC236}">
                <a16:creationId xmlns:a16="http://schemas.microsoft.com/office/drawing/2014/main" id="{D68FEED7-3E6F-CD48-8E61-1C3B09A4C19B}"/>
              </a:ext>
            </a:extLst>
          </p:cNvPr>
          <p:cNvSpPr>
            <a:spLocks noGrp="1"/>
          </p:cNvSpPr>
          <p:nvPr>
            <p:ph sz="half" idx="18"/>
          </p:nvPr>
        </p:nvSpPr>
        <p:spPr>
          <a:xfrm>
            <a:off x="6063612" y="3140592"/>
            <a:ext cx="2356488" cy="591377"/>
          </a:xfrm>
        </p:spPr>
        <p:txBody>
          <a:bodyPr/>
          <a:lstStyle/>
          <a:p>
            <a:pPr algn="just"/>
            <a:r>
              <a:rPr lang="en-US" sz="1200" dirty="0"/>
              <a:t>Elasticsearch interaction via a web interface for streamlined document indexing and HTTP request handling.</a:t>
            </a:r>
          </a:p>
        </p:txBody>
      </p:sp>
      <p:sp>
        <p:nvSpPr>
          <p:cNvPr id="14" name="Text Placeholder 13">
            <a:extLst>
              <a:ext uri="{FF2B5EF4-FFF2-40B4-BE49-F238E27FC236}">
                <a16:creationId xmlns:a16="http://schemas.microsoft.com/office/drawing/2014/main" id="{2DE53800-3B69-9925-DE34-361BF9DA1348}"/>
              </a:ext>
            </a:extLst>
          </p:cNvPr>
          <p:cNvSpPr>
            <a:spLocks noGrp="1"/>
          </p:cNvSpPr>
          <p:nvPr>
            <p:ph type="body" idx="19"/>
          </p:nvPr>
        </p:nvSpPr>
        <p:spPr>
          <a:xfrm>
            <a:off x="6153767" y="2480499"/>
            <a:ext cx="2266333" cy="392482"/>
          </a:xfrm>
        </p:spPr>
        <p:txBody>
          <a:bodyPr/>
          <a:lstStyle/>
          <a:p>
            <a:r>
              <a:rPr lang="en-US" dirty="0"/>
              <a:t>Flask-API</a:t>
            </a:r>
          </a:p>
        </p:txBody>
      </p:sp>
      <p:grpSp>
        <p:nvGrpSpPr>
          <p:cNvPr id="2" name="Grupo 1">
            <a:extLst>
              <a:ext uri="{FF2B5EF4-FFF2-40B4-BE49-F238E27FC236}">
                <a16:creationId xmlns:a16="http://schemas.microsoft.com/office/drawing/2014/main" id="{B491D4F9-9AEF-5294-8A58-A6229CAAE4F9}"/>
              </a:ext>
            </a:extLst>
          </p:cNvPr>
          <p:cNvGrpSpPr/>
          <p:nvPr/>
        </p:nvGrpSpPr>
        <p:grpSpPr>
          <a:xfrm>
            <a:off x="7638778" y="461545"/>
            <a:ext cx="968317" cy="746729"/>
            <a:chOff x="7638778" y="461545"/>
            <a:chExt cx="968317" cy="746729"/>
          </a:xfrm>
        </p:grpSpPr>
        <p:sp>
          <p:nvSpPr>
            <p:cNvPr id="61" name="Rectangle: Top Corners One Rounded and One Snipped 6">
              <a:extLst>
                <a:ext uri="{FF2B5EF4-FFF2-40B4-BE49-F238E27FC236}">
                  <a16:creationId xmlns:a16="http://schemas.microsoft.com/office/drawing/2014/main" id="{5E66A659-EA6F-6647-C70E-978F660C4BD6}"/>
                </a:ext>
              </a:extLst>
            </p:cNvPr>
            <p:cNvSpPr/>
            <p:nvPr/>
          </p:nvSpPr>
          <p:spPr>
            <a:xfrm flipH="1">
              <a:off x="7638778" y="461545"/>
              <a:ext cx="968317" cy="746729"/>
            </a:xfrm>
            <a:prstGeom prst="snipRoundRect">
              <a:avLst>
                <a:gd name="adj1" fmla="val 16667"/>
                <a:gd name="adj2" fmla="val 36388"/>
              </a:avLst>
            </a:prstGeom>
            <a:solidFill>
              <a:schemeClr val="accent1"/>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28" name="Google Shape;11174;p20">
              <a:extLst>
                <a:ext uri="{FF2B5EF4-FFF2-40B4-BE49-F238E27FC236}">
                  <a16:creationId xmlns:a16="http://schemas.microsoft.com/office/drawing/2014/main" id="{DD96AE60-C92F-EFC4-7E16-D65097CB5674}"/>
                </a:ext>
              </a:extLst>
            </p:cNvPr>
            <p:cNvGrpSpPr/>
            <p:nvPr/>
          </p:nvGrpSpPr>
          <p:grpSpPr>
            <a:xfrm>
              <a:off x="7948969" y="679897"/>
              <a:ext cx="347934" cy="310024"/>
              <a:chOff x="1327676" y="2910480"/>
              <a:chExt cx="347934" cy="310024"/>
            </a:xfrm>
            <a:solidFill>
              <a:schemeClr val="bg1"/>
            </a:solidFill>
          </p:grpSpPr>
          <p:sp>
            <p:nvSpPr>
              <p:cNvPr id="29" name="Google Shape;11175;p20">
                <a:extLst>
                  <a:ext uri="{FF2B5EF4-FFF2-40B4-BE49-F238E27FC236}">
                    <a16:creationId xmlns:a16="http://schemas.microsoft.com/office/drawing/2014/main" id="{3552B256-366D-CD27-7C57-108D10B571F2}"/>
                  </a:ext>
                </a:extLst>
              </p:cNvPr>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11176;p20">
                <a:extLst>
                  <a:ext uri="{FF2B5EF4-FFF2-40B4-BE49-F238E27FC236}">
                    <a16:creationId xmlns:a16="http://schemas.microsoft.com/office/drawing/2014/main" id="{81FF8FDD-8B87-B292-18AD-E0376BEB4FD5}"/>
                  </a:ext>
                </a:extLst>
              </p:cNvPr>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11177;p20">
                <a:extLst>
                  <a:ext uri="{FF2B5EF4-FFF2-40B4-BE49-F238E27FC236}">
                    <a16:creationId xmlns:a16="http://schemas.microsoft.com/office/drawing/2014/main" id="{700546EE-D811-3539-DE34-3D1F3CE4A040}"/>
                  </a:ext>
                </a:extLst>
              </p:cNvPr>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11178;p20">
                <a:extLst>
                  <a:ext uri="{FF2B5EF4-FFF2-40B4-BE49-F238E27FC236}">
                    <a16:creationId xmlns:a16="http://schemas.microsoft.com/office/drawing/2014/main" id="{54243AB4-A2FB-8597-4D51-8DA08F294EBF}"/>
                  </a:ext>
                </a:extLst>
              </p:cNvPr>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11179;p20">
                <a:extLst>
                  <a:ext uri="{FF2B5EF4-FFF2-40B4-BE49-F238E27FC236}">
                    <a16:creationId xmlns:a16="http://schemas.microsoft.com/office/drawing/2014/main" id="{1C885638-51E2-82D9-3C6C-08BF5ADC7777}"/>
                  </a:ext>
                </a:extLst>
              </p:cNvPr>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extLst>
      <p:ext uri="{BB962C8B-B14F-4D97-AF65-F5344CB8AC3E}">
        <p14:creationId xmlns:p14="http://schemas.microsoft.com/office/powerpoint/2010/main" val="11875572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500"/>
                                        <p:tgtEl>
                                          <p:spTgt spid="10">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2" presetClass="entr" presetSubtype="8" fill="hold" grpId="0" nodeType="with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wipe(left)">
                                      <p:cBhvr>
                                        <p:cTn id="40" dur="500"/>
                                        <p:tgtEl>
                                          <p:spTgt spid="14">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wipe(left)">
                                      <p:cBhvr>
                                        <p:cTn id="4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15" grpId="0" animBg="1"/>
      <p:bldP spid="9" grpId="0" build="p"/>
      <p:bldP spid="10" grpId="0" build="p"/>
      <p:bldP spid="11" grpId="0" build="p"/>
      <p:bldP spid="12" grpId="0" build="p"/>
      <p:bldP spid="13" grpId="0" build="p"/>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C9A97-99DB-FAF7-12A6-AA9A934F97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E38DCB-82BF-D490-00CF-29A0E80AD462}"/>
              </a:ext>
            </a:extLst>
          </p:cNvPr>
          <p:cNvSpPr>
            <a:spLocks noGrp="1"/>
          </p:cNvSpPr>
          <p:nvPr>
            <p:ph type="title"/>
          </p:nvPr>
        </p:nvSpPr>
        <p:spPr/>
        <p:txBody>
          <a:bodyPr/>
          <a:lstStyle/>
          <a:p>
            <a:r>
              <a:rPr lang="en-US" dirty="0"/>
              <a:t>WHY ELASTIC SEARCH ?</a:t>
            </a:r>
          </a:p>
        </p:txBody>
      </p:sp>
      <p:grpSp>
        <p:nvGrpSpPr>
          <p:cNvPr id="61" name="Google Shape;6397;p10">
            <a:extLst>
              <a:ext uri="{FF2B5EF4-FFF2-40B4-BE49-F238E27FC236}">
                <a16:creationId xmlns:a16="http://schemas.microsoft.com/office/drawing/2014/main" id="{4AC599E7-398F-A584-121F-91892E0B059E}"/>
              </a:ext>
            </a:extLst>
          </p:cNvPr>
          <p:cNvGrpSpPr/>
          <p:nvPr/>
        </p:nvGrpSpPr>
        <p:grpSpPr>
          <a:xfrm>
            <a:off x="863811" y="1781325"/>
            <a:ext cx="7294573" cy="1938801"/>
            <a:chOff x="1247650" y="2075423"/>
            <a:chExt cx="6648477" cy="1557237"/>
          </a:xfrm>
          <a:gradFill>
            <a:gsLst>
              <a:gs pos="55930">
                <a:schemeClr val="accent1"/>
              </a:gs>
              <a:gs pos="78318">
                <a:schemeClr val="accent3"/>
              </a:gs>
              <a:gs pos="9800">
                <a:schemeClr val="accent3"/>
              </a:gs>
              <a:gs pos="44063">
                <a:srgbClr val="EEBAA8"/>
              </a:gs>
              <a:gs pos="0">
                <a:schemeClr val="accent2">
                  <a:lumMod val="60000"/>
                  <a:lumOff val="40000"/>
                </a:schemeClr>
              </a:gs>
              <a:gs pos="35000">
                <a:schemeClr val="accent1">
                  <a:lumMod val="60000"/>
                  <a:lumOff val="40000"/>
                </a:schemeClr>
              </a:gs>
              <a:gs pos="100000">
                <a:schemeClr val="accent1">
                  <a:lumMod val="100000"/>
                </a:schemeClr>
              </a:gs>
            </a:gsLst>
            <a:lin ang="18900000" scaled="1"/>
          </a:gradFill>
        </p:grpSpPr>
        <p:sp>
          <p:nvSpPr>
            <p:cNvPr id="62" name="Google Shape;6398;p10">
              <a:extLst>
                <a:ext uri="{FF2B5EF4-FFF2-40B4-BE49-F238E27FC236}">
                  <a16:creationId xmlns:a16="http://schemas.microsoft.com/office/drawing/2014/main" id="{787B26E8-B51E-3738-EA9F-885BCA9E1836}"/>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Google Shape;6399;p10">
              <a:extLst>
                <a:ext uri="{FF2B5EF4-FFF2-40B4-BE49-F238E27FC236}">
                  <a16:creationId xmlns:a16="http://schemas.microsoft.com/office/drawing/2014/main" id="{4916AA4E-25C5-EE4B-7BCD-BBCCBED27FA4}"/>
                </a:ext>
              </a:extLst>
            </p:cNvPr>
            <p:cNvSpPr/>
            <p:nvPr/>
          </p:nvSpPr>
          <p:spPr>
            <a:xfrm>
              <a:off x="5359252" y="2806964"/>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4" name="Google Shape;6400;p10">
              <a:extLst>
                <a:ext uri="{FF2B5EF4-FFF2-40B4-BE49-F238E27FC236}">
                  <a16:creationId xmlns:a16="http://schemas.microsoft.com/office/drawing/2014/main" id="{AA66737F-31CD-24BD-E056-ABA751CC6571}"/>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Google Shape;6401;p10">
              <a:extLst>
                <a:ext uri="{FF2B5EF4-FFF2-40B4-BE49-F238E27FC236}">
                  <a16:creationId xmlns:a16="http://schemas.microsoft.com/office/drawing/2014/main" id="{67C9F7EB-6A37-B7BB-8B07-DBBCB5AAA768}"/>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6" name="Google Shape;6402;p10">
              <a:extLst>
                <a:ext uri="{FF2B5EF4-FFF2-40B4-BE49-F238E27FC236}">
                  <a16:creationId xmlns:a16="http://schemas.microsoft.com/office/drawing/2014/main" id="{23710AC4-72C5-CA7B-3074-E23DF776D831}"/>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Google Shape;6403;p10">
              <a:extLst>
                <a:ext uri="{FF2B5EF4-FFF2-40B4-BE49-F238E27FC236}">
                  <a16:creationId xmlns:a16="http://schemas.microsoft.com/office/drawing/2014/main" id="{4A64B3AA-63AD-E0C1-A170-86C4D2621644}"/>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grp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8" name="TextBox 67">
            <a:extLst>
              <a:ext uri="{FF2B5EF4-FFF2-40B4-BE49-F238E27FC236}">
                <a16:creationId xmlns:a16="http://schemas.microsoft.com/office/drawing/2014/main" id="{2E9A89EB-B709-A4FA-E36A-3591AC2550A0}"/>
              </a:ext>
            </a:extLst>
          </p:cNvPr>
          <p:cNvSpPr txBox="1"/>
          <p:nvPr/>
        </p:nvSpPr>
        <p:spPr>
          <a:xfrm>
            <a:off x="1174329" y="1332802"/>
            <a:ext cx="1297686" cy="369332"/>
          </a:xfrm>
          <a:prstGeom prst="rect">
            <a:avLst/>
          </a:prstGeom>
          <a:noFill/>
        </p:spPr>
        <p:txBody>
          <a:bodyPr wrap="square" rtlCol="0">
            <a:spAutoFit/>
          </a:bodyPr>
          <a:lstStyle/>
          <a:p>
            <a:pPr algn="ctr"/>
            <a:r>
              <a:rPr lang="en-IN" dirty="0"/>
              <a:t>Efficiency</a:t>
            </a:r>
          </a:p>
        </p:txBody>
      </p:sp>
      <p:sp>
        <p:nvSpPr>
          <p:cNvPr id="72" name="TextBox 71">
            <a:extLst>
              <a:ext uri="{FF2B5EF4-FFF2-40B4-BE49-F238E27FC236}">
                <a16:creationId xmlns:a16="http://schemas.microsoft.com/office/drawing/2014/main" id="{FB84D65F-B149-61E6-FF4C-76BB9C57839B}"/>
              </a:ext>
            </a:extLst>
          </p:cNvPr>
          <p:cNvSpPr txBox="1"/>
          <p:nvPr/>
        </p:nvSpPr>
        <p:spPr>
          <a:xfrm>
            <a:off x="3864717" y="1400822"/>
            <a:ext cx="1297686" cy="369332"/>
          </a:xfrm>
          <a:prstGeom prst="rect">
            <a:avLst/>
          </a:prstGeom>
          <a:noFill/>
        </p:spPr>
        <p:txBody>
          <a:bodyPr wrap="square" rtlCol="0">
            <a:spAutoFit/>
          </a:bodyPr>
          <a:lstStyle/>
          <a:p>
            <a:pPr algn="ctr"/>
            <a:r>
              <a:rPr lang="en-IN" dirty="0"/>
              <a:t>Scalability</a:t>
            </a:r>
          </a:p>
        </p:txBody>
      </p:sp>
      <p:sp>
        <p:nvSpPr>
          <p:cNvPr id="79" name="TextBox 78">
            <a:extLst>
              <a:ext uri="{FF2B5EF4-FFF2-40B4-BE49-F238E27FC236}">
                <a16:creationId xmlns:a16="http://schemas.microsoft.com/office/drawing/2014/main" id="{C1670B11-4A13-614C-B769-EBC671201A5A}"/>
              </a:ext>
            </a:extLst>
          </p:cNvPr>
          <p:cNvSpPr txBox="1"/>
          <p:nvPr/>
        </p:nvSpPr>
        <p:spPr>
          <a:xfrm>
            <a:off x="6650122" y="1411993"/>
            <a:ext cx="1297686" cy="369332"/>
          </a:xfrm>
          <a:prstGeom prst="rect">
            <a:avLst/>
          </a:prstGeom>
          <a:noFill/>
        </p:spPr>
        <p:txBody>
          <a:bodyPr wrap="square" rtlCol="0">
            <a:spAutoFit/>
          </a:bodyPr>
          <a:lstStyle/>
          <a:p>
            <a:pPr algn="ctr"/>
            <a:r>
              <a:rPr lang="en-IN" dirty="0"/>
              <a:t>Speed</a:t>
            </a:r>
          </a:p>
        </p:txBody>
      </p:sp>
      <p:sp>
        <p:nvSpPr>
          <p:cNvPr id="86" name="TextBox 85">
            <a:extLst>
              <a:ext uri="{FF2B5EF4-FFF2-40B4-BE49-F238E27FC236}">
                <a16:creationId xmlns:a16="http://schemas.microsoft.com/office/drawing/2014/main" id="{86C63C20-284E-E0C6-24F8-10905AEAF404}"/>
              </a:ext>
            </a:extLst>
          </p:cNvPr>
          <p:cNvSpPr txBox="1"/>
          <p:nvPr/>
        </p:nvSpPr>
        <p:spPr>
          <a:xfrm>
            <a:off x="2504630" y="3719269"/>
            <a:ext cx="1297686" cy="646331"/>
          </a:xfrm>
          <a:prstGeom prst="rect">
            <a:avLst/>
          </a:prstGeom>
          <a:noFill/>
        </p:spPr>
        <p:txBody>
          <a:bodyPr wrap="square" rtlCol="0">
            <a:spAutoFit/>
          </a:bodyPr>
          <a:lstStyle/>
          <a:p>
            <a:pPr algn="ctr"/>
            <a:r>
              <a:rPr lang="en-IN" dirty="0"/>
              <a:t>Rich Querying</a:t>
            </a:r>
          </a:p>
        </p:txBody>
      </p:sp>
      <p:sp>
        <p:nvSpPr>
          <p:cNvPr id="87" name="TextBox 86">
            <a:extLst>
              <a:ext uri="{FF2B5EF4-FFF2-40B4-BE49-F238E27FC236}">
                <a16:creationId xmlns:a16="http://schemas.microsoft.com/office/drawing/2014/main" id="{47B378B6-9FD0-184C-2896-530798C9085B}"/>
              </a:ext>
            </a:extLst>
          </p:cNvPr>
          <p:cNvSpPr txBox="1"/>
          <p:nvPr/>
        </p:nvSpPr>
        <p:spPr>
          <a:xfrm>
            <a:off x="5280144" y="3748231"/>
            <a:ext cx="1443790" cy="646331"/>
          </a:xfrm>
          <a:prstGeom prst="rect">
            <a:avLst/>
          </a:prstGeom>
          <a:noFill/>
        </p:spPr>
        <p:txBody>
          <a:bodyPr wrap="square" rtlCol="0">
            <a:spAutoFit/>
          </a:bodyPr>
          <a:lstStyle/>
          <a:p>
            <a:pPr algn="ctr"/>
            <a:r>
              <a:rPr lang="en-IN" dirty="0"/>
              <a:t>Real-Time Capabilities</a:t>
            </a:r>
          </a:p>
        </p:txBody>
      </p:sp>
      <p:grpSp>
        <p:nvGrpSpPr>
          <p:cNvPr id="93" name="Google Shape;7520;p64">
            <a:extLst>
              <a:ext uri="{FF2B5EF4-FFF2-40B4-BE49-F238E27FC236}">
                <a16:creationId xmlns:a16="http://schemas.microsoft.com/office/drawing/2014/main" id="{F4F111DE-47AA-3267-19B1-823D55A5A5DF}"/>
              </a:ext>
            </a:extLst>
          </p:cNvPr>
          <p:cNvGrpSpPr/>
          <p:nvPr/>
        </p:nvGrpSpPr>
        <p:grpSpPr>
          <a:xfrm>
            <a:off x="5719302" y="3040932"/>
            <a:ext cx="357468" cy="356497"/>
            <a:chOff x="-31455100" y="3909350"/>
            <a:chExt cx="294600" cy="293800"/>
          </a:xfrm>
        </p:grpSpPr>
        <p:sp>
          <p:nvSpPr>
            <p:cNvPr id="94" name="Google Shape;7521;p64">
              <a:extLst>
                <a:ext uri="{FF2B5EF4-FFF2-40B4-BE49-F238E27FC236}">
                  <a16:creationId xmlns:a16="http://schemas.microsoft.com/office/drawing/2014/main" id="{7310CD2B-2B64-C4EA-321E-8093914A1253}"/>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522;p64">
              <a:extLst>
                <a:ext uri="{FF2B5EF4-FFF2-40B4-BE49-F238E27FC236}">
                  <a16:creationId xmlns:a16="http://schemas.microsoft.com/office/drawing/2014/main" id="{66554C6A-4FD3-D2DA-F37A-C3F799E3E394}"/>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6901;p63">
            <a:extLst>
              <a:ext uri="{FF2B5EF4-FFF2-40B4-BE49-F238E27FC236}">
                <a16:creationId xmlns:a16="http://schemas.microsoft.com/office/drawing/2014/main" id="{01FF4AD2-B421-8631-8FB5-512A8C84AD2B}"/>
              </a:ext>
            </a:extLst>
          </p:cNvPr>
          <p:cNvGrpSpPr/>
          <p:nvPr/>
        </p:nvGrpSpPr>
        <p:grpSpPr>
          <a:xfrm>
            <a:off x="7112871" y="2154013"/>
            <a:ext cx="367261" cy="364686"/>
            <a:chOff x="-64781025" y="3361050"/>
            <a:chExt cx="317425" cy="315200"/>
          </a:xfrm>
        </p:grpSpPr>
        <p:sp>
          <p:nvSpPr>
            <p:cNvPr id="97" name="Google Shape;6902;p63">
              <a:extLst>
                <a:ext uri="{FF2B5EF4-FFF2-40B4-BE49-F238E27FC236}">
                  <a16:creationId xmlns:a16="http://schemas.microsoft.com/office/drawing/2014/main" id="{5D162829-BB2E-9227-888C-CB4A037D2C6B}"/>
                </a:ext>
              </a:extLst>
            </p:cNvPr>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6903;p63">
              <a:extLst>
                <a:ext uri="{FF2B5EF4-FFF2-40B4-BE49-F238E27FC236}">
                  <a16:creationId xmlns:a16="http://schemas.microsoft.com/office/drawing/2014/main" id="{15330957-1D44-F949-5E29-9B643757702E}"/>
                </a:ext>
              </a:extLst>
            </p:cNvPr>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04;p63">
              <a:extLst>
                <a:ext uri="{FF2B5EF4-FFF2-40B4-BE49-F238E27FC236}">
                  <a16:creationId xmlns:a16="http://schemas.microsoft.com/office/drawing/2014/main" id="{A419E270-342F-0D70-F397-06C59129CDB6}"/>
                </a:ext>
              </a:extLst>
            </p:cNvPr>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05;p63">
              <a:extLst>
                <a:ext uri="{FF2B5EF4-FFF2-40B4-BE49-F238E27FC236}">
                  <a16:creationId xmlns:a16="http://schemas.microsoft.com/office/drawing/2014/main" id="{9411F579-3BE0-68B5-FAA0-CA27AD3507FB}"/>
                </a:ext>
              </a:extLst>
            </p:cNvPr>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6236;p61">
            <a:extLst>
              <a:ext uri="{FF2B5EF4-FFF2-40B4-BE49-F238E27FC236}">
                <a16:creationId xmlns:a16="http://schemas.microsoft.com/office/drawing/2014/main" id="{CC52F5A2-B140-D01F-A74B-CA21F2591094}"/>
              </a:ext>
            </a:extLst>
          </p:cNvPr>
          <p:cNvSpPr/>
          <p:nvPr/>
        </p:nvSpPr>
        <p:spPr>
          <a:xfrm>
            <a:off x="4368882" y="2166416"/>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2" name="Google Shape;7116;p63">
            <a:extLst>
              <a:ext uri="{FF2B5EF4-FFF2-40B4-BE49-F238E27FC236}">
                <a16:creationId xmlns:a16="http://schemas.microsoft.com/office/drawing/2014/main" id="{C96D4B38-F25B-F3F4-906B-CCFDD7223C97}"/>
              </a:ext>
            </a:extLst>
          </p:cNvPr>
          <p:cNvGrpSpPr/>
          <p:nvPr/>
        </p:nvGrpSpPr>
        <p:grpSpPr>
          <a:xfrm>
            <a:off x="3037342" y="2989272"/>
            <a:ext cx="352886" cy="350049"/>
            <a:chOff x="946175" y="3253275"/>
            <a:chExt cx="298550" cy="296150"/>
          </a:xfrm>
        </p:grpSpPr>
        <p:sp>
          <p:nvSpPr>
            <p:cNvPr id="103" name="Google Shape;7117;p63">
              <a:extLst>
                <a:ext uri="{FF2B5EF4-FFF2-40B4-BE49-F238E27FC236}">
                  <a16:creationId xmlns:a16="http://schemas.microsoft.com/office/drawing/2014/main" id="{9CD034EC-4109-91D8-D440-B83251723417}"/>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118;p63">
              <a:extLst>
                <a:ext uri="{FF2B5EF4-FFF2-40B4-BE49-F238E27FC236}">
                  <a16:creationId xmlns:a16="http://schemas.microsoft.com/office/drawing/2014/main" id="{DE6B755B-D9EE-2433-5144-82373FD04885}"/>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119;p63">
              <a:extLst>
                <a:ext uri="{FF2B5EF4-FFF2-40B4-BE49-F238E27FC236}">
                  <a16:creationId xmlns:a16="http://schemas.microsoft.com/office/drawing/2014/main" id="{700E831E-AB92-53F2-D1DB-2391BDEE2929}"/>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120;p63">
              <a:extLst>
                <a:ext uri="{FF2B5EF4-FFF2-40B4-BE49-F238E27FC236}">
                  <a16:creationId xmlns:a16="http://schemas.microsoft.com/office/drawing/2014/main" id="{B626D4DD-34BB-F6B9-B22D-1ACEEA67F806}"/>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121;p63">
              <a:extLst>
                <a:ext uri="{FF2B5EF4-FFF2-40B4-BE49-F238E27FC236}">
                  <a16:creationId xmlns:a16="http://schemas.microsoft.com/office/drawing/2014/main" id="{9EABFC25-D0E3-1565-7DC9-FA43E0ED5A3A}"/>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8992;p67">
            <a:extLst>
              <a:ext uri="{FF2B5EF4-FFF2-40B4-BE49-F238E27FC236}">
                <a16:creationId xmlns:a16="http://schemas.microsoft.com/office/drawing/2014/main" id="{33C3CB7A-4EB8-3880-2EC3-62628EC1FE8D}"/>
              </a:ext>
            </a:extLst>
          </p:cNvPr>
          <p:cNvGrpSpPr/>
          <p:nvPr/>
        </p:nvGrpSpPr>
        <p:grpSpPr>
          <a:xfrm>
            <a:off x="1561772" y="2120164"/>
            <a:ext cx="426462" cy="435911"/>
            <a:chOff x="-1183550" y="3586525"/>
            <a:chExt cx="296175" cy="290550"/>
          </a:xfrm>
        </p:grpSpPr>
        <p:sp>
          <p:nvSpPr>
            <p:cNvPr id="109" name="Google Shape;8993;p67">
              <a:extLst>
                <a:ext uri="{FF2B5EF4-FFF2-40B4-BE49-F238E27FC236}">
                  <a16:creationId xmlns:a16="http://schemas.microsoft.com/office/drawing/2014/main" id="{BBDD4BBE-CBB0-66D4-1798-90302FE01CC2}"/>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994;p67">
              <a:extLst>
                <a:ext uri="{FF2B5EF4-FFF2-40B4-BE49-F238E27FC236}">
                  <a16:creationId xmlns:a16="http://schemas.microsoft.com/office/drawing/2014/main" id="{5B8A8E58-A9D7-D744-FC4B-6E34136C6037}"/>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995;p67">
              <a:extLst>
                <a:ext uri="{FF2B5EF4-FFF2-40B4-BE49-F238E27FC236}">
                  <a16:creationId xmlns:a16="http://schemas.microsoft.com/office/drawing/2014/main" id="{52D14D18-331F-9C2D-8FCF-D09297A793BA}"/>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996;p67">
              <a:extLst>
                <a:ext uri="{FF2B5EF4-FFF2-40B4-BE49-F238E27FC236}">
                  <a16:creationId xmlns:a16="http://schemas.microsoft.com/office/drawing/2014/main" id="{FE132252-2E86-52A1-92CB-8F93C127846C}"/>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997;p67">
              <a:extLst>
                <a:ext uri="{FF2B5EF4-FFF2-40B4-BE49-F238E27FC236}">
                  <a16:creationId xmlns:a16="http://schemas.microsoft.com/office/drawing/2014/main" id="{BA62F201-954D-9B74-CA70-3E3CA3C34D96}"/>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998;p67">
              <a:extLst>
                <a:ext uri="{FF2B5EF4-FFF2-40B4-BE49-F238E27FC236}">
                  <a16:creationId xmlns:a16="http://schemas.microsoft.com/office/drawing/2014/main" id="{9BE719B1-2AF1-328C-7A05-B0178B8AB534}"/>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999;p67">
              <a:extLst>
                <a:ext uri="{FF2B5EF4-FFF2-40B4-BE49-F238E27FC236}">
                  <a16:creationId xmlns:a16="http://schemas.microsoft.com/office/drawing/2014/main" id="{F5A02D59-B58A-C58F-7ACD-0D5D679E7D4F}"/>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000;p67">
              <a:extLst>
                <a:ext uri="{FF2B5EF4-FFF2-40B4-BE49-F238E27FC236}">
                  <a16:creationId xmlns:a16="http://schemas.microsoft.com/office/drawing/2014/main" id="{975654EE-CA78-9A33-4345-A77A07BDA3B9}"/>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001;p67">
              <a:extLst>
                <a:ext uri="{FF2B5EF4-FFF2-40B4-BE49-F238E27FC236}">
                  <a16:creationId xmlns:a16="http://schemas.microsoft.com/office/drawing/2014/main" id="{334A5945-578C-9AAA-3D1A-E40D3177B5E1}"/>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088491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10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01"/>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9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102"/>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down)">
                                      <p:cBhvr>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down)">
                                      <p:cBhvr>
                                        <p:cTn id="36" dur="500"/>
                                        <p:tgtEl>
                                          <p:spTgt spid="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down)">
                                      <p:cBhvr>
                                        <p:cTn id="41" dur="500"/>
                                        <p:tgtEl>
                                          <p:spTgt spid="8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wipe(down)">
                                      <p:cBhvr>
                                        <p:cTn id="46"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9" grpId="0"/>
      <p:bldP spid="86" grpId="0"/>
      <p:bldP spid="87" grpId="0"/>
      <p:bldP spid="1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54CC2-4F8B-5B92-A3B0-EDB60CB28FE2}"/>
            </a:ext>
          </a:extLst>
        </p:cNvPr>
        <p:cNvGrpSpPr/>
        <p:nvPr/>
      </p:nvGrpSpPr>
      <p:grpSpPr>
        <a:xfrm>
          <a:off x="0" y="0"/>
          <a:ext cx="0" cy="0"/>
          <a:chOff x="0" y="0"/>
          <a:chExt cx="0" cy="0"/>
        </a:xfrm>
      </p:grpSpPr>
      <p:grpSp>
        <p:nvGrpSpPr>
          <p:cNvPr id="35" name="Google Shape;13273;p26">
            <a:extLst>
              <a:ext uri="{FF2B5EF4-FFF2-40B4-BE49-F238E27FC236}">
                <a16:creationId xmlns:a16="http://schemas.microsoft.com/office/drawing/2014/main" id="{89A6749E-CE29-9AE4-BF21-40AFD6B0AEF3}"/>
              </a:ext>
            </a:extLst>
          </p:cNvPr>
          <p:cNvGrpSpPr/>
          <p:nvPr/>
        </p:nvGrpSpPr>
        <p:grpSpPr>
          <a:xfrm>
            <a:off x="2261937" y="1420156"/>
            <a:ext cx="4620126" cy="2303188"/>
            <a:chOff x="1732675" y="1924750"/>
            <a:chExt cx="367625" cy="364275"/>
          </a:xfrm>
        </p:grpSpPr>
        <p:sp>
          <p:nvSpPr>
            <p:cNvPr id="36" name="Google Shape;13274;p26">
              <a:extLst>
                <a:ext uri="{FF2B5EF4-FFF2-40B4-BE49-F238E27FC236}">
                  <a16:creationId xmlns:a16="http://schemas.microsoft.com/office/drawing/2014/main" id="{78727533-DD0B-F0C3-4117-E2894DF56618}"/>
                </a:ext>
              </a:extLst>
            </p:cNvPr>
            <p:cNvSpPr/>
            <p:nvPr/>
          </p:nvSpPr>
          <p:spPr>
            <a:xfrm>
              <a:off x="1732675" y="1924750"/>
              <a:ext cx="367625" cy="364275"/>
            </a:xfrm>
            <a:custGeom>
              <a:avLst/>
              <a:gdLst/>
              <a:ahLst/>
              <a:cxnLst/>
              <a:rect l="l" t="t" r="r" b="b"/>
              <a:pathLst>
                <a:path w="14705" h="14571" extrusionOk="0">
                  <a:moveTo>
                    <a:pt x="7901" y="5034"/>
                  </a:moveTo>
                  <a:lnTo>
                    <a:pt x="7901" y="6146"/>
                  </a:lnTo>
                  <a:lnTo>
                    <a:pt x="6759" y="6146"/>
                  </a:lnTo>
                  <a:lnTo>
                    <a:pt x="6759" y="5034"/>
                  </a:lnTo>
                  <a:close/>
                  <a:moveTo>
                    <a:pt x="5895" y="8398"/>
                  </a:moveTo>
                  <a:cubicBezTo>
                    <a:pt x="6049" y="8398"/>
                    <a:pt x="6204" y="8522"/>
                    <a:pt x="6204" y="8676"/>
                  </a:cubicBezTo>
                  <a:lnTo>
                    <a:pt x="6204" y="11978"/>
                  </a:lnTo>
                  <a:cubicBezTo>
                    <a:pt x="6204" y="12133"/>
                    <a:pt x="6049" y="12256"/>
                    <a:pt x="5895" y="12256"/>
                  </a:cubicBezTo>
                  <a:lnTo>
                    <a:pt x="926" y="12256"/>
                  </a:lnTo>
                  <a:cubicBezTo>
                    <a:pt x="772" y="12256"/>
                    <a:pt x="618" y="12133"/>
                    <a:pt x="618" y="11978"/>
                  </a:cubicBezTo>
                  <a:lnTo>
                    <a:pt x="618" y="8676"/>
                  </a:lnTo>
                  <a:cubicBezTo>
                    <a:pt x="618" y="8522"/>
                    <a:pt x="772" y="8398"/>
                    <a:pt x="926" y="8398"/>
                  </a:cubicBezTo>
                  <a:close/>
                  <a:moveTo>
                    <a:pt x="13734" y="8398"/>
                  </a:moveTo>
                  <a:cubicBezTo>
                    <a:pt x="13888" y="8398"/>
                    <a:pt x="14012" y="8522"/>
                    <a:pt x="14012" y="8676"/>
                  </a:cubicBezTo>
                  <a:lnTo>
                    <a:pt x="14012" y="11978"/>
                  </a:lnTo>
                  <a:cubicBezTo>
                    <a:pt x="14012" y="12133"/>
                    <a:pt x="13888" y="12256"/>
                    <a:pt x="13734" y="12256"/>
                  </a:cubicBezTo>
                  <a:lnTo>
                    <a:pt x="8734" y="12256"/>
                  </a:lnTo>
                  <a:cubicBezTo>
                    <a:pt x="8580" y="12256"/>
                    <a:pt x="8457" y="12133"/>
                    <a:pt x="8457" y="11978"/>
                  </a:cubicBezTo>
                  <a:lnTo>
                    <a:pt x="8457" y="8676"/>
                  </a:lnTo>
                  <a:cubicBezTo>
                    <a:pt x="8457" y="8522"/>
                    <a:pt x="8580" y="8398"/>
                    <a:pt x="8734" y="8398"/>
                  </a:cubicBezTo>
                  <a:close/>
                  <a:moveTo>
                    <a:pt x="3982" y="12812"/>
                  </a:moveTo>
                  <a:lnTo>
                    <a:pt x="3982" y="13984"/>
                  </a:lnTo>
                  <a:lnTo>
                    <a:pt x="2840" y="13984"/>
                  </a:lnTo>
                  <a:lnTo>
                    <a:pt x="2840" y="12812"/>
                  </a:lnTo>
                  <a:close/>
                  <a:moveTo>
                    <a:pt x="11821" y="12812"/>
                  </a:moveTo>
                  <a:lnTo>
                    <a:pt x="11821" y="13984"/>
                  </a:lnTo>
                  <a:lnTo>
                    <a:pt x="10679" y="13984"/>
                  </a:lnTo>
                  <a:lnTo>
                    <a:pt x="10679" y="12812"/>
                  </a:lnTo>
                  <a:close/>
                  <a:moveTo>
                    <a:pt x="6103" y="0"/>
                  </a:moveTo>
                  <a:cubicBezTo>
                    <a:pt x="6086" y="0"/>
                    <a:pt x="6068" y="1"/>
                    <a:pt x="6049" y="4"/>
                  </a:cubicBezTo>
                  <a:lnTo>
                    <a:pt x="4908" y="4"/>
                  </a:lnTo>
                  <a:cubicBezTo>
                    <a:pt x="4445" y="4"/>
                    <a:pt x="4043" y="374"/>
                    <a:pt x="4074" y="868"/>
                  </a:cubicBezTo>
                  <a:lnTo>
                    <a:pt x="4074" y="4139"/>
                  </a:lnTo>
                  <a:cubicBezTo>
                    <a:pt x="4043" y="4633"/>
                    <a:pt x="4445" y="5034"/>
                    <a:pt x="4908" y="5034"/>
                  </a:cubicBezTo>
                  <a:lnTo>
                    <a:pt x="6204" y="5034"/>
                  </a:lnTo>
                  <a:lnTo>
                    <a:pt x="6204" y="6146"/>
                  </a:lnTo>
                  <a:lnTo>
                    <a:pt x="340" y="6146"/>
                  </a:lnTo>
                  <a:cubicBezTo>
                    <a:pt x="0" y="6207"/>
                    <a:pt x="0" y="6670"/>
                    <a:pt x="340" y="6732"/>
                  </a:cubicBezTo>
                  <a:lnTo>
                    <a:pt x="3118" y="6732"/>
                  </a:lnTo>
                  <a:lnTo>
                    <a:pt x="3118" y="7843"/>
                  </a:lnTo>
                  <a:lnTo>
                    <a:pt x="926" y="7843"/>
                  </a:lnTo>
                  <a:cubicBezTo>
                    <a:pt x="433" y="7843"/>
                    <a:pt x="62" y="8213"/>
                    <a:pt x="62" y="8676"/>
                  </a:cubicBezTo>
                  <a:lnTo>
                    <a:pt x="62" y="11978"/>
                  </a:lnTo>
                  <a:cubicBezTo>
                    <a:pt x="62" y="12441"/>
                    <a:pt x="433" y="12843"/>
                    <a:pt x="926" y="12843"/>
                  </a:cubicBezTo>
                  <a:lnTo>
                    <a:pt x="2284" y="12843"/>
                  </a:lnTo>
                  <a:lnTo>
                    <a:pt x="2284" y="13984"/>
                  </a:lnTo>
                  <a:lnTo>
                    <a:pt x="1297" y="13984"/>
                  </a:lnTo>
                  <a:cubicBezTo>
                    <a:pt x="1112" y="13984"/>
                    <a:pt x="988" y="14108"/>
                    <a:pt x="988" y="14262"/>
                  </a:cubicBezTo>
                  <a:cubicBezTo>
                    <a:pt x="988" y="14416"/>
                    <a:pt x="1112" y="14540"/>
                    <a:pt x="1297" y="14571"/>
                  </a:cubicBezTo>
                  <a:lnTo>
                    <a:pt x="5525" y="14571"/>
                  </a:lnTo>
                  <a:cubicBezTo>
                    <a:pt x="5679" y="14540"/>
                    <a:pt x="5803" y="14416"/>
                    <a:pt x="5803" y="14262"/>
                  </a:cubicBezTo>
                  <a:cubicBezTo>
                    <a:pt x="5803" y="14108"/>
                    <a:pt x="5679" y="13984"/>
                    <a:pt x="5525" y="13984"/>
                  </a:cubicBezTo>
                  <a:lnTo>
                    <a:pt x="4537" y="13984"/>
                  </a:lnTo>
                  <a:lnTo>
                    <a:pt x="4537" y="12843"/>
                  </a:lnTo>
                  <a:lnTo>
                    <a:pt x="5895" y="12843"/>
                  </a:lnTo>
                  <a:cubicBezTo>
                    <a:pt x="6389" y="12843"/>
                    <a:pt x="6759" y="12441"/>
                    <a:pt x="6759" y="11978"/>
                  </a:cubicBezTo>
                  <a:lnTo>
                    <a:pt x="6759" y="8676"/>
                  </a:lnTo>
                  <a:cubicBezTo>
                    <a:pt x="6759" y="8213"/>
                    <a:pt x="6389" y="7843"/>
                    <a:pt x="5895" y="7843"/>
                  </a:cubicBezTo>
                  <a:lnTo>
                    <a:pt x="3704" y="7843"/>
                  </a:lnTo>
                  <a:lnTo>
                    <a:pt x="3704" y="6701"/>
                  </a:lnTo>
                  <a:lnTo>
                    <a:pt x="10956" y="6701"/>
                  </a:lnTo>
                  <a:lnTo>
                    <a:pt x="10956" y="7843"/>
                  </a:lnTo>
                  <a:lnTo>
                    <a:pt x="8734" y="7843"/>
                  </a:lnTo>
                  <a:cubicBezTo>
                    <a:pt x="8271" y="7843"/>
                    <a:pt x="7901" y="8213"/>
                    <a:pt x="7901" y="8676"/>
                  </a:cubicBezTo>
                  <a:lnTo>
                    <a:pt x="7901" y="11978"/>
                  </a:lnTo>
                  <a:cubicBezTo>
                    <a:pt x="7901" y="12441"/>
                    <a:pt x="8271" y="12843"/>
                    <a:pt x="8734" y="12843"/>
                  </a:cubicBezTo>
                  <a:lnTo>
                    <a:pt x="10123" y="12843"/>
                  </a:lnTo>
                  <a:lnTo>
                    <a:pt x="10123" y="13984"/>
                  </a:lnTo>
                  <a:lnTo>
                    <a:pt x="9105" y="13984"/>
                  </a:lnTo>
                  <a:cubicBezTo>
                    <a:pt x="8950" y="13984"/>
                    <a:pt x="8827" y="14108"/>
                    <a:pt x="8827" y="14262"/>
                  </a:cubicBezTo>
                  <a:cubicBezTo>
                    <a:pt x="8827" y="14416"/>
                    <a:pt x="8950" y="14571"/>
                    <a:pt x="9105" y="14571"/>
                  </a:cubicBezTo>
                  <a:lnTo>
                    <a:pt x="13364" y="14571"/>
                  </a:lnTo>
                  <a:cubicBezTo>
                    <a:pt x="13518" y="14571"/>
                    <a:pt x="13641" y="14416"/>
                    <a:pt x="13641" y="14262"/>
                  </a:cubicBezTo>
                  <a:cubicBezTo>
                    <a:pt x="13641" y="14108"/>
                    <a:pt x="13518" y="13984"/>
                    <a:pt x="13364" y="13984"/>
                  </a:cubicBezTo>
                  <a:lnTo>
                    <a:pt x="12376" y="13984"/>
                  </a:lnTo>
                  <a:lnTo>
                    <a:pt x="12376" y="12843"/>
                  </a:lnTo>
                  <a:lnTo>
                    <a:pt x="13734" y="12843"/>
                  </a:lnTo>
                  <a:cubicBezTo>
                    <a:pt x="14197" y="12843"/>
                    <a:pt x="14567" y="12441"/>
                    <a:pt x="14598" y="11978"/>
                  </a:cubicBezTo>
                  <a:lnTo>
                    <a:pt x="14598" y="8676"/>
                  </a:lnTo>
                  <a:cubicBezTo>
                    <a:pt x="14598" y="8213"/>
                    <a:pt x="14197" y="7843"/>
                    <a:pt x="13734" y="7843"/>
                  </a:cubicBezTo>
                  <a:lnTo>
                    <a:pt x="11512" y="7843"/>
                  </a:lnTo>
                  <a:lnTo>
                    <a:pt x="11512" y="6701"/>
                  </a:lnTo>
                  <a:lnTo>
                    <a:pt x="14320" y="6701"/>
                  </a:lnTo>
                  <a:cubicBezTo>
                    <a:pt x="14338" y="6704"/>
                    <a:pt x="14355" y="6705"/>
                    <a:pt x="14371" y="6705"/>
                  </a:cubicBezTo>
                  <a:cubicBezTo>
                    <a:pt x="14705" y="6705"/>
                    <a:pt x="14705" y="6142"/>
                    <a:pt x="14371" y="6142"/>
                  </a:cubicBezTo>
                  <a:cubicBezTo>
                    <a:pt x="14355" y="6142"/>
                    <a:pt x="14338" y="6143"/>
                    <a:pt x="14320" y="6146"/>
                  </a:cubicBezTo>
                  <a:lnTo>
                    <a:pt x="8457" y="6146"/>
                  </a:lnTo>
                  <a:lnTo>
                    <a:pt x="8457" y="5034"/>
                  </a:lnTo>
                  <a:lnTo>
                    <a:pt x="9753" y="5034"/>
                  </a:lnTo>
                  <a:cubicBezTo>
                    <a:pt x="10216" y="5004"/>
                    <a:pt x="10586" y="4633"/>
                    <a:pt x="10586" y="4170"/>
                  </a:cubicBezTo>
                  <a:lnTo>
                    <a:pt x="10586" y="868"/>
                  </a:lnTo>
                  <a:cubicBezTo>
                    <a:pt x="10586" y="374"/>
                    <a:pt x="10216" y="4"/>
                    <a:pt x="9753" y="4"/>
                  </a:cubicBezTo>
                  <a:lnTo>
                    <a:pt x="8580" y="4"/>
                  </a:lnTo>
                  <a:cubicBezTo>
                    <a:pt x="8241" y="35"/>
                    <a:pt x="8241" y="529"/>
                    <a:pt x="8580" y="560"/>
                  </a:cubicBezTo>
                  <a:lnTo>
                    <a:pt x="9753" y="560"/>
                  </a:lnTo>
                  <a:cubicBezTo>
                    <a:pt x="9907" y="560"/>
                    <a:pt x="10031" y="714"/>
                    <a:pt x="10031" y="868"/>
                  </a:cubicBezTo>
                  <a:lnTo>
                    <a:pt x="10031" y="4139"/>
                  </a:lnTo>
                  <a:cubicBezTo>
                    <a:pt x="10031" y="4294"/>
                    <a:pt x="9907" y="4417"/>
                    <a:pt x="9753" y="4417"/>
                  </a:cubicBezTo>
                  <a:lnTo>
                    <a:pt x="4908" y="4417"/>
                  </a:lnTo>
                  <a:cubicBezTo>
                    <a:pt x="4894" y="4420"/>
                    <a:pt x="4881" y="4421"/>
                    <a:pt x="4868" y="4421"/>
                  </a:cubicBezTo>
                  <a:cubicBezTo>
                    <a:pt x="4733" y="4421"/>
                    <a:pt x="4630" y="4280"/>
                    <a:pt x="4630" y="4139"/>
                  </a:cubicBezTo>
                  <a:lnTo>
                    <a:pt x="4630" y="868"/>
                  </a:lnTo>
                  <a:cubicBezTo>
                    <a:pt x="4630" y="714"/>
                    <a:pt x="4753" y="560"/>
                    <a:pt x="4908" y="560"/>
                  </a:cubicBezTo>
                  <a:lnTo>
                    <a:pt x="6049" y="560"/>
                  </a:lnTo>
                  <a:cubicBezTo>
                    <a:pt x="6068" y="562"/>
                    <a:pt x="6086" y="563"/>
                    <a:pt x="6103" y="563"/>
                  </a:cubicBezTo>
                  <a:cubicBezTo>
                    <a:pt x="6463" y="563"/>
                    <a:pt x="6463" y="0"/>
                    <a:pt x="610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3275;p26">
              <a:extLst>
                <a:ext uri="{FF2B5EF4-FFF2-40B4-BE49-F238E27FC236}">
                  <a16:creationId xmlns:a16="http://schemas.microsoft.com/office/drawing/2014/main" id="{FD539505-89E8-3F86-D95E-A4BD21A9EF00}"/>
                </a:ext>
              </a:extLst>
            </p:cNvPr>
            <p:cNvSpPr/>
            <p:nvPr/>
          </p:nvSpPr>
          <p:spPr>
            <a:xfrm>
              <a:off x="1906275" y="1924850"/>
              <a:ext cx="17000" cy="14400"/>
            </a:xfrm>
            <a:custGeom>
              <a:avLst/>
              <a:gdLst/>
              <a:ahLst/>
              <a:cxnLst/>
              <a:rect l="l" t="t" r="r" b="b"/>
              <a:pathLst>
                <a:path w="680" h="576" extrusionOk="0">
                  <a:moveTo>
                    <a:pt x="371" y="0"/>
                  </a:moveTo>
                  <a:cubicBezTo>
                    <a:pt x="124" y="0"/>
                    <a:pt x="0" y="309"/>
                    <a:pt x="186" y="494"/>
                  </a:cubicBezTo>
                  <a:cubicBezTo>
                    <a:pt x="242" y="551"/>
                    <a:pt x="311" y="575"/>
                    <a:pt x="379" y="575"/>
                  </a:cubicBezTo>
                  <a:cubicBezTo>
                    <a:pt x="531" y="575"/>
                    <a:pt x="679" y="449"/>
                    <a:pt x="679" y="278"/>
                  </a:cubicBezTo>
                  <a:cubicBezTo>
                    <a:pt x="679" y="123"/>
                    <a:pt x="525" y="0"/>
                    <a:pt x="37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8" name="TextBox 37">
            <a:extLst>
              <a:ext uri="{FF2B5EF4-FFF2-40B4-BE49-F238E27FC236}">
                <a16:creationId xmlns:a16="http://schemas.microsoft.com/office/drawing/2014/main" id="{B0E181CC-15E2-028A-6A91-BFD6F0A9A3D7}"/>
              </a:ext>
            </a:extLst>
          </p:cNvPr>
          <p:cNvSpPr txBox="1"/>
          <p:nvPr/>
        </p:nvSpPr>
        <p:spPr>
          <a:xfrm>
            <a:off x="3799682" y="1511834"/>
            <a:ext cx="1544634" cy="646331"/>
          </a:xfrm>
          <a:prstGeom prst="rect">
            <a:avLst/>
          </a:prstGeom>
          <a:noFill/>
        </p:spPr>
        <p:txBody>
          <a:bodyPr wrap="square" rtlCol="0">
            <a:spAutoFit/>
          </a:bodyPr>
          <a:lstStyle/>
          <a:p>
            <a:pPr algn="ctr"/>
            <a:r>
              <a:rPr lang="en-IN" b="1" dirty="0"/>
              <a:t>Two Approaches</a:t>
            </a:r>
          </a:p>
        </p:txBody>
      </p:sp>
      <p:sp>
        <p:nvSpPr>
          <p:cNvPr id="39" name="TextBox 38">
            <a:extLst>
              <a:ext uri="{FF2B5EF4-FFF2-40B4-BE49-F238E27FC236}">
                <a16:creationId xmlns:a16="http://schemas.microsoft.com/office/drawing/2014/main" id="{42CB7333-6B95-D830-E7C7-6635796AC8DA}"/>
              </a:ext>
            </a:extLst>
          </p:cNvPr>
          <p:cNvSpPr txBox="1"/>
          <p:nvPr/>
        </p:nvSpPr>
        <p:spPr>
          <a:xfrm>
            <a:off x="2543820" y="2876846"/>
            <a:ext cx="1616148" cy="369332"/>
          </a:xfrm>
          <a:prstGeom prst="rect">
            <a:avLst/>
          </a:prstGeom>
          <a:noFill/>
        </p:spPr>
        <p:txBody>
          <a:bodyPr wrap="none" rtlCol="0">
            <a:spAutoFit/>
          </a:bodyPr>
          <a:lstStyle/>
          <a:p>
            <a:r>
              <a:rPr lang="en-IN" dirty="0"/>
              <a:t>Python Script</a:t>
            </a:r>
          </a:p>
        </p:txBody>
      </p:sp>
      <p:sp>
        <p:nvSpPr>
          <p:cNvPr id="40" name="TextBox 39">
            <a:extLst>
              <a:ext uri="{FF2B5EF4-FFF2-40B4-BE49-F238E27FC236}">
                <a16:creationId xmlns:a16="http://schemas.microsoft.com/office/drawing/2014/main" id="{1E3BAFBD-8192-8766-69BB-1E1480BC5DAD}"/>
              </a:ext>
            </a:extLst>
          </p:cNvPr>
          <p:cNvSpPr txBox="1"/>
          <p:nvPr/>
        </p:nvSpPr>
        <p:spPr>
          <a:xfrm>
            <a:off x="4846530" y="2876846"/>
            <a:ext cx="1925720" cy="369332"/>
          </a:xfrm>
          <a:prstGeom prst="rect">
            <a:avLst/>
          </a:prstGeom>
          <a:noFill/>
        </p:spPr>
        <p:txBody>
          <a:bodyPr wrap="none" rtlCol="0">
            <a:spAutoFit/>
          </a:bodyPr>
          <a:lstStyle/>
          <a:p>
            <a:r>
              <a:rPr lang="en-IN" dirty="0"/>
              <a:t>Web Application</a:t>
            </a:r>
          </a:p>
        </p:txBody>
      </p:sp>
      <p:sp>
        <p:nvSpPr>
          <p:cNvPr id="41" name="Title 6">
            <a:extLst>
              <a:ext uri="{FF2B5EF4-FFF2-40B4-BE49-F238E27FC236}">
                <a16:creationId xmlns:a16="http://schemas.microsoft.com/office/drawing/2014/main" id="{A5871B74-9F7F-6981-166F-1743E2BDC464}"/>
              </a:ext>
            </a:extLst>
          </p:cNvPr>
          <p:cNvSpPr>
            <a:spLocks noGrp="1"/>
          </p:cNvSpPr>
          <p:nvPr>
            <p:ph type="title"/>
          </p:nvPr>
        </p:nvSpPr>
        <p:spPr>
          <a:xfrm>
            <a:off x="311868" y="750429"/>
            <a:ext cx="7696200" cy="715566"/>
          </a:xfrm>
        </p:spPr>
        <p:txBody>
          <a:bodyPr/>
          <a:lstStyle/>
          <a:p>
            <a:r>
              <a:rPr lang="en-US" dirty="0">
                <a:solidFill>
                  <a:schemeClr val="tx2">
                    <a:lumMod val="90000"/>
                    <a:lumOff val="10000"/>
                  </a:schemeClr>
                </a:solidFill>
              </a:rPr>
              <a:t>TYPES OF APPROACHES</a:t>
            </a:r>
          </a:p>
        </p:txBody>
      </p:sp>
    </p:spTree>
    <p:extLst>
      <p:ext uri="{BB962C8B-B14F-4D97-AF65-F5344CB8AC3E}">
        <p14:creationId xmlns:p14="http://schemas.microsoft.com/office/powerpoint/2010/main" val="26216620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down)">
                                      <p:cBhvr>
                                        <p:cTn id="17" dur="500"/>
                                        <p:tgtEl>
                                          <p:spTgt spid="4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03FD0A-49F9-34C6-A268-469E2D26DFF2}"/>
              </a:ext>
            </a:extLst>
          </p:cNvPr>
          <p:cNvSpPr>
            <a:spLocks noGrp="1"/>
          </p:cNvSpPr>
          <p:nvPr>
            <p:ph type="title"/>
          </p:nvPr>
        </p:nvSpPr>
        <p:spPr/>
        <p:txBody>
          <a:bodyPr/>
          <a:lstStyle/>
          <a:p>
            <a:r>
              <a:rPr lang="en-IN" dirty="0"/>
              <a:t>PYTHON SCRIPT FEATURES</a:t>
            </a:r>
          </a:p>
        </p:txBody>
      </p:sp>
      <p:sp>
        <p:nvSpPr>
          <p:cNvPr id="2" name="Rectángulo: esquinas redondeadas 28">
            <a:extLst>
              <a:ext uri="{FF2B5EF4-FFF2-40B4-BE49-F238E27FC236}">
                <a16:creationId xmlns:a16="http://schemas.microsoft.com/office/drawing/2014/main" id="{3990E2A2-58DD-5C6D-1088-62FBCCE1930C}"/>
              </a:ext>
            </a:extLst>
          </p:cNvPr>
          <p:cNvSpPr/>
          <p:nvPr/>
        </p:nvSpPr>
        <p:spPr>
          <a:xfrm>
            <a:off x="723899" y="1311796"/>
            <a:ext cx="3258553" cy="718951"/>
          </a:xfrm>
          <a:prstGeom prst="roundRect">
            <a:avLst>
              <a:gd name="adj" fmla="val 14463"/>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solidFill>
              </a:rPr>
              <a:t>1.Indexing</a:t>
            </a:r>
          </a:p>
          <a:p>
            <a:r>
              <a:rPr lang="en-US" sz="1400" dirty="0"/>
              <a:t>Using folder path</a:t>
            </a:r>
            <a:endParaRPr lang="es-ES" sz="1400" dirty="0"/>
          </a:p>
        </p:txBody>
      </p:sp>
      <p:sp>
        <p:nvSpPr>
          <p:cNvPr id="4" name="Rectángulo: esquinas redondeadas 28">
            <a:extLst>
              <a:ext uri="{FF2B5EF4-FFF2-40B4-BE49-F238E27FC236}">
                <a16:creationId xmlns:a16="http://schemas.microsoft.com/office/drawing/2014/main" id="{1E634BF4-B7FF-E8B7-C97E-7B15955177A6}"/>
              </a:ext>
            </a:extLst>
          </p:cNvPr>
          <p:cNvSpPr/>
          <p:nvPr/>
        </p:nvSpPr>
        <p:spPr>
          <a:xfrm>
            <a:off x="4272272" y="2030747"/>
            <a:ext cx="3620443" cy="1957721"/>
          </a:xfrm>
          <a:prstGeom prst="roundRect">
            <a:avLst>
              <a:gd name="adj" fmla="val 14463"/>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1">
                    <a:lumMod val="50000"/>
                  </a:schemeClr>
                </a:solidFill>
              </a:rPr>
              <a:t>2. Fetching</a:t>
            </a:r>
          </a:p>
          <a:p>
            <a:pPr marL="285750" indent="-285750">
              <a:buFont typeface="Arial" panose="020B0604020202020204" pitchFamily="34" charset="0"/>
              <a:buChar char="•"/>
            </a:pPr>
            <a:r>
              <a:rPr lang="en-US" sz="1400" dirty="0"/>
              <a:t>By index and record count</a:t>
            </a:r>
          </a:p>
          <a:p>
            <a:pPr marL="285750" indent="-285750">
              <a:buFont typeface="Arial" panose="020B0604020202020204" pitchFamily="34" charset="0"/>
              <a:buChar char="•"/>
            </a:pPr>
            <a:r>
              <a:rPr lang="en-US" sz="1400" dirty="0"/>
              <a:t>Specific document by index and keyword</a:t>
            </a:r>
          </a:p>
          <a:p>
            <a:pPr marL="285750" indent="-285750">
              <a:buFont typeface="Arial" panose="020B0604020202020204" pitchFamily="34" charset="0"/>
              <a:buChar char="•"/>
            </a:pPr>
            <a:r>
              <a:rPr lang="en-US" sz="1400" dirty="0"/>
              <a:t>By index and field name</a:t>
            </a:r>
          </a:p>
          <a:p>
            <a:pPr marL="285750" indent="-285750">
              <a:buFont typeface="Arial" panose="020B0604020202020204" pitchFamily="34" charset="0"/>
              <a:buChar char="•"/>
            </a:pPr>
            <a:r>
              <a:rPr lang="en-US" sz="1400" dirty="0"/>
              <a:t>Specific data of a document by index and field name</a:t>
            </a:r>
            <a:endParaRPr lang="es-ES" sz="1400" dirty="0"/>
          </a:p>
        </p:txBody>
      </p:sp>
      <p:sp>
        <p:nvSpPr>
          <p:cNvPr id="5" name="Rectángulo: esquinas redondeadas 28">
            <a:extLst>
              <a:ext uri="{FF2B5EF4-FFF2-40B4-BE49-F238E27FC236}">
                <a16:creationId xmlns:a16="http://schemas.microsoft.com/office/drawing/2014/main" id="{56F8EE7D-4145-F8ED-7696-E0F81D42E5DF}"/>
              </a:ext>
            </a:extLst>
          </p:cNvPr>
          <p:cNvSpPr/>
          <p:nvPr/>
        </p:nvSpPr>
        <p:spPr>
          <a:xfrm>
            <a:off x="723900" y="3112755"/>
            <a:ext cx="3258552" cy="1820192"/>
          </a:xfrm>
          <a:prstGeom prst="roundRect">
            <a:avLst>
              <a:gd name="adj" fmla="val 14463"/>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solidFill>
              </a:rPr>
              <a:t>3.Index Operations</a:t>
            </a:r>
          </a:p>
          <a:p>
            <a:pPr marL="285750" indent="-285750" algn="just">
              <a:buFont typeface="Arial" panose="020B0604020202020204" pitchFamily="34" charset="0"/>
              <a:buChar char="•"/>
            </a:pPr>
            <a:r>
              <a:rPr lang="en-US" sz="1400" dirty="0"/>
              <a:t>To add a new field to an index.</a:t>
            </a:r>
          </a:p>
          <a:p>
            <a:pPr marL="285750" indent="-285750" algn="just">
              <a:buFont typeface="Arial" panose="020B0604020202020204" pitchFamily="34" charset="0"/>
              <a:buChar char="•"/>
            </a:pPr>
            <a:r>
              <a:rPr lang="en-US" sz="1400" dirty="0"/>
              <a:t>To delete a field </a:t>
            </a:r>
          </a:p>
          <a:p>
            <a:pPr marL="285750" indent="-285750" algn="just">
              <a:buFont typeface="Arial" panose="020B0604020202020204" pitchFamily="34" charset="0"/>
              <a:buChar char="•"/>
            </a:pPr>
            <a:r>
              <a:rPr lang="en-US" sz="1400" dirty="0"/>
              <a:t>To alter data in a specific field</a:t>
            </a:r>
          </a:p>
          <a:p>
            <a:pPr marL="285750" indent="-285750" algn="just">
              <a:buFont typeface="Arial" panose="020B0604020202020204" pitchFamily="34" charset="0"/>
              <a:buChar char="•"/>
            </a:pPr>
            <a:r>
              <a:rPr lang="en-US" sz="1400" dirty="0"/>
              <a:t>To delete an index </a:t>
            </a:r>
          </a:p>
          <a:p>
            <a:pPr marL="285750" indent="-285750" algn="just">
              <a:buFont typeface="Arial" panose="020B0604020202020204" pitchFamily="34" charset="0"/>
              <a:buChar char="•"/>
            </a:pPr>
            <a:r>
              <a:rPr lang="en-US" sz="1400" dirty="0"/>
              <a:t>To add a new record to an index.</a:t>
            </a:r>
            <a:endParaRPr lang="es-ES" sz="1400" dirty="0"/>
          </a:p>
        </p:txBody>
      </p:sp>
    </p:spTree>
    <p:extLst>
      <p:ext uri="{BB962C8B-B14F-4D97-AF65-F5344CB8AC3E}">
        <p14:creationId xmlns:p14="http://schemas.microsoft.com/office/powerpoint/2010/main" val="41416720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1000"/>
                            </p:stCondLst>
                            <p:childTnLst>
                              <p:par>
                                <p:cTn id="9" presetID="22" presetClass="entr" presetSubtype="4"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2000"/>
                            </p:stCondLst>
                            <p:childTnLst>
                              <p:par>
                                <p:cTn id="13" presetID="22" presetClass="entr" presetSubtype="4" fill="hold" grpId="0" nodeType="after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3000"/>
                            </p:stCondLst>
                            <p:childTnLst>
                              <p:par>
                                <p:cTn id="17" presetID="22" presetClass="entr" presetSubtype="4" fill="hold" grpId="0"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1D3FE-C0EE-60F8-0BB1-AE0593C744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342BC0-D3F5-0F34-273A-DED2738A073E}"/>
              </a:ext>
            </a:extLst>
          </p:cNvPr>
          <p:cNvSpPr>
            <a:spLocks noGrp="1"/>
          </p:cNvSpPr>
          <p:nvPr>
            <p:ph type="title"/>
          </p:nvPr>
        </p:nvSpPr>
        <p:spPr/>
        <p:txBody>
          <a:bodyPr/>
          <a:lstStyle/>
          <a:p>
            <a:r>
              <a:rPr lang="en-IN" dirty="0"/>
              <a:t>Web-Application FEATURES</a:t>
            </a:r>
          </a:p>
        </p:txBody>
      </p:sp>
      <p:sp>
        <p:nvSpPr>
          <p:cNvPr id="6" name="Diagrama de flujo: cinta perforada 29">
            <a:extLst>
              <a:ext uri="{FF2B5EF4-FFF2-40B4-BE49-F238E27FC236}">
                <a16:creationId xmlns:a16="http://schemas.microsoft.com/office/drawing/2014/main" id="{1768F2D4-DDF7-018A-6C6D-95452E2D0B0E}"/>
              </a:ext>
            </a:extLst>
          </p:cNvPr>
          <p:cNvSpPr/>
          <p:nvPr/>
        </p:nvSpPr>
        <p:spPr>
          <a:xfrm>
            <a:off x="759052" y="1392623"/>
            <a:ext cx="3157227" cy="715566"/>
          </a:xfrm>
          <a:prstGeom prst="flowChartPunchedTap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accent1">
                  <a:lumMod val="50000"/>
                </a:schemeClr>
              </a:solidFill>
            </a:endParaRPr>
          </a:p>
          <a:p>
            <a:pPr marL="285750" indent="-285750">
              <a:buFont typeface="Arial" panose="020B0604020202020204" pitchFamily="34" charset="0"/>
              <a:buChar char="•"/>
            </a:pPr>
            <a:r>
              <a:rPr lang="en-US" sz="1200" dirty="0"/>
              <a:t>Index documents from a folder path</a:t>
            </a:r>
            <a:endParaRPr lang="es-ES" sz="1200" dirty="0"/>
          </a:p>
          <a:p>
            <a:pPr algn="ctr"/>
            <a:endParaRPr lang="es-ES" dirty="0"/>
          </a:p>
        </p:txBody>
      </p:sp>
      <p:sp>
        <p:nvSpPr>
          <p:cNvPr id="7" name="Diagrama de flujo: cinta perforada 29">
            <a:extLst>
              <a:ext uri="{FF2B5EF4-FFF2-40B4-BE49-F238E27FC236}">
                <a16:creationId xmlns:a16="http://schemas.microsoft.com/office/drawing/2014/main" id="{D9AC32FE-FED3-7132-AD9C-406CB1EF375B}"/>
              </a:ext>
            </a:extLst>
          </p:cNvPr>
          <p:cNvSpPr/>
          <p:nvPr/>
        </p:nvSpPr>
        <p:spPr>
          <a:xfrm>
            <a:off x="4697271" y="2322095"/>
            <a:ext cx="3192379" cy="1130968"/>
          </a:xfrm>
          <a:prstGeom prst="flowChartPunchedTap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Documents by index.</a:t>
            </a:r>
          </a:p>
          <a:p>
            <a:pPr marL="285750" indent="-285750">
              <a:buFont typeface="Arial" panose="020B0604020202020204" pitchFamily="34" charset="0"/>
              <a:buChar char="•"/>
            </a:pPr>
            <a:r>
              <a:rPr lang="en-US" sz="1200" dirty="0"/>
              <a:t>Documents by index and field name.</a:t>
            </a:r>
          </a:p>
          <a:p>
            <a:pPr marL="285750" indent="-285750">
              <a:buFont typeface="Arial" panose="020B0604020202020204" pitchFamily="34" charset="0"/>
              <a:buChar char="•"/>
            </a:pPr>
            <a:r>
              <a:rPr lang="en-US" sz="1200" dirty="0"/>
              <a:t>Documents by index and keyword</a:t>
            </a:r>
            <a:endParaRPr lang="es-ES" sz="1200" dirty="0"/>
          </a:p>
          <a:p>
            <a:pPr algn="ctr"/>
            <a:endParaRPr lang="es-ES" sz="1200" dirty="0"/>
          </a:p>
        </p:txBody>
      </p:sp>
      <p:sp>
        <p:nvSpPr>
          <p:cNvPr id="8" name="TextBox 7">
            <a:extLst>
              <a:ext uri="{FF2B5EF4-FFF2-40B4-BE49-F238E27FC236}">
                <a16:creationId xmlns:a16="http://schemas.microsoft.com/office/drawing/2014/main" id="{16AD823C-6C55-3D9E-3B82-BD7178EE56A1}"/>
              </a:ext>
            </a:extLst>
          </p:cNvPr>
          <p:cNvSpPr txBox="1"/>
          <p:nvPr/>
        </p:nvSpPr>
        <p:spPr>
          <a:xfrm>
            <a:off x="4757429" y="2108189"/>
            <a:ext cx="1428596" cy="646331"/>
          </a:xfrm>
          <a:prstGeom prst="rect">
            <a:avLst/>
          </a:prstGeom>
          <a:noFill/>
        </p:spPr>
        <p:txBody>
          <a:bodyPr wrap="none" rtlCol="0">
            <a:spAutoFit/>
          </a:bodyPr>
          <a:lstStyle/>
          <a:p>
            <a:r>
              <a:rPr lang="en-US" sz="1800" b="1" dirty="0">
                <a:solidFill>
                  <a:schemeClr val="accent1">
                    <a:lumMod val="50000"/>
                  </a:schemeClr>
                </a:solidFill>
                <a:effectLst>
                  <a:outerShdw blurRad="38100" dist="38100" dir="2700000" algn="tl">
                    <a:srgbClr val="000000">
                      <a:alpha val="43137"/>
                    </a:srgbClr>
                  </a:outerShdw>
                </a:effectLst>
              </a:rPr>
              <a:t>2. Fetching</a:t>
            </a:r>
            <a:endParaRPr lang="en-US" sz="1800" dirty="0">
              <a:solidFill>
                <a:schemeClr val="accent1">
                  <a:lumMod val="50000"/>
                </a:schemeClr>
              </a:solidFill>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p:txBody>
      </p:sp>
      <p:sp>
        <p:nvSpPr>
          <p:cNvPr id="9" name="Diagrama de flujo: cinta perforada 29">
            <a:extLst>
              <a:ext uri="{FF2B5EF4-FFF2-40B4-BE49-F238E27FC236}">
                <a16:creationId xmlns:a16="http://schemas.microsoft.com/office/drawing/2014/main" id="{5C2BD2F2-2D61-4318-D3BE-7CBDD22FFF99}"/>
              </a:ext>
            </a:extLst>
          </p:cNvPr>
          <p:cNvSpPr/>
          <p:nvPr/>
        </p:nvSpPr>
        <p:spPr>
          <a:xfrm>
            <a:off x="752752" y="2887579"/>
            <a:ext cx="3192379" cy="1551617"/>
          </a:xfrm>
          <a:prstGeom prst="flowChartPunchedTap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pPr marL="171450" indent="-171450">
              <a:buFont typeface="Arial" panose="020B0604020202020204" pitchFamily="34" charset="0"/>
              <a:buChar char="•"/>
            </a:pPr>
            <a:r>
              <a:rPr lang="en-US" sz="1200" dirty="0"/>
              <a:t>To Add a new field </a:t>
            </a:r>
          </a:p>
          <a:p>
            <a:pPr marL="171450" indent="-171450">
              <a:buFont typeface="Arial" panose="020B0604020202020204" pitchFamily="34" charset="0"/>
              <a:buChar char="•"/>
            </a:pPr>
            <a:r>
              <a:rPr lang="en-US" sz="1200" dirty="0"/>
              <a:t>To Delete a field from specific data</a:t>
            </a:r>
          </a:p>
          <a:p>
            <a:pPr marL="171450" indent="-171450">
              <a:buFont typeface="Arial" panose="020B0604020202020204" pitchFamily="34" charset="0"/>
              <a:buChar char="•"/>
            </a:pPr>
            <a:r>
              <a:rPr lang="en-US" sz="1200" dirty="0"/>
              <a:t>To Alter data in a specific field</a:t>
            </a:r>
          </a:p>
          <a:p>
            <a:pPr marL="171450" indent="-171450">
              <a:buFont typeface="Arial" panose="020B0604020202020204" pitchFamily="34" charset="0"/>
              <a:buChar char="•"/>
            </a:pPr>
            <a:r>
              <a:rPr lang="en-US" sz="1200" dirty="0"/>
              <a:t>To Delete an index </a:t>
            </a:r>
          </a:p>
          <a:p>
            <a:pPr marL="171450" indent="-171450">
              <a:buFont typeface="Arial" panose="020B0604020202020204" pitchFamily="34" charset="0"/>
              <a:buChar char="•"/>
            </a:pPr>
            <a:r>
              <a:rPr lang="en-US" sz="1200" dirty="0"/>
              <a:t>To Add a new record </a:t>
            </a:r>
            <a:endParaRPr lang="es-ES" sz="1200" dirty="0"/>
          </a:p>
          <a:p>
            <a:pPr algn="ctr"/>
            <a:endParaRPr lang="es-ES" dirty="0"/>
          </a:p>
        </p:txBody>
      </p:sp>
      <p:sp>
        <p:nvSpPr>
          <p:cNvPr id="10" name="TextBox 9">
            <a:extLst>
              <a:ext uri="{FF2B5EF4-FFF2-40B4-BE49-F238E27FC236}">
                <a16:creationId xmlns:a16="http://schemas.microsoft.com/office/drawing/2014/main" id="{5BBA30FB-C987-B827-116E-23D8B36CA13B}"/>
              </a:ext>
            </a:extLst>
          </p:cNvPr>
          <p:cNvSpPr txBox="1"/>
          <p:nvPr/>
        </p:nvSpPr>
        <p:spPr>
          <a:xfrm>
            <a:off x="915344" y="1187026"/>
            <a:ext cx="1433598" cy="646331"/>
          </a:xfrm>
          <a:prstGeom prst="rect">
            <a:avLst/>
          </a:prstGeom>
          <a:noFill/>
        </p:spPr>
        <p:txBody>
          <a:bodyPr wrap="none" rtlCol="0">
            <a:spAutoFit/>
          </a:bodyPr>
          <a:lstStyle/>
          <a:p>
            <a:r>
              <a:rPr lang="en-US" b="1" dirty="0">
                <a:solidFill>
                  <a:schemeClr val="accent1">
                    <a:lumMod val="50000"/>
                  </a:schemeClr>
                </a:solidFill>
                <a:effectLst>
                  <a:outerShdw blurRad="38100" dist="38100" dir="2700000" algn="tl">
                    <a:srgbClr val="000000">
                      <a:alpha val="43137"/>
                    </a:srgbClr>
                  </a:outerShdw>
                </a:effectLst>
              </a:rPr>
              <a:t>1</a:t>
            </a:r>
            <a:r>
              <a:rPr lang="en-US" sz="1800" b="1" dirty="0">
                <a:solidFill>
                  <a:schemeClr val="accent1">
                    <a:lumMod val="50000"/>
                  </a:schemeClr>
                </a:solidFill>
                <a:effectLst>
                  <a:outerShdw blurRad="38100" dist="38100" dir="2700000" algn="tl">
                    <a:srgbClr val="000000">
                      <a:alpha val="43137"/>
                    </a:srgbClr>
                  </a:outerShdw>
                </a:effectLst>
              </a:rPr>
              <a:t>. </a:t>
            </a:r>
            <a:r>
              <a:rPr lang="en-US" b="1" dirty="0">
                <a:solidFill>
                  <a:schemeClr val="accent1">
                    <a:lumMod val="50000"/>
                  </a:schemeClr>
                </a:solidFill>
                <a:effectLst>
                  <a:outerShdw blurRad="38100" dist="38100" dir="2700000" algn="tl">
                    <a:srgbClr val="000000">
                      <a:alpha val="43137"/>
                    </a:srgbClr>
                  </a:outerShdw>
                </a:effectLst>
              </a:rPr>
              <a:t>Index</a:t>
            </a:r>
            <a:r>
              <a:rPr lang="en-US" sz="1800" b="1" dirty="0">
                <a:solidFill>
                  <a:schemeClr val="accent1">
                    <a:lumMod val="50000"/>
                  </a:schemeClr>
                </a:solidFill>
                <a:effectLst>
                  <a:outerShdw blurRad="38100" dist="38100" dir="2700000" algn="tl">
                    <a:srgbClr val="000000">
                      <a:alpha val="43137"/>
                    </a:srgbClr>
                  </a:outerShdw>
                </a:effectLst>
              </a:rPr>
              <a:t>ing</a:t>
            </a:r>
            <a:endParaRPr lang="en-US" sz="1800" dirty="0">
              <a:solidFill>
                <a:schemeClr val="accent1">
                  <a:lumMod val="50000"/>
                </a:schemeClr>
              </a:solidFill>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14CD87C4-153E-3939-8128-B244739D5A02}"/>
              </a:ext>
            </a:extLst>
          </p:cNvPr>
          <p:cNvSpPr txBox="1"/>
          <p:nvPr/>
        </p:nvSpPr>
        <p:spPr>
          <a:xfrm>
            <a:off x="268692" y="2712146"/>
            <a:ext cx="2427652" cy="646331"/>
          </a:xfrm>
          <a:prstGeom prst="rect">
            <a:avLst/>
          </a:prstGeom>
          <a:noFill/>
        </p:spPr>
        <p:txBody>
          <a:bodyPr wrap="none" rtlCol="0">
            <a:spAutoFit/>
          </a:bodyPr>
          <a:lstStyle/>
          <a:p>
            <a:r>
              <a:rPr lang="en-US" b="1" dirty="0">
                <a:solidFill>
                  <a:schemeClr val="accent1">
                    <a:lumMod val="50000"/>
                  </a:schemeClr>
                </a:solidFill>
                <a:effectLst>
                  <a:outerShdw blurRad="38100" dist="38100" dir="2700000" algn="tl">
                    <a:srgbClr val="000000">
                      <a:alpha val="43137"/>
                    </a:srgbClr>
                  </a:outerShdw>
                </a:effectLst>
              </a:rPr>
              <a:t>3</a:t>
            </a:r>
            <a:r>
              <a:rPr lang="en-US" sz="1800" b="1" dirty="0">
                <a:solidFill>
                  <a:schemeClr val="accent1">
                    <a:lumMod val="50000"/>
                  </a:schemeClr>
                </a:solidFill>
                <a:effectLst>
                  <a:outerShdw blurRad="38100" dist="38100" dir="2700000" algn="tl">
                    <a:srgbClr val="000000">
                      <a:alpha val="43137"/>
                    </a:srgbClr>
                  </a:outerShdw>
                </a:effectLst>
              </a:rPr>
              <a:t>. Index </a:t>
            </a:r>
            <a:r>
              <a:rPr lang="en-US" b="1" dirty="0">
                <a:solidFill>
                  <a:schemeClr val="accent1">
                    <a:lumMod val="50000"/>
                  </a:schemeClr>
                </a:solidFill>
                <a:effectLst>
                  <a:outerShdw blurRad="38100" dist="38100" dir="2700000" algn="tl">
                    <a:srgbClr val="000000">
                      <a:alpha val="43137"/>
                    </a:srgbClr>
                  </a:outerShdw>
                </a:effectLst>
              </a:rPr>
              <a:t>Operations</a:t>
            </a:r>
            <a:endParaRPr lang="en-US" sz="1800" dirty="0">
              <a:solidFill>
                <a:schemeClr val="accent1">
                  <a:lumMod val="50000"/>
                </a:schemeClr>
              </a:solidFill>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45755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AC0DA2-A44E-2AE0-1A44-444E6A460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73" y="411707"/>
            <a:ext cx="8524374" cy="4320085"/>
          </a:xfrm>
          <a:prstGeom prst="rect">
            <a:avLst/>
          </a:prstGeom>
        </p:spPr>
      </p:pic>
    </p:spTree>
    <p:extLst>
      <p:ext uri="{BB962C8B-B14F-4D97-AF65-F5344CB8AC3E}">
        <p14:creationId xmlns:p14="http://schemas.microsoft.com/office/powerpoint/2010/main" val="1032840191"/>
      </p:ext>
    </p:extLst>
  </p:cSld>
  <p:clrMapOvr>
    <a:masterClrMapping/>
  </p:clrMapOvr>
  <p:transition spd="slow">
    <p:wipe dir="r"/>
  </p:transition>
</p:sld>
</file>

<file path=ppt/theme/theme1.xml><?xml version="1.0" encoding="utf-8"?>
<a:theme xmlns:a="http://schemas.openxmlformats.org/drawingml/2006/main" name="Interactive Digital Marketing Canvas by Slidesgo">
  <a:themeElements>
    <a:clrScheme name="Interactive Digital Marketing Canvas by Slidesgo">
      <a:dk1>
        <a:srgbClr val="313445"/>
      </a:dk1>
      <a:lt1>
        <a:sysClr val="window" lastClr="FFFFFF"/>
      </a:lt1>
      <a:dk2>
        <a:srgbClr val="3A2533"/>
      </a:dk2>
      <a:lt2>
        <a:srgbClr val="545E66"/>
      </a:lt2>
      <a:accent1>
        <a:srgbClr val="E79C82"/>
      </a:accent1>
      <a:accent2>
        <a:srgbClr val="623A6C"/>
      </a:accent2>
      <a:accent3>
        <a:srgbClr val="B04C7A"/>
      </a:accent3>
      <a:accent4>
        <a:srgbClr val="E06F85"/>
      </a:accent4>
      <a:accent5>
        <a:srgbClr val="879EAF"/>
      </a:accent5>
      <a:accent6>
        <a:srgbClr val="4D4D4D"/>
      </a:accent6>
      <a:hlink>
        <a:srgbClr val="313445"/>
      </a:hlink>
      <a:folHlink>
        <a:srgbClr val="313445"/>
      </a:folHlink>
    </a:clrScheme>
    <a:fontScheme name="Interactive Digital Marketing Canvas by Slidesgo">
      <a:majorFont>
        <a:latin typeface="Alata"/>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interactive-digital-marketing-canvas</Template>
  <TotalTime>18</TotalTime>
  <Words>408</Words>
  <Application>Microsoft Office PowerPoint</Application>
  <PresentationFormat>On-screen Show (16:9)</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Alata</vt:lpstr>
      <vt:lpstr>Arial</vt:lpstr>
      <vt:lpstr>Calibri</vt:lpstr>
      <vt:lpstr>Open Sans</vt:lpstr>
      <vt:lpstr>Söhne</vt:lpstr>
      <vt:lpstr>Interactive Digital Marketing Canvas by Slidesgo</vt:lpstr>
      <vt:lpstr>FULL-TEXT SEARCH USING PYTHON</vt:lpstr>
      <vt:lpstr>Table of content</vt:lpstr>
      <vt:lpstr>INTRODUCTION</vt:lpstr>
      <vt:lpstr>COMPONENTS AND INTERFACE</vt:lpstr>
      <vt:lpstr>WHY ELASTIC SEARCH ?</vt:lpstr>
      <vt:lpstr>TYPES OF APPROACHES</vt:lpstr>
      <vt:lpstr>PYTHON SCRIPT FEATURES</vt:lpstr>
      <vt:lpstr>Web-Application FEATURES</vt:lpstr>
      <vt:lpstr>PowerPoint Presentation</vt:lpstr>
      <vt:lpstr>Real-Time Applications</vt:lpstr>
      <vt:lpstr>Real-Time Applications</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FULL-TEXT SEARCH USING PYTHON</dc:title>
  <dc:creator>Bhagyashree B Hallikeri .</dc:creator>
  <cp:lastModifiedBy>Bhagyashree B Hallikeri .</cp:lastModifiedBy>
  <cp:revision>2</cp:revision>
  <dcterms:created xsi:type="dcterms:W3CDTF">2024-02-27T14:09:34Z</dcterms:created>
  <dcterms:modified xsi:type="dcterms:W3CDTF">2024-02-29T04:46:12Z</dcterms:modified>
</cp:coreProperties>
</file>