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58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26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279B-4A10-4EC7-BA80-B3EBE4FD82B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2F6950-75B7-4C15-AE89-5E8BD61F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2643D-1FD9-DA52-490C-A5FB7D8A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911"/>
            <a:ext cx="9144000" cy="26498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chemeClr val="accent2">
                    <a:lumMod val="75000"/>
                  </a:schemeClr>
                </a:solidFill>
              </a:rPr>
              <a:t>PROJECT TITLE</a:t>
            </a:r>
            <a:br>
              <a:rPr lang="en-US" sz="53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53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HEART DISEASE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D26774-7253-AF16-EE47-19255A86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2514" y="5169159"/>
            <a:ext cx="12590106" cy="1166327"/>
          </a:xfrm>
        </p:spPr>
        <p:txBody>
          <a:bodyPr>
            <a:normAutofit fontScale="55000" lnSpcReduction="20000"/>
          </a:bodyPr>
          <a:lstStyle/>
          <a:p>
            <a:endParaRPr lang="en-US" sz="3200" dirty="0"/>
          </a:p>
          <a:p>
            <a:pPr algn="l"/>
            <a:r>
              <a:rPr lang="en-US" sz="3800" dirty="0"/>
              <a:t>                                                                                                           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</a:rPr>
              <a:t>PRESENTED BY</a:t>
            </a:r>
          </a:p>
          <a:p>
            <a:pPr algn="l"/>
            <a:r>
              <a:rPr lang="en-US" sz="38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 </a:t>
            </a:r>
            <a:r>
              <a:rPr lang="en-US" sz="3800" dirty="0">
                <a:solidFill>
                  <a:schemeClr val="accent5">
                    <a:lumMod val="50000"/>
                  </a:schemeClr>
                </a:solidFill>
              </a:rPr>
              <a:t>BHAVANA R.JANGALE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351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15698-F944-E32C-E617-DE5C200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F00F5A-32B8-1A14-339C-53AB6567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is a leading cause of death in the world over the past 10 years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different symptoms are associated with heart disease , which makes it difficult to diagnose it quicker and better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is the leading cause of death among all of the disease, even cancers.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lack of resources in the medical field , the prediction of heart disease occasionally may be a problem.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machine learning techniques can be very well adapted to do the prediction of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60858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DA986-CBE2-76A8-1FCC-528EC3E1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548"/>
            <a:ext cx="9144000" cy="7277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ALGORITHMS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4FE7EE-2809-7392-A7EE-B3D836DA4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5" y="2006082"/>
            <a:ext cx="9144000" cy="325171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1.LOGISTIC REGRESSION 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data analysis technique that uses mathematics to find the relationship between two data factors . It then uses this relationship to predict the value of one of those factors based on the other. The prediction usually has a finite number of outcomes , like yes or no.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2.DECISION TREE CLASSIFIER 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type of supervised learning algorithm that is mostly used for classification problem . Decision tree is a simple representation for classifying examples. It is a supervised machine learning where the data is continuously split according to the certain parameter.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3.Gaussian Naïve Bayes 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the extension of Naïve Bayes .Gaussian naïve bayes  follows Gaussian normal distribution and supports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 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4.RANDOM FOREST CLASSIFIER 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tree based algorithm . As the name indicates , the algorithm creates a forest with a large number of trees. It creates a set of decision trees from a random samples of the training set.</a:t>
            </a:r>
          </a:p>
          <a:p>
            <a:pPr algn="l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819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09902-D3B1-29DD-7204-BDBDFC34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547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ADVANTAGES</a:t>
            </a:r>
            <a:b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BABBB5-DF6A-7296-2C6E-02F3574D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prediction of heart disease can be done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 of medication will be minimize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rate will be high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4677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BAB4A-CE2F-2D3C-9214-784600FE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97AEF3-3F7A-24CA-D41F-849262A8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utilizes the data as blood pressure, cholesterol, diabetes and then tries to predict the possible heart disease in patients.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may help in taking preventive measures and hence can be try to avoid the possibility of heart disease.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when patient is predicted as positive for heart disease, then the medical data for the patient can be closely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analised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doctor</a:t>
            </a:r>
          </a:p>
        </p:txBody>
      </p:sp>
    </p:spTree>
    <p:extLst>
      <p:ext uri="{BB962C8B-B14F-4D97-AF65-F5344CB8AC3E}">
        <p14:creationId xmlns:p14="http://schemas.microsoft.com/office/powerpoint/2010/main" val="196805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B9FA2-4F22-A52E-EAB2-802FF914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F905C-0481-3DBB-84CD-49ED42D2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 analysis of the heart disease patient dataset with proper data processing. Then , four models well trained and tested with maximum score as follows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1.Logistic Regression:78%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Decision Tree Classifier:98%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Naïve Bayes:78%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4.Random Forest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:100%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98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409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PROJECT TITLE  HEART DISEASE PREDICTION USING MACHINE LEARNING</vt:lpstr>
      <vt:lpstr>INTRODUCTION</vt:lpstr>
      <vt:lpstr>ALGORITHMS USED</vt:lpstr>
      <vt:lpstr>ADVANTAGES </vt:lpstr>
      <vt:lpstr>APPLICATIONS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HEART DISEASE PREDICTION USING MACHINE LEARNING</dc:title>
  <dc:creator>rahul</dc:creator>
  <cp:lastModifiedBy>user</cp:lastModifiedBy>
  <cp:revision>5</cp:revision>
  <dcterms:created xsi:type="dcterms:W3CDTF">2023-11-24T19:23:47Z</dcterms:created>
  <dcterms:modified xsi:type="dcterms:W3CDTF">2023-11-24T20:24:54Z</dcterms:modified>
</cp:coreProperties>
</file>