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3" r:id="rId5"/>
    <p:sldId id="274" r:id="rId6"/>
    <p:sldId id="338" r:id="rId7"/>
    <p:sldId id="339" r:id="rId8"/>
    <p:sldId id="277" r:id="rId9"/>
    <p:sldId id="322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E38"/>
    <a:srgbClr val="FAD4B1"/>
    <a:srgbClr val="CEAC83"/>
    <a:srgbClr val="2C2921"/>
    <a:srgbClr val="A68154"/>
    <a:srgbClr val="403426"/>
    <a:srgbClr val="604E35"/>
    <a:srgbClr val="CEA56F"/>
    <a:srgbClr val="BEA477"/>
    <a:srgbClr val="5F5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77684-AB6C-4CDD-96A6-9B5475486AEA}" v="8" dt="2023-02-20T06:25:06.264"/>
    <p1510:client id="{500BE3ED-BF83-477E-9727-7123E5E2CEF6}" v="2" dt="2023-02-20T15:07:14.214"/>
    <p1510:client id="{7924488E-4E43-49A5-D21D-DE3D244EFB44}" v="4" dt="2023-02-27T03:29:05.806"/>
    <p1510:client id="{8D6F6C12-9BF3-4128-ADD3-73B673FDF9BB}" v="339" dt="2023-02-27T03:44:09.234"/>
    <p1510:client id="{A932FEBC-341D-448C-B161-948EDB9BDC67}" v="498" dt="2023-02-20T21:03:34.833"/>
    <p1510:client id="{CCB03D0C-DC56-4A3D-B4A5-ACFC8D30ADD1}" v="22" dt="2023-02-20T06:23:40.780"/>
    <p1510:client id="{D444BAB4-1CAB-4FFB-83E8-827A94AD52DC}" v="64" dt="2023-02-20T20:48:14.781"/>
    <p1510:client id="{E57A794B-5626-3F92-B510-ED17E7CCAF64}" v="6" dt="2023-02-27T21:30:00.975"/>
    <p1510:client id="{E8B67709-0B91-A1F7-52ED-4E10457C8607}" v="10" dt="2023-02-27T20:49:43.872"/>
    <p1510:client id="{FE7F2D60-D06B-4A42-88EF-66119213C989}" v="7" dt="2023-02-20T20:50:39.815"/>
  </p1510:revLst>
</p1510:revInfo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 autoAdjust="0"/>
    <p:restoredTop sz="86386" autoAdjust="0"/>
  </p:normalViewPr>
  <p:slideViewPr>
    <p:cSldViewPr>
      <p:cViewPr varScale="1">
        <p:scale>
          <a:sx n="127" d="100"/>
          <a:sy n="127" d="100"/>
        </p:scale>
        <p:origin x="5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3/6/23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9" b="29773"/>
          <a:stretch/>
        </p:blipFill>
        <p:spPr>
          <a:xfrm>
            <a:off x="0" y="0"/>
            <a:ext cx="12192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11430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400" b="1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24400"/>
            <a:ext cx="9144000" cy="18288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395A22-D4AB-46B0-8C1B-450A5E2AA2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800" y="6096000"/>
            <a:ext cx="215300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9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5" b="34357"/>
          <a:stretch/>
        </p:blipFill>
        <p:spPr bwMode="auto">
          <a:xfrm>
            <a:off x="0" y="3081"/>
            <a:ext cx="12192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400" b="1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144000" cy="18288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3F39E-4BAF-42FB-8F19-467EBC9E4B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800" y="6096000"/>
            <a:ext cx="215301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9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0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7" b="21487"/>
          <a:stretch/>
        </p:blipFill>
        <p:spPr bwMode="auto">
          <a:xfrm>
            <a:off x="0" y="3081"/>
            <a:ext cx="12192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400" b="1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144000" cy="18288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3F39E-4BAF-42FB-8F19-467EBC9E4B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800" y="6096000"/>
            <a:ext cx="215301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01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414528" y="381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406400" y="838200"/>
            <a:ext cx="98552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414528" y="1295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414528" y="17526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414528" y="22098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414528" y="2667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414528" y="31242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414528" y="3581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414528" y="40386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414528" y="44958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414528" y="4953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414528" y="54102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10261600" y="3810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10261600" y="8382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10261600" y="12954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10261600" y="17526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10261600" y="22098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10261600" y="26670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10261600" y="31242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10261600" y="35814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10261600" y="40386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10261600" y="44958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10261600" y="49530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10261600" y="54102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414528" y="5867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10261600" y="5867400"/>
            <a:ext cx="9144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6400" y="1066800"/>
            <a:ext cx="107696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6400" y="1066800"/>
            <a:ext cx="51816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994400" y="1066800"/>
            <a:ext cx="51816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4343400"/>
            <a:ext cx="107696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06400" y="838200"/>
            <a:ext cx="107696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914400" y="533400"/>
            <a:ext cx="10160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133265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133265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9652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133265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9652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7" b="31619"/>
          <a:stretch/>
        </p:blipFill>
        <p:spPr bwMode="auto">
          <a:xfrm>
            <a:off x="0" y="0"/>
            <a:ext cx="12192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rgbClr val="463E38">
              <a:alpha val="65882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400" b="1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144000" cy="18288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809C4-E326-49E0-B94B-F7E41C55A8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800" y="6096000"/>
            <a:ext cx="215301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133265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9652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7" y="0"/>
            <a:ext cx="11834283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94488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4978400" y="0"/>
            <a:ext cx="72136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304800" y="5334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2" b="37358"/>
          <a:stretch/>
        </p:blipFill>
        <p:spPr bwMode="auto">
          <a:xfrm>
            <a:off x="0" y="-7938"/>
            <a:ext cx="12192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400" b="1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144000" cy="18288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7868BA-A8EF-4602-B992-84D470E0FE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800" y="6096000"/>
            <a:ext cx="215301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5" b="16259"/>
          <a:stretch/>
        </p:blipFill>
        <p:spPr bwMode="auto">
          <a:xfrm>
            <a:off x="0" y="0"/>
            <a:ext cx="12192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400" b="1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144000" cy="18288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D937DF-8F61-4975-906D-E6F414A095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800" y="6096000"/>
            <a:ext cx="215301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8" b="19597"/>
          <a:stretch/>
        </p:blipFill>
        <p:spPr bwMode="auto">
          <a:xfrm>
            <a:off x="0" y="-152400"/>
            <a:ext cx="1219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400" b="1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144000" cy="18288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3F39E-4BAF-42FB-8F19-467EBC9E4B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800" y="6096000"/>
            <a:ext cx="215301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5" b="21369"/>
          <a:stretch/>
        </p:blipFill>
        <p:spPr bwMode="auto">
          <a:xfrm>
            <a:off x="0" y="1"/>
            <a:ext cx="12192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400" b="1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144000" cy="18288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3F39E-4BAF-42FB-8F19-467EBC9E4B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800" y="6096000"/>
            <a:ext cx="215301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38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4" b="21434"/>
          <a:stretch/>
        </p:blipFill>
        <p:spPr bwMode="auto">
          <a:xfrm>
            <a:off x="0" y="3081"/>
            <a:ext cx="12192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400" b="1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144000" cy="18288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3F39E-4BAF-42FB-8F19-467EBC9E4B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800" y="6096000"/>
            <a:ext cx="215301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64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7" b="21487"/>
          <a:stretch/>
        </p:blipFill>
        <p:spPr bwMode="auto">
          <a:xfrm>
            <a:off x="0" y="3081"/>
            <a:ext cx="12192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400" b="1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144000" cy="18288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3F39E-4BAF-42FB-8F19-467EBC9E4B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800" y="6096000"/>
            <a:ext cx="215301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35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6" b="21416"/>
          <a:stretch/>
        </p:blipFill>
        <p:spPr bwMode="auto">
          <a:xfrm>
            <a:off x="0" y="3081"/>
            <a:ext cx="12192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400" b="1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144000" cy="18288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20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E3F39E-4BAF-42FB-8F19-467EBC9E4B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6800" y="6096000"/>
            <a:ext cx="215301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00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11785600" y="0"/>
            <a:ext cx="4064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508000" y="381000"/>
            <a:ext cx="10668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016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6197600" y="6477000"/>
            <a:ext cx="49784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4" r:id="rId3"/>
    <p:sldLayoutId id="2147483707" r:id="rId4"/>
    <p:sldLayoutId id="214748370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09" r:id="rId12"/>
    <p:sldLayoutId id="2147483710" r:id="rId13"/>
    <p:sldLayoutId id="2147483711" r:id="rId14"/>
    <p:sldLayoutId id="2147483714" r:id="rId15"/>
    <p:sldLayoutId id="2147483728" r:id="rId16"/>
    <p:sldLayoutId id="2147483712" r:id="rId17"/>
    <p:sldLayoutId id="2147483725" r:id="rId18"/>
    <p:sldLayoutId id="2147483726" r:id="rId19"/>
    <p:sldLayoutId id="2147483727" r:id="rId20"/>
    <p:sldLayoutId id="2147483713" r:id="rId21"/>
    <p:sldLayoutId id="2147483717" r:id="rId22"/>
    <p:sldLayoutId id="2147483724" r:id="rId2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11430000" cy="533400"/>
          </a:xfrm>
        </p:spPr>
        <p:txBody>
          <a:bodyPr vert="horz" lIns="91440" tIns="45720" rIns="91440" bIns="45720" anchor="t"/>
          <a:lstStyle/>
          <a:p>
            <a:r>
              <a:rPr lang="en-US" dirty="0">
                <a:ea typeface="ＭＳ Ｐゴシック"/>
              </a:rPr>
              <a:t>Sprint 2 Status FINAL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Arial" panose="020B0604020202020204" pitchFamily="34" charset="0"/>
              </a:rPr>
              <a:t>Integrating data catalogs with content search technologies</a:t>
            </a:r>
            <a:endParaRPr lang="en-US" dirty="0"/>
          </a:p>
          <a:p>
            <a:r>
              <a:rPr lang="en-US" dirty="0"/>
              <a:t>Datasets</a:t>
            </a:r>
          </a:p>
          <a:p>
            <a:r>
              <a:rPr lang="en-US" dirty="0">
                <a:ea typeface="ＭＳ Ｐゴシック"/>
              </a:rPr>
              <a:t>Team : </a:t>
            </a:r>
            <a:r>
              <a:rPr lang="en-US" dirty="0" err="1">
                <a:ea typeface="ＭＳ Ｐゴシック"/>
              </a:rPr>
              <a:t>MindBots</a:t>
            </a:r>
            <a:endParaRPr lang="en-US" dirty="0" err="1"/>
          </a:p>
          <a:p>
            <a:r>
              <a:rPr lang="en-US" dirty="0">
                <a:ea typeface="ＭＳ Ｐゴシック"/>
              </a:rPr>
              <a:t>Week 7</a:t>
            </a:r>
            <a:endParaRPr lang="en-US" dirty="0"/>
          </a:p>
          <a:p>
            <a:r>
              <a:rPr lang="en-US" dirty="0">
                <a:ea typeface="ＭＳ Ｐゴシック"/>
              </a:rPr>
              <a:t>Date 3/6/2023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5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591E85-74B7-4D41-B44F-2F4DA3E9C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400" y="381000"/>
            <a:ext cx="10769600" cy="228600"/>
          </a:xfrm>
        </p:spPr>
        <p:txBody>
          <a:bodyPr/>
          <a:lstStyle/>
          <a:p>
            <a:r>
              <a:rPr lang="en-US" dirty="0"/>
              <a:t>YouTrack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20B0A-5531-09D5-F220-A2D3E567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61" y="709666"/>
            <a:ext cx="9397239" cy="50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85CC7-37DF-90AA-A4A5-C09D20727D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5F677-A64F-845F-1B49-657246C6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38200"/>
            <a:ext cx="8534400" cy="541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1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C86608-C74C-1F39-AD54-0CD19AEAB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Airflow </a:t>
            </a:r>
            <a:r>
              <a:rPr lang="en-US" dirty="0" err="1"/>
              <a:t>dag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1FA13-7BDE-AEBB-3F52-68D749FA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51086"/>
            <a:ext cx="9872046" cy="52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5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Risks and Planned Mitigations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B06B46-751D-4C9E-A075-C1A7C6F8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85943"/>
              </p:ext>
            </p:extLst>
          </p:nvPr>
        </p:nvGraphicFramePr>
        <p:xfrm>
          <a:off x="1828800" y="838200"/>
          <a:ext cx="8077200" cy="349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4223258515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1754049355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387433168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30227930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39626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cap="small" baseline="0" dirty="0"/>
                        <a:t>Risk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cap="small" baseline="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cap="small" baseline="0" dirty="0"/>
                        <a:t>Probability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cap="small" baseline="0" dirty="0"/>
                        <a:t>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cap="small" baseline="0" dirty="0"/>
                        <a:t>Mitigation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Connectivity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Connecting data and results from one Software to Other which are on different Hosts.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Usage of Pipelines, DAGs, and REST APIs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4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Privacy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normal user using the search engine might access high level results produced by the search engine.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Using levels of Access can improve privacy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9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16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7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14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18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198817-97B8-787B-5F5D-D388D28A9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Weekly Partner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7E9A3-E917-9C6D-B070-C2895BA04D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Partner name [Primary Partner POC]</a:t>
            </a:r>
          </a:p>
          <a:p>
            <a:pPr>
              <a:buFont typeface="+mj-lt"/>
              <a:buAutoNum type="arabicPeriod"/>
            </a:pPr>
            <a:r>
              <a:rPr lang="en-US" dirty="0"/>
              <a:t>Team Progress from Prior Week</a:t>
            </a:r>
          </a:p>
          <a:p>
            <a:pPr>
              <a:buFont typeface="+mj-lt"/>
              <a:buAutoNum type="arabicPeriod"/>
            </a:pPr>
            <a:r>
              <a:rPr lang="en-US" dirty="0"/>
              <a:t>Team Tasks for Current Week</a:t>
            </a:r>
          </a:p>
          <a:p>
            <a:pPr>
              <a:buFont typeface="+mj-lt"/>
              <a:buAutoNum type="arabicPeriod"/>
            </a:pPr>
            <a:r>
              <a:rPr lang="en-US" dirty="0"/>
              <a:t>Other Items Discussed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DFCDE-313B-A5A2-25DD-EF51E6649B7B}"/>
              </a:ext>
            </a:extLst>
          </p:cNvPr>
          <p:cNvSpPr txBox="1"/>
          <p:nvPr/>
        </p:nvSpPr>
        <p:spPr>
          <a:xfrm>
            <a:off x="5789666" y="1071403"/>
            <a:ext cx="3657601" cy="3816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Instructions: Each week the team is expected to meet with their project partner. The project team is expected to take copious notes of the meeting and what was discussed – just as would take place in any consulting services client meeting engagement.</a:t>
            </a:r>
          </a:p>
          <a:p>
            <a:endParaRPr lang="en-US" sz="1100" b="1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The first partner meeting will be primarily a Q &amp; A session between the partner and the team – with the team asking detailed and probing questions regarding the problem statement and any specialized subject matter knowledge the partner has relative to the problem domain.</a:t>
            </a:r>
          </a:p>
          <a:p>
            <a:endParaRPr lang="en-US" sz="1100" b="1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Thereafter, project teams should be reporting on three things each week:</a:t>
            </a:r>
          </a:p>
          <a:p>
            <a:endParaRPr lang="en-US" sz="1100" b="1" dirty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rgbClr val="FF0000"/>
                </a:solidFill>
              </a:rPr>
              <a:t>Team Progress from Prior Week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rgbClr val="FF0000"/>
                </a:solidFill>
              </a:rPr>
              <a:t>Team Tasks for Current Week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b="1" dirty="0">
                <a:solidFill>
                  <a:srgbClr val="FF0000"/>
                </a:solidFill>
              </a:rPr>
              <a:t>Other Items Discussed</a:t>
            </a:r>
          </a:p>
          <a:p>
            <a:endParaRPr lang="en-US" sz="1100" b="1" dirty="0">
              <a:solidFill>
                <a:srgbClr val="FF0000"/>
              </a:solidFill>
            </a:endParaRPr>
          </a:p>
          <a:p>
            <a:r>
              <a:rPr lang="en-US" sz="1100" b="1" dirty="0">
                <a:solidFill>
                  <a:srgbClr val="FF0000"/>
                </a:solidFill>
              </a:rPr>
              <a:t>This slide summarizes for the rest of the class what the project team presented to the partner – as well as any other items discussed during the meeting.</a:t>
            </a:r>
          </a:p>
        </p:txBody>
      </p:sp>
    </p:spTree>
    <p:extLst>
      <p:ext uri="{BB962C8B-B14F-4D97-AF65-F5344CB8AC3E}">
        <p14:creationId xmlns:p14="http://schemas.microsoft.com/office/powerpoint/2010/main" val="634165915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CAA55ED3D15B4A9EFD910AC5A3F0F5" ma:contentTypeVersion="0" ma:contentTypeDescription="Create a new document." ma:contentTypeScope="" ma:versionID="7fca9bc18d66a14b666fdc1cbf4a83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8DCC9E-3F4F-4225-9A13-822FAEE6A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16E6F6-5001-4F4A-B959-31BD93FD49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AF2724-0C6C-4875-B4A6-F8ECDFADD8ED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258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MasonBrand.pxtx</vt:lpstr>
      <vt:lpstr>Sprint 2 Status FINAL UPDATE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STATUS UPDATE FINAL</dc:title>
  <dc:creator/>
  <cp:lastModifiedBy/>
  <cp:revision>376</cp:revision>
  <dcterms:created xsi:type="dcterms:W3CDTF">2010-04-19T20:44:32Z</dcterms:created>
  <dcterms:modified xsi:type="dcterms:W3CDTF">2023-03-06T20:57:54Z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0x01010082CAA55ED3D15B4A9EFD910AC5A3F0F5</vt:lpwstr>
  </property>
</Properties>
</file>