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24" r:id="rId5"/>
    <p:sldId id="302" r:id="rId6"/>
    <p:sldId id="315" r:id="rId7"/>
    <p:sldId id="325" r:id="rId8"/>
    <p:sldId id="294" r:id="rId9"/>
    <p:sldId id="327" r:id="rId10"/>
    <p:sldId id="29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9" autoAdjust="0"/>
  </p:normalViewPr>
  <p:slideViewPr>
    <p:cSldViewPr snapToGrid="0">
      <p:cViewPr>
        <p:scale>
          <a:sx n="78" d="100"/>
          <a:sy n="78" d="100"/>
        </p:scale>
        <p:origin x="878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3/27/2023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3/27/2023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3/27/2023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Integration of Data Catalog with Content Search Technologies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Sprint 3 Final Update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March 27, 2023</a:t>
            </a:r>
          </a:p>
          <a:p>
            <a:r>
              <a:rPr lang="en-US" dirty="0"/>
              <a:t>Team Mindbots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Youtrack Slide</a:t>
            </a:r>
          </a:p>
          <a:p>
            <a:r>
              <a:rPr lang="en-US" dirty="0"/>
              <a:t>Results from Sprint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FE3514-E499-DD4C-E454-15D4F0EB7BA1}"/>
              </a:ext>
            </a:extLst>
          </p:cNvPr>
          <p:cNvSpPr/>
          <p:nvPr/>
        </p:nvSpPr>
        <p:spPr>
          <a:xfrm>
            <a:off x="580103" y="6400800"/>
            <a:ext cx="2054942" cy="2949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497192"/>
            <a:ext cx="4275138" cy="830997"/>
          </a:xfrm>
        </p:spPr>
        <p:txBody>
          <a:bodyPr/>
          <a:lstStyle/>
          <a:p>
            <a:r>
              <a:rPr lang="en-US" sz="3600" dirty="0"/>
              <a:t>Youtrack Slides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Major areas of Focus in Sprint 3</a:t>
            </a:r>
          </a:p>
          <a:p>
            <a:r>
              <a:rPr lang="en-US" dirty="0"/>
              <a:t>Setup of Required Tools like Open Metadata, Elastic Search, AWS</a:t>
            </a:r>
          </a:p>
          <a:p>
            <a:r>
              <a:rPr lang="en-US" dirty="0"/>
              <a:t>Schematic diagram and improvements</a:t>
            </a:r>
          </a:p>
          <a:p>
            <a:r>
              <a:rPr lang="en-US" dirty="0"/>
              <a:t>Report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3877055-5A52-8846-9869-CA7E09C6D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44" y="1747152"/>
            <a:ext cx="7050516" cy="27334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43C6245-5EED-E615-2FF8-D4B48E1BA9DB}"/>
              </a:ext>
            </a:extLst>
          </p:cNvPr>
          <p:cNvSpPr/>
          <p:nvPr/>
        </p:nvSpPr>
        <p:spPr>
          <a:xfrm>
            <a:off x="580103" y="6400800"/>
            <a:ext cx="2054942" cy="2949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4800" kern="1200" dirty="0">
                <a:effectLst/>
                <a:latin typeface="Calibri Light" panose="020F0302020204030204" pitchFamily="34" charset="0"/>
                <a:ea typeface="+mn-ea"/>
                <a:cs typeface="+mn-cs"/>
              </a:rPr>
              <a:t>Results from </a:t>
            </a:r>
            <a:r>
              <a:rPr lang="en-US" dirty="0">
                <a:latin typeface="Calibri Light" panose="020F0302020204030204" pitchFamily="34" charset="0"/>
                <a:ea typeface="+mn-ea"/>
                <a:cs typeface="+mn-cs"/>
              </a:rPr>
              <a:t>Sprint 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Let’s dive in</a:t>
            </a:r>
          </a:p>
        </p:txBody>
      </p:sp>
    </p:spTree>
    <p:extLst>
      <p:ext uri="{BB962C8B-B14F-4D97-AF65-F5344CB8AC3E}">
        <p14:creationId xmlns:p14="http://schemas.microsoft.com/office/powerpoint/2010/main" val="111025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EEDAF89-0ECD-416A-93E5-A300FF0B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Schematic Diagram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673D97-116F-C937-87CF-05FFE65952F1}"/>
              </a:ext>
            </a:extLst>
          </p:cNvPr>
          <p:cNvSpPr/>
          <p:nvPr/>
        </p:nvSpPr>
        <p:spPr>
          <a:xfrm>
            <a:off x="580103" y="6400800"/>
            <a:ext cx="2054942" cy="2949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A70371B-B74F-DDD9-06CD-64B448000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012" y="1255000"/>
            <a:ext cx="8092779" cy="563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EEDAF89-0ECD-416A-93E5-A300FF0B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 to Open Metadata</a:t>
            </a:r>
          </a:p>
        </p:txBody>
      </p:sp>
      <p:pic>
        <p:nvPicPr>
          <p:cNvPr id="2" name="Picture 6" descr="Text&#10;&#10;Description automatically generated">
            <a:extLst>
              <a:ext uri="{FF2B5EF4-FFF2-40B4-BE49-F238E27FC236}">
                <a16:creationId xmlns:a16="http://schemas.microsoft.com/office/drawing/2014/main" id="{182B7457-D0BD-60D6-F802-6DB94DEF8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514" y="1197145"/>
            <a:ext cx="10101617" cy="52304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898F05-4198-DAFD-B603-E5BEB070E9A8}"/>
              </a:ext>
            </a:extLst>
          </p:cNvPr>
          <p:cNvSpPr/>
          <p:nvPr/>
        </p:nvSpPr>
        <p:spPr>
          <a:xfrm>
            <a:off x="580103" y="6400800"/>
            <a:ext cx="2054942" cy="2949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8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Setup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9ABCDB-D23A-BD4C-5EF2-C51FB961DFD1}"/>
              </a:ext>
            </a:extLst>
          </p:cNvPr>
          <p:cNvSpPr txBox="1"/>
          <p:nvPr/>
        </p:nvSpPr>
        <p:spPr>
          <a:xfrm>
            <a:off x="1445741" y="2458995"/>
            <a:ext cx="7364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Currently working on AWS setup with Prof. Ansari and Dan to resolve AWS connectivity issues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4B7CE8-8E31-AC7D-5551-DB4594871947}"/>
              </a:ext>
            </a:extLst>
          </p:cNvPr>
          <p:cNvSpPr/>
          <p:nvPr/>
        </p:nvSpPr>
        <p:spPr>
          <a:xfrm>
            <a:off x="580103" y="6420464"/>
            <a:ext cx="2054942" cy="2949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45</TotalTime>
  <Words>85</Words>
  <Application>Microsoft Office PowerPoint</Application>
  <PresentationFormat>Widescreen</PresentationFormat>
  <Paragraphs>20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Corbel</vt:lpstr>
      <vt:lpstr>Wingdings</vt:lpstr>
      <vt:lpstr>Office Theme</vt:lpstr>
      <vt:lpstr>Integration of Data Catalog with Content Search Technologies</vt:lpstr>
      <vt:lpstr>Agenda</vt:lpstr>
      <vt:lpstr>Youtrack Slides</vt:lpstr>
      <vt:lpstr>Results from Sprint 3</vt:lpstr>
      <vt:lpstr>Schematic Diagram</vt:lpstr>
      <vt:lpstr>Data Ingestion to Open Metadata</vt:lpstr>
      <vt:lpstr>AWS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of Data Catalog with Content Search Technologies</dc:title>
  <dc:creator>Sahithi Oddiraju</dc:creator>
  <cp:lastModifiedBy>Sahithi Oddiraju</cp:lastModifiedBy>
  <cp:revision>10</cp:revision>
  <dcterms:created xsi:type="dcterms:W3CDTF">2023-03-27T19:21:14Z</dcterms:created>
  <dcterms:modified xsi:type="dcterms:W3CDTF">2023-03-27T20:07:43Z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