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</p:sldMasterIdLst>
  <p:notesMasterIdLst>
    <p:notesMasterId r:id="rId28"/>
  </p:notesMasterIdLst>
  <p:sldIdLst>
    <p:sldId id="263" r:id="rId3"/>
    <p:sldId id="281" r:id="rId4"/>
    <p:sldId id="258" r:id="rId5"/>
    <p:sldId id="282" r:id="rId6"/>
    <p:sldId id="273" r:id="rId7"/>
    <p:sldId id="260" r:id="rId8"/>
    <p:sldId id="283" r:id="rId9"/>
    <p:sldId id="274" r:id="rId10"/>
    <p:sldId id="266" r:id="rId11"/>
    <p:sldId id="301" r:id="rId12"/>
    <p:sldId id="300" r:id="rId13"/>
    <p:sldId id="299" r:id="rId14"/>
    <p:sldId id="271" r:id="rId15"/>
    <p:sldId id="302" r:id="rId16"/>
    <p:sldId id="285" r:id="rId17"/>
    <p:sldId id="272" r:id="rId18"/>
    <p:sldId id="291" r:id="rId19"/>
    <p:sldId id="292" r:id="rId20"/>
    <p:sldId id="293" r:id="rId21"/>
    <p:sldId id="277" r:id="rId22"/>
    <p:sldId id="296" r:id="rId23"/>
    <p:sldId id="279" r:id="rId24"/>
    <p:sldId id="297" r:id="rId25"/>
    <p:sldId id="278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E5C37-BF7E-8A22-A9BD-7829BAF89460}" v="45" dt="2023-05-01T19:47:54.103"/>
    <p1510:client id="{324BB5D3-2976-48BC-B425-7B88B03370E5}" v="2" dt="2023-05-01T15:12:03.613"/>
    <p1510:client id="{3CE8296B-6EB2-47F5-92FF-6F90DC8668FF}" v="12" dt="2023-04-30T21:13:23.092"/>
    <p1510:client id="{4E2D1D1D-9933-413D-B177-1AC53C4252AD}" v="342" dt="2023-05-01T01:21:31.661"/>
    <p1510:client id="{537363DB-2310-4B09-8259-25090EC8BAA1}" v="2" dt="2023-05-01T18:10:02.559"/>
    <p1510:client id="{8182B333-3657-B7F9-8437-4887DB289091}" v="28" dt="2023-05-01T16:28:20.128"/>
    <p1510:client id="{B2D8202C-1743-A6D9-A4CF-BFEC881F4953}" v="1" dt="2023-05-01T18:05:50.559"/>
    <p1510:client id="{BC7B79F8-AD10-5C94-8F32-11DA2F413F49}" v="31" dt="2023-05-01T17:24:50.919"/>
    <p1510:client id="{CD5C9914-2BB6-446F-BDF0-D42E7AF6E67D}" v="1192" dt="2023-05-01T19:10:28.729"/>
    <p1510:client id="{E6A7C674-6378-4DE6-AC9F-DC5417FF1157}" v="181" dt="2023-05-01T18:03:39.735"/>
    <p1510:client id="{F8DFE8EB-43B1-44D0-ABA8-6EAA2917BC49}" v="57" dt="2023-05-01T18:04:57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hyperlink" Target="https://synthea.mitre.org/downloads" TargetMode="Externa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png"/><Relationship Id="rId5" Type="http://schemas.openxmlformats.org/officeDocument/2006/relationships/hyperlink" Target="https://synthea.mitre.org/downloads" TargetMode="External"/><Relationship Id="rId4" Type="http://schemas.openxmlformats.org/officeDocument/2006/relationships/image" Target="../media/image16.svg"/><Relationship Id="rId9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35B8A-3C3D-4838-8AF9-1C64FC08F38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5A92DF-4A48-4668-8B94-986A3D28A4F7}">
      <dgm:prSet/>
      <dgm:spPr/>
      <dgm:t>
        <a:bodyPr/>
        <a:lstStyle/>
        <a:p>
          <a:r>
            <a:rPr lang="en-US"/>
            <a:t>Integrating Two Distinct Communities which are data catalog and content search technololy to leverage each other .</a:t>
          </a:r>
        </a:p>
      </dgm:t>
    </dgm:pt>
    <dgm:pt modelId="{C2FE026F-D20C-4731-BBFF-C90299C47EE6}" type="parTrans" cxnId="{32BA496C-8E81-41E7-83F9-AB518FD1B460}">
      <dgm:prSet/>
      <dgm:spPr/>
      <dgm:t>
        <a:bodyPr/>
        <a:lstStyle/>
        <a:p>
          <a:endParaRPr lang="en-US"/>
        </a:p>
      </dgm:t>
    </dgm:pt>
    <dgm:pt modelId="{F6AE19C9-6F7C-44FE-AE65-BFECBDB20766}" type="sibTrans" cxnId="{32BA496C-8E81-41E7-83F9-AB518FD1B46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F6FAC90-8AC6-4C02-869D-DB25A77A42BF}">
      <dgm:prSet/>
      <dgm:spPr/>
      <dgm:t>
        <a:bodyPr/>
        <a:lstStyle/>
        <a:p>
          <a:r>
            <a:rPr lang="en-US"/>
            <a:t>Ensuring Data consistency on the the platform .</a:t>
          </a:r>
        </a:p>
      </dgm:t>
    </dgm:pt>
    <dgm:pt modelId="{11B81CA1-538C-4C72-8E1E-61BF8EEDBA25}" type="parTrans" cxnId="{D612B7F7-BC43-4352-BA13-26981CAB1CDF}">
      <dgm:prSet/>
      <dgm:spPr/>
      <dgm:t>
        <a:bodyPr/>
        <a:lstStyle/>
        <a:p>
          <a:endParaRPr lang="en-US"/>
        </a:p>
      </dgm:t>
    </dgm:pt>
    <dgm:pt modelId="{08F91EC3-0F20-456B-8999-563BDABBAC9C}" type="sibTrans" cxnId="{D612B7F7-BC43-4352-BA13-26981CAB1CD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E4080F9-68D2-499F-B946-83C4E0AAB89A}">
      <dgm:prSet/>
      <dgm:spPr/>
      <dgm:t>
        <a:bodyPr/>
        <a:lstStyle/>
        <a:p>
          <a:r>
            <a:rPr lang="en-US"/>
            <a:t>Designing a scalable architecture that can manage growing data volumes while retaining search performance</a:t>
          </a:r>
        </a:p>
      </dgm:t>
    </dgm:pt>
    <dgm:pt modelId="{7E9F67E5-42DF-4B82-8560-CA937EB0948D}" type="parTrans" cxnId="{46026776-E484-4A18-BFF1-2AF7AFDC9148}">
      <dgm:prSet/>
      <dgm:spPr/>
      <dgm:t>
        <a:bodyPr/>
        <a:lstStyle/>
        <a:p>
          <a:endParaRPr lang="en-US"/>
        </a:p>
      </dgm:t>
    </dgm:pt>
    <dgm:pt modelId="{3CC9046F-0673-4446-86A0-025874365388}" type="sibTrans" cxnId="{46026776-E484-4A18-BFF1-2AF7AFDC914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8A20546-3E18-48D3-AA1C-9D0C549AF949}">
      <dgm:prSet/>
      <dgm:spPr/>
      <dgm:t>
        <a:bodyPr/>
        <a:lstStyle/>
        <a:p>
          <a:r>
            <a:rPr lang="en-US"/>
            <a:t>Making sure that the data catalog and search technology are secure and that only authorized people have access is crucial</a:t>
          </a:r>
        </a:p>
      </dgm:t>
    </dgm:pt>
    <dgm:pt modelId="{6885D7EC-7016-42DB-9292-C8447E2E9076}" type="parTrans" cxnId="{F3DE66A3-1B3E-476F-956F-A4576FDA9AC4}">
      <dgm:prSet/>
      <dgm:spPr/>
      <dgm:t>
        <a:bodyPr/>
        <a:lstStyle/>
        <a:p>
          <a:endParaRPr lang="en-US"/>
        </a:p>
      </dgm:t>
    </dgm:pt>
    <dgm:pt modelId="{C39C1BEA-B046-4DD9-982A-F9AEFC7A039D}" type="sibTrans" cxnId="{F3DE66A3-1B3E-476F-956F-A4576FDA9AC4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D088DD83-ADA4-468C-A50A-239F144AE62A}" type="pres">
      <dgm:prSet presAssocID="{55635B8A-3C3D-4838-8AF9-1C64FC08F38E}" presName="Name0" presStyleCnt="0">
        <dgm:presLayoutVars>
          <dgm:animLvl val="lvl"/>
          <dgm:resizeHandles val="exact"/>
        </dgm:presLayoutVars>
      </dgm:prSet>
      <dgm:spPr/>
    </dgm:pt>
    <dgm:pt modelId="{56BD92FF-3AF7-45A9-9B6E-C6AD05D15667}" type="pres">
      <dgm:prSet presAssocID="{365A92DF-4A48-4668-8B94-986A3D28A4F7}" presName="compositeNode" presStyleCnt="0">
        <dgm:presLayoutVars>
          <dgm:bulletEnabled val="1"/>
        </dgm:presLayoutVars>
      </dgm:prSet>
      <dgm:spPr/>
    </dgm:pt>
    <dgm:pt modelId="{DB2702FA-5CCF-43C2-AEBD-F67CFB6FDF5A}" type="pres">
      <dgm:prSet presAssocID="{365A92DF-4A48-4668-8B94-986A3D28A4F7}" presName="bgRect" presStyleLbl="alignNode1" presStyleIdx="0" presStyleCnt="4"/>
      <dgm:spPr/>
    </dgm:pt>
    <dgm:pt modelId="{D182AD8A-5545-4431-A69B-034F9667C914}" type="pres">
      <dgm:prSet presAssocID="{F6AE19C9-6F7C-44FE-AE65-BFECBDB2076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D75794D-FCAB-41FB-B06F-9DA0DC31BD73}" type="pres">
      <dgm:prSet presAssocID="{365A92DF-4A48-4668-8B94-986A3D28A4F7}" presName="nodeRect" presStyleLbl="alignNode1" presStyleIdx="0" presStyleCnt="4">
        <dgm:presLayoutVars>
          <dgm:bulletEnabled val="1"/>
        </dgm:presLayoutVars>
      </dgm:prSet>
      <dgm:spPr/>
    </dgm:pt>
    <dgm:pt modelId="{93152510-60DE-45D2-B3BE-51D8215BD375}" type="pres">
      <dgm:prSet presAssocID="{F6AE19C9-6F7C-44FE-AE65-BFECBDB20766}" presName="sibTrans" presStyleCnt="0"/>
      <dgm:spPr/>
    </dgm:pt>
    <dgm:pt modelId="{E0318641-721E-4BF0-96C3-772C187811B0}" type="pres">
      <dgm:prSet presAssocID="{0F6FAC90-8AC6-4C02-869D-DB25A77A42BF}" presName="compositeNode" presStyleCnt="0">
        <dgm:presLayoutVars>
          <dgm:bulletEnabled val="1"/>
        </dgm:presLayoutVars>
      </dgm:prSet>
      <dgm:spPr/>
    </dgm:pt>
    <dgm:pt modelId="{2B13DA41-8490-4810-B9E7-B2D093DCBCB6}" type="pres">
      <dgm:prSet presAssocID="{0F6FAC90-8AC6-4C02-869D-DB25A77A42BF}" presName="bgRect" presStyleLbl="alignNode1" presStyleIdx="1" presStyleCnt="4"/>
      <dgm:spPr/>
    </dgm:pt>
    <dgm:pt modelId="{672894AC-5FED-4107-ADBC-22DC41641D05}" type="pres">
      <dgm:prSet presAssocID="{08F91EC3-0F20-456B-8999-563BDABBAC9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A505A06-F563-4A49-AB05-69B7C66CCFF9}" type="pres">
      <dgm:prSet presAssocID="{0F6FAC90-8AC6-4C02-869D-DB25A77A42BF}" presName="nodeRect" presStyleLbl="alignNode1" presStyleIdx="1" presStyleCnt="4">
        <dgm:presLayoutVars>
          <dgm:bulletEnabled val="1"/>
        </dgm:presLayoutVars>
      </dgm:prSet>
      <dgm:spPr/>
    </dgm:pt>
    <dgm:pt modelId="{8562C873-031D-4940-AE1A-C85060F7C0CB}" type="pres">
      <dgm:prSet presAssocID="{08F91EC3-0F20-456B-8999-563BDABBAC9C}" presName="sibTrans" presStyleCnt="0"/>
      <dgm:spPr/>
    </dgm:pt>
    <dgm:pt modelId="{8B1023CB-EE59-44DF-A260-C62D81F6F5BC}" type="pres">
      <dgm:prSet presAssocID="{FE4080F9-68D2-499F-B946-83C4E0AAB89A}" presName="compositeNode" presStyleCnt="0">
        <dgm:presLayoutVars>
          <dgm:bulletEnabled val="1"/>
        </dgm:presLayoutVars>
      </dgm:prSet>
      <dgm:spPr/>
    </dgm:pt>
    <dgm:pt modelId="{C96988FA-64DD-4A8C-9B26-450BE2F4037E}" type="pres">
      <dgm:prSet presAssocID="{FE4080F9-68D2-499F-B946-83C4E0AAB89A}" presName="bgRect" presStyleLbl="alignNode1" presStyleIdx="2" presStyleCnt="4"/>
      <dgm:spPr/>
    </dgm:pt>
    <dgm:pt modelId="{F919C9F3-6723-46E8-8B7E-12300974FFB0}" type="pres">
      <dgm:prSet presAssocID="{3CC9046F-0673-4446-86A0-02587436538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2ADCC8D-BBAF-4DAB-94E7-74320F594948}" type="pres">
      <dgm:prSet presAssocID="{FE4080F9-68D2-499F-B946-83C4E0AAB89A}" presName="nodeRect" presStyleLbl="alignNode1" presStyleIdx="2" presStyleCnt="4">
        <dgm:presLayoutVars>
          <dgm:bulletEnabled val="1"/>
        </dgm:presLayoutVars>
      </dgm:prSet>
      <dgm:spPr/>
    </dgm:pt>
    <dgm:pt modelId="{783E46CE-70FA-4312-A18C-A097743DBA81}" type="pres">
      <dgm:prSet presAssocID="{3CC9046F-0673-4446-86A0-025874365388}" presName="sibTrans" presStyleCnt="0"/>
      <dgm:spPr/>
    </dgm:pt>
    <dgm:pt modelId="{9BFF39C6-294A-4B64-BD62-19AA8BE914B9}" type="pres">
      <dgm:prSet presAssocID="{D8A20546-3E18-48D3-AA1C-9D0C549AF949}" presName="compositeNode" presStyleCnt="0">
        <dgm:presLayoutVars>
          <dgm:bulletEnabled val="1"/>
        </dgm:presLayoutVars>
      </dgm:prSet>
      <dgm:spPr/>
    </dgm:pt>
    <dgm:pt modelId="{C23DCF27-1278-4025-9342-3FA4358C80C0}" type="pres">
      <dgm:prSet presAssocID="{D8A20546-3E18-48D3-AA1C-9D0C549AF949}" presName="bgRect" presStyleLbl="alignNode1" presStyleIdx="3" presStyleCnt="4"/>
      <dgm:spPr/>
    </dgm:pt>
    <dgm:pt modelId="{2347B58E-A777-46AA-8EAF-B2F7CC49CC61}" type="pres">
      <dgm:prSet presAssocID="{C39C1BEA-B046-4DD9-982A-F9AEFC7A039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5ADF7E4-7B90-4252-801C-B473771092AA}" type="pres">
      <dgm:prSet presAssocID="{D8A20546-3E18-48D3-AA1C-9D0C549AF94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B94CE31-0425-4C9A-AC08-76A5B109ADE8}" type="presOf" srcId="{3CC9046F-0673-4446-86A0-025874365388}" destId="{F919C9F3-6723-46E8-8B7E-12300974FFB0}" srcOrd="0" destOrd="0" presId="urn:microsoft.com/office/officeart/2016/7/layout/LinearBlockProcessNumbered"/>
    <dgm:cxn modelId="{5EA9E337-33D8-4BA4-BF95-A7789EAC3E82}" type="presOf" srcId="{C39C1BEA-B046-4DD9-982A-F9AEFC7A039D}" destId="{2347B58E-A777-46AA-8EAF-B2F7CC49CC61}" srcOrd="0" destOrd="0" presId="urn:microsoft.com/office/officeart/2016/7/layout/LinearBlockProcessNumbered"/>
    <dgm:cxn modelId="{32BA496C-8E81-41E7-83F9-AB518FD1B460}" srcId="{55635B8A-3C3D-4838-8AF9-1C64FC08F38E}" destId="{365A92DF-4A48-4668-8B94-986A3D28A4F7}" srcOrd="0" destOrd="0" parTransId="{C2FE026F-D20C-4731-BBFF-C90299C47EE6}" sibTransId="{F6AE19C9-6F7C-44FE-AE65-BFECBDB20766}"/>
    <dgm:cxn modelId="{46026776-E484-4A18-BFF1-2AF7AFDC9148}" srcId="{55635B8A-3C3D-4838-8AF9-1C64FC08F38E}" destId="{FE4080F9-68D2-499F-B946-83C4E0AAB89A}" srcOrd="2" destOrd="0" parTransId="{7E9F67E5-42DF-4B82-8560-CA937EB0948D}" sibTransId="{3CC9046F-0673-4446-86A0-025874365388}"/>
    <dgm:cxn modelId="{D5A00288-BC4E-4476-9A2B-2CB7EB0EF112}" type="presOf" srcId="{365A92DF-4A48-4668-8B94-986A3D28A4F7}" destId="{DB2702FA-5CCF-43C2-AEBD-F67CFB6FDF5A}" srcOrd="0" destOrd="0" presId="urn:microsoft.com/office/officeart/2016/7/layout/LinearBlockProcessNumbered"/>
    <dgm:cxn modelId="{A5A70E95-903B-48E4-B224-F78D73592FC4}" type="presOf" srcId="{0F6FAC90-8AC6-4C02-869D-DB25A77A42BF}" destId="{9A505A06-F563-4A49-AB05-69B7C66CCFF9}" srcOrd="1" destOrd="0" presId="urn:microsoft.com/office/officeart/2016/7/layout/LinearBlockProcessNumbered"/>
    <dgm:cxn modelId="{561A2A98-8BDF-4130-8834-BF34A2702EF6}" type="presOf" srcId="{FE4080F9-68D2-499F-B946-83C4E0AAB89A}" destId="{F2ADCC8D-BBAF-4DAB-94E7-74320F594948}" srcOrd="1" destOrd="0" presId="urn:microsoft.com/office/officeart/2016/7/layout/LinearBlockProcessNumbered"/>
    <dgm:cxn modelId="{F3DE66A3-1B3E-476F-956F-A4576FDA9AC4}" srcId="{55635B8A-3C3D-4838-8AF9-1C64FC08F38E}" destId="{D8A20546-3E18-48D3-AA1C-9D0C549AF949}" srcOrd="3" destOrd="0" parTransId="{6885D7EC-7016-42DB-9292-C8447E2E9076}" sibTransId="{C39C1BEA-B046-4DD9-982A-F9AEFC7A039D}"/>
    <dgm:cxn modelId="{1A5420B1-F78D-4593-80C8-4F7BE68ADA42}" type="presOf" srcId="{0F6FAC90-8AC6-4C02-869D-DB25A77A42BF}" destId="{2B13DA41-8490-4810-B9E7-B2D093DCBCB6}" srcOrd="0" destOrd="0" presId="urn:microsoft.com/office/officeart/2016/7/layout/LinearBlockProcessNumbered"/>
    <dgm:cxn modelId="{95D19AB6-31FF-4252-A3F2-B40BBCDAFCCA}" type="presOf" srcId="{08F91EC3-0F20-456B-8999-563BDABBAC9C}" destId="{672894AC-5FED-4107-ADBC-22DC41641D05}" srcOrd="0" destOrd="0" presId="urn:microsoft.com/office/officeart/2016/7/layout/LinearBlockProcessNumbered"/>
    <dgm:cxn modelId="{AEB339BB-C2E9-468F-A50E-E0B556820FE7}" type="presOf" srcId="{365A92DF-4A48-4668-8B94-986A3D28A4F7}" destId="{5D75794D-FCAB-41FB-B06F-9DA0DC31BD73}" srcOrd="1" destOrd="0" presId="urn:microsoft.com/office/officeart/2016/7/layout/LinearBlockProcessNumbered"/>
    <dgm:cxn modelId="{A20F8DBC-27FB-41BD-A9B9-49E08EA84EDC}" type="presOf" srcId="{F6AE19C9-6F7C-44FE-AE65-BFECBDB20766}" destId="{D182AD8A-5545-4431-A69B-034F9667C914}" srcOrd="0" destOrd="0" presId="urn:microsoft.com/office/officeart/2016/7/layout/LinearBlockProcessNumbered"/>
    <dgm:cxn modelId="{2864F4BE-C0BE-42A7-AB3F-14696C51AB0D}" type="presOf" srcId="{FE4080F9-68D2-499F-B946-83C4E0AAB89A}" destId="{C96988FA-64DD-4A8C-9B26-450BE2F4037E}" srcOrd="0" destOrd="0" presId="urn:microsoft.com/office/officeart/2016/7/layout/LinearBlockProcessNumbered"/>
    <dgm:cxn modelId="{33C0E7C4-E4E3-4778-A4EF-C90557A06517}" type="presOf" srcId="{D8A20546-3E18-48D3-AA1C-9D0C549AF949}" destId="{C23DCF27-1278-4025-9342-3FA4358C80C0}" srcOrd="0" destOrd="0" presId="urn:microsoft.com/office/officeart/2016/7/layout/LinearBlockProcessNumbered"/>
    <dgm:cxn modelId="{FB7647D1-0588-43A7-BD52-B0703A844F2C}" type="presOf" srcId="{D8A20546-3E18-48D3-AA1C-9D0C549AF949}" destId="{F5ADF7E4-7B90-4252-801C-B473771092AA}" srcOrd="1" destOrd="0" presId="urn:microsoft.com/office/officeart/2016/7/layout/LinearBlockProcessNumbered"/>
    <dgm:cxn modelId="{3E4D19DE-FEE9-4FB9-8718-DE7BAFD53A29}" type="presOf" srcId="{55635B8A-3C3D-4838-8AF9-1C64FC08F38E}" destId="{D088DD83-ADA4-468C-A50A-239F144AE62A}" srcOrd="0" destOrd="0" presId="urn:microsoft.com/office/officeart/2016/7/layout/LinearBlockProcessNumbered"/>
    <dgm:cxn modelId="{D612B7F7-BC43-4352-BA13-26981CAB1CDF}" srcId="{55635B8A-3C3D-4838-8AF9-1C64FC08F38E}" destId="{0F6FAC90-8AC6-4C02-869D-DB25A77A42BF}" srcOrd="1" destOrd="0" parTransId="{11B81CA1-538C-4C72-8E1E-61BF8EEDBA25}" sibTransId="{08F91EC3-0F20-456B-8999-563BDABBAC9C}"/>
    <dgm:cxn modelId="{0CA9E324-6C02-4D43-BC08-88D73FD9B6C0}" type="presParOf" srcId="{D088DD83-ADA4-468C-A50A-239F144AE62A}" destId="{56BD92FF-3AF7-45A9-9B6E-C6AD05D15667}" srcOrd="0" destOrd="0" presId="urn:microsoft.com/office/officeart/2016/7/layout/LinearBlockProcessNumbered"/>
    <dgm:cxn modelId="{8A44539A-2891-4B0C-8C59-4B72D5342839}" type="presParOf" srcId="{56BD92FF-3AF7-45A9-9B6E-C6AD05D15667}" destId="{DB2702FA-5CCF-43C2-AEBD-F67CFB6FDF5A}" srcOrd="0" destOrd="0" presId="urn:microsoft.com/office/officeart/2016/7/layout/LinearBlockProcessNumbered"/>
    <dgm:cxn modelId="{28BA6215-5E5E-4504-88DA-5175E1B19132}" type="presParOf" srcId="{56BD92FF-3AF7-45A9-9B6E-C6AD05D15667}" destId="{D182AD8A-5545-4431-A69B-034F9667C914}" srcOrd="1" destOrd="0" presId="urn:microsoft.com/office/officeart/2016/7/layout/LinearBlockProcessNumbered"/>
    <dgm:cxn modelId="{A850BD2C-9D07-4C7A-AB07-6EFFF57C2219}" type="presParOf" srcId="{56BD92FF-3AF7-45A9-9B6E-C6AD05D15667}" destId="{5D75794D-FCAB-41FB-B06F-9DA0DC31BD73}" srcOrd="2" destOrd="0" presId="urn:microsoft.com/office/officeart/2016/7/layout/LinearBlockProcessNumbered"/>
    <dgm:cxn modelId="{CB9C8C99-21CF-4C5F-BF5E-C7E3A1119AD3}" type="presParOf" srcId="{D088DD83-ADA4-468C-A50A-239F144AE62A}" destId="{93152510-60DE-45D2-B3BE-51D8215BD375}" srcOrd="1" destOrd="0" presId="urn:microsoft.com/office/officeart/2016/7/layout/LinearBlockProcessNumbered"/>
    <dgm:cxn modelId="{A64DBD24-AB34-4D7F-AAEA-C98D8DBA786F}" type="presParOf" srcId="{D088DD83-ADA4-468C-A50A-239F144AE62A}" destId="{E0318641-721E-4BF0-96C3-772C187811B0}" srcOrd="2" destOrd="0" presId="urn:microsoft.com/office/officeart/2016/7/layout/LinearBlockProcessNumbered"/>
    <dgm:cxn modelId="{18E60858-B841-4DA1-84E2-7C8E87BD835C}" type="presParOf" srcId="{E0318641-721E-4BF0-96C3-772C187811B0}" destId="{2B13DA41-8490-4810-B9E7-B2D093DCBCB6}" srcOrd="0" destOrd="0" presId="urn:microsoft.com/office/officeart/2016/7/layout/LinearBlockProcessNumbered"/>
    <dgm:cxn modelId="{7D76D450-4E51-4F29-AAFB-A43748420640}" type="presParOf" srcId="{E0318641-721E-4BF0-96C3-772C187811B0}" destId="{672894AC-5FED-4107-ADBC-22DC41641D05}" srcOrd="1" destOrd="0" presId="urn:microsoft.com/office/officeart/2016/7/layout/LinearBlockProcessNumbered"/>
    <dgm:cxn modelId="{18D42D81-FD0B-4A6F-9862-20F1BB95C41C}" type="presParOf" srcId="{E0318641-721E-4BF0-96C3-772C187811B0}" destId="{9A505A06-F563-4A49-AB05-69B7C66CCFF9}" srcOrd="2" destOrd="0" presId="urn:microsoft.com/office/officeart/2016/7/layout/LinearBlockProcessNumbered"/>
    <dgm:cxn modelId="{D42BF4A5-9FE7-4DF8-91E9-49EF65C110E3}" type="presParOf" srcId="{D088DD83-ADA4-468C-A50A-239F144AE62A}" destId="{8562C873-031D-4940-AE1A-C85060F7C0CB}" srcOrd="3" destOrd="0" presId="urn:microsoft.com/office/officeart/2016/7/layout/LinearBlockProcessNumbered"/>
    <dgm:cxn modelId="{B13331F2-B571-464E-894F-31A12DF40EA4}" type="presParOf" srcId="{D088DD83-ADA4-468C-A50A-239F144AE62A}" destId="{8B1023CB-EE59-44DF-A260-C62D81F6F5BC}" srcOrd="4" destOrd="0" presId="urn:microsoft.com/office/officeart/2016/7/layout/LinearBlockProcessNumbered"/>
    <dgm:cxn modelId="{2825AFC3-7FA0-4E9A-8399-1556C75BCB9E}" type="presParOf" srcId="{8B1023CB-EE59-44DF-A260-C62D81F6F5BC}" destId="{C96988FA-64DD-4A8C-9B26-450BE2F4037E}" srcOrd="0" destOrd="0" presId="urn:microsoft.com/office/officeart/2016/7/layout/LinearBlockProcessNumbered"/>
    <dgm:cxn modelId="{18C937A6-4053-4F00-B8A3-97337BF1D3B4}" type="presParOf" srcId="{8B1023CB-EE59-44DF-A260-C62D81F6F5BC}" destId="{F919C9F3-6723-46E8-8B7E-12300974FFB0}" srcOrd="1" destOrd="0" presId="urn:microsoft.com/office/officeart/2016/7/layout/LinearBlockProcessNumbered"/>
    <dgm:cxn modelId="{67455B38-A3F3-4C07-A4E5-03BAEBC56001}" type="presParOf" srcId="{8B1023CB-EE59-44DF-A260-C62D81F6F5BC}" destId="{F2ADCC8D-BBAF-4DAB-94E7-74320F594948}" srcOrd="2" destOrd="0" presId="urn:microsoft.com/office/officeart/2016/7/layout/LinearBlockProcessNumbered"/>
    <dgm:cxn modelId="{DACF2EA3-0994-481A-B7EB-3FC619933AB2}" type="presParOf" srcId="{D088DD83-ADA4-468C-A50A-239F144AE62A}" destId="{783E46CE-70FA-4312-A18C-A097743DBA81}" srcOrd="5" destOrd="0" presId="urn:microsoft.com/office/officeart/2016/7/layout/LinearBlockProcessNumbered"/>
    <dgm:cxn modelId="{6CD6CECC-5E20-4CC0-A1AF-37C2EB6F2477}" type="presParOf" srcId="{D088DD83-ADA4-468C-A50A-239F144AE62A}" destId="{9BFF39C6-294A-4B64-BD62-19AA8BE914B9}" srcOrd="6" destOrd="0" presId="urn:microsoft.com/office/officeart/2016/7/layout/LinearBlockProcessNumbered"/>
    <dgm:cxn modelId="{A7F1398A-3806-475D-9008-07AAB9D17650}" type="presParOf" srcId="{9BFF39C6-294A-4B64-BD62-19AA8BE914B9}" destId="{C23DCF27-1278-4025-9342-3FA4358C80C0}" srcOrd="0" destOrd="0" presId="urn:microsoft.com/office/officeart/2016/7/layout/LinearBlockProcessNumbered"/>
    <dgm:cxn modelId="{13F271D5-80C5-4CA6-8ECE-7D0D3CE56766}" type="presParOf" srcId="{9BFF39C6-294A-4B64-BD62-19AA8BE914B9}" destId="{2347B58E-A777-46AA-8EAF-B2F7CC49CC61}" srcOrd="1" destOrd="0" presId="urn:microsoft.com/office/officeart/2016/7/layout/LinearBlockProcessNumbered"/>
    <dgm:cxn modelId="{FAEE7CAE-0FE5-4BA0-9085-BD0689635944}" type="presParOf" srcId="{9BFF39C6-294A-4B64-BD62-19AA8BE914B9}" destId="{F5ADF7E4-7B90-4252-801C-B473771092A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8D7F7-C0EF-445C-8A47-457FA02FC4A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C396BB-22A2-4561-9024-67DBDF63BDE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Lack of Visibility</a:t>
          </a:r>
          <a:endParaRPr lang="en-US" dirty="0"/>
        </a:p>
      </dgm:t>
    </dgm:pt>
    <dgm:pt modelId="{D55F3E92-0373-49A1-991E-C16B65D89A7F}" type="parTrans" cxnId="{B6B14600-09BB-4943-8413-9D5C6DEAED67}">
      <dgm:prSet/>
      <dgm:spPr/>
      <dgm:t>
        <a:bodyPr/>
        <a:lstStyle/>
        <a:p>
          <a:endParaRPr lang="en-US"/>
        </a:p>
      </dgm:t>
    </dgm:pt>
    <dgm:pt modelId="{D64E459B-617E-4401-8225-4950CB3F40BE}" type="sibTrans" cxnId="{B6B14600-09BB-4943-8413-9D5C6DEAED67}">
      <dgm:prSet/>
      <dgm:spPr/>
      <dgm:t>
        <a:bodyPr/>
        <a:lstStyle/>
        <a:p>
          <a:endParaRPr lang="en-US"/>
        </a:p>
      </dgm:t>
    </dgm:pt>
    <dgm:pt modelId="{9E0D6665-23BA-4F7E-A26C-1D80AFDA7B6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Limited Collaboration</a:t>
          </a:r>
          <a:endParaRPr lang="en-US" dirty="0"/>
        </a:p>
      </dgm:t>
    </dgm:pt>
    <dgm:pt modelId="{5DD37507-0589-49B9-B9EB-878F4BE6CDE1}" type="parTrans" cxnId="{FFE082D7-B705-45B5-B186-7BFD14E36A25}">
      <dgm:prSet/>
      <dgm:spPr/>
      <dgm:t>
        <a:bodyPr/>
        <a:lstStyle/>
        <a:p>
          <a:endParaRPr lang="en-US"/>
        </a:p>
      </dgm:t>
    </dgm:pt>
    <dgm:pt modelId="{F43AD222-AF0F-4A7F-BE5C-B828A804608A}" type="sibTrans" cxnId="{FFE082D7-B705-45B5-B186-7BFD14E36A25}">
      <dgm:prSet/>
      <dgm:spPr/>
      <dgm:t>
        <a:bodyPr/>
        <a:lstStyle/>
        <a:p>
          <a:endParaRPr lang="en-US"/>
        </a:p>
      </dgm:t>
    </dgm:pt>
    <dgm:pt modelId="{A5B1ADB6-2541-4510-9ECB-3F94739A2F9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Time Consuming Data Discovery</a:t>
          </a:r>
          <a:endParaRPr lang="en-US" dirty="0"/>
        </a:p>
      </dgm:t>
    </dgm:pt>
    <dgm:pt modelId="{99C390BC-F320-4564-9E9F-8E69EC97BA99}" type="parTrans" cxnId="{58B4A077-2163-4C5C-870B-523D1F35BD85}">
      <dgm:prSet/>
      <dgm:spPr/>
      <dgm:t>
        <a:bodyPr/>
        <a:lstStyle/>
        <a:p>
          <a:endParaRPr lang="en-US"/>
        </a:p>
      </dgm:t>
    </dgm:pt>
    <dgm:pt modelId="{F5CDFAEF-D3CC-4A80-80E0-1AF13249E95E}" type="sibTrans" cxnId="{58B4A077-2163-4C5C-870B-523D1F35BD85}">
      <dgm:prSet/>
      <dgm:spPr/>
      <dgm:t>
        <a:bodyPr/>
        <a:lstStyle/>
        <a:p>
          <a:endParaRPr lang="en-US"/>
        </a:p>
      </dgm:t>
    </dgm:pt>
    <dgm:pt modelId="{59097CE4-2455-4ADA-91F8-A94F3AD111DB}">
      <dgm:prSet/>
      <dgm:spPr/>
      <dgm:t>
        <a:bodyPr/>
        <a:lstStyle/>
        <a:p>
          <a:r>
            <a:rPr lang="en-US" dirty="0"/>
            <a:t>Limited Data Governance</a:t>
          </a:r>
        </a:p>
      </dgm:t>
    </dgm:pt>
    <dgm:pt modelId="{E73CBB13-2321-47E0-815F-F4AE44C8ADBA}" type="parTrans" cxnId="{1BCD50E5-BC6E-4052-B91A-6014AE9113F4}">
      <dgm:prSet/>
      <dgm:spPr/>
      <dgm:t>
        <a:bodyPr/>
        <a:lstStyle/>
        <a:p>
          <a:endParaRPr lang="en-US"/>
        </a:p>
      </dgm:t>
    </dgm:pt>
    <dgm:pt modelId="{618A58F2-5EA9-4949-8803-B54E2459C722}" type="sibTrans" cxnId="{1BCD50E5-BC6E-4052-B91A-6014AE9113F4}">
      <dgm:prSet/>
      <dgm:spPr/>
      <dgm:t>
        <a:bodyPr/>
        <a:lstStyle/>
        <a:p>
          <a:endParaRPr lang="en-US"/>
        </a:p>
      </dgm:t>
    </dgm:pt>
    <dgm:pt modelId="{AEFF4053-A9F6-40BA-8F03-10BCD65C464C}" type="pres">
      <dgm:prSet presAssocID="{5938D7F7-C0EF-445C-8A47-457FA02FC4A8}" presName="linear" presStyleCnt="0">
        <dgm:presLayoutVars>
          <dgm:dir/>
          <dgm:animLvl val="lvl"/>
          <dgm:resizeHandles val="exact"/>
        </dgm:presLayoutVars>
      </dgm:prSet>
      <dgm:spPr/>
    </dgm:pt>
    <dgm:pt modelId="{7E7299EB-A9A6-4BD9-BC27-242C6DD49501}" type="pres">
      <dgm:prSet presAssocID="{BFC396BB-22A2-4561-9024-67DBDF63BDE8}" presName="parentLin" presStyleCnt="0"/>
      <dgm:spPr/>
    </dgm:pt>
    <dgm:pt modelId="{F7CE514D-9263-419C-8071-EEA6277324C0}" type="pres">
      <dgm:prSet presAssocID="{BFC396BB-22A2-4561-9024-67DBDF63BDE8}" presName="parentLeftMargin" presStyleLbl="node1" presStyleIdx="0" presStyleCnt="4"/>
      <dgm:spPr/>
    </dgm:pt>
    <dgm:pt modelId="{F2ED737A-AE6E-48A3-B76C-F21E0C9BE853}" type="pres">
      <dgm:prSet presAssocID="{BFC396BB-22A2-4561-9024-67DBDF63BD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03F0DB-9B5C-48E2-9987-656118A4556D}" type="pres">
      <dgm:prSet presAssocID="{BFC396BB-22A2-4561-9024-67DBDF63BDE8}" presName="negativeSpace" presStyleCnt="0"/>
      <dgm:spPr/>
    </dgm:pt>
    <dgm:pt modelId="{E815028C-9A66-457D-B1CB-0583F356E96D}" type="pres">
      <dgm:prSet presAssocID="{BFC396BB-22A2-4561-9024-67DBDF63BDE8}" presName="childText" presStyleLbl="conFgAcc1" presStyleIdx="0" presStyleCnt="4">
        <dgm:presLayoutVars>
          <dgm:bulletEnabled val="1"/>
        </dgm:presLayoutVars>
      </dgm:prSet>
      <dgm:spPr/>
    </dgm:pt>
    <dgm:pt modelId="{D17B5B16-5EE1-4AC4-947F-755514DE6FA9}" type="pres">
      <dgm:prSet presAssocID="{D64E459B-617E-4401-8225-4950CB3F40BE}" presName="spaceBetweenRectangles" presStyleCnt="0"/>
      <dgm:spPr/>
    </dgm:pt>
    <dgm:pt modelId="{CC1757BC-F4D6-41E3-BCA9-BF6E493A5226}" type="pres">
      <dgm:prSet presAssocID="{9E0D6665-23BA-4F7E-A26C-1D80AFDA7B64}" presName="parentLin" presStyleCnt="0"/>
      <dgm:spPr/>
    </dgm:pt>
    <dgm:pt modelId="{68125610-3906-42B5-9D1E-1B214F629BAB}" type="pres">
      <dgm:prSet presAssocID="{9E0D6665-23BA-4F7E-A26C-1D80AFDA7B64}" presName="parentLeftMargin" presStyleLbl="node1" presStyleIdx="0" presStyleCnt="4"/>
      <dgm:spPr/>
    </dgm:pt>
    <dgm:pt modelId="{A419453B-3630-4117-93B4-5759B7F1A7FA}" type="pres">
      <dgm:prSet presAssocID="{9E0D6665-23BA-4F7E-A26C-1D80AFDA7B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3D6C57-FC5A-442F-A890-F6B8D8BE0CF9}" type="pres">
      <dgm:prSet presAssocID="{9E0D6665-23BA-4F7E-A26C-1D80AFDA7B64}" presName="negativeSpace" presStyleCnt="0"/>
      <dgm:spPr/>
    </dgm:pt>
    <dgm:pt modelId="{1E0651AD-5BD1-4CC8-9571-45FF37C8EE01}" type="pres">
      <dgm:prSet presAssocID="{9E0D6665-23BA-4F7E-A26C-1D80AFDA7B64}" presName="childText" presStyleLbl="conFgAcc1" presStyleIdx="1" presStyleCnt="4">
        <dgm:presLayoutVars>
          <dgm:bulletEnabled val="1"/>
        </dgm:presLayoutVars>
      </dgm:prSet>
      <dgm:spPr/>
    </dgm:pt>
    <dgm:pt modelId="{45571EBB-FE10-4A30-AB14-11A1168C6AF8}" type="pres">
      <dgm:prSet presAssocID="{F43AD222-AF0F-4A7F-BE5C-B828A804608A}" presName="spaceBetweenRectangles" presStyleCnt="0"/>
      <dgm:spPr/>
    </dgm:pt>
    <dgm:pt modelId="{D71E5C9B-EC63-44FD-AFF8-E01843BD187F}" type="pres">
      <dgm:prSet presAssocID="{A5B1ADB6-2541-4510-9ECB-3F94739A2F99}" presName="parentLin" presStyleCnt="0"/>
      <dgm:spPr/>
    </dgm:pt>
    <dgm:pt modelId="{A663C823-A7B4-41A2-A874-6C814BD94233}" type="pres">
      <dgm:prSet presAssocID="{A5B1ADB6-2541-4510-9ECB-3F94739A2F99}" presName="parentLeftMargin" presStyleLbl="node1" presStyleIdx="1" presStyleCnt="4"/>
      <dgm:spPr/>
    </dgm:pt>
    <dgm:pt modelId="{5BC2DA11-245B-43B7-A3F1-6B25BA949CCA}" type="pres">
      <dgm:prSet presAssocID="{A5B1ADB6-2541-4510-9ECB-3F94739A2F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D6A91E-16A4-4466-B096-B4FCFC33ACAB}" type="pres">
      <dgm:prSet presAssocID="{A5B1ADB6-2541-4510-9ECB-3F94739A2F99}" presName="negativeSpace" presStyleCnt="0"/>
      <dgm:spPr/>
    </dgm:pt>
    <dgm:pt modelId="{6EC722B7-1B60-4474-998B-E8DB406BA0F1}" type="pres">
      <dgm:prSet presAssocID="{A5B1ADB6-2541-4510-9ECB-3F94739A2F99}" presName="childText" presStyleLbl="conFgAcc1" presStyleIdx="2" presStyleCnt="4">
        <dgm:presLayoutVars>
          <dgm:bulletEnabled val="1"/>
        </dgm:presLayoutVars>
      </dgm:prSet>
      <dgm:spPr/>
    </dgm:pt>
    <dgm:pt modelId="{41401F9E-24D4-4EE1-8827-6DD55B719A6F}" type="pres">
      <dgm:prSet presAssocID="{F5CDFAEF-D3CC-4A80-80E0-1AF13249E95E}" presName="spaceBetweenRectangles" presStyleCnt="0"/>
      <dgm:spPr/>
    </dgm:pt>
    <dgm:pt modelId="{7DA1F855-0C47-496E-996F-80B058256294}" type="pres">
      <dgm:prSet presAssocID="{59097CE4-2455-4ADA-91F8-A94F3AD111DB}" presName="parentLin" presStyleCnt="0"/>
      <dgm:spPr/>
    </dgm:pt>
    <dgm:pt modelId="{A9F874FB-B9F4-4484-A6A6-266242F01C9D}" type="pres">
      <dgm:prSet presAssocID="{59097CE4-2455-4ADA-91F8-A94F3AD111DB}" presName="parentLeftMargin" presStyleLbl="node1" presStyleIdx="2" presStyleCnt="4"/>
      <dgm:spPr/>
    </dgm:pt>
    <dgm:pt modelId="{5B234DD0-7D0B-45A4-847F-729B53155BA3}" type="pres">
      <dgm:prSet presAssocID="{59097CE4-2455-4ADA-91F8-A94F3AD111D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FB47901-DF07-4CBB-A3D5-88CCD5600AEA}" type="pres">
      <dgm:prSet presAssocID="{59097CE4-2455-4ADA-91F8-A94F3AD111DB}" presName="negativeSpace" presStyleCnt="0"/>
      <dgm:spPr/>
    </dgm:pt>
    <dgm:pt modelId="{57A6125E-0E6D-45E8-BE4F-2429E4F78DEF}" type="pres">
      <dgm:prSet presAssocID="{59097CE4-2455-4ADA-91F8-A94F3AD111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6B14600-09BB-4943-8413-9D5C6DEAED67}" srcId="{5938D7F7-C0EF-445C-8A47-457FA02FC4A8}" destId="{BFC396BB-22A2-4561-9024-67DBDF63BDE8}" srcOrd="0" destOrd="0" parTransId="{D55F3E92-0373-49A1-991E-C16B65D89A7F}" sibTransId="{D64E459B-617E-4401-8225-4950CB3F40BE}"/>
    <dgm:cxn modelId="{3C2AD92F-E776-4F4F-B9D8-DF374003334D}" type="presOf" srcId="{9E0D6665-23BA-4F7E-A26C-1D80AFDA7B64}" destId="{A419453B-3630-4117-93B4-5759B7F1A7FA}" srcOrd="1" destOrd="0" presId="urn:microsoft.com/office/officeart/2005/8/layout/list1"/>
    <dgm:cxn modelId="{4CB6E549-6302-4A92-92FD-6F7FB3465835}" type="presOf" srcId="{59097CE4-2455-4ADA-91F8-A94F3AD111DB}" destId="{5B234DD0-7D0B-45A4-847F-729B53155BA3}" srcOrd="1" destOrd="0" presId="urn:microsoft.com/office/officeart/2005/8/layout/list1"/>
    <dgm:cxn modelId="{21910357-EC63-49A9-8A9A-9639123A4996}" type="presOf" srcId="{BFC396BB-22A2-4561-9024-67DBDF63BDE8}" destId="{F7CE514D-9263-419C-8071-EEA6277324C0}" srcOrd="0" destOrd="0" presId="urn:microsoft.com/office/officeart/2005/8/layout/list1"/>
    <dgm:cxn modelId="{58B4A077-2163-4C5C-870B-523D1F35BD85}" srcId="{5938D7F7-C0EF-445C-8A47-457FA02FC4A8}" destId="{A5B1ADB6-2541-4510-9ECB-3F94739A2F99}" srcOrd="2" destOrd="0" parTransId="{99C390BC-F320-4564-9E9F-8E69EC97BA99}" sibTransId="{F5CDFAEF-D3CC-4A80-80E0-1AF13249E95E}"/>
    <dgm:cxn modelId="{C3E61094-8928-43B9-BBD8-1702B0DD96B7}" type="presOf" srcId="{A5B1ADB6-2541-4510-9ECB-3F94739A2F99}" destId="{A663C823-A7B4-41A2-A874-6C814BD94233}" srcOrd="0" destOrd="0" presId="urn:microsoft.com/office/officeart/2005/8/layout/list1"/>
    <dgm:cxn modelId="{675C98B0-F056-4E12-80C4-742FB758D2C2}" type="presOf" srcId="{BFC396BB-22A2-4561-9024-67DBDF63BDE8}" destId="{F2ED737A-AE6E-48A3-B76C-F21E0C9BE853}" srcOrd="1" destOrd="0" presId="urn:microsoft.com/office/officeart/2005/8/layout/list1"/>
    <dgm:cxn modelId="{B8B8CFB7-0D6F-4F16-9FDF-DDC5D3D050F0}" type="presOf" srcId="{A5B1ADB6-2541-4510-9ECB-3F94739A2F99}" destId="{5BC2DA11-245B-43B7-A3F1-6B25BA949CCA}" srcOrd="1" destOrd="0" presId="urn:microsoft.com/office/officeart/2005/8/layout/list1"/>
    <dgm:cxn modelId="{F8D4F1D3-0643-4E24-AA72-7B1F665E25BB}" type="presOf" srcId="{9E0D6665-23BA-4F7E-A26C-1D80AFDA7B64}" destId="{68125610-3906-42B5-9D1E-1B214F629BAB}" srcOrd="0" destOrd="0" presId="urn:microsoft.com/office/officeart/2005/8/layout/list1"/>
    <dgm:cxn modelId="{FFE082D7-B705-45B5-B186-7BFD14E36A25}" srcId="{5938D7F7-C0EF-445C-8A47-457FA02FC4A8}" destId="{9E0D6665-23BA-4F7E-A26C-1D80AFDA7B64}" srcOrd="1" destOrd="0" parTransId="{5DD37507-0589-49B9-B9EB-878F4BE6CDE1}" sibTransId="{F43AD222-AF0F-4A7F-BE5C-B828A804608A}"/>
    <dgm:cxn modelId="{1BCD50E5-BC6E-4052-B91A-6014AE9113F4}" srcId="{5938D7F7-C0EF-445C-8A47-457FA02FC4A8}" destId="{59097CE4-2455-4ADA-91F8-A94F3AD111DB}" srcOrd="3" destOrd="0" parTransId="{E73CBB13-2321-47E0-815F-F4AE44C8ADBA}" sibTransId="{618A58F2-5EA9-4949-8803-B54E2459C722}"/>
    <dgm:cxn modelId="{58EA1FFF-3F09-46E4-85C8-C823EA0AEB33}" type="presOf" srcId="{59097CE4-2455-4ADA-91F8-A94F3AD111DB}" destId="{A9F874FB-B9F4-4484-A6A6-266242F01C9D}" srcOrd="0" destOrd="0" presId="urn:microsoft.com/office/officeart/2005/8/layout/list1"/>
    <dgm:cxn modelId="{C6E6B1FF-A1BD-49BC-B065-AF912E8E42CB}" type="presOf" srcId="{5938D7F7-C0EF-445C-8A47-457FA02FC4A8}" destId="{AEFF4053-A9F6-40BA-8F03-10BCD65C464C}" srcOrd="0" destOrd="0" presId="urn:microsoft.com/office/officeart/2005/8/layout/list1"/>
    <dgm:cxn modelId="{617CD11F-7BF4-4E15-984A-85A1993B79EA}" type="presParOf" srcId="{AEFF4053-A9F6-40BA-8F03-10BCD65C464C}" destId="{7E7299EB-A9A6-4BD9-BC27-242C6DD49501}" srcOrd="0" destOrd="0" presId="urn:microsoft.com/office/officeart/2005/8/layout/list1"/>
    <dgm:cxn modelId="{70ED7558-5D50-4813-8E22-4A93F532AC1B}" type="presParOf" srcId="{7E7299EB-A9A6-4BD9-BC27-242C6DD49501}" destId="{F7CE514D-9263-419C-8071-EEA6277324C0}" srcOrd="0" destOrd="0" presId="urn:microsoft.com/office/officeart/2005/8/layout/list1"/>
    <dgm:cxn modelId="{BFFCACFE-E45F-4B80-B22D-E63086B311FF}" type="presParOf" srcId="{7E7299EB-A9A6-4BD9-BC27-242C6DD49501}" destId="{F2ED737A-AE6E-48A3-B76C-F21E0C9BE853}" srcOrd="1" destOrd="0" presId="urn:microsoft.com/office/officeart/2005/8/layout/list1"/>
    <dgm:cxn modelId="{0EBD168C-061B-498D-A5E5-F50C16200E96}" type="presParOf" srcId="{AEFF4053-A9F6-40BA-8F03-10BCD65C464C}" destId="{FA03F0DB-9B5C-48E2-9987-656118A4556D}" srcOrd="1" destOrd="0" presId="urn:microsoft.com/office/officeart/2005/8/layout/list1"/>
    <dgm:cxn modelId="{8225B687-B15A-4535-BC8D-5DECAF6BBCED}" type="presParOf" srcId="{AEFF4053-A9F6-40BA-8F03-10BCD65C464C}" destId="{E815028C-9A66-457D-B1CB-0583F356E96D}" srcOrd="2" destOrd="0" presId="urn:microsoft.com/office/officeart/2005/8/layout/list1"/>
    <dgm:cxn modelId="{2E2B0212-BFA5-4A75-BD0C-3A2C27232364}" type="presParOf" srcId="{AEFF4053-A9F6-40BA-8F03-10BCD65C464C}" destId="{D17B5B16-5EE1-4AC4-947F-755514DE6FA9}" srcOrd="3" destOrd="0" presId="urn:microsoft.com/office/officeart/2005/8/layout/list1"/>
    <dgm:cxn modelId="{929CB703-6BD8-4CF7-8C42-5213EA417118}" type="presParOf" srcId="{AEFF4053-A9F6-40BA-8F03-10BCD65C464C}" destId="{CC1757BC-F4D6-41E3-BCA9-BF6E493A5226}" srcOrd="4" destOrd="0" presId="urn:microsoft.com/office/officeart/2005/8/layout/list1"/>
    <dgm:cxn modelId="{EADDC95D-F5EC-4CB3-B4A5-D800C004B90D}" type="presParOf" srcId="{CC1757BC-F4D6-41E3-BCA9-BF6E493A5226}" destId="{68125610-3906-42B5-9D1E-1B214F629BAB}" srcOrd="0" destOrd="0" presId="urn:microsoft.com/office/officeart/2005/8/layout/list1"/>
    <dgm:cxn modelId="{4E936CDC-CA2E-4D5F-B1E1-188BC4DFFB8C}" type="presParOf" srcId="{CC1757BC-F4D6-41E3-BCA9-BF6E493A5226}" destId="{A419453B-3630-4117-93B4-5759B7F1A7FA}" srcOrd="1" destOrd="0" presId="urn:microsoft.com/office/officeart/2005/8/layout/list1"/>
    <dgm:cxn modelId="{00120AA1-4047-4F13-88C8-AE5ED67CA023}" type="presParOf" srcId="{AEFF4053-A9F6-40BA-8F03-10BCD65C464C}" destId="{913D6C57-FC5A-442F-A890-F6B8D8BE0CF9}" srcOrd="5" destOrd="0" presId="urn:microsoft.com/office/officeart/2005/8/layout/list1"/>
    <dgm:cxn modelId="{47620DA3-CA4A-4B18-AA3A-BEC7A45ECFA0}" type="presParOf" srcId="{AEFF4053-A9F6-40BA-8F03-10BCD65C464C}" destId="{1E0651AD-5BD1-4CC8-9571-45FF37C8EE01}" srcOrd="6" destOrd="0" presId="urn:microsoft.com/office/officeart/2005/8/layout/list1"/>
    <dgm:cxn modelId="{1588E0A4-2AA2-474F-BF23-D0CF7CE9D285}" type="presParOf" srcId="{AEFF4053-A9F6-40BA-8F03-10BCD65C464C}" destId="{45571EBB-FE10-4A30-AB14-11A1168C6AF8}" srcOrd="7" destOrd="0" presId="urn:microsoft.com/office/officeart/2005/8/layout/list1"/>
    <dgm:cxn modelId="{4160524C-4BBF-400E-80D5-1998775A6FE7}" type="presParOf" srcId="{AEFF4053-A9F6-40BA-8F03-10BCD65C464C}" destId="{D71E5C9B-EC63-44FD-AFF8-E01843BD187F}" srcOrd="8" destOrd="0" presId="urn:microsoft.com/office/officeart/2005/8/layout/list1"/>
    <dgm:cxn modelId="{1AA18B82-9245-4DCB-934D-C71DD4BCA648}" type="presParOf" srcId="{D71E5C9B-EC63-44FD-AFF8-E01843BD187F}" destId="{A663C823-A7B4-41A2-A874-6C814BD94233}" srcOrd="0" destOrd="0" presId="urn:microsoft.com/office/officeart/2005/8/layout/list1"/>
    <dgm:cxn modelId="{47F803CE-402E-4002-A91E-A519ECAF0591}" type="presParOf" srcId="{D71E5C9B-EC63-44FD-AFF8-E01843BD187F}" destId="{5BC2DA11-245B-43B7-A3F1-6B25BA949CCA}" srcOrd="1" destOrd="0" presId="urn:microsoft.com/office/officeart/2005/8/layout/list1"/>
    <dgm:cxn modelId="{68CFCCD4-623F-4541-AE68-25A749DC02CC}" type="presParOf" srcId="{AEFF4053-A9F6-40BA-8F03-10BCD65C464C}" destId="{CBD6A91E-16A4-4466-B096-B4FCFC33ACAB}" srcOrd="9" destOrd="0" presId="urn:microsoft.com/office/officeart/2005/8/layout/list1"/>
    <dgm:cxn modelId="{76466D79-21D1-4AC9-8ABA-D69089E8E9C4}" type="presParOf" srcId="{AEFF4053-A9F6-40BA-8F03-10BCD65C464C}" destId="{6EC722B7-1B60-4474-998B-E8DB406BA0F1}" srcOrd="10" destOrd="0" presId="urn:microsoft.com/office/officeart/2005/8/layout/list1"/>
    <dgm:cxn modelId="{AC2EECB2-92AB-40A0-800A-E2D6FD9D2AEB}" type="presParOf" srcId="{AEFF4053-A9F6-40BA-8F03-10BCD65C464C}" destId="{41401F9E-24D4-4EE1-8827-6DD55B719A6F}" srcOrd="11" destOrd="0" presId="urn:microsoft.com/office/officeart/2005/8/layout/list1"/>
    <dgm:cxn modelId="{EC83FA54-FD6E-46D3-93B5-97A636468F42}" type="presParOf" srcId="{AEFF4053-A9F6-40BA-8F03-10BCD65C464C}" destId="{7DA1F855-0C47-496E-996F-80B058256294}" srcOrd="12" destOrd="0" presId="urn:microsoft.com/office/officeart/2005/8/layout/list1"/>
    <dgm:cxn modelId="{FB2BAA94-0BA0-4D74-898F-344A1D28102E}" type="presParOf" srcId="{7DA1F855-0C47-496E-996F-80B058256294}" destId="{A9F874FB-B9F4-4484-A6A6-266242F01C9D}" srcOrd="0" destOrd="0" presId="urn:microsoft.com/office/officeart/2005/8/layout/list1"/>
    <dgm:cxn modelId="{E278409A-4667-4E06-AF65-5D9D0C4F837F}" type="presParOf" srcId="{7DA1F855-0C47-496E-996F-80B058256294}" destId="{5B234DD0-7D0B-45A4-847F-729B53155BA3}" srcOrd="1" destOrd="0" presId="urn:microsoft.com/office/officeart/2005/8/layout/list1"/>
    <dgm:cxn modelId="{40C6B429-AED3-4EDE-A201-10D195FA108C}" type="presParOf" srcId="{AEFF4053-A9F6-40BA-8F03-10BCD65C464C}" destId="{7FB47901-DF07-4CBB-A3D5-88CCD5600AEA}" srcOrd="13" destOrd="0" presId="urn:microsoft.com/office/officeart/2005/8/layout/list1"/>
    <dgm:cxn modelId="{7BFBD404-06FB-45AF-A249-4185CE54ABAF}" type="presParOf" srcId="{AEFF4053-A9F6-40BA-8F03-10BCD65C464C}" destId="{57A6125E-0E6D-45E8-BE4F-2429E4F78DE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99624E-D04C-4C8A-8B62-3DABA45956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34F4EC-0786-4C9A-BEEE-7D5A12DDE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mbria"/>
              <a:cs typeface="Calibri"/>
            </a:rPr>
            <a:t>MITRE Synthea Health Data</a:t>
          </a:r>
          <a:r>
            <a:rPr lang="en-US">
              <a:latin typeface="Calibri"/>
              <a:ea typeface="Cambria"/>
              <a:cs typeface="Calibri"/>
            </a:rPr>
            <a:t> </a:t>
          </a:r>
        </a:p>
      </dgm:t>
    </dgm:pt>
    <dgm:pt modelId="{2FAFAE22-CD71-4F5A-B082-45C38942B1C2}" type="parTrans" cxnId="{EFA5BC41-0A5D-48F9-B886-198E4A689260}">
      <dgm:prSet/>
      <dgm:spPr/>
      <dgm:t>
        <a:bodyPr/>
        <a:lstStyle/>
        <a:p>
          <a:endParaRPr lang="en-US"/>
        </a:p>
      </dgm:t>
    </dgm:pt>
    <dgm:pt modelId="{D206DD4D-812F-4DD6-818A-21A5423597CB}" type="sibTrans" cxnId="{EFA5BC41-0A5D-48F9-B886-198E4A6892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A1C9CB-233E-43D9-8E03-74D2CCC091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mbria"/>
              <a:cs typeface="Calibri"/>
              <a:hlinkClick xmlns:r="http://schemas.openxmlformats.org/officeDocument/2006/relationships" r:id="rId1"/>
            </a:rPr>
            <a:t>https://synthea.mitre.org/downloads</a:t>
          </a:r>
          <a:r>
            <a:rPr lang="en-US">
              <a:latin typeface="Calibri"/>
              <a:ea typeface="Cambria"/>
              <a:cs typeface="Calibri"/>
            </a:rPr>
            <a:t> </a:t>
          </a:r>
        </a:p>
      </dgm:t>
    </dgm:pt>
    <dgm:pt modelId="{794954E4-86E7-4267-8E22-93E25E77F713}" type="parTrans" cxnId="{BABBCE6B-62BE-48F3-BDAA-9A3235BF6B32}">
      <dgm:prSet/>
      <dgm:spPr/>
      <dgm:t>
        <a:bodyPr/>
        <a:lstStyle/>
        <a:p>
          <a:endParaRPr lang="en-US"/>
        </a:p>
      </dgm:t>
    </dgm:pt>
    <dgm:pt modelId="{43CADFA9-79DC-4B92-9209-6C49B811B349}" type="sibTrans" cxnId="{BABBCE6B-62BE-48F3-BDAA-9A3235BF6B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710F88-0D5E-4FD1-8C74-FDD6FCAEF53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mbria"/>
              <a:cs typeface="Calibri"/>
            </a:rPr>
            <a:t>Dataset Access: Open source </a:t>
          </a:r>
        </a:p>
      </dgm:t>
    </dgm:pt>
    <dgm:pt modelId="{C6AB14CC-8D4E-43C5-B935-0B40C5843021}" type="parTrans" cxnId="{59FC1109-56BF-4C11-A57B-53F30C83B7C2}">
      <dgm:prSet/>
      <dgm:spPr/>
    </dgm:pt>
    <dgm:pt modelId="{23DAB78F-B311-435B-BE76-9CEDA6E4EDBE}" type="sibTrans" cxnId="{59FC1109-56BF-4C11-A57B-53F30C83B7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6EA11B-A4A3-44E4-B85C-0B91173554A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mbria"/>
              <a:cs typeface="Calibri"/>
            </a:rPr>
            <a:t>Dataset Size: Multiple Files, 512 MB</a:t>
          </a:r>
        </a:p>
      </dgm:t>
    </dgm:pt>
    <dgm:pt modelId="{C989855F-16FD-4F6D-A3DA-68665B78C51A}" type="parTrans" cxnId="{5868CBB0-E4A4-413B-8F75-A92231EA1C04}">
      <dgm:prSet/>
      <dgm:spPr/>
    </dgm:pt>
    <dgm:pt modelId="{EE701E01-16CB-4955-9343-54445F39A3FA}" type="sibTrans" cxnId="{5868CBB0-E4A4-413B-8F75-A92231EA1C04}">
      <dgm:prSet/>
      <dgm:spPr/>
      <dgm:t>
        <a:bodyPr/>
        <a:lstStyle/>
        <a:p>
          <a:endParaRPr lang="en-US"/>
        </a:p>
      </dgm:t>
    </dgm:pt>
    <dgm:pt modelId="{E6F1D4D9-DEE2-4C31-A78A-18D0DE3DE72A}" type="pres">
      <dgm:prSet presAssocID="{3899624E-D04C-4C8A-8B62-3DABA459566C}" presName="root" presStyleCnt="0">
        <dgm:presLayoutVars>
          <dgm:dir/>
          <dgm:resizeHandles val="exact"/>
        </dgm:presLayoutVars>
      </dgm:prSet>
      <dgm:spPr/>
    </dgm:pt>
    <dgm:pt modelId="{4B5D1C33-F609-436B-A069-2B446202EED3}" type="pres">
      <dgm:prSet presAssocID="{3899624E-D04C-4C8A-8B62-3DABA459566C}" presName="container" presStyleCnt="0">
        <dgm:presLayoutVars>
          <dgm:dir/>
          <dgm:resizeHandles val="exact"/>
        </dgm:presLayoutVars>
      </dgm:prSet>
      <dgm:spPr/>
    </dgm:pt>
    <dgm:pt modelId="{69713CEB-AEF6-4FDB-A734-21BCDB067340}" type="pres">
      <dgm:prSet presAssocID="{3434F4EC-0786-4C9A-BEEE-7D5A12DDE480}" presName="compNode" presStyleCnt="0"/>
      <dgm:spPr/>
    </dgm:pt>
    <dgm:pt modelId="{F7B48E3F-E0D7-485A-92A5-9F24F5F6C554}" type="pres">
      <dgm:prSet presAssocID="{3434F4EC-0786-4C9A-BEEE-7D5A12DDE480}" presName="iconBgRect" presStyleLbl="bgShp" presStyleIdx="0" presStyleCnt="4"/>
      <dgm:spPr/>
    </dgm:pt>
    <dgm:pt modelId="{926D1C8B-B4BE-4523-9B7A-6CE1EB9659B2}" type="pres">
      <dgm:prSet presAssocID="{3434F4EC-0786-4C9A-BEEE-7D5A12DDE480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4E9B3F08-D3A9-4983-B0A7-751CEEFD469D}" type="pres">
      <dgm:prSet presAssocID="{3434F4EC-0786-4C9A-BEEE-7D5A12DDE480}" presName="spaceRect" presStyleCnt="0"/>
      <dgm:spPr/>
    </dgm:pt>
    <dgm:pt modelId="{4606BFB9-1657-480E-821B-CEB14E0D6C96}" type="pres">
      <dgm:prSet presAssocID="{3434F4EC-0786-4C9A-BEEE-7D5A12DDE480}" presName="textRect" presStyleLbl="revTx" presStyleIdx="0" presStyleCnt="4">
        <dgm:presLayoutVars>
          <dgm:chMax val="1"/>
          <dgm:chPref val="1"/>
        </dgm:presLayoutVars>
      </dgm:prSet>
      <dgm:spPr/>
    </dgm:pt>
    <dgm:pt modelId="{504EAA11-81D2-494E-9E9F-F2B77D212A34}" type="pres">
      <dgm:prSet presAssocID="{D206DD4D-812F-4DD6-818A-21A5423597CB}" presName="sibTrans" presStyleLbl="sibTrans2D1" presStyleIdx="0" presStyleCnt="0"/>
      <dgm:spPr/>
    </dgm:pt>
    <dgm:pt modelId="{8E585012-79E3-44F8-9EF2-C4D2FE75CD15}" type="pres">
      <dgm:prSet presAssocID="{24A1C9CB-233E-43D9-8E03-74D2CCC091A1}" presName="compNode" presStyleCnt="0"/>
      <dgm:spPr/>
    </dgm:pt>
    <dgm:pt modelId="{238EE409-3981-4A38-9C6D-18E84A818693}" type="pres">
      <dgm:prSet presAssocID="{24A1C9CB-233E-43D9-8E03-74D2CCC091A1}" presName="iconBgRect" presStyleLbl="bgShp" presStyleIdx="1" presStyleCnt="4"/>
      <dgm:spPr/>
    </dgm:pt>
    <dgm:pt modelId="{3E1417C2-52CF-4C37-A90D-D6FBF8B3B7EA}" type="pres">
      <dgm:prSet presAssocID="{24A1C9CB-233E-43D9-8E03-74D2CCC091A1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7A62263-7E02-4C86-AA5D-F33BBE5E425E}" type="pres">
      <dgm:prSet presAssocID="{24A1C9CB-233E-43D9-8E03-74D2CCC091A1}" presName="spaceRect" presStyleCnt="0"/>
      <dgm:spPr/>
    </dgm:pt>
    <dgm:pt modelId="{054DECDD-3D40-4453-B9E1-120745F324ED}" type="pres">
      <dgm:prSet presAssocID="{24A1C9CB-233E-43D9-8E03-74D2CCC091A1}" presName="textRect" presStyleLbl="revTx" presStyleIdx="1" presStyleCnt="4">
        <dgm:presLayoutVars>
          <dgm:chMax val="1"/>
          <dgm:chPref val="1"/>
        </dgm:presLayoutVars>
      </dgm:prSet>
      <dgm:spPr/>
    </dgm:pt>
    <dgm:pt modelId="{D092BC59-5A8D-40B5-BB1D-01A672610F75}" type="pres">
      <dgm:prSet presAssocID="{43CADFA9-79DC-4B92-9209-6C49B811B349}" presName="sibTrans" presStyleLbl="sibTrans2D1" presStyleIdx="0" presStyleCnt="0"/>
      <dgm:spPr/>
    </dgm:pt>
    <dgm:pt modelId="{BF7A0B00-926F-4155-8067-632EDB76F0D6}" type="pres">
      <dgm:prSet presAssocID="{FC710F88-0D5E-4FD1-8C74-FDD6FCAEF538}" presName="compNode" presStyleCnt="0"/>
      <dgm:spPr/>
    </dgm:pt>
    <dgm:pt modelId="{6987EA49-C609-4691-B52B-95059B635F81}" type="pres">
      <dgm:prSet presAssocID="{FC710F88-0D5E-4FD1-8C74-FDD6FCAEF538}" presName="iconBgRect" presStyleLbl="bgShp" presStyleIdx="2" presStyleCnt="4"/>
      <dgm:spPr/>
    </dgm:pt>
    <dgm:pt modelId="{185BA29B-801C-4BA8-8903-3F8689E0B408}" type="pres">
      <dgm:prSet presAssocID="{FC710F88-0D5E-4FD1-8C74-FDD6FCAEF538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4CC428-4CFE-4B5E-95F2-64F0E2F36E88}" type="pres">
      <dgm:prSet presAssocID="{FC710F88-0D5E-4FD1-8C74-FDD6FCAEF538}" presName="spaceRect" presStyleCnt="0"/>
      <dgm:spPr/>
    </dgm:pt>
    <dgm:pt modelId="{69E9AFA5-39A7-42FE-ADED-ED9D501FAFDF}" type="pres">
      <dgm:prSet presAssocID="{FC710F88-0D5E-4FD1-8C74-FDD6FCAEF538}" presName="textRect" presStyleLbl="revTx" presStyleIdx="2" presStyleCnt="4">
        <dgm:presLayoutVars>
          <dgm:chMax val="1"/>
          <dgm:chPref val="1"/>
        </dgm:presLayoutVars>
      </dgm:prSet>
      <dgm:spPr/>
    </dgm:pt>
    <dgm:pt modelId="{AE65240A-834D-4367-BDDA-EF4D58D4601A}" type="pres">
      <dgm:prSet presAssocID="{23DAB78F-B311-435B-BE76-9CEDA6E4EDBE}" presName="sibTrans" presStyleLbl="sibTrans2D1" presStyleIdx="0" presStyleCnt="0"/>
      <dgm:spPr/>
    </dgm:pt>
    <dgm:pt modelId="{FE9327F7-15FA-41C8-8B51-A744F9539778}" type="pres">
      <dgm:prSet presAssocID="{6A6EA11B-A4A3-44E4-B85C-0B91173554AD}" presName="compNode" presStyleCnt="0"/>
      <dgm:spPr/>
    </dgm:pt>
    <dgm:pt modelId="{E7DACD0C-1AEE-43F5-90B0-7977649F21E3}" type="pres">
      <dgm:prSet presAssocID="{6A6EA11B-A4A3-44E4-B85C-0B91173554AD}" presName="iconBgRect" presStyleLbl="bgShp" presStyleIdx="3" presStyleCnt="4"/>
      <dgm:spPr/>
    </dgm:pt>
    <dgm:pt modelId="{B9AC7124-D9E3-43CC-9A06-129D7B841712}" type="pres">
      <dgm:prSet presAssocID="{6A6EA11B-A4A3-44E4-B85C-0B91173554AD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D433A5E-1AC2-41D1-A803-D082E9F54CF6}" type="pres">
      <dgm:prSet presAssocID="{6A6EA11B-A4A3-44E4-B85C-0B91173554AD}" presName="spaceRect" presStyleCnt="0"/>
      <dgm:spPr/>
    </dgm:pt>
    <dgm:pt modelId="{E9BCBB9A-FBE7-4612-9EBD-4ADB4515665C}" type="pres">
      <dgm:prSet presAssocID="{6A6EA11B-A4A3-44E4-B85C-0B91173554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FC1109-56BF-4C11-A57B-53F30C83B7C2}" srcId="{3899624E-D04C-4C8A-8B62-3DABA459566C}" destId="{FC710F88-0D5E-4FD1-8C74-FDD6FCAEF538}" srcOrd="2" destOrd="0" parTransId="{C6AB14CC-8D4E-43C5-B935-0B40C5843021}" sibTransId="{23DAB78F-B311-435B-BE76-9CEDA6E4EDBE}"/>
    <dgm:cxn modelId="{347C6319-4F06-49BC-A567-F0B392EC7A9B}" type="presOf" srcId="{6A6EA11B-A4A3-44E4-B85C-0B91173554AD}" destId="{E9BCBB9A-FBE7-4612-9EBD-4ADB4515665C}" srcOrd="0" destOrd="0" presId="urn:microsoft.com/office/officeart/2018/2/layout/IconCircleList"/>
    <dgm:cxn modelId="{1C01051F-F617-48B6-BC42-58C4F87A42FA}" type="presOf" srcId="{24A1C9CB-233E-43D9-8E03-74D2CCC091A1}" destId="{054DECDD-3D40-4453-B9E1-120745F324ED}" srcOrd="0" destOrd="0" presId="urn:microsoft.com/office/officeart/2018/2/layout/IconCircleList"/>
    <dgm:cxn modelId="{038DE339-BF14-422C-95DD-D62CF7762B51}" type="presOf" srcId="{FC710F88-0D5E-4FD1-8C74-FDD6FCAEF538}" destId="{69E9AFA5-39A7-42FE-ADED-ED9D501FAFDF}" srcOrd="0" destOrd="0" presId="urn:microsoft.com/office/officeart/2018/2/layout/IconCircleList"/>
    <dgm:cxn modelId="{3CFDA63B-0D06-4355-9F21-D59B76C5D2FC}" type="presOf" srcId="{3434F4EC-0786-4C9A-BEEE-7D5A12DDE480}" destId="{4606BFB9-1657-480E-821B-CEB14E0D6C96}" srcOrd="0" destOrd="0" presId="urn:microsoft.com/office/officeart/2018/2/layout/IconCircleList"/>
    <dgm:cxn modelId="{BCC3555D-C175-44B7-AFA2-1972F43FC933}" type="presOf" srcId="{D206DD4D-812F-4DD6-818A-21A5423597CB}" destId="{504EAA11-81D2-494E-9E9F-F2B77D212A34}" srcOrd="0" destOrd="0" presId="urn:microsoft.com/office/officeart/2018/2/layout/IconCircleList"/>
    <dgm:cxn modelId="{EFA5BC41-0A5D-48F9-B886-198E4A689260}" srcId="{3899624E-D04C-4C8A-8B62-3DABA459566C}" destId="{3434F4EC-0786-4C9A-BEEE-7D5A12DDE480}" srcOrd="0" destOrd="0" parTransId="{2FAFAE22-CD71-4F5A-B082-45C38942B1C2}" sibTransId="{D206DD4D-812F-4DD6-818A-21A5423597CB}"/>
    <dgm:cxn modelId="{57A1E146-9756-494F-B0C0-455C884C37AF}" type="presOf" srcId="{3899624E-D04C-4C8A-8B62-3DABA459566C}" destId="{E6F1D4D9-DEE2-4C31-A78A-18D0DE3DE72A}" srcOrd="0" destOrd="0" presId="urn:microsoft.com/office/officeart/2018/2/layout/IconCircleList"/>
    <dgm:cxn modelId="{BABBCE6B-62BE-48F3-BDAA-9A3235BF6B32}" srcId="{3899624E-D04C-4C8A-8B62-3DABA459566C}" destId="{24A1C9CB-233E-43D9-8E03-74D2CCC091A1}" srcOrd="1" destOrd="0" parTransId="{794954E4-86E7-4267-8E22-93E25E77F713}" sibTransId="{43CADFA9-79DC-4B92-9209-6C49B811B349}"/>
    <dgm:cxn modelId="{B1C84598-AFE5-46F5-860A-E29A1BA29BCE}" type="presOf" srcId="{43CADFA9-79DC-4B92-9209-6C49B811B349}" destId="{D092BC59-5A8D-40B5-BB1D-01A672610F75}" srcOrd="0" destOrd="0" presId="urn:microsoft.com/office/officeart/2018/2/layout/IconCircleList"/>
    <dgm:cxn modelId="{5868CBB0-E4A4-413B-8F75-A92231EA1C04}" srcId="{3899624E-D04C-4C8A-8B62-3DABA459566C}" destId="{6A6EA11B-A4A3-44E4-B85C-0B91173554AD}" srcOrd="3" destOrd="0" parTransId="{C989855F-16FD-4F6D-A3DA-68665B78C51A}" sibTransId="{EE701E01-16CB-4955-9343-54445F39A3FA}"/>
    <dgm:cxn modelId="{BD0A37BC-0A53-424E-8125-C39A2CE424F1}" type="presOf" srcId="{23DAB78F-B311-435B-BE76-9CEDA6E4EDBE}" destId="{AE65240A-834D-4367-BDDA-EF4D58D4601A}" srcOrd="0" destOrd="0" presId="urn:microsoft.com/office/officeart/2018/2/layout/IconCircleList"/>
    <dgm:cxn modelId="{23A29362-CB4F-4BAC-A230-E668E5D57564}" type="presParOf" srcId="{E6F1D4D9-DEE2-4C31-A78A-18D0DE3DE72A}" destId="{4B5D1C33-F609-436B-A069-2B446202EED3}" srcOrd="0" destOrd="0" presId="urn:microsoft.com/office/officeart/2018/2/layout/IconCircleList"/>
    <dgm:cxn modelId="{FF1BCF32-CF4B-4265-806C-2E3345DF1030}" type="presParOf" srcId="{4B5D1C33-F609-436B-A069-2B446202EED3}" destId="{69713CEB-AEF6-4FDB-A734-21BCDB067340}" srcOrd="0" destOrd="0" presId="urn:microsoft.com/office/officeart/2018/2/layout/IconCircleList"/>
    <dgm:cxn modelId="{ADE45688-4189-4378-9F97-D2D2AB504990}" type="presParOf" srcId="{69713CEB-AEF6-4FDB-A734-21BCDB067340}" destId="{F7B48E3F-E0D7-485A-92A5-9F24F5F6C554}" srcOrd="0" destOrd="0" presId="urn:microsoft.com/office/officeart/2018/2/layout/IconCircleList"/>
    <dgm:cxn modelId="{1D7C935A-8A36-40B9-9845-01F317CC70C5}" type="presParOf" srcId="{69713CEB-AEF6-4FDB-A734-21BCDB067340}" destId="{926D1C8B-B4BE-4523-9B7A-6CE1EB9659B2}" srcOrd="1" destOrd="0" presId="urn:microsoft.com/office/officeart/2018/2/layout/IconCircleList"/>
    <dgm:cxn modelId="{8B29D3FA-EA69-4844-BF54-B7F9D2598E15}" type="presParOf" srcId="{69713CEB-AEF6-4FDB-A734-21BCDB067340}" destId="{4E9B3F08-D3A9-4983-B0A7-751CEEFD469D}" srcOrd="2" destOrd="0" presId="urn:microsoft.com/office/officeart/2018/2/layout/IconCircleList"/>
    <dgm:cxn modelId="{535FEA05-1948-4C1A-AD82-51673474FD5E}" type="presParOf" srcId="{69713CEB-AEF6-4FDB-A734-21BCDB067340}" destId="{4606BFB9-1657-480E-821B-CEB14E0D6C96}" srcOrd="3" destOrd="0" presId="urn:microsoft.com/office/officeart/2018/2/layout/IconCircleList"/>
    <dgm:cxn modelId="{98B2757F-C43B-4D72-9A56-C37832DC73CF}" type="presParOf" srcId="{4B5D1C33-F609-436B-A069-2B446202EED3}" destId="{504EAA11-81D2-494E-9E9F-F2B77D212A34}" srcOrd="1" destOrd="0" presId="urn:microsoft.com/office/officeart/2018/2/layout/IconCircleList"/>
    <dgm:cxn modelId="{6DE2725C-1791-4569-9B28-52A741CBECAD}" type="presParOf" srcId="{4B5D1C33-F609-436B-A069-2B446202EED3}" destId="{8E585012-79E3-44F8-9EF2-C4D2FE75CD15}" srcOrd="2" destOrd="0" presId="urn:microsoft.com/office/officeart/2018/2/layout/IconCircleList"/>
    <dgm:cxn modelId="{C10AB12A-46A0-4627-90BB-CD5FC18B974C}" type="presParOf" srcId="{8E585012-79E3-44F8-9EF2-C4D2FE75CD15}" destId="{238EE409-3981-4A38-9C6D-18E84A818693}" srcOrd="0" destOrd="0" presId="urn:microsoft.com/office/officeart/2018/2/layout/IconCircleList"/>
    <dgm:cxn modelId="{9B21FBF1-DE58-403F-9836-E612A4A645EA}" type="presParOf" srcId="{8E585012-79E3-44F8-9EF2-C4D2FE75CD15}" destId="{3E1417C2-52CF-4C37-A90D-D6FBF8B3B7EA}" srcOrd="1" destOrd="0" presId="urn:microsoft.com/office/officeart/2018/2/layout/IconCircleList"/>
    <dgm:cxn modelId="{37406395-667B-4267-93A6-ABEB11F43B83}" type="presParOf" srcId="{8E585012-79E3-44F8-9EF2-C4D2FE75CD15}" destId="{77A62263-7E02-4C86-AA5D-F33BBE5E425E}" srcOrd="2" destOrd="0" presId="urn:microsoft.com/office/officeart/2018/2/layout/IconCircleList"/>
    <dgm:cxn modelId="{549A2289-848C-4B0E-AD79-4F40C1501F24}" type="presParOf" srcId="{8E585012-79E3-44F8-9EF2-C4D2FE75CD15}" destId="{054DECDD-3D40-4453-B9E1-120745F324ED}" srcOrd="3" destOrd="0" presId="urn:microsoft.com/office/officeart/2018/2/layout/IconCircleList"/>
    <dgm:cxn modelId="{CABD00FA-04D9-4D85-8805-A1CD115105B2}" type="presParOf" srcId="{4B5D1C33-F609-436B-A069-2B446202EED3}" destId="{D092BC59-5A8D-40B5-BB1D-01A672610F75}" srcOrd="3" destOrd="0" presId="urn:microsoft.com/office/officeart/2018/2/layout/IconCircleList"/>
    <dgm:cxn modelId="{B9F7D93D-D82C-4E6A-A548-97D85695AF32}" type="presParOf" srcId="{4B5D1C33-F609-436B-A069-2B446202EED3}" destId="{BF7A0B00-926F-4155-8067-632EDB76F0D6}" srcOrd="4" destOrd="0" presId="urn:microsoft.com/office/officeart/2018/2/layout/IconCircleList"/>
    <dgm:cxn modelId="{3E21D55D-B786-4E66-9B6C-DFC438EC4655}" type="presParOf" srcId="{BF7A0B00-926F-4155-8067-632EDB76F0D6}" destId="{6987EA49-C609-4691-B52B-95059B635F81}" srcOrd="0" destOrd="0" presId="urn:microsoft.com/office/officeart/2018/2/layout/IconCircleList"/>
    <dgm:cxn modelId="{2A3D2F14-2B93-4016-B541-78BB9B619C4C}" type="presParOf" srcId="{BF7A0B00-926F-4155-8067-632EDB76F0D6}" destId="{185BA29B-801C-4BA8-8903-3F8689E0B408}" srcOrd="1" destOrd="0" presId="urn:microsoft.com/office/officeart/2018/2/layout/IconCircleList"/>
    <dgm:cxn modelId="{C103198B-1D39-48B6-9951-78DCD0F9182E}" type="presParOf" srcId="{BF7A0B00-926F-4155-8067-632EDB76F0D6}" destId="{5C4CC428-4CFE-4B5E-95F2-64F0E2F36E88}" srcOrd="2" destOrd="0" presId="urn:microsoft.com/office/officeart/2018/2/layout/IconCircleList"/>
    <dgm:cxn modelId="{6B6DF127-1DA1-4C1C-B659-078B63E89318}" type="presParOf" srcId="{BF7A0B00-926F-4155-8067-632EDB76F0D6}" destId="{69E9AFA5-39A7-42FE-ADED-ED9D501FAFDF}" srcOrd="3" destOrd="0" presId="urn:microsoft.com/office/officeart/2018/2/layout/IconCircleList"/>
    <dgm:cxn modelId="{56334FCB-D49A-405B-BA0E-68C9E39263B6}" type="presParOf" srcId="{4B5D1C33-F609-436B-A069-2B446202EED3}" destId="{AE65240A-834D-4367-BDDA-EF4D58D4601A}" srcOrd="5" destOrd="0" presId="urn:microsoft.com/office/officeart/2018/2/layout/IconCircleList"/>
    <dgm:cxn modelId="{400DC8A5-DBAA-4C1C-9BA6-9F05FB2FBB00}" type="presParOf" srcId="{4B5D1C33-F609-436B-A069-2B446202EED3}" destId="{FE9327F7-15FA-41C8-8B51-A744F9539778}" srcOrd="6" destOrd="0" presId="urn:microsoft.com/office/officeart/2018/2/layout/IconCircleList"/>
    <dgm:cxn modelId="{AB033488-3B13-4272-A8A3-1D8656D116DC}" type="presParOf" srcId="{FE9327F7-15FA-41C8-8B51-A744F9539778}" destId="{E7DACD0C-1AEE-43F5-90B0-7977649F21E3}" srcOrd="0" destOrd="0" presId="urn:microsoft.com/office/officeart/2018/2/layout/IconCircleList"/>
    <dgm:cxn modelId="{0B25E802-21BF-4ADA-81E4-CA8E90A25A5D}" type="presParOf" srcId="{FE9327F7-15FA-41C8-8B51-A744F9539778}" destId="{B9AC7124-D9E3-43CC-9A06-129D7B841712}" srcOrd="1" destOrd="0" presId="urn:microsoft.com/office/officeart/2018/2/layout/IconCircleList"/>
    <dgm:cxn modelId="{0DE7342C-4934-47C0-B72D-110C352A00E2}" type="presParOf" srcId="{FE9327F7-15FA-41C8-8B51-A744F9539778}" destId="{3D433A5E-1AC2-41D1-A803-D082E9F54CF6}" srcOrd="2" destOrd="0" presId="urn:microsoft.com/office/officeart/2018/2/layout/IconCircleList"/>
    <dgm:cxn modelId="{9B55779F-00D5-4B13-AC87-A8184243CF2D}" type="presParOf" srcId="{FE9327F7-15FA-41C8-8B51-A744F9539778}" destId="{E9BCBB9A-FBE7-4612-9EBD-4ADB451566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A2C601-3F55-4ED4-86AA-4ECBC4DCCD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976919-41F4-444D-8747-9AD7ACA52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Integrating Data catalogs with content search technology </a:t>
          </a:r>
        </a:p>
      </dgm:t>
    </dgm:pt>
    <dgm:pt modelId="{CCCCEDC3-9A4F-4618-B4CC-D12CBE0029C5}" type="parTrans" cxnId="{6467C50D-8ADB-4CEF-BEF6-B50237360F44}">
      <dgm:prSet/>
      <dgm:spPr/>
      <dgm:t>
        <a:bodyPr/>
        <a:lstStyle/>
        <a:p>
          <a:endParaRPr lang="en-US"/>
        </a:p>
      </dgm:t>
    </dgm:pt>
    <dgm:pt modelId="{CCCCC36E-8688-4834-B073-30C85A1D401E}" type="sibTrans" cxnId="{6467C50D-8ADB-4CEF-BEF6-B50237360F44}">
      <dgm:prSet/>
      <dgm:spPr/>
      <dgm:t>
        <a:bodyPr/>
        <a:lstStyle/>
        <a:p>
          <a:endParaRPr lang="en-US"/>
        </a:p>
      </dgm:t>
    </dgm:pt>
    <dgm:pt modelId="{C2CF64FD-C872-4DD2-A634-FB3D68D77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Increased data scalability and data relevance. </a:t>
          </a:r>
        </a:p>
      </dgm:t>
    </dgm:pt>
    <dgm:pt modelId="{4FB447FC-977B-4430-9CB3-EBFCA96FCF8B}" type="parTrans" cxnId="{033AD217-E6F4-4DC6-A214-81448932C766}">
      <dgm:prSet/>
      <dgm:spPr/>
      <dgm:t>
        <a:bodyPr/>
        <a:lstStyle/>
        <a:p>
          <a:endParaRPr lang="en-US"/>
        </a:p>
      </dgm:t>
    </dgm:pt>
    <dgm:pt modelId="{275D63EC-1AB7-4ECD-98CE-3B6E69314D6F}" type="sibTrans" cxnId="{033AD217-E6F4-4DC6-A214-81448932C766}">
      <dgm:prSet/>
      <dgm:spPr/>
      <dgm:t>
        <a:bodyPr/>
        <a:lstStyle/>
        <a:p>
          <a:endParaRPr lang="en-US"/>
        </a:p>
      </dgm:t>
    </dgm:pt>
    <dgm:pt modelId="{337211B5-D561-4109-BF4E-EA655B5368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privacy </a:t>
          </a:r>
        </a:p>
      </dgm:t>
    </dgm:pt>
    <dgm:pt modelId="{DBF873D4-B1DC-4A03-A275-85368663AAE2}" type="parTrans" cxnId="{4A2C390D-4900-4397-A400-7116DC517354}">
      <dgm:prSet/>
      <dgm:spPr/>
      <dgm:t>
        <a:bodyPr/>
        <a:lstStyle/>
        <a:p>
          <a:endParaRPr lang="en-US"/>
        </a:p>
      </dgm:t>
    </dgm:pt>
    <dgm:pt modelId="{DE3EC882-5C1E-4B5A-837A-3114C7EAC289}" type="sibTrans" cxnId="{4A2C390D-4900-4397-A400-7116DC517354}">
      <dgm:prSet/>
      <dgm:spPr/>
      <dgm:t>
        <a:bodyPr/>
        <a:lstStyle/>
        <a:p>
          <a:endParaRPr lang="en-US"/>
        </a:p>
      </dgm:t>
    </dgm:pt>
    <dgm:pt modelId="{360B613A-55FB-43CA-9638-47FEDDE8F3DC}" type="pres">
      <dgm:prSet presAssocID="{60A2C601-3F55-4ED4-86AA-4ECBC4DCCD60}" presName="root" presStyleCnt="0">
        <dgm:presLayoutVars>
          <dgm:dir/>
          <dgm:resizeHandles val="exact"/>
        </dgm:presLayoutVars>
      </dgm:prSet>
      <dgm:spPr/>
    </dgm:pt>
    <dgm:pt modelId="{6EB15867-79A5-45D4-B649-039019A65C7E}" type="pres">
      <dgm:prSet presAssocID="{F3976919-41F4-444D-8747-9AD7ACA52637}" presName="compNode" presStyleCnt="0"/>
      <dgm:spPr/>
    </dgm:pt>
    <dgm:pt modelId="{0667A300-374D-44EA-A9E6-6E57F0452F67}" type="pres">
      <dgm:prSet presAssocID="{F3976919-41F4-444D-8747-9AD7ACA526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F58AAC5-401D-46F9-A8DF-7676C331F803}" type="pres">
      <dgm:prSet presAssocID="{F3976919-41F4-444D-8747-9AD7ACA52637}" presName="spaceRect" presStyleCnt="0"/>
      <dgm:spPr/>
    </dgm:pt>
    <dgm:pt modelId="{99E116AE-AB7B-42D2-870E-59EEFEC97F02}" type="pres">
      <dgm:prSet presAssocID="{F3976919-41F4-444D-8747-9AD7ACA52637}" presName="textRect" presStyleLbl="revTx" presStyleIdx="0" presStyleCnt="3">
        <dgm:presLayoutVars>
          <dgm:chMax val="1"/>
          <dgm:chPref val="1"/>
        </dgm:presLayoutVars>
      </dgm:prSet>
      <dgm:spPr/>
    </dgm:pt>
    <dgm:pt modelId="{7BC6D6FB-A8A0-47C2-8423-C555A69C8011}" type="pres">
      <dgm:prSet presAssocID="{CCCCC36E-8688-4834-B073-30C85A1D401E}" presName="sibTrans" presStyleCnt="0"/>
      <dgm:spPr/>
    </dgm:pt>
    <dgm:pt modelId="{3D77FDBB-6F3F-4E0C-8155-3785CF58E29E}" type="pres">
      <dgm:prSet presAssocID="{C2CF64FD-C872-4DD2-A634-FB3D68D77564}" presName="compNode" presStyleCnt="0"/>
      <dgm:spPr/>
    </dgm:pt>
    <dgm:pt modelId="{831980DC-7FEC-4AB7-9AB4-F8F4B0CFBBB8}" type="pres">
      <dgm:prSet presAssocID="{C2CF64FD-C872-4DD2-A634-FB3D68D775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D6B6E8-1249-4507-80DD-150AD789C569}" type="pres">
      <dgm:prSet presAssocID="{C2CF64FD-C872-4DD2-A634-FB3D68D77564}" presName="spaceRect" presStyleCnt="0"/>
      <dgm:spPr/>
    </dgm:pt>
    <dgm:pt modelId="{39AEAF8B-064F-4A15-9ADF-194F88E87A83}" type="pres">
      <dgm:prSet presAssocID="{C2CF64FD-C872-4DD2-A634-FB3D68D77564}" presName="textRect" presStyleLbl="revTx" presStyleIdx="1" presStyleCnt="3">
        <dgm:presLayoutVars>
          <dgm:chMax val="1"/>
          <dgm:chPref val="1"/>
        </dgm:presLayoutVars>
      </dgm:prSet>
      <dgm:spPr/>
    </dgm:pt>
    <dgm:pt modelId="{F53569E8-3055-4AA4-AF9D-3248EDEE1B13}" type="pres">
      <dgm:prSet presAssocID="{275D63EC-1AB7-4ECD-98CE-3B6E69314D6F}" presName="sibTrans" presStyleCnt="0"/>
      <dgm:spPr/>
    </dgm:pt>
    <dgm:pt modelId="{BC72A871-2F1D-42D2-A00D-0EC020B3EF82}" type="pres">
      <dgm:prSet presAssocID="{337211B5-D561-4109-BF4E-EA655B536885}" presName="compNode" presStyleCnt="0"/>
      <dgm:spPr/>
    </dgm:pt>
    <dgm:pt modelId="{F7DF0B64-2B61-4F9C-85B8-DC847F30BC1C}" type="pres">
      <dgm:prSet presAssocID="{337211B5-D561-4109-BF4E-EA655B5368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E4EEA0C-565C-47E7-864D-C7825AC358D5}" type="pres">
      <dgm:prSet presAssocID="{337211B5-D561-4109-BF4E-EA655B536885}" presName="spaceRect" presStyleCnt="0"/>
      <dgm:spPr/>
    </dgm:pt>
    <dgm:pt modelId="{23D0C264-E80D-43E9-BCB3-5B6B421ABA7E}" type="pres">
      <dgm:prSet presAssocID="{337211B5-D561-4109-BF4E-EA655B5368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2C390D-4900-4397-A400-7116DC517354}" srcId="{60A2C601-3F55-4ED4-86AA-4ECBC4DCCD60}" destId="{337211B5-D561-4109-BF4E-EA655B536885}" srcOrd="2" destOrd="0" parTransId="{DBF873D4-B1DC-4A03-A275-85368663AAE2}" sibTransId="{DE3EC882-5C1E-4B5A-837A-3114C7EAC289}"/>
    <dgm:cxn modelId="{6467C50D-8ADB-4CEF-BEF6-B50237360F44}" srcId="{60A2C601-3F55-4ED4-86AA-4ECBC4DCCD60}" destId="{F3976919-41F4-444D-8747-9AD7ACA52637}" srcOrd="0" destOrd="0" parTransId="{CCCCEDC3-9A4F-4618-B4CC-D12CBE0029C5}" sibTransId="{CCCCC36E-8688-4834-B073-30C85A1D401E}"/>
    <dgm:cxn modelId="{033AD217-E6F4-4DC6-A214-81448932C766}" srcId="{60A2C601-3F55-4ED4-86AA-4ECBC4DCCD60}" destId="{C2CF64FD-C872-4DD2-A634-FB3D68D77564}" srcOrd="1" destOrd="0" parTransId="{4FB447FC-977B-4430-9CB3-EBFCA96FCF8B}" sibTransId="{275D63EC-1AB7-4ECD-98CE-3B6E69314D6F}"/>
    <dgm:cxn modelId="{B5828990-E37E-473E-82C2-0CF5F00D475A}" type="presOf" srcId="{337211B5-D561-4109-BF4E-EA655B536885}" destId="{23D0C264-E80D-43E9-BCB3-5B6B421ABA7E}" srcOrd="0" destOrd="0" presId="urn:microsoft.com/office/officeart/2018/2/layout/IconLabelList"/>
    <dgm:cxn modelId="{0860C0B2-F582-4BE4-BB27-130068D137BE}" type="presOf" srcId="{F3976919-41F4-444D-8747-9AD7ACA52637}" destId="{99E116AE-AB7B-42D2-870E-59EEFEC97F02}" srcOrd="0" destOrd="0" presId="urn:microsoft.com/office/officeart/2018/2/layout/IconLabelList"/>
    <dgm:cxn modelId="{AEF584E1-B929-4C72-A6BB-670B8CE1575C}" type="presOf" srcId="{C2CF64FD-C872-4DD2-A634-FB3D68D77564}" destId="{39AEAF8B-064F-4A15-9ADF-194F88E87A83}" srcOrd="0" destOrd="0" presId="urn:microsoft.com/office/officeart/2018/2/layout/IconLabelList"/>
    <dgm:cxn modelId="{C56C12F4-18CA-467A-8998-A9C7F96E623F}" type="presOf" srcId="{60A2C601-3F55-4ED4-86AA-4ECBC4DCCD60}" destId="{360B613A-55FB-43CA-9638-47FEDDE8F3DC}" srcOrd="0" destOrd="0" presId="urn:microsoft.com/office/officeart/2018/2/layout/IconLabelList"/>
    <dgm:cxn modelId="{889290C0-B894-49BA-95D6-E8A9B09D031C}" type="presParOf" srcId="{360B613A-55FB-43CA-9638-47FEDDE8F3DC}" destId="{6EB15867-79A5-45D4-B649-039019A65C7E}" srcOrd="0" destOrd="0" presId="urn:microsoft.com/office/officeart/2018/2/layout/IconLabelList"/>
    <dgm:cxn modelId="{A76665E4-0BA7-4698-8C66-7A080634F304}" type="presParOf" srcId="{6EB15867-79A5-45D4-B649-039019A65C7E}" destId="{0667A300-374D-44EA-A9E6-6E57F0452F67}" srcOrd="0" destOrd="0" presId="urn:microsoft.com/office/officeart/2018/2/layout/IconLabelList"/>
    <dgm:cxn modelId="{25DCD728-6128-4FC6-81DF-49965FB16159}" type="presParOf" srcId="{6EB15867-79A5-45D4-B649-039019A65C7E}" destId="{EF58AAC5-401D-46F9-A8DF-7676C331F803}" srcOrd="1" destOrd="0" presId="urn:microsoft.com/office/officeart/2018/2/layout/IconLabelList"/>
    <dgm:cxn modelId="{D7759B46-E4DC-4ECD-BFC7-1859001220F9}" type="presParOf" srcId="{6EB15867-79A5-45D4-B649-039019A65C7E}" destId="{99E116AE-AB7B-42D2-870E-59EEFEC97F02}" srcOrd="2" destOrd="0" presId="urn:microsoft.com/office/officeart/2018/2/layout/IconLabelList"/>
    <dgm:cxn modelId="{3564E99E-66BF-4819-B864-25E863DBE85E}" type="presParOf" srcId="{360B613A-55FB-43CA-9638-47FEDDE8F3DC}" destId="{7BC6D6FB-A8A0-47C2-8423-C555A69C8011}" srcOrd="1" destOrd="0" presId="urn:microsoft.com/office/officeart/2018/2/layout/IconLabelList"/>
    <dgm:cxn modelId="{295B3F68-C06F-4726-8CEB-BF3FA16228D8}" type="presParOf" srcId="{360B613A-55FB-43CA-9638-47FEDDE8F3DC}" destId="{3D77FDBB-6F3F-4E0C-8155-3785CF58E29E}" srcOrd="2" destOrd="0" presId="urn:microsoft.com/office/officeart/2018/2/layout/IconLabelList"/>
    <dgm:cxn modelId="{F00E0FBB-C1B7-44FB-891B-750227634642}" type="presParOf" srcId="{3D77FDBB-6F3F-4E0C-8155-3785CF58E29E}" destId="{831980DC-7FEC-4AB7-9AB4-F8F4B0CFBBB8}" srcOrd="0" destOrd="0" presId="urn:microsoft.com/office/officeart/2018/2/layout/IconLabelList"/>
    <dgm:cxn modelId="{23BD6F53-F078-45DC-BDB2-69C77EE12525}" type="presParOf" srcId="{3D77FDBB-6F3F-4E0C-8155-3785CF58E29E}" destId="{B8D6B6E8-1249-4507-80DD-150AD789C569}" srcOrd="1" destOrd="0" presId="urn:microsoft.com/office/officeart/2018/2/layout/IconLabelList"/>
    <dgm:cxn modelId="{BC6AC6F5-7000-4E90-825B-84F0533F4F84}" type="presParOf" srcId="{3D77FDBB-6F3F-4E0C-8155-3785CF58E29E}" destId="{39AEAF8B-064F-4A15-9ADF-194F88E87A83}" srcOrd="2" destOrd="0" presId="urn:microsoft.com/office/officeart/2018/2/layout/IconLabelList"/>
    <dgm:cxn modelId="{0956C04A-7CEF-4DE8-A7B0-82DAA6EBA672}" type="presParOf" srcId="{360B613A-55FB-43CA-9638-47FEDDE8F3DC}" destId="{F53569E8-3055-4AA4-AF9D-3248EDEE1B13}" srcOrd="3" destOrd="0" presId="urn:microsoft.com/office/officeart/2018/2/layout/IconLabelList"/>
    <dgm:cxn modelId="{BB31FF2C-78D8-4F14-A5B0-3E4751A2A606}" type="presParOf" srcId="{360B613A-55FB-43CA-9638-47FEDDE8F3DC}" destId="{BC72A871-2F1D-42D2-A00D-0EC020B3EF82}" srcOrd="4" destOrd="0" presId="urn:microsoft.com/office/officeart/2018/2/layout/IconLabelList"/>
    <dgm:cxn modelId="{8A69D800-5559-4A0A-B6E0-EDD87B9B5B71}" type="presParOf" srcId="{BC72A871-2F1D-42D2-A00D-0EC020B3EF82}" destId="{F7DF0B64-2B61-4F9C-85B8-DC847F30BC1C}" srcOrd="0" destOrd="0" presId="urn:microsoft.com/office/officeart/2018/2/layout/IconLabelList"/>
    <dgm:cxn modelId="{83B4FB1A-E8C9-4550-9219-23944187A45A}" type="presParOf" srcId="{BC72A871-2F1D-42D2-A00D-0EC020B3EF82}" destId="{FE4EEA0C-565C-47E7-864D-C7825AC358D5}" srcOrd="1" destOrd="0" presId="urn:microsoft.com/office/officeart/2018/2/layout/IconLabelList"/>
    <dgm:cxn modelId="{0A4BE66B-C04E-44AC-8303-121B7382D4B0}" type="presParOf" srcId="{BC72A871-2F1D-42D2-A00D-0EC020B3EF82}" destId="{23D0C264-E80D-43E9-BCB3-5B6B421ABA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702FA-5CCF-43C2-AEBD-F67CFB6FDF5A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Integrating Two Distinct Communities which are data catalog and content search technololy to leverage each other .</a:t>
          </a:r>
        </a:p>
      </dsp:txBody>
      <dsp:txXfrm>
        <a:off x="205" y="1676838"/>
        <a:ext cx="2479997" cy="1785598"/>
      </dsp:txXfrm>
    </dsp:sp>
    <dsp:sp modelId="{D182AD8A-5545-4431-A69B-034F9667C914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2B13DA41-8490-4810-B9E7-B2D093DCBCB6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Ensuring Data consistency on the the platform .</a:t>
          </a:r>
        </a:p>
      </dsp:txBody>
      <dsp:txXfrm>
        <a:off x="2678602" y="1676838"/>
        <a:ext cx="2479997" cy="1785598"/>
      </dsp:txXfrm>
    </dsp:sp>
    <dsp:sp modelId="{672894AC-5FED-4107-ADBC-22DC41641D05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C96988FA-64DD-4A8C-9B26-450BE2F4037E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Designing a scalable architecture that can manage growing data volumes while retaining search performance</a:t>
          </a:r>
        </a:p>
      </dsp:txBody>
      <dsp:txXfrm>
        <a:off x="5356999" y="1676838"/>
        <a:ext cx="2479997" cy="1785598"/>
      </dsp:txXfrm>
    </dsp:sp>
    <dsp:sp modelId="{F919C9F3-6723-46E8-8B7E-12300974FFB0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C23DCF27-1278-4025-9342-3FA4358C80C0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Making sure that the data catalog and search technology are secure and that only authorized people have access is crucial</a:t>
          </a:r>
        </a:p>
      </dsp:txBody>
      <dsp:txXfrm>
        <a:off x="8035397" y="1676838"/>
        <a:ext cx="2479997" cy="1785598"/>
      </dsp:txXfrm>
    </dsp:sp>
    <dsp:sp modelId="{2347B58E-A777-46AA-8EAF-B2F7CC49CC61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028C-9A66-457D-B1CB-0583F356E96D}">
      <dsp:nvSpPr>
        <dsp:cNvPr id="0" name=""/>
        <dsp:cNvSpPr/>
      </dsp:nvSpPr>
      <dsp:spPr>
        <a:xfrm>
          <a:off x="0" y="863310"/>
          <a:ext cx="69005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D737A-AE6E-48A3-B76C-F21E0C9BE853}">
      <dsp:nvSpPr>
        <dsp:cNvPr id="0" name=""/>
        <dsp:cNvSpPr/>
      </dsp:nvSpPr>
      <dsp:spPr>
        <a:xfrm>
          <a:off x="345025" y="479550"/>
          <a:ext cx="483035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Lack of Visibility</a:t>
          </a:r>
          <a:endParaRPr lang="en-US" sz="2600" kern="1200" dirty="0"/>
        </a:p>
      </dsp:txBody>
      <dsp:txXfrm>
        <a:off x="382492" y="517017"/>
        <a:ext cx="4755424" cy="692586"/>
      </dsp:txXfrm>
    </dsp:sp>
    <dsp:sp modelId="{1E0651AD-5BD1-4CC8-9571-45FF37C8EE01}">
      <dsp:nvSpPr>
        <dsp:cNvPr id="0" name=""/>
        <dsp:cNvSpPr/>
      </dsp:nvSpPr>
      <dsp:spPr>
        <a:xfrm>
          <a:off x="0" y="2042670"/>
          <a:ext cx="69005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9453B-3630-4117-93B4-5759B7F1A7FA}">
      <dsp:nvSpPr>
        <dsp:cNvPr id="0" name=""/>
        <dsp:cNvSpPr/>
      </dsp:nvSpPr>
      <dsp:spPr>
        <a:xfrm>
          <a:off x="345025" y="1658910"/>
          <a:ext cx="4830358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Limited Collaboration</a:t>
          </a:r>
          <a:endParaRPr lang="en-US" sz="2600" kern="1200" dirty="0"/>
        </a:p>
      </dsp:txBody>
      <dsp:txXfrm>
        <a:off x="382492" y="1696377"/>
        <a:ext cx="4755424" cy="692586"/>
      </dsp:txXfrm>
    </dsp:sp>
    <dsp:sp modelId="{6EC722B7-1B60-4474-998B-E8DB406BA0F1}">
      <dsp:nvSpPr>
        <dsp:cNvPr id="0" name=""/>
        <dsp:cNvSpPr/>
      </dsp:nvSpPr>
      <dsp:spPr>
        <a:xfrm>
          <a:off x="0" y="3222030"/>
          <a:ext cx="69005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2DA11-245B-43B7-A3F1-6B25BA949CCA}">
      <dsp:nvSpPr>
        <dsp:cNvPr id="0" name=""/>
        <dsp:cNvSpPr/>
      </dsp:nvSpPr>
      <dsp:spPr>
        <a:xfrm>
          <a:off x="345025" y="2838270"/>
          <a:ext cx="4830358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Time Consuming Data Discovery</a:t>
          </a:r>
          <a:endParaRPr lang="en-US" sz="2600" kern="1200" dirty="0"/>
        </a:p>
      </dsp:txBody>
      <dsp:txXfrm>
        <a:off x="382492" y="2875737"/>
        <a:ext cx="4755424" cy="692586"/>
      </dsp:txXfrm>
    </dsp:sp>
    <dsp:sp modelId="{57A6125E-0E6D-45E8-BE4F-2429E4F78DEF}">
      <dsp:nvSpPr>
        <dsp:cNvPr id="0" name=""/>
        <dsp:cNvSpPr/>
      </dsp:nvSpPr>
      <dsp:spPr>
        <a:xfrm>
          <a:off x="0" y="4401390"/>
          <a:ext cx="69005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34DD0-7D0B-45A4-847F-729B53155BA3}">
      <dsp:nvSpPr>
        <dsp:cNvPr id="0" name=""/>
        <dsp:cNvSpPr/>
      </dsp:nvSpPr>
      <dsp:spPr>
        <a:xfrm>
          <a:off x="345025" y="4017630"/>
          <a:ext cx="4830358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Limited Data Governance</a:t>
          </a:r>
        </a:p>
      </dsp:txBody>
      <dsp:txXfrm>
        <a:off x="382492" y="4055097"/>
        <a:ext cx="4755424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48E3F-E0D7-485A-92A5-9F24F5F6C554}">
      <dsp:nvSpPr>
        <dsp:cNvPr id="0" name=""/>
        <dsp:cNvSpPr/>
      </dsp:nvSpPr>
      <dsp:spPr>
        <a:xfrm>
          <a:off x="35471" y="645085"/>
          <a:ext cx="887411" cy="8874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D1C8B-B4BE-4523-9B7A-6CE1EB9659B2}">
      <dsp:nvSpPr>
        <dsp:cNvPr id="0" name=""/>
        <dsp:cNvSpPr/>
      </dsp:nvSpPr>
      <dsp:spPr>
        <a:xfrm>
          <a:off x="221827" y="831441"/>
          <a:ext cx="514698" cy="514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6BFB9-1657-480E-821B-CEB14E0D6C96}">
      <dsp:nvSpPr>
        <dsp:cNvPr id="0" name=""/>
        <dsp:cNvSpPr/>
      </dsp:nvSpPr>
      <dsp:spPr>
        <a:xfrm>
          <a:off x="1113042" y="645085"/>
          <a:ext cx="2091756" cy="88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ea typeface="Cambria"/>
              <a:cs typeface="Calibri"/>
            </a:rPr>
            <a:t>MITRE Synthea Health Data</a:t>
          </a:r>
          <a:r>
            <a:rPr lang="en-US" sz="1100" kern="1200">
              <a:latin typeface="Calibri"/>
              <a:ea typeface="Cambria"/>
              <a:cs typeface="Calibri"/>
            </a:rPr>
            <a:t> </a:t>
          </a:r>
        </a:p>
      </dsp:txBody>
      <dsp:txXfrm>
        <a:off x="1113042" y="645085"/>
        <a:ext cx="2091756" cy="887411"/>
      </dsp:txXfrm>
    </dsp:sp>
    <dsp:sp modelId="{238EE409-3981-4A38-9C6D-18E84A818693}">
      <dsp:nvSpPr>
        <dsp:cNvPr id="0" name=""/>
        <dsp:cNvSpPr/>
      </dsp:nvSpPr>
      <dsp:spPr>
        <a:xfrm>
          <a:off x="3569271" y="645085"/>
          <a:ext cx="887411" cy="8874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417C2-52CF-4C37-A90D-D6FBF8B3B7EA}">
      <dsp:nvSpPr>
        <dsp:cNvPr id="0" name=""/>
        <dsp:cNvSpPr/>
      </dsp:nvSpPr>
      <dsp:spPr>
        <a:xfrm>
          <a:off x="3755628" y="831441"/>
          <a:ext cx="514698" cy="514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DECDD-3D40-4453-B9E1-120745F324ED}">
      <dsp:nvSpPr>
        <dsp:cNvPr id="0" name=""/>
        <dsp:cNvSpPr/>
      </dsp:nvSpPr>
      <dsp:spPr>
        <a:xfrm>
          <a:off x="4646843" y="645085"/>
          <a:ext cx="2091756" cy="88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mbria"/>
              <a:cs typeface="Calibri"/>
              <a:hlinkClick xmlns:r="http://schemas.openxmlformats.org/officeDocument/2006/relationships" r:id="rId5"/>
            </a:rPr>
            <a:t>https://synthea.mitre.org/downloads</a:t>
          </a:r>
          <a:r>
            <a:rPr lang="en-US" sz="1100" kern="1200">
              <a:latin typeface="Calibri"/>
              <a:ea typeface="Cambria"/>
              <a:cs typeface="Calibri"/>
            </a:rPr>
            <a:t> </a:t>
          </a:r>
        </a:p>
      </dsp:txBody>
      <dsp:txXfrm>
        <a:off x="4646843" y="645085"/>
        <a:ext cx="2091756" cy="887411"/>
      </dsp:txXfrm>
    </dsp:sp>
    <dsp:sp modelId="{6987EA49-C609-4691-B52B-95059B635F81}">
      <dsp:nvSpPr>
        <dsp:cNvPr id="0" name=""/>
        <dsp:cNvSpPr/>
      </dsp:nvSpPr>
      <dsp:spPr>
        <a:xfrm>
          <a:off x="35471" y="2160266"/>
          <a:ext cx="887411" cy="8874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BA29B-801C-4BA8-8903-3F8689E0B408}">
      <dsp:nvSpPr>
        <dsp:cNvPr id="0" name=""/>
        <dsp:cNvSpPr/>
      </dsp:nvSpPr>
      <dsp:spPr>
        <a:xfrm>
          <a:off x="221827" y="2346623"/>
          <a:ext cx="514698" cy="51469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9AFA5-39A7-42FE-ADED-ED9D501FAFDF}">
      <dsp:nvSpPr>
        <dsp:cNvPr id="0" name=""/>
        <dsp:cNvSpPr/>
      </dsp:nvSpPr>
      <dsp:spPr>
        <a:xfrm>
          <a:off x="1113042" y="2160266"/>
          <a:ext cx="2091756" cy="88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mbria"/>
              <a:cs typeface="Calibri"/>
            </a:rPr>
            <a:t>Dataset Access: Open source </a:t>
          </a:r>
        </a:p>
      </dsp:txBody>
      <dsp:txXfrm>
        <a:off x="1113042" y="2160266"/>
        <a:ext cx="2091756" cy="887411"/>
      </dsp:txXfrm>
    </dsp:sp>
    <dsp:sp modelId="{E7DACD0C-1AEE-43F5-90B0-7977649F21E3}">
      <dsp:nvSpPr>
        <dsp:cNvPr id="0" name=""/>
        <dsp:cNvSpPr/>
      </dsp:nvSpPr>
      <dsp:spPr>
        <a:xfrm>
          <a:off x="3569271" y="2160266"/>
          <a:ext cx="887411" cy="8874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C7124-D9E3-43CC-9A06-129D7B841712}">
      <dsp:nvSpPr>
        <dsp:cNvPr id="0" name=""/>
        <dsp:cNvSpPr/>
      </dsp:nvSpPr>
      <dsp:spPr>
        <a:xfrm>
          <a:off x="3755628" y="2346623"/>
          <a:ext cx="514698" cy="51469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CBB9A-FBE7-4612-9EBD-4ADB4515665C}">
      <dsp:nvSpPr>
        <dsp:cNvPr id="0" name=""/>
        <dsp:cNvSpPr/>
      </dsp:nvSpPr>
      <dsp:spPr>
        <a:xfrm>
          <a:off x="4646843" y="2160266"/>
          <a:ext cx="2091756" cy="88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ea typeface="Cambria"/>
              <a:cs typeface="Calibri"/>
            </a:rPr>
            <a:t>Dataset Size: Multiple Files, 512 MB</a:t>
          </a:r>
        </a:p>
      </dsp:txBody>
      <dsp:txXfrm>
        <a:off x="4646843" y="2160266"/>
        <a:ext cx="2091756" cy="887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7A300-374D-44EA-A9E6-6E57F0452F67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116AE-AB7B-42D2-870E-59EEFEC97F0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Integrating Data catalogs with content search technology </a:t>
          </a:r>
        </a:p>
      </dsp:txBody>
      <dsp:txXfrm>
        <a:off x="417971" y="2442842"/>
        <a:ext cx="2889450" cy="720000"/>
      </dsp:txXfrm>
    </dsp:sp>
    <dsp:sp modelId="{831980DC-7FEC-4AB7-9AB4-F8F4B0CFBBB8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EAF8B-064F-4A15-9ADF-194F88E87A83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Increased data scalability and data relevance. </a:t>
          </a:r>
        </a:p>
      </dsp:txBody>
      <dsp:txXfrm>
        <a:off x="3813075" y="2442842"/>
        <a:ext cx="2889450" cy="720000"/>
      </dsp:txXfrm>
    </dsp:sp>
    <dsp:sp modelId="{F7DF0B64-2B61-4F9C-85B8-DC847F30BC1C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0C264-E80D-43E9-BCB3-5B6B421ABA7E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privacy </a:t>
          </a:r>
        </a:p>
      </dsp:txBody>
      <dsp:txXfrm>
        <a:off x="7208178" y="2442842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7165B-DA39-409A-8C03-362D3E0BB6F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EB148-7DE8-40F0-A25D-23E50122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0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6" r:id="rId2"/>
    <p:sldLayoutId id="2147483696" r:id="rId3"/>
    <p:sldLayoutId id="2147483679" r:id="rId4"/>
    <p:sldLayoutId id="2147483680" r:id="rId5"/>
    <p:sldLayoutId id="2147483694" r:id="rId6"/>
    <p:sldLayoutId id="2147483695" r:id="rId7"/>
    <p:sldLayoutId id="2147483677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01562"/>
            <a:ext cx="7184708" cy="13838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 b="1">
                <a:latin typeface="Calibri Light"/>
                <a:ea typeface="Calibri"/>
                <a:cs typeface="Segoe UI"/>
              </a:rPr>
              <a:t>Integrating Data Catalog With Content search Technologies </a:t>
            </a:r>
          </a:p>
          <a:p>
            <a:pPr algn="l"/>
            <a:endParaRPr lang="en-US" sz="440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EABEE9-DFD6-B674-BD23-B92EF1731845}"/>
              </a:ext>
            </a:extLst>
          </p:cNvPr>
          <p:cNvSpPr txBox="1"/>
          <p:nvPr/>
        </p:nvSpPr>
        <p:spPr>
          <a:xfrm>
            <a:off x="5599155" y="5624898"/>
            <a:ext cx="40288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Calibri Light"/>
                <a:ea typeface="Calibri Light"/>
                <a:cs typeface="Calibri"/>
              </a:rPr>
              <a:t>Team : </a:t>
            </a:r>
            <a:r>
              <a:rPr lang="en-US" sz="2000" b="1" err="1">
                <a:latin typeface="Calibri Light"/>
                <a:ea typeface="Calibri Light"/>
                <a:cs typeface="Calibri"/>
              </a:rPr>
              <a:t>Mindbots</a:t>
            </a:r>
            <a:endParaRPr lang="en-US" sz="2000" b="1">
              <a:latin typeface="Calibri Light"/>
              <a:ea typeface="Calibri Light"/>
              <a:cs typeface="Calibri"/>
            </a:endParaRP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0CB6DB8D-0432-ADE1-296B-453401FF9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54" y="3426940"/>
            <a:ext cx="2341606" cy="234160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91098-1FAF-4878-98A9-E27E028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4608C-7EB5-5E24-25B1-2AFB610059AD}"/>
              </a:ext>
            </a:extLst>
          </p:cNvPr>
          <p:cNvSpPr>
            <a:spLocks noGrp="1"/>
          </p:cNvSpPr>
          <p:nvPr/>
        </p:nvSpPr>
        <p:spPr>
          <a:xfrm>
            <a:off x="139940" y="799303"/>
            <a:ext cx="2283139" cy="497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kern="1200">
                <a:latin typeface="+mj-lt"/>
                <a:ea typeface="+mj-ea"/>
                <a:cs typeface="+mj-cs"/>
              </a:rPr>
              <a:t>Schematic Diagram</a:t>
            </a:r>
            <a:endParaRPr lang="en-US" sz="4000" b="1" kern="1200">
              <a:latin typeface="+mj-lt"/>
              <a:ea typeface="Calibri Light"/>
              <a:cs typeface="Calibri Light"/>
            </a:endParaRPr>
          </a:p>
        </p:txBody>
      </p:sp>
      <p:pic>
        <p:nvPicPr>
          <p:cNvPr id="5" name="Picture 5" descr="A picture containing tool, table&#10;&#10;Description automatically generated">
            <a:extLst>
              <a:ext uri="{FF2B5EF4-FFF2-40B4-BE49-F238E27FC236}">
                <a16:creationId xmlns:a16="http://schemas.microsoft.com/office/drawing/2014/main" id="{3E868C91-8CE5-BB6C-B874-AB586798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19" y="1119753"/>
            <a:ext cx="284761" cy="4114800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A2EF99-B1D2-7BF8-0299-1B833E04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55" y="829274"/>
            <a:ext cx="8655754" cy="50371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B27AF-1D4F-78CD-78CC-BF12E6C4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E7E699E4-8658-29ED-09AD-2066A224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9" name="Picture 7" descr="Logo&#10;&#10;Description automatically generated">
            <a:extLst>
              <a:ext uri="{FF2B5EF4-FFF2-40B4-BE49-F238E27FC236}">
                <a16:creationId xmlns:a16="http://schemas.microsoft.com/office/drawing/2014/main" id="{7E6F6840-186B-18F8-BBBA-89C64B740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278" y="6093444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1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3819D-46F3-72BE-A71E-50ACFB4D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4900" b="1">
                <a:cs typeface="Calibri Light"/>
              </a:rPr>
              <a:t>Open</a:t>
            </a:r>
            <a:r>
              <a:rPr lang="en-US" sz="5400" b="1"/>
              <a:t> </a:t>
            </a:r>
            <a:r>
              <a:rPr lang="en-US" sz="4900" b="1">
                <a:cs typeface="Calibri Light"/>
              </a:rPr>
              <a:t>Metadata</a:t>
            </a:r>
            <a:endParaRPr lang="en-US" sz="4900" b="1">
              <a:ea typeface="Calibri Light"/>
              <a:cs typeface="Calibri Light"/>
            </a:endParaRP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8B2D7DE9-41E0-C48D-C0B4-6FE4572F9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" y="2061591"/>
            <a:ext cx="3839718" cy="3839718"/>
          </a:xfrm>
          <a:prstGeom prst="rect">
            <a:avLst/>
          </a:prstGeom>
        </p:spPr>
      </p:pic>
      <p:sp>
        <p:nvSpPr>
          <p:cNvPr id="4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7F23-F565-5A57-7A15-11E5EABE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/>
              <a:t>Metadata Management</a:t>
            </a:r>
          </a:p>
          <a:p>
            <a:r>
              <a:rPr lang="en-US" sz="2200"/>
              <a:t>Data Lineage Tracking</a:t>
            </a:r>
          </a:p>
          <a:p>
            <a:r>
              <a:rPr lang="en-US" sz="2200"/>
              <a:t>Data Profiling and Data Quality</a:t>
            </a:r>
          </a:p>
          <a:p>
            <a:r>
              <a:rPr lang="en-US" sz="2200"/>
              <a:t>Data Collaboration</a:t>
            </a:r>
          </a:p>
          <a:p>
            <a:r>
              <a:rPr lang="en-US" sz="2200"/>
              <a:t>Data Security</a:t>
            </a:r>
          </a:p>
          <a:p>
            <a:endParaRPr lang="en-US" sz="2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06C8E-A6F5-C911-E472-85344198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1163282-7F76-F05B-E4D9-20C83F4FD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9" name="Picture 7" descr="Logo&#10;&#10;Description automatically generated">
            <a:extLst>
              <a:ext uri="{FF2B5EF4-FFF2-40B4-BE49-F238E27FC236}">
                <a16:creationId xmlns:a16="http://schemas.microsoft.com/office/drawing/2014/main" id="{4E1C3073-D86D-FA8B-F7DC-921B8EC65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646" y="6113497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5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3819D-46F3-72BE-A71E-50ACFB4D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4900" b="1">
                <a:cs typeface="Calibri Light"/>
              </a:rPr>
              <a:t>Elastic Search</a:t>
            </a:r>
          </a:p>
        </p:txBody>
      </p:sp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73CF1FEC-6CFA-4194-7547-F7C79754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11" y="1509141"/>
            <a:ext cx="3277743" cy="3277743"/>
          </a:xfrm>
          <a:prstGeom prst="rect">
            <a:avLst/>
          </a:prstGeom>
        </p:spPr>
      </p:pic>
      <p:sp>
        <p:nvSpPr>
          <p:cNvPr id="4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7F23-F565-5A57-7A15-11E5EABE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Keyword Search</a:t>
            </a:r>
          </a:p>
          <a:p>
            <a:r>
              <a:rPr lang="en-US" sz="2200"/>
              <a:t>Faceted Search</a:t>
            </a:r>
          </a:p>
          <a:p>
            <a:r>
              <a:rPr lang="en-US" sz="2200"/>
              <a:t>Cross Platform search</a:t>
            </a:r>
          </a:p>
          <a:p>
            <a:r>
              <a:rPr lang="en-US" sz="2200"/>
              <a:t>Content Analytics</a:t>
            </a:r>
          </a:p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1719-DCF5-7098-0718-CF375C5C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33F80CF-8F44-3CFF-B808-F483C82C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5ACC05B-7AE8-B340-2FC3-81BADA99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646" y="6140234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2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772DF-595D-48DA-2B0E-6EAD753F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>
                <a:solidFill>
                  <a:srgbClr val="FFFFFF"/>
                </a:solidFill>
              </a:rPr>
              <a:t>Integration –</a:t>
            </a:r>
            <a:br>
              <a:rPr lang="en-US" sz="2500" b="1" kern="1200">
                <a:solidFill>
                  <a:srgbClr val="FFFFFF"/>
                </a:solidFill>
              </a:rPr>
            </a:br>
            <a:r>
              <a:rPr lang="en-US" sz="2500" b="1">
                <a:solidFill>
                  <a:srgbClr val="FFFFFF"/>
                </a:solidFill>
              </a:rPr>
              <a:t>Enabling Keyword Search</a:t>
            </a:r>
            <a:endParaRPr lang="en-US" sz="2500" b="1" kern="1200">
              <a:solidFill>
                <a:srgbClr val="FFFFFF"/>
              </a:solidFill>
            </a:endParaRPr>
          </a:p>
        </p:txBody>
      </p:sp>
      <p:pic>
        <p:nvPicPr>
          <p:cNvPr id="4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AD4EC28-DCE2-2CA2-26E1-FBA7D547D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133382"/>
            <a:ext cx="7594092" cy="4746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5FC55A-EB13-025B-D913-598DC99276C3}"/>
              </a:ext>
            </a:extLst>
          </p:cNvPr>
          <p:cNvSpPr/>
          <p:nvPr/>
        </p:nvSpPr>
        <p:spPr>
          <a:xfrm>
            <a:off x="6007509" y="1396181"/>
            <a:ext cx="4237703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15E4812-3C02-E3B4-9E06-2A4606DE5261}"/>
              </a:ext>
            </a:extLst>
          </p:cNvPr>
          <p:cNvSpPr/>
          <p:nvPr/>
        </p:nvSpPr>
        <p:spPr>
          <a:xfrm>
            <a:off x="5711681" y="526117"/>
            <a:ext cx="2121895" cy="738664"/>
          </a:xfrm>
          <a:prstGeom prst="wedgeRoundRect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D969-A3C4-2F1C-0592-41ECD8BF719F}"/>
              </a:ext>
            </a:extLst>
          </p:cNvPr>
          <p:cNvSpPr txBox="1"/>
          <p:nvPr/>
        </p:nvSpPr>
        <p:spPr>
          <a:xfrm rot="10800000" flipH="1" flipV="1">
            <a:off x="5833175" y="588974"/>
            <a:ext cx="2159355" cy="54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ELASTIC SEARCH</a:t>
            </a:r>
          </a:p>
          <a:p>
            <a:r>
              <a:rPr lang="en-US" sz="1400" b="1"/>
              <a:t>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2C548F-EB8B-40DE-3B05-D4754E7B402D}"/>
              </a:ext>
            </a:extLst>
          </p:cNvPr>
          <p:cNvSpPr/>
          <p:nvPr/>
        </p:nvSpPr>
        <p:spPr>
          <a:xfrm>
            <a:off x="7756789" y="1097877"/>
            <a:ext cx="1580535" cy="2627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5427CF7-6F85-BAEE-5AA5-5AEBE91A0772}"/>
              </a:ext>
            </a:extLst>
          </p:cNvPr>
          <p:cNvSpPr/>
          <p:nvPr/>
        </p:nvSpPr>
        <p:spPr>
          <a:xfrm>
            <a:off x="8312351" y="588973"/>
            <a:ext cx="1650181" cy="401370"/>
          </a:xfrm>
          <a:prstGeom prst="wedgeRoundRectCallou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A08B3-F2D9-1F0E-A83F-B548714D8780}"/>
              </a:ext>
            </a:extLst>
          </p:cNvPr>
          <p:cNvSpPr txBox="1"/>
          <p:nvPr/>
        </p:nvSpPr>
        <p:spPr>
          <a:xfrm rot="10800000" flipH="1" flipV="1">
            <a:off x="8386916" y="565259"/>
            <a:ext cx="157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OPEN METADATA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9F2F2-34B0-533E-2F30-BA306AE2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6" descr="Logo&#10;&#10;Description automatically generated">
            <a:extLst>
              <a:ext uri="{FF2B5EF4-FFF2-40B4-BE49-F238E27FC236}">
                <a16:creationId xmlns:a16="http://schemas.microsoft.com/office/drawing/2014/main" id="{22D94496-829A-57BA-2B34-6ECC89F7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6" y="5924918"/>
            <a:ext cx="1542473" cy="621427"/>
          </a:xfrm>
          <a:prstGeom prst="rect">
            <a:avLst/>
          </a:prstGeom>
        </p:spPr>
      </p:pic>
      <p:pic>
        <p:nvPicPr>
          <p:cNvPr id="15" name="Picture 7" descr="Logo&#10;&#10;Description automatically generated">
            <a:extLst>
              <a:ext uri="{FF2B5EF4-FFF2-40B4-BE49-F238E27FC236}">
                <a16:creationId xmlns:a16="http://schemas.microsoft.com/office/drawing/2014/main" id="{1E7ECD24-70BF-141D-8EE7-AD6E268A1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646" y="6119863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7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772DF-595D-48DA-2B0E-6EAD753F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>
                <a:solidFill>
                  <a:srgbClr val="FFFFFF"/>
                </a:solidFill>
              </a:rPr>
              <a:t>Integration –</a:t>
            </a:r>
            <a:br>
              <a:rPr lang="en-US" sz="2500" b="1" kern="1200">
                <a:solidFill>
                  <a:srgbClr val="FFFFFF"/>
                </a:solidFill>
              </a:rPr>
            </a:br>
            <a:r>
              <a:rPr lang="en-US" sz="2500" b="1">
                <a:solidFill>
                  <a:srgbClr val="FFFFFF"/>
                </a:solidFill>
              </a:rPr>
              <a:t>Enabling Keyword Search –II </a:t>
            </a:r>
            <a:endParaRPr lang="en-US" sz="2500" b="1" kern="12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D969-A3C4-2F1C-0592-41ECD8BF719F}"/>
              </a:ext>
            </a:extLst>
          </p:cNvPr>
          <p:cNvSpPr txBox="1"/>
          <p:nvPr/>
        </p:nvSpPr>
        <p:spPr>
          <a:xfrm rot="10800000" flipH="1" flipV="1">
            <a:off x="5833175" y="588974"/>
            <a:ext cx="2159355" cy="54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ELASTIC SEARCH</a:t>
            </a:r>
          </a:p>
          <a:p>
            <a:r>
              <a:rPr lang="en-US" sz="1400" b="1"/>
              <a:t>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2C548F-EB8B-40DE-3B05-D4754E7B402D}"/>
              </a:ext>
            </a:extLst>
          </p:cNvPr>
          <p:cNvSpPr/>
          <p:nvPr/>
        </p:nvSpPr>
        <p:spPr>
          <a:xfrm flipV="1">
            <a:off x="5329084" y="2782529"/>
            <a:ext cx="4014941" cy="17173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9F2F2-34B0-533E-2F30-BA306AE2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6" descr="Logo&#10;&#10;Description automatically generated">
            <a:extLst>
              <a:ext uri="{FF2B5EF4-FFF2-40B4-BE49-F238E27FC236}">
                <a16:creationId xmlns:a16="http://schemas.microsoft.com/office/drawing/2014/main" id="{22D94496-829A-57BA-2B34-6ECC89F7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6" y="5924918"/>
            <a:ext cx="1542473" cy="621427"/>
          </a:xfrm>
          <a:prstGeom prst="rect">
            <a:avLst/>
          </a:prstGeom>
        </p:spPr>
      </p:pic>
      <p:pic>
        <p:nvPicPr>
          <p:cNvPr id="15" name="Picture 7" descr="Logo&#10;&#10;Description automatically generated">
            <a:extLst>
              <a:ext uri="{FF2B5EF4-FFF2-40B4-BE49-F238E27FC236}">
                <a16:creationId xmlns:a16="http://schemas.microsoft.com/office/drawing/2014/main" id="{1E7ECD24-70BF-141D-8EE7-AD6E268A1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46" y="6119863"/>
            <a:ext cx="1002587" cy="675239"/>
          </a:xfrm>
          <a:prstGeom prst="rect">
            <a:avLst/>
          </a:prstGeom>
        </p:spPr>
      </p:pic>
      <p:pic>
        <p:nvPicPr>
          <p:cNvPr id="17" name="Content Placeholder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1F65F7B-FB3A-E84E-764B-00DE6F7F2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13" y="1573580"/>
            <a:ext cx="7735712" cy="4351338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658B7EE-A09B-B15A-58F7-7B670BD32D02}"/>
              </a:ext>
            </a:extLst>
          </p:cNvPr>
          <p:cNvSpPr/>
          <p:nvPr/>
        </p:nvSpPr>
        <p:spPr>
          <a:xfrm>
            <a:off x="5711681" y="2153265"/>
            <a:ext cx="3923932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CD4F74B-1A3A-69B4-9221-F5FC7647FEA4}"/>
              </a:ext>
            </a:extLst>
          </p:cNvPr>
          <p:cNvSpPr/>
          <p:nvPr/>
        </p:nvSpPr>
        <p:spPr>
          <a:xfrm>
            <a:off x="5711681" y="565258"/>
            <a:ext cx="1837290" cy="1393062"/>
          </a:xfrm>
          <a:prstGeom prst="wedgeRoundRect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999FB-8923-C173-1D9C-C02F62D44756}"/>
              </a:ext>
            </a:extLst>
          </p:cNvPr>
          <p:cNvSpPr/>
          <p:nvPr/>
        </p:nvSpPr>
        <p:spPr>
          <a:xfrm>
            <a:off x="5329084" y="2987463"/>
            <a:ext cx="4014941" cy="132711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166EEECB-9E54-5319-5B3F-A774911D3971}"/>
              </a:ext>
            </a:extLst>
          </p:cNvPr>
          <p:cNvSpPr/>
          <p:nvPr/>
        </p:nvSpPr>
        <p:spPr>
          <a:xfrm>
            <a:off x="9298306" y="2987463"/>
            <a:ext cx="45719" cy="507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FF14210-D1A0-FDDD-EDF2-FDAEC44092C7}"/>
              </a:ext>
            </a:extLst>
          </p:cNvPr>
          <p:cNvSpPr/>
          <p:nvPr/>
        </p:nvSpPr>
        <p:spPr>
          <a:xfrm>
            <a:off x="8521361" y="1888975"/>
            <a:ext cx="2333635" cy="962900"/>
          </a:xfrm>
          <a:prstGeom prst="wedgeEllipseCallou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77B747-28ED-3D77-BCDC-84B76F60274B}"/>
              </a:ext>
            </a:extLst>
          </p:cNvPr>
          <p:cNvSpPr txBox="1"/>
          <p:nvPr/>
        </p:nvSpPr>
        <p:spPr>
          <a:xfrm>
            <a:off x="8988763" y="2047259"/>
            <a:ext cx="15731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SEARCH RESULTS</a:t>
            </a:r>
          </a:p>
        </p:txBody>
      </p:sp>
    </p:spTree>
    <p:extLst>
      <p:ext uri="{BB962C8B-B14F-4D97-AF65-F5344CB8AC3E}">
        <p14:creationId xmlns:p14="http://schemas.microsoft.com/office/powerpoint/2010/main" val="47749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772DF-595D-48DA-2B0E-6EAD753F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–</a:t>
            </a: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Implementing Security </a:t>
            </a:r>
          </a:p>
        </p:txBody>
      </p:sp>
      <p:pic>
        <p:nvPicPr>
          <p:cNvPr id="1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7FBF44-29E0-305C-874B-ADB9491EA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730476"/>
            <a:ext cx="7997764" cy="36257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5D5AD52-C2AA-6E28-A981-309BC2F8450B}"/>
              </a:ext>
            </a:extLst>
          </p:cNvPr>
          <p:cNvSpPr/>
          <p:nvPr/>
        </p:nvSpPr>
        <p:spPr>
          <a:xfrm>
            <a:off x="4086225" y="1700213"/>
            <a:ext cx="5264252" cy="4038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6EC4C8B-4203-28DA-0537-11321922B72E}"/>
              </a:ext>
            </a:extLst>
          </p:cNvPr>
          <p:cNvSpPr/>
          <p:nvPr/>
        </p:nvSpPr>
        <p:spPr>
          <a:xfrm>
            <a:off x="4560827" y="656714"/>
            <a:ext cx="2497932" cy="882345"/>
          </a:xfrm>
          <a:prstGeom prst="wedgeRoundRectCallou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FC474-7498-C47E-6B74-CB7804DCF0D4}"/>
              </a:ext>
            </a:extLst>
          </p:cNvPr>
          <p:cNvSpPr txBox="1"/>
          <p:nvPr/>
        </p:nvSpPr>
        <p:spPr>
          <a:xfrm>
            <a:off x="4768645" y="737420"/>
            <a:ext cx="348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 SECURITY FROM </a:t>
            </a:r>
          </a:p>
          <a:p>
            <a:r>
              <a:rPr lang="en-US" b="1"/>
              <a:t>OPEN METADATA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AD3EE-BAA6-21A4-E326-4E3322526E7C}"/>
              </a:ext>
            </a:extLst>
          </p:cNvPr>
          <p:cNvSpPr/>
          <p:nvPr/>
        </p:nvSpPr>
        <p:spPr>
          <a:xfrm>
            <a:off x="4086225" y="2134366"/>
            <a:ext cx="6404794" cy="286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CAFE847-955B-3381-3712-20A16890B9FD}"/>
              </a:ext>
            </a:extLst>
          </p:cNvPr>
          <p:cNvSpPr/>
          <p:nvPr/>
        </p:nvSpPr>
        <p:spPr>
          <a:xfrm>
            <a:off x="9379973" y="575352"/>
            <a:ext cx="2095192" cy="1326805"/>
          </a:xfrm>
          <a:prstGeom prst="wedgeRoundRect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AE851-5958-EBEB-B2B3-E78409DBA61E}"/>
              </a:ext>
            </a:extLst>
          </p:cNvPr>
          <p:cNvSpPr txBox="1"/>
          <p:nvPr/>
        </p:nvSpPr>
        <p:spPr>
          <a:xfrm>
            <a:off x="9497961" y="934065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ELASTIC SEARCH</a:t>
            </a:r>
          </a:p>
          <a:p>
            <a:r>
              <a:rPr lang="en-US" b="1"/>
              <a:t>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769A9-DAF6-AFE7-7625-D4E73621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5326728E-9FB3-38FB-D84E-A19B79CA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3" y="5924918"/>
            <a:ext cx="1542473" cy="621427"/>
          </a:xfrm>
          <a:prstGeom prst="rect">
            <a:avLst/>
          </a:prstGeom>
        </p:spPr>
      </p:pic>
      <p:pic>
        <p:nvPicPr>
          <p:cNvPr id="10" name="Picture 7" descr="Logo&#10;&#10;Description automatically generated">
            <a:extLst>
              <a:ext uri="{FF2B5EF4-FFF2-40B4-BE49-F238E27FC236}">
                <a16:creationId xmlns:a16="http://schemas.microsoft.com/office/drawing/2014/main" id="{08679958-479B-ECE0-D37A-A0F4CD9B7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646" y="6119863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C0558-4367-8DF6-DECC-0A8E756F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900" b="1">
                <a:cs typeface="Calibri Light"/>
              </a:rPr>
              <a:t>Supporting Analytics</a:t>
            </a:r>
            <a:endParaRPr lang="en-US" sz="4900" b="1">
              <a:ea typeface="Calibri Light"/>
              <a:cs typeface="Calibri Light"/>
            </a:endParaRP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C6D5F9FB-DAFA-E30B-CB49-AC73D3850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8" r="4116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524A35B-077A-993D-0A9C-202859A4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Data assets with description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/>
              <a:t>Data assets reach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/>
              <a:t>Active users</a:t>
            </a:r>
            <a:endParaRPr lang="en-US" sz="2200">
              <a:ea typeface="Calibri"/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16463-C31B-070A-C5B0-AF6D2356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7" descr="Logo&#10;&#10;Description automatically generated">
            <a:extLst>
              <a:ext uri="{FF2B5EF4-FFF2-40B4-BE49-F238E27FC236}">
                <a16:creationId xmlns:a16="http://schemas.microsoft.com/office/drawing/2014/main" id="{C326A608-72D1-E245-8A37-F2253CAD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313" y="6107768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3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C57AC-4D0C-DA7A-F750-CB17518C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900" b="1"/>
              <a:t>Data Assets with Description</a:t>
            </a:r>
            <a:endParaRPr lang="en-US" sz="4900" b="1">
              <a:ea typeface="Calibri Ligh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7F1AFD-4A0E-3565-99ED-0AF9101C0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856" y="2077148"/>
            <a:ext cx="9932288" cy="39480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A2E53-E0E6-9F3B-6C0F-476F8B1B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82C50DE3-C1AA-3B9F-4E48-4215B7BD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FEB0510-D1C7-4D1D-1C91-39951C1CF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932" y="6168244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C57AC-4D0C-DA7A-F750-CB17518C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900" b="1"/>
              <a:t>Data Assets Reach</a:t>
            </a:r>
            <a:endParaRPr lang="en-US" sz="4900" b="1">
              <a:ea typeface="Calibri Light"/>
              <a:cs typeface="Calibri Light"/>
            </a:endParaRPr>
          </a:p>
        </p:txBody>
      </p:sp>
      <p:pic>
        <p:nvPicPr>
          <p:cNvPr id="15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A218EE4-A324-871D-3366-ADF212F0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9" y="2079917"/>
            <a:ext cx="9739743" cy="42798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5AD6E-9571-19B5-8E43-84D5189D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4699BC01-EB1A-3B23-E324-58467448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CE7F1DCC-0387-D1C3-BBBB-3C24A9CD6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646" y="6136483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C57AC-4D0C-DA7A-F750-CB17518C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900" b="1"/>
              <a:t>Active Users</a:t>
            </a:r>
            <a:endParaRPr lang="en-US" sz="4900" b="1">
              <a:ea typeface="Calibri Light"/>
              <a:cs typeface="Calibri Light"/>
            </a:endParaRPr>
          </a:p>
        </p:txBody>
      </p:sp>
      <p:pic>
        <p:nvPicPr>
          <p:cNvPr id="3" name="Picture 3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DB2C2C79-E13B-0AD3-084B-A862EF2E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5" y="2075527"/>
            <a:ext cx="9612745" cy="1621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B9467-D075-D57E-5BA7-0FCF0542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5DE03FE4-7943-850C-A969-7D6AF76A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B56507-D81D-0454-A3CF-BE69629E2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646" y="6131958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5F7034-8A24-AE9B-30DB-5572DDDA8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98016"/>
            <a:ext cx="11658600" cy="36141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AC997-2D72-BC17-998A-5003B1C3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 on document with pen">
            <a:extLst>
              <a:ext uri="{FF2B5EF4-FFF2-40B4-BE49-F238E27FC236}">
                <a16:creationId xmlns:a16="http://schemas.microsoft.com/office/drawing/2014/main" id="{3E6718DC-5130-2D07-F9FB-0E5F9310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t="1403" r="-1" b="1430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B6048-5A96-11EA-BA72-6FC19F7C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Learnings 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E2233-0BDD-D7E4-7447-1C18A088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78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C57AC-4D0C-DA7A-F750-CB17518C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b="1"/>
              <a:t>Learnings</a:t>
            </a:r>
          </a:p>
        </p:txBody>
      </p:sp>
      <p:pic>
        <p:nvPicPr>
          <p:cNvPr id="13" name="Picture 12" descr="White puzzle with one red piece">
            <a:extLst>
              <a:ext uri="{FF2B5EF4-FFF2-40B4-BE49-F238E27FC236}">
                <a16:creationId xmlns:a16="http://schemas.microsoft.com/office/drawing/2014/main" id="{D88E2385-3DE8-159A-077C-1EEBB10B2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0" r="3012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8D3CE-AAB9-2CD8-8499-E1D0F470039F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Current Industry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Problem Statement Understanding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Model Development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Integrating Software (Elastic, Open Metadata, AWS)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Deriving Statistics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DE947-C4C5-86F8-FF56-635FBE2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E0C5067-C97E-BCDC-976B-CB7EA035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417" y="252251"/>
            <a:ext cx="1542473" cy="62142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91B2D12-BA78-C563-D741-8CC711E07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646" y="6140234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2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noculars looking out on island lighthouse">
            <a:extLst>
              <a:ext uri="{FF2B5EF4-FFF2-40B4-BE49-F238E27FC236}">
                <a16:creationId xmlns:a16="http://schemas.microsoft.com/office/drawing/2014/main" id="{578A04ED-255F-2CB7-2323-651BDF671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37D0C-E2A8-8EDF-4F4E-A4464F72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Future Scope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7E414-6F83-420B-3F86-9FB0E828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C57AC-4D0C-DA7A-F750-CB17518C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b="1"/>
              <a:t>Future Scope</a:t>
            </a:r>
            <a:endParaRPr lang="en-US" sz="4900" b="1">
              <a:ea typeface="Calibri Light"/>
              <a:cs typeface="Calibri Light"/>
            </a:endParaRPr>
          </a:p>
        </p:txBody>
      </p:sp>
      <p:pic>
        <p:nvPicPr>
          <p:cNvPr id="13" name="Picture 12" descr="Graph on document with pen">
            <a:extLst>
              <a:ext uri="{FF2B5EF4-FFF2-40B4-BE49-F238E27FC236}">
                <a16:creationId xmlns:a16="http://schemas.microsoft.com/office/drawing/2014/main" id="{1FB2742E-BB88-0F41-623B-6AB069400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1" r="2030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8D3CE-AAB9-2CD8-8499-E1D0F470039F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Results Post Large Scale Deployment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Introducing ML/AI to Leverage Product Potential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Dynamic Tags Generation with ML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Robust Policies for User control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Indepth Analytics which used derive Data Purging, Retention Policies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1CD2-BA1A-9BE9-2E50-94EDB119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37656A3-7374-EE0A-B7E9-0B151740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6B0B8E6-B8AB-E01C-4813-13E388B15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646" y="6153602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7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8B350-FDFE-B083-1635-593E15F2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b="1"/>
              <a:t>Thank you</a:t>
            </a:r>
            <a:endParaRPr lang="en-US" sz="4900" b="1">
              <a:ea typeface="Calibri Light"/>
              <a:cs typeface="Calibri Light"/>
            </a:endParaRPr>
          </a:p>
        </p:txBody>
      </p:sp>
      <p:pic>
        <p:nvPicPr>
          <p:cNvPr id="31" name="Graphic 20" descr="Accept">
            <a:extLst>
              <a:ext uri="{FF2B5EF4-FFF2-40B4-BE49-F238E27FC236}">
                <a16:creationId xmlns:a16="http://schemas.microsoft.com/office/drawing/2014/main" id="{4AFCFAC8-E39F-DB1C-9486-A1D27A5FE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46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41955-661E-2810-2E06-7D981319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FB0D7BEB-0C22-B795-E0DF-6D68DC0B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2C3BDE8D-FD7F-A694-A2BE-02185402C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646" y="6136483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97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11A4F-9DBD-72C7-16BA-CEF0F223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b="1"/>
              <a:t>Questions?</a:t>
            </a:r>
            <a:endParaRPr lang="en-US" sz="4900" b="1">
              <a:ea typeface="Calibri Light"/>
              <a:cs typeface="Calibri Light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369693FA-18C7-2852-D690-2D619BF7A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AF395-3DB5-6243-16D0-BE82B55C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0CC912FE-CF8C-476F-113F-B54927A16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4389604-6299-5EA4-3E42-CA9D39EB0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646" y="6136483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DC490-2D7A-A6D8-9BEA-1AA407B8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536" y="238539"/>
            <a:ext cx="2608234" cy="1445960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Calibri Light"/>
                <a:cs typeface="Calibri Light"/>
              </a:rPr>
              <a:t>Agenda</a:t>
            </a:r>
            <a:endParaRPr lang="en-US" sz="5400" b="1"/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A619-505D-5CDA-1126-38BEC201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200">
                <a:ea typeface="Calibri"/>
                <a:cs typeface="Calibri"/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sz="2200">
                <a:ea typeface="Calibri"/>
                <a:cs typeface="Calibri"/>
              </a:rPr>
              <a:t>Exploring ,Integrating &amp; Transforming Data</a:t>
            </a:r>
          </a:p>
          <a:p>
            <a:pPr marL="514350" indent="-514350">
              <a:buAutoNum type="arabicPeriod"/>
            </a:pPr>
            <a:r>
              <a:rPr lang="en-US" sz="2200">
                <a:ea typeface="Calibri"/>
                <a:cs typeface="Calibri"/>
              </a:rPr>
              <a:t>Data Catalog and Metadata Standards</a:t>
            </a:r>
          </a:p>
          <a:p>
            <a:pPr marL="514350" indent="-514350">
              <a:buAutoNum type="arabicPeriod"/>
            </a:pPr>
            <a:r>
              <a:rPr lang="en-US" sz="2200">
                <a:ea typeface="Calibri"/>
                <a:cs typeface="Calibri"/>
              </a:rPr>
              <a:t>Results, Conclusion &amp; Next Steps</a:t>
            </a:r>
          </a:p>
        </p:txBody>
      </p:sp>
      <p:pic>
        <p:nvPicPr>
          <p:cNvPr id="4" name="Picture 4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A3EC5BB-9D32-EDFE-42DE-7482A1F2D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" r="2989" b="-3"/>
          <a:stretch/>
        </p:blipFill>
        <p:spPr>
          <a:xfrm>
            <a:off x="8172113" y="1770704"/>
            <a:ext cx="3375337" cy="350769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97BBD-065A-C417-09D9-07DDEC7B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06772282-928B-4A52-D94E-94ED6861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" y="532105"/>
            <a:ext cx="1542473" cy="621427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BBC76934-3FBB-E91E-67E3-70DDEADE0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217" y="5781197"/>
            <a:ext cx="1450110" cy="9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4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F8FB4-F597-D089-9E74-B5CB33AD5B44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2200" b="1" dirty="0"/>
              <a:t>Domain: Multiple</a:t>
            </a:r>
            <a:endParaRPr lang="en-US" sz="2200" b="1" dirty="0"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2200" b="1" dirty="0"/>
              <a:t>Goal : Fast and Efficient  Data Discovery</a:t>
            </a:r>
            <a:endParaRPr lang="en-US" sz="2200" b="1" dirty="0"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2200" b="1" dirty="0"/>
              <a:t>Partner :Mitre University Exchange Capstone</a:t>
            </a:r>
            <a:endParaRPr lang="en-US" sz="2200" b="1" dirty="0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812A2C2-DE2E-DFA7-1AC6-87A0C5992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" r="1821" b="-3"/>
          <a:stretch/>
        </p:blipFill>
        <p:spPr>
          <a:xfrm>
            <a:off x="8171562" y="2081881"/>
            <a:ext cx="3445160" cy="36006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7C239-DD5B-6D23-DCB1-E80F2841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3F9591B-C8A1-2054-D5C4-6BB4B017C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" y="532105"/>
            <a:ext cx="1542473" cy="6214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860D99-A196-CCC6-E0DC-A27735B9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298" y="238539"/>
            <a:ext cx="4482995" cy="1445960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Our Partners</a:t>
            </a:r>
            <a:endParaRPr lang="en-US" sz="5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D3CF3-9FBB-3868-E199-4D4A71D5C75C}"/>
              </a:ext>
            </a:extLst>
          </p:cNvPr>
          <p:cNvSpPr txBox="1"/>
          <p:nvPr/>
        </p:nvSpPr>
        <p:spPr>
          <a:xfrm>
            <a:off x="1143001" y="3232452"/>
            <a:ext cx="371928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>
                <a:cs typeface="Calibri"/>
              </a:rPr>
              <a:t>Dr Charles Howard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cs typeface="Calibri"/>
              </a:rPr>
              <a:t>Nick Pesce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cs typeface="Calibri"/>
              </a:rPr>
              <a:t>Chris Basel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cs typeface="Calibri"/>
              </a:rPr>
              <a:t>Brianna Salameh</a:t>
            </a:r>
            <a:endParaRPr lang="en-US">
              <a:cs typeface="Calibri" panose="020F0502020204030204"/>
            </a:endParaRPr>
          </a:p>
        </p:txBody>
      </p:sp>
      <p:pic>
        <p:nvPicPr>
          <p:cNvPr id="11" name="Picture 7" descr="Logo&#10;&#10;Description automatically generated">
            <a:extLst>
              <a:ext uri="{FF2B5EF4-FFF2-40B4-BE49-F238E27FC236}">
                <a16:creationId xmlns:a16="http://schemas.microsoft.com/office/drawing/2014/main" id="{CBD47D31-4047-EDC2-5806-F924E861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741" y="5902149"/>
            <a:ext cx="1256587" cy="8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1A520-2576-F483-D458-4F65B31B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450" y="365125"/>
            <a:ext cx="8134350" cy="1335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>
                <a:cs typeface="Calibri Light"/>
              </a:rPr>
              <a:t>Problem Statement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3">
            <a:extLst>
              <a:ext uri="{FF2B5EF4-FFF2-40B4-BE49-F238E27FC236}">
                <a16:creationId xmlns:a16="http://schemas.microsoft.com/office/drawing/2014/main" id="{5D1EC6A7-8B61-2801-0408-88D26C3B3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17231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F9CCE-1167-5487-F89B-6F185273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42" name="Picture 6" descr="Logo&#10;&#10;Description automatically generated">
            <a:extLst>
              <a:ext uri="{FF2B5EF4-FFF2-40B4-BE49-F238E27FC236}">
                <a16:creationId xmlns:a16="http://schemas.microsoft.com/office/drawing/2014/main" id="{4ADDBDDE-8868-613D-E3D6-AD447C0B6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7" y="293980"/>
            <a:ext cx="1542473" cy="621427"/>
          </a:xfrm>
          <a:prstGeom prst="rect">
            <a:avLst/>
          </a:prstGeom>
        </p:spPr>
      </p:pic>
      <p:pic>
        <p:nvPicPr>
          <p:cNvPr id="55" name="Picture 7" descr="Logo&#10;&#10;Description automatically generated">
            <a:extLst>
              <a:ext uri="{FF2B5EF4-FFF2-40B4-BE49-F238E27FC236}">
                <a16:creationId xmlns:a16="http://schemas.microsoft.com/office/drawing/2014/main" id="{2D5103C7-43FB-E11E-926C-CFCE6FD88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4741" y="5902149"/>
            <a:ext cx="1256587" cy="8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265CD-84E9-452A-25FF-F622C3BB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900" b="1">
                <a:ea typeface="Calibri Light"/>
                <a:cs typeface="Calibri Light"/>
              </a:rPr>
              <a:t>Existing Industry scenario Prior to Data Catalog</a:t>
            </a:r>
            <a:endParaRPr lang="en-US" sz="4900" b="1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B438A3B-4C54-92D5-5CCE-18F3EE6D6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2718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D8091-802E-3EAE-7478-FE0312F3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54" name="Picture 6" descr="Logo&#10;&#10;Description automatically generated">
            <a:extLst>
              <a:ext uri="{FF2B5EF4-FFF2-40B4-BE49-F238E27FC236}">
                <a16:creationId xmlns:a16="http://schemas.microsoft.com/office/drawing/2014/main" id="{78B333FC-00CB-CFC8-75E2-3B52BD090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2" y="151105"/>
            <a:ext cx="1542473" cy="621427"/>
          </a:xfrm>
          <a:prstGeom prst="rect">
            <a:avLst/>
          </a:prstGeom>
        </p:spPr>
      </p:pic>
      <p:pic>
        <p:nvPicPr>
          <p:cNvPr id="65" name="Picture 7" descr="Logo&#10;&#10;Description automatically generated">
            <a:extLst>
              <a:ext uri="{FF2B5EF4-FFF2-40B4-BE49-F238E27FC236}">
                <a16:creationId xmlns:a16="http://schemas.microsoft.com/office/drawing/2014/main" id="{A4E6CD9C-E1D1-284B-9FC4-8379B691C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1682" y="6109073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0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1" name="Rectangle 27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819D-E813-1728-A1DD-A1A8330F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01" y="283888"/>
            <a:ext cx="5754896" cy="808808"/>
          </a:xfrm>
        </p:spPr>
        <p:txBody>
          <a:bodyPr anchor="b">
            <a:normAutofit fontScale="90000"/>
          </a:bodyPr>
          <a:lstStyle/>
          <a:p>
            <a:r>
              <a:rPr lang="en-US" sz="5400" b="1">
                <a:cs typeface="Calibri Light"/>
              </a:rPr>
              <a:t>Dataset Source</a:t>
            </a:r>
          </a:p>
        </p:txBody>
      </p:sp>
      <p:sp>
        <p:nvSpPr>
          <p:cNvPr id="282" name="Rectangle 27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7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74EEF903-1C55-0FD3-F836-421D74095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146260"/>
              </p:ext>
            </p:extLst>
          </p:nvPr>
        </p:nvGraphicFramePr>
        <p:xfrm>
          <a:off x="4577327" y="1910594"/>
          <a:ext cx="6774071" cy="3692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C3C42-ECCF-EEF3-5045-12FBA361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57" name="Picture 6" descr="Logo&#10;&#10;Description automatically generated">
            <a:extLst>
              <a:ext uri="{FF2B5EF4-FFF2-40B4-BE49-F238E27FC236}">
                <a16:creationId xmlns:a16="http://schemas.microsoft.com/office/drawing/2014/main" id="{2F2CA8C1-FFE9-2866-3553-274965B93A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58" name="Graphic 59" descr="Database with solid fill">
            <a:extLst>
              <a:ext uri="{FF2B5EF4-FFF2-40B4-BE49-F238E27FC236}">
                <a16:creationId xmlns:a16="http://schemas.microsoft.com/office/drawing/2014/main" id="{1A6CE64C-FB39-E78A-6DAF-B96B37EB5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400" y="2876550"/>
            <a:ext cx="2257425" cy="2257425"/>
          </a:xfrm>
          <a:prstGeom prst="rect">
            <a:avLst/>
          </a:prstGeom>
        </p:spPr>
      </p:pic>
      <p:pic>
        <p:nvPicPr>
          <p:cNvPr id="251" name="Picture 7" descr="Logo&#10;&#10;Description automatically generated">
            <a:extLst>
              <a:ext uri="{FF2B5EF4-FFF2-40B4-BE49-F238E27FC236}">
                <a16:creationId xmlns:a16="http://schemas.microsoft.com/office/drawing/2014/main" id="{56E3CCA9-5D34-71B0-727A-400DC77640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31846" y="5599314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5D84-D17A-3EC0-03BA-C3E2E2A1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204" y="538956"/>
            <a:ext cx="5949346" cy="1118394"/>
          </a:xfrm>
        </p:spPr>
        <p:txBody>
          <a:bodyPr anchor="t">
            <a:normAutofit/>
          </a:bodyPr>
          <a:lstStyle/>
          <a:p>
            <a:r>
              <a:rPr lang="en-US" sz="4900" b="1">
                <a:cs typeface="Calibri Light"/>
              </a:rPr>
              <a:t>Datasets</a:t>
            </a:r>
          </a:p>
        </p:txBody>
      </p:sp>
      <p:pic>
        <p:nvPicPr>
          <p:cNvPr id="13" name="Graphic 6" descr="Database">
            <a:extLst>
              <a:ext uri="{FF2B5EF4-FFF2-40B4-BE49-F238E27FC236}">
                <a16:creationId xmlns:a16="http://schemas.microsoft.com/office/drawing/2014/main" id="{71C40169-DC59-3B88-5C54-45ED38EE6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138" y="454289"/>
            <a:ext cx="749300" cy="749300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A99B81-F2C7-B4C0-F38A-01AEEEBA1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727566"/>
              </p:ext>
            </p:extLst>
          </p:nvPr>
        </p:nvGraphicFramePr>
        <p:xfrm>
          <a:off x="838200" y="1825625"/>
          <a:ext cx="3827711" cy="418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27711">
                  <a:extLst>
                    <a:ext uri="{9D8B030D-6E8A-4147-A177-3AD203B41FA5}">
                      <a16:colId xmlns:a16="http://schemas.microsoft.com/office/drawing/2014/main" val="2606213276"/>
                    </a:ext>
                  </a:extLst>
                </a:gridCol>
              </a:tblGrid>
              <a:tr h="459659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200" b="0">
                          <a:effectLst/>
                        </a:rPr>
                        <a:t>Supplies​</a:t>
                      </a:r>
                      <a:endParaRPr lang="en-US" b="0">
                        <a:effectLst/>
                      </a:endParaRP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8142670"/>
                  </a:ext>
                </a:extLst>
              </a:tr>
              <a:tr h="523060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200">
                          <a:effectLst/>
                        </a:rPr>
                        <a:t>Payers​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608641"/>
                  </a:ext>
                </a:extLst>
              </a:tr>
              <a:tr h="586461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200">
                          <a:effectLst/>
                        </a:rPr>
                        <a:t>Allergies​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070781"/>
                  </a:ext>
                </a:extLst>
              </a:tr>
              <a:tr h="523060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200">
                          <a:effectLst/>
                        </a:rPr>
                        <a:t>Conditions​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620215"/>
                  </a:ext>
                </a:extLst>
              </a:tr>
              <a:tr h="523060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200">
                          <a:effectLst/>
                        </a:rPr>
                        <a:t>Encounters​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099947"/>
                  </a:ext>
                </a:extLst>
              </a:tr>
              <a:tr h="523060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200">
                          <a:effectLst/>
                        </a:rPr>
                        <a:t>Imaging_Studies​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770189"/>
                  </a:ext>
                </a:extLst>
              </a:tr>
              <a:tr h="523060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200">
                          <a:effectLst/>
                        </a:rPr>
                        <a:t>Medications​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770292"/>
                  </a:ext>
                </a:extLst>
              </a:tr>
              <a:tr h="523060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200">
                          <a:effectLst/>
                        </a:rPr>
                        <a:t>Devices​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4312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F8F1CE-898C-115D-2D54-3811FE4E3596}"/>
              </a:ext>
            </a:extLst>
          </p:cNvPr>
          <p:cNvSpPr/>
          <p:nvPr/>
        </p:nvSpPr>
        <p:spPr>
          <a:xfrm>
            <a:off x="4836173" y="1865116"/>
            <a:ext cx="2814095" cy="42133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9536"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MITRE Synthetic Health Data </a:t>
            </a:r>
          </a:p>
          <a:p>
            <a:pPr algn="ctr" defTabSz="859536"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(16 CSV Files)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10F0C9-AB2E-31AD-D54F-AA7BACD9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70855"/>
              </p:ext>
            </p:extLst>
          </p:nvPr>
        </p:nvGraphicFramePr>
        <p:xfrm>
          <a:off x="7871533" y="1797728"/>
          <a:ext cx="4054172" cy="412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54172">
                  <a:extLst>
                    <a:ext uri="{9D8B030D-6E8A-4147-A177-3AD203B41FA5}">
                      <a16:colId xmlns:a16="http://schemas.microsoft.com/office/drawing/2014/main" val="1178421458"/>
                    </a:ext>
                  </a:extLst>
                </a:gridCol>
              </a:tblGrid>
              <a:tr h="5159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200" b="0">
                          <a:effectLst/>
                        </a:rPr>
                        <a:t>Immunizations​</a:t>
                      </a:r>
                      <a:endParaRPr lang="en-US" b="0">
                        <a:effectLst/>
                      </a:endParaRP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6453251"/>
                  </a:ext>
                </a:extLst>
              </a:tr>
              <a:tr h="5159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200">
                          <a:effectLst/>
                        </a:rPr>
                        <a:t>Careplans​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63315"/>
                  </a:ext>
                </a:extLst>
              </a:tr>
              <a:tr h="5159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200">
                          <a:effectLst/>
                        </a:rPr>
                        <a:t>Organizations​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480300"/>
                  </a:ext>
                </a:extLst>
              </a:tr>
              <a:tr h="5159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200">
                          <a:effectLst/>
                        </a:rPr>
                        <a:t>Procedures​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322602"/>
                  </a:ext>
                </a:extLst>
              </a:tr>
              <a:tr h="5159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200">
                          <a:effectLst/>
                        </a:rPr>
                        <a:t>Observations​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053587"/>
                  </a:ext>
                </a:extLst>
              </a:tr>
              <a:tr h="5159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200">
                          <a:effectLst/>
                        </a:rPr>
                        <a:t>Payer_Transitions​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599413"/>
                  </a:ext>
                </a:extLst>
              </a:tr>
              <a:tr h="5159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200">
                          <a:effectLst/>
                        </a:rPr>
                        <a:t>Providers​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040201"/>
                  </a:ext>
                </a:extLst>
              </a:tr>
              <a:tr h="5159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200">
                          <a:effectLst/>
                        </a:rPr>
                        <a:t>Patients​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9904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DB026-7CCC-9909-F67F-0604B69F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8E4E006D-3141-DA08-7486-09366949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9" name="Picture 7" descr="Logo&#10;&#10;Description automatically generated">
            <a:extLst>
              <a:ext uri="{FF2B5EF4-FFF2-40B4-BE49-F238E27FC236}">
                <a16:creationId xmlns:a16="http://schemas.microsoft.com/office/drawing/2014/main" id="{AFC8FF40-F351-C046-0044-188AF7ECE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0934" y="6131571"/>
            <a:ext cx="1002587" cy="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4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B6EE-EEF0-AA04-DE86-192E60B1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390" y="365125"/>
            <a:ext cx="7443410" cy="1337658"/>
          </a:xfrm>
        </p:spPr>
        <p:txBody>
          <a:bodyPr>
            <a:normAutofit/>
          </a:bodyPr>
          <a:lstStyle/>
          <a:p>
            <a:r>
              <a:rPr lang="en-US" sz="4900" b="1">
                <a:ea typeface="Calibri Light"/>
                <a:cs typeface="Calibri Light"/>
              </a:rPr>
              <a:t>Our Proposal 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E0DC89-E106-FF37-0C07-1A5BBA632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59248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87C73-0500-076D-1A8D-73D41BE4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55" name="Picture 6" descr="Logo&#10;&#10;Description automatically generated">
            <a:extLst>
              <a:ext uri="{FF2B5EF4-FFF2-40B4-BE49-F238E27FC236}">
                <a16:creationId xmlns:a16="http://schemas.microsoft.com/office/drawing/2014/main" id="{141CF364-18B6-6B2E-9FA6-65A85B302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297" y="179680"/>
            <a:ext cx="1542473" cy="621427"/>
          </a:xfrm>
          <a:prstGeom prst="rect">
            <a:avLst/>
          </a:prstGeom>
        </p:spPr>
      </p:pic>
      <p:pic>
        <p:nvPicPr>
          <p:cNvPr id="59" name="Picture 7" descr="Logo&#10;&#10;Description automatically generated">
            <a:extLst>
              <a:ext uri="{FF2B5EF4-FFF2-40B4-BE49-F238E27FC236}">
                <a16:creationId xmlns:a16="http://schemas.microsoft.com/office/drawing/2014/main" id="{33ABE147-C80B-862A-45B1-179ED7EF8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4741" y="5986816"/>
            <a:ext cx="1111444" cy="7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Integrating Data Catalog With Content search Technologies  </vt:lpstr>
      <vt:lpstr>PowerPoint Presentation</vt:lpstr>
      <vt:lpstr>Agenda</vt:lpstr>
      <vt:lpstr>Our Partners</vt:lpstr>
      <vt:lpstr>Problem Statement</vt:lpstr>
      <vt:lpstr>Existing Industry scenario Prior to Data Catalog</vt:lpstr>
      <vt:lpstr>Dataset Source</vt:lpstr>
      <vt:lpstr>Datasets</vt:lpstr>
      <vt:lpstr>Our Proposal </vt:lpstr>
      <vt:lpstr>PowerPoint Presentation</vt:lpstr>
      <vt:lpstr>Open Metadata</vt:lpstr>
      <vt:lpstr>Elastic Search</vt:lpstr>
      <vt:lpstr>Integration – Enabling Keyword Search</vt:lpstr>
      <vt:lpstr>Integration – Enabling Keyword Search –II </vt:lpstr>
      <vt:lpstr>Integration – Implementing Security </vt:lpstr>
      <vt:lpstr>Supporting Analytics</vt:lpstr>
      <vt:lpstr>Data Assets with Description</vt:lpstr>
      <vt:lpstr>Data Assets Reach</vt:lpstr>
      <vt:lpstr>Active Users</vt:lpstr>
      <vt:lpstr>Learnings </vt:lpstr>
      <vt:lpstr>Learnings</vt:lpstr>
      <vt:lpstr>Future Scope </vt:lpstr>
      <vt:lpstr>Future Scope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</cp:revision>
  <dcterms:created xsi:type="dcterms:W3CDTF">2023-04-23T17:48:32Z</dcterms:created>
  <dcterms:modified xsi:type="dcterms:W3CDTF">2023-05-01T19:50:48Z</dcterms:modified>
</cp:coreProperties>
</file>