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B438-913D-441A-B860-05BC55A14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5040F-65FF-4434-9268-77CCDDDA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6089-E5A6-4486-9CDB-FE3EBD04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787A-9473-42F3-9456-7261312E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975A-C228-4FE2-A3C3-61B9D8F5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2B37-ECB8-42E4-B97B-46E9F675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4A49-7838-400E-8C52-DAA490B7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0EE6-CA22-4A9C-85F8-282D765F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84E5-5F00-466F-9FF0-6D156839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9017-D4CB-4012-B39E-FD0D90CC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9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5590-D8EC-489C-92BC-C640A53B1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5EE4A-DABE-4525-A81B-7766FBA4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C8E-7F90-46C5-9EEA-0B770D48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2FE4-6C7C-4923-8128-02EB3099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7A7F-60C5-4094-990F-7B7D1EB1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766B-C295-4E26-85A3-3FA5B9C6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FEE5-2AA4-4D6E-9877-6DF0F01C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C934-0F13-449C-BB84-6794F09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6583A-DCAE-43E1-A9C4-5FE8C0E1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6D08-BB44-4B5E-9041-8195B0E7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7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21DC-F90B-412D-AAC1-9D655549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631FF-623C-43E9-9ABA-DEE7C8F6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9493-9B15-417F-8ED9-4FDFF0BE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C5C-7503-4520-AC62-59842C6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1ADA-09FB-42C1-BEE6-37279249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5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85F-B8DD-4504-AEC1-F7ED6367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27E5-D067-4D11-958D-3AA3D0FB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B307B-4EED-468E-B076-EF6CDA48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3BF8-288C-4B22-A879-0B60A93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C447F-DA66-447A-8E7B-C80D971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B7D3F-3ABE-44E3-8C0C-70524EA2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20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3522-6DB4-431E-992B-2C4FA4D4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B3271-24A7-48AD-A133-47158366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66819-E31C-4CBA-8B82-2DB16D2A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45F-C0C8-48CE-B7CD-FD63028B8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4AE37-E996-4C08-80FB-B47BBC8B0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254AF-4921-4A74-84FE-6488A166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938CE-5FE6-4820-A29B-143C2337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AF659-84C9-4F92-8315-831059E6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CD82-5A42-45F9-BE2E-36C38A3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8557F-7D4C-4F09-B82E-C4DDA131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835D7-64B7-4A53-BF4C-0C52A7AA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C534E-A06B-4793-B5B5-E15E0519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3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704AD-881E-460A-B6C5-B7A31A4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CB400-0912-41FB-9373-CD626B23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C9CC-555E-4D3F-A436-BD775369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8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F5AE-34EF-4563-9C4D-3EB5B47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4F0D-B244-4DDE-B88D-8FC0F67D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ACCF5-9B43-4DFF-828B-74047FDC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40E9-B0DE-49AA-953E-D2C755A3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D829C-3E45-4FFE-9210-007F3687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4169-C531-4020-BC38-1914D790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F42F-5FB3-4012-AEFE-A6869D67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1AB78-5F87-4950-8B37-90F06387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4949B-8C85-4030-9C50-F974A5499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CB793-12D4-45CA-A18F-2A0F7171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2765-F3B7-468F-8D76-7EFA2B45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1FFF-FA4E-4D2D-BCDB-8C34F29F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D46C1-AE7E-423E-AEC9-367747FC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3716-46E9-47FB-BB6C-7F42484A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3D81-0E00-49FA-B172-353C1773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1CA5-C1FC-4FE5-975E-701E42CAB4FC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0FE7-9EDF-4574-BF5D-5BF91B47D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17B0-2F0E-4EAF-95D7-5FBDFD0DC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F6B7-C935-41D7-A11C-3F8A56D32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83DC27-EF3D-415A-ACA1-3ABEF893424D}"/>
              </a:ext>
            </a:extLst>
          </p:cNvPr>
          <p:cNvSpPr txBox="1"/>
          <p:nvPr/>
        </p:nvSpPr>
        <p:spPr>
          <a:xfrm>
            <a:off x="513180" y="715831"/>
            <a:ext cx="503853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KPIS (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Networth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, Income, savings and expense %)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8912-F8E0-4D25-8354-FD92933DF9C4}"/>
              </a:ext>
            </a:extLst>
          </p:cNvPr>
          <p:cNvSpPr txBox="1"/>
          <p:nvPr/>
        </p:nvSpPr>
        <p:spPr>
          <a:xfrm>
            <a:off x="6382139" y="125722"/>
            <a:ext cx="503853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Timeline selection(years and months)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504B3-1BD2-44DE-9FD7-0D9288CD0213}"/>
              </a:ext>
            </a:extLst>
          </p:cNvPr>
          <p:cNvSpPr txBox="1"/>
          <p:nvPr/>
        </p:nvSpPr>
        <p:spPr>
          <a:xfrm>
            <a:off x="513180" y="2413936"/>
            <a:ext cx="5038534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All Time: KPIS (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Networth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, Income, savings and expense %)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59025-7ACE-4943-898B-E3AE5A3731A6}"/>
              </a:ext>
            </a:extLst>
          </p:cNvPr>
          <p:cNvSpPr txBox="1"/>
          <p:nvPr/>
        </p:nvSpPr>
        <p:spPr>
          <a:xfrm>
            <a:off x="513180" y="79069"/>
            <a:ext cx="5038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Title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03752-9397-4923-9AD2-6F6C34A896CC}"/>
              </a:ext>
            </a:extLst>
          </p:cNvPr>
          <p:cNvSpPr txBox="1"/>
          <p:nvPr/>
        </p:nvSpPr>
        <p:spPr>
          <a:xfrm>
            <a:off x="513180" y="4599991"/>
            <a:ext cx="2397971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Expense Breakdown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2D406-6F87-4506-9ADC-CF15A93E5C8A}"/>
              </a:ext>
            </a:extLst>
          </p:cNvPr>
          <p:cNvSpPr txBox="1"/>
          <p:nvPr/>
        </p:nvSpPr>
        <p:spPr>
          <a:xfrm>
            <a:off x="3237714" y="4599991"/>
            <a:ext cx="23140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Savings Breakdown 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849F1-73EF-47A0-AC29-298900FFF603}"/>
              </a:ext>
            </a:extLst>
          </p:cNvPr>
          <p:cNvSpPr txBox="1"/>
          <p:nvPr/>
        </p:nvSpPr>
        <p:spPr>
          <a:xfrm>
            <a:off x="6382139" y="933478"/>
            <a:ext cx="503853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Expense %, Saving % with change in income MOM%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37B9F-8DE1-44FB-B9B5-AA66F8F80529}"/>
              </a:ext>
            </a:extLst>
          </p:cNvPr>
          <p:cNvSpPr txBox="1"/>
          <p:nvPr/>
        </p:nvSpPr>
        <p:spPr>
          <a:xfrm>
            <a:off x="6316825" y="3945373"/>
            <a:ext cx="5038532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Detailed Statement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16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Madas</dc:creator>
  <cp:lastModifiedBy>Bhavana Madas</cp:lastModifiedBy>
  <cp:revision>1</cp:revision>
  <dcterms:created xsi:type="dcterms:W3CDTF">2021-09-18T09:19:00Z</dcterms:created>
  <dcterms:modified xsi:type="dcterms:W3CDTF">2021-09-18T09:19:00Z</dcterms:modified>
</cp:coreProperties>
</file>