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3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537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0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3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4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6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45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0482" y="2275925"/>
            <a:ext cx="9145905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40358" y="3454730"/>
            <a:ext cx="964628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5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6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9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1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8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8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6000" spc="-1205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6000" spc="-5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815" dirty="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sz="6000" spc="-5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990" dirty="0">
                <a:solidFill>
                  <a:srgbClr val="FFFFFF"/>
                </a:solidFill>
                <a:latin typeface="Trebuchet MS"/>
                <a:cs typeface="Trebuchet MS"/>
              </a:rPr>
              <a:t>DIAGNOSTIC-</a:t>
            </a:r>
            <a:r>
              <a:rPr sz="6000" spc="-88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6000" dirty="0">
              <a:latin typeface="Trebuchet MS"/>
              <a:cs typeface="Trebuchet MS"/>
            </a:endParaRPr>
          </a:p>
          <a:p>
            <a:pPr marR="292100" algn="ctr">
              <a:lnSpc>
                <a:spcPct val="100000"/>
              </a:lnSpc>
              <a:spcBef>
                <a:spcPts val="760"/>
              </a:spcBef>
            </a:pPr>
            <a:endParaRPr sz="1800" dirty="0"/>
          </a:p>
        </p:txBody>
      </p:sp>
      <p:grpSp>
        <p:nvGrpSpPr>
          <p:cNvPr id="7" name="object 7"/>
          <p:cNvGrpSpPr/>
          <p:nvPr/>
        </p:nvGrpSpPr>
        <p:grpSpPr>
          <a:xfrm>
            <a:off x="5047488" y="807719"/>
            <a:ext cx="1844039" cy="2372995"/>
            <a:chOff x="5047488" y="807719"/>
            <a:chExt cx="1844039" cy="23729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EF3B8F-1FAE-07AD-9CC0-B35EF48FB31A}"/>
              </a:ext>
            </a:extLst>
          </p:cNvPr>
          <p:cNvSpPr txBox="1"/>
          <p:nvPr/>
        </p:nvSpPr>
        <p:spPr>
          <a:xfrm>
            <a:off x="4038600" y="48768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Bhavana </a:t>
            </a:r>
            <a:r>
              <a:rPr lang="en-IN" sz="2800" dirty="0" err="1"/>
              <a:t>Mallipeddi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240" dirty="0"/>
              <a:t>45.87%</a:t>
            </a:r>
            <a:r>
              <a:rPr spc="-45" dirty="0"/>
              <a:t> </a:t>
            </a:r>
            <a:r>
              <a:rPr dirty="0"/>
              <a:t>People</a:t>
            </a:r>
            <a:r>
              <a:rPr spc="-60" dirty="0"/>
              <a:t> </a:t>
            </a:r>
            <a:r>
              <a:rPr spc="-85" dirty="0"/>
              <a:t>suffering</a:t>
            </a:r>
            <a:r>
              <a:rPr spc="-70" dirty="0"/>
              <a:t> </a:t>
            </a:r>
            <a:r>
              <a:rPr spc="-75" dirty="0"/>
              <a:t>from</a:t>
            </a:r>
            <a:r>
              <a:rPr spc="-70" dirty="0"/>
              <a:t> </a:t>
            </a:r>
            <a:r>
              <a:rPr spc="-40" dirty="0"/>
              <a:t>heart</a:t>
            </a:r>
            <a:r>
              <a:rPr spc="-50" dirty="0"/>
              <a:t> </a:t>
            </a:r>
            <a:r>
              <a:rPr spc="-10" dirty="0"/>
              <a:t>disease.</a:t>
            </a:r>
          </a:p>
          <a:p>
            <a:pPr marL="354965" indent="-342265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95" dirty="0"/>
              <a:t>Elderly</a:t>
            </a:r>
            <a:r>
              <a:rPr spc="-140" dirty="0"/>
              <a:t> </a:t>
            </a:r>
            <a:r>
              <a:rPr spc="95" dirty="0"/>
              <a:t>Aged</a:t>
            </a:r>
            <a:r>
              <a:rPr spc="-114" dirty="0"/>
              <a:t> </a:t>
            </a:r>
            <a:r>
              <a:rPr spc="55" dirty="0"/>
              <a:t>Men</a:t>
            </a:r>
            <a:r>
              <a:rPr spc="-135" dirty="0"/>
              <a:t> </a:t>
            </a:r>
            <a:r>
              <a:rPr dirty="0"/>
              <a:t>are</a:t>
            </a:r>
            <a:r>
              <a:rPr spc="-114" dirty="0"/>
              <a:t> </a:t>
            </a:r>
            <a:r>
              <a:rPr spc="-40" dirty="0"/>
              <a:t>more</a:t>
            </a:r>
            <a:r>
              <a:rPr spc="-135" dirty="0"/>
              <a:t> </a:t>
            </a:r>
            <a:r>
              <a:rPr spc="-180" dirty="0"/>
              <a:t>(50</a:t>
            </a:r>
            <a:r>
              <a:rPr spc="-85" dirty="0"/>
              <a:t> </a:t>
            </a:r>
            <a:r>
              <a:rPr spc="-10" dirty="0"/>
              <a:t>to</a:t>
            </a:r>
            <a:r>
              <a:rPr spc="-110" dirty="0"/>
              <a:t> </a:t>
            </a:r>
            <a:r>
              <a:rPr spc="-170" dirty="0"/>
              <a:t>60</a:t>
            </a:r>
            <a:r>
              <a:rPr spc="-120" dirty="0"/>
              <a:t> </a:t>
            </a:r>
            <a:r>
              <a:rPr spc="-80" dirty="0"/>
              <a:t>Years)</a:t>
            </a:r>
            <a:r>
              <a:rPr spc="-125" dirty="0"/>
              <a:t> </a:t>
            </a:r>
            <a:r>
              <a:rPr spc="60" dirty="0"/>
              <a:t>and</a:t>
            </a:r>
            <a:r>
              <a:rPr spc="-114" dirty="0"/>
              <a:t> </a:t>
            </a:r>
            <a:r>
              <a:rPr spc="-50" dirty="0"/>
              <a:t>Females</a:t>
            </a:r>
            <a:r>
              <a:rPr spc="-114" dirty="0"/>
              <a:t> </a:t>
            </a:r>
            <a:r>
              <a:rPr dirty="0"/>
              <a:t>are</a:t>
            </a:r>
            <a:r>
              <a:rPr spc="-130" dirty="0"/>
              <a:t> </a:t>
            </a:r>
            <a:r>
              <a:rPr spc="-35" dirty="0"/>
              <a:t>more</a:t>
            </a:r>
            <a:r>
              <a:rPr spc="-130" dirty="0"/>
              <a:t> </a:t>
            </a:r>
            <a:r>
              <a:rPr spc="-85" dirty="0"/>
              <a:t>in</a:t>
            </a:r>
            <a:r>
              <a:rPr spc="-135" dirty="0"/>
              <a:t> </a:t>
            </a:r>
            <a:r>
              <a:rPr spc="-170" dirty="0"/>
              <a:t>55</a:t>
            </a:r>
            <a:r>
              <a:rPr spc="-125" dirty="0"/>
              <a:t> </a:t>
            </a:r>
            <a:r>
              <a:rPr spc="-10" dirty="0"/>
              <a:t>to</a:t>
            </a:r>
            <a:r>
              <a:rPr spc="-110" dirty="0"/>
              <a:t> </a:t>
            </a:r>
            <a:r>
              <a:rPr spc="-170" dirty="0"/>
              <a:t>65</a:t>
            </a:r>
            <a:r>
              <a:rPr spc="-120" dirty="0"/>
              <a:t> </a:t>
            </a:r>
            <a:r>
              <a:rPr spc="-65" dirty="0"/>
              <a:t>Years</a:t>
            </a:r>
            <a:r>
              <a:rPr spc="-135" dirty="0"/>
              <a:t> </a:t>
            </a:r>
            <a:r>
              <a:rPr spc="-10" dirty="0"/>
              <a:t>Category</a:t>
            </a:r>
          </a:p>
          <a:p>
            <a:pPr marL="354965" indent="-342265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dirty="0"/>
              <a:t>Males</a:t>
            </a:r>
            <a:r>
              <a:rPr spc="-140" dirty="0"/>
              <a:t> </a:t>
            </a:r>
            <a:r>
              <a:rPr dirty="0"/>
              <a:t>are</a:t>
            </a:r>
            <a:r>
              <a:rPr spc="-140" dirty="0"/>
              <a:t> </a:t>
            </a:r>
            <a:r>
              <a:rPr spc="-35" dirty="0"/>
              <a:t>more</a:t>
            </a:r>
            <a:r>
              <a:rPr spc="-140" dirty="0"/>
              <a:t> </a:t>
            </a:r>
            <a:r>
              <a:rPr dirty="0"/>
              <a:t>prone</a:t>
            </a:r>
            <a:r>
              <a:rPr spc="-120" dirty="0"/>
              <a:t> </a:t>
            </a:r>
            <a:r>
              <a:rPr spc="-10" dirty="0"/>
              <a:t>to</a:t>
            </a:r>
            <a:r>
              <a:rPr spc="-120" dirty="0"/>
              <a:t> </a:t>
            </a:r>
            <a:r>
              <a:rPr spc="-40" dirty="0"/>
              <a:t>heart</a:t>
            </a:r>
            <a:r>
              <a:rPr spc="-114" dirty="0"/>
              <a:t> </a:t>
            </a:r>
            <a:r>
              <a:rPr spc="-10" dirty="0"/>
              <a:t>disease.</a:t>
            </a:r>
          </a:p>
          <a:p>
            <a:pPr marL="354965" indent="-342265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95" dirty="0"/>
              <a:t>Elderly</a:t>
            </a:r>
            <a:r>
              <a:rPr spc="-130" dirty="0"/>
              <a:t> </a:t>
            </a:r>
            <a:r>
              <a:rPr spc="95" dirty="0"/>
              <a:t>Aged</a:t>
            </a:r>
            <a:r>
              <a:rPr spc="-95" dirty="0"/>
              <a:t> </a:t>
            </a:r>
            <a:r>
              <a:rPr dirty="0"/>
              <a:t>People</a:t>
            </a:r>
            <a:r>
              <a:rPr spc="-105" dirty="0"/>
              <a:t> </a:t>
            </a:r>
            <a:r>
              <a:rPr dirty="0"/>
              <a:t>are</a:t>
            </a:r>
            <a:r>
              <a:rPr spc="-110" dirty="0"/>
              <a:t> </a:t>
            </a:r>
            <a:r>
              <a:rPr spc="-35" dirty="0"/>
              <a:t>more</a:t>
            </a:r>
            <a:r>
              <a:rPr spc="-114" dirty="0"/>
              <a:t> </a:t>
            </a:r>
            <a:r>
              <a:rPr dirty="0"/>
              <a:t>prone</a:t>
            </a:r>
            <a:r>
              <a:rPr spc="-90" dirty="0"/>
              <a:t> </a:t>
            </a:r>
            <a:r>
              <a:rPr spc="-10" dirty="0"/>
              <a:t>to</a:t>
            </a:r>
            <a:r>
              <a:rPr spc="-90" dirty="0"/>
              <a:t> </a:t>
            </a:r>
            <a:r>
              <a:rPr spc="-40" dirty="0"/>
              <a:t>heart</a:t>
            </a:r>
            <a:r>
              <a:rPr spc="-80" dirty="0"/>
              <a:t> </a:t>
            </a:r>
            <a:r>
              <a:rPr spc="-10" dirty="0"/>
              <a:t>disease.</a:t>
            </a:r>
          </a:p>
          <a:p>
            <a:pPr marL="354965" indent="-342265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dirty="0"/>
              <a:t>People</a:t>
            </a:r>
            <a:r>
              <a:rPr spc="-100" dirty="0"/>
              <a:t> </a:t>
            </a:r>
            <a:r>
              <a:rPr spc="-10" dirty="0"/>
              <a:t>having</a:t>
            </a:r>
            <a:r>
              <a:rPr spc="-110" dirty="0"/>
              <a:t> </a:t>
            </a:r>
            <a:r>
              <a:rPr spc="-20" dirty="0"/>
              <a:t>asymptomatic</a:t>
            </a:r>
            <a:r>
              <a:rPr spc="-90" dirty="0"/>
              <a:t> </a:t>
            </a:r>
            <a:r>
              <a:rPr spc="-20" dirty="0"/>
              <a:t>chest</a:t>
            </a:r>
            <a:r>
              <a:rPr spc="-80" dirty="0"/>
              <a:t> </a:t>
            </a:r>
            <a:r>
              <a:rPr dirty="0"/>
              <a:t>pain</a:t>
            </a:r>
            <a:r>
              <a:rPr spc="-105" dirty="0"/>
              <a:t> </a:t>
            </a:r>
            <a:r>
              <a:rPr dirty="0"/>
              <a:t>have</a:t>
            </a:r>
            <a:r>
              <a:rPr spc="-100" dirty="0"/>
              <a:t> </a:t>
            </a:r>
            <a:r>
              <a:rPr spc="150" dirty="0"/>
              <a:t>a</a:t>
            </a:r>
            <a:r>
              <a:rPr spc="-95" dirty="0"/>
              <a:t> </a:t>
            </a:r>
            <a:r>
              <a:rPr spc="-50" dirty="0"/>
              <a:t>higher</a:t>
            </a:r>
            <a:r>
              <a:rPr spc="-90" dirty="0"/>
              <a:t> </a:t>
            </a:r>
            <a:r>
              <a:rPr spc="95" dirty="0"/>
              <a:t>chance</a:t>
            </a:r>
            <a:r>
              <a:rPr spc="-7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40" dirty="0"/>
              <a:t>heart</a:t>
            </a:r>
            <a:r>
              <a:rPr spc="-75" dirty="0"/>
              <a:t> </a:t>
            </a:r>
            <a:r>
              <a:rPr spc="-10" dirty="0"/>
              <a:t>disease.</a:t>
            </a:r>
          </a:p>
          <a:p>
            <a:pPr marL="354965" indent="-342265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55" dirty="0"/>
              <a:t>High</a:t>
            </a:r>
            <a:r>
              <a:rPr spc="-100" dirty="0"/>
              <a:t> </a:t>
            </a:r>
            <a:r>
              <a:rPr spc="-40" dirty="0"/>
              <a:t>number</a:t>
            </a:r>
            <a:r>
              <a:rPr spc="-6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40" dirty="0"/>
              <a:t>cholesterol</a:t>
            </a:r>
            <a:r>
              <a:rPr spc="-55" dirty="0"/>
              <a:t> </a:t>
            </a:r>
            <a:r>
              <a:rPr spc="-40" dirty="0"/>
              <a:t>level</a:t>
            </a:r>
            <a:r>
              <a:rPr spc="-90" dirty="0"/>
              <a:t> </a:t>
            </a:r>
            <a:r>
              <a:rPr spc="-85" dirty="0"/>
              <a:t>in</a:t>
            </a:r>
            <a:r>
              <a:rPr spc="-100" dirty="0"/>
              <a:t> </a:t>
            </a:r>
            <a:r>
              <a:rPr dirty="0"/>
              <a:t>people</a:t>
            </a:r>
            <a:r>
              <a:rPr spc="-65" dirty="0"/>
              <a:t> </a:t>
            </a:r>
            <a:r>
              <a:rPr spc="-20" dirty="0"/>
              <a:t>having</a:t>
            </a:r>
            <a:r>
              <a:rPr spc="-114" dirty="0"/>
              <a:t> </a:t>
            </a:r>
            <a:r>
              <a:rPr spc="-40" dirty="0"/>
              <a:t>heart</a:t>
            </a:r>
            <a:r>
              <a:rPr spc="-65" dirty="0"/>
              <a:t> </a:t>
            </a:r>
            <a:r>
              <a:rPr spc="-10" dirty="0"/>
              <a:t>disease.</a:t>
            </a:r>
          </a:p>
          <a:p>
            <a:pPr marL="354965" indent="-342265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20" dirty="0"/>
              <a:t>Blood</a:t>
            </a:r>
            <a:r>
              <a:rPr spc="-114" dirty="0"/>
              <a:t> </a:t>
            </a:r>
            <a:r>
              <a:rPr spc="-110" dirty="0"/>
              <a:t>Pressure</a:t>
            </a:r>
            <a:r>
              <a:rPr spc="-85" dirty="0"/>
              <a:t> </a:t>
            </a:r>
            <a:r>
              <a:rPr spc="-45" dirty="0"/>
              <a:t>increases</a:t>
            </a:r>
            <a:r>
              <a:rPr spc="-100" dirty="0"/>
              <a:t> </a:t>
            </a:r>
            <a:r>
              <a:rPr dirty="0"/>
              <a:t>between</a:t>
            </a:r>
            <a:r>
              <a:rPr spc="-65" dirty="0"/>
              <a:t> </a:t>
            </a:r>
            <a:r>
              <a:rPr spc="105" dirty="0"/>
              <a:t>age</a:t>
            </a:r>
            <a:r>
              <a:rPr spc="-10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70" dirty="0"/>
              <a:t>50</a:t>
            </a:r>
            <a:r>
              <a:rPr spc="-100" dirty="0"/>
              <a:t> </a:t>
            </a:r>
            <a:r>
              <a:rPr spc="-20" dirty="0"/>
              <a:t>to</a:t>
            </a:r>
            <a:r>
              <a:rPr spc="-110" dirty="0"/>
              <a:t> </a:t>
            </a:r>
            <a:r>
              <a:rPr spc="-170" dirty="0"/>
              <a:t>60</a:t>
            </a:r>
            <a:r>
              <a:rPr spc="-95" dirty="0"/>
              <a:t> </a:t>
            </a:r>
            <a:r>
              <a:rPr spc="60" dirty="0"/>
              <a:t>and</a:t>
            </a:r>
            <a:r>
              <a:rPr spc="-105" dirty="0"/>
              <a:t> </a:t>
            </a:r>
            <a:r>
              <a:rPr spc="-20" dirty="0"/>
              <a:t>somehow</a:t>
            </a:r>
            <a:r>
              <a:rPr spc="-95" dirty="0"/>
              <a:t> </a:t>
            </a:r>
            <a:r>
              <a:rPr dirty="0"/>
              <a:t>continue</a:t>
            </a:r>
            <a:r>
              <a:rPr spc="-95" dirty="0"/>
              <a:t> </a:t>
            </a:r>
            <a:r>
              <a:rPr spc="-135" dirty="0"/>
              <a:t>till</a:t>
            </a:r>
            <a:r>
              <a:rPr spc="-130" dirty="0"/>
              <a:t> </a:t>
            </a:r>
            <a:r>
              <a:rPr spc="-25" dirty="0"/>
              <a:t>70.</a:t>
            </a:r>
          </a:p>
          <a:p>
            <a:pPr marL="354965" indent="-342265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45" dirty="0"/>
              <a:t>Cholesterol</a:t>
            </a:r>
            <a:r>
              <a:rPr spc="-100" dirty="0"/>
              <a:t> </a:t>
            </a:r>
            <a:r>
              <a:rPr spc="60" dirty="0"/>
              <a:t>and</a:t>
            </a:r>
            <a:r>
              <a:rPr spc="-105" dirty="0"/>
              <a:t> </a:t>
            </a:r>
            <a:r>
              <a:rPr spc="-70" dirty="0"/>
              <a:t>maximum</a:t>
            </a:r>
            <a:r>
              <a:rPr spc="-145" dirty="0"/>
              <a:t> </a:t>
            </a:r>
            <a:r>
              <a:rPr spc="-30" dirty="0"/>
              <a:t>heart</a:t>
            </a:r>
            <a:r>
              <a:rPr spc="-95" dirty="0"/>
              <a:t> </a:t>
            </a:r>
            <a:r>
              <a:rPr spc="-30" dirty="0"/>
              <a:t>rate</a:t>
            </a:r>
            <a:r>
              <a:rPr spc="-110" dirty="0"/>
              <a:t> </a:t>
            </a:r>
            <a:r>
              <a:rPr spc="-60" dirty="0"/>
              <a:t>Increasing</a:t>
            </a:r>
            <a:r>
              <a:rPr spc="-125" dirty="0"/>
              <a:t> </a:t>
            </a:r>
            <a:r>
              <a:rPr spc="-90" dirty="0"/>
              <a:t>in</a:t>
            </a:r>
            <a:r>
              <a:rPr spc="-145" dirty="0"/>
              <a:t> </a:t>
            </a:r>
            <a:r>
              <a:rPr spc="-20" dirty="0"/>
              <a:t>the</a:t>
            </a:r>
            <a:r>
              <a:rPr spc="-85" dirty="0"/>
              <a:t> </a:t>
            </a:r>
            <a:r>
              <a:rPr spc="105" dirty="0"/>
              <a:t>age</a:t>
            </a:r>
            <a:r>
              <a:rPr spc="-125" dirty="0"/>
              <a:t> </a:t>
            </a:r>
            <a:r>
              <a:rPr dirty="0"/>
              <a:t>group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80" dirty="0"/>
              <a:t>50-</a:t>
            </a:r>
            <a:r>
              <a:rPr spc="-25" dirty="0"/>
              <a:t>60.</a:t>
            </a:r>
          </a:p>
          <a:p>
            <a:pPr marL="354965" indent="-342265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</a:tabLst>
            </a:pPr>
            <a:r>
              <a:rPr spc="-340" dirty="0"/>
              <a:t>ST</a:t>
            </a:r>
            <a:r>
              <a:rPr spc="-110" dirty="0"/>
              <a:t> </a:t>
            </a:r>
            <a:r>
              <a:rPr spc="-50" dirty="0"/>
              <a:t>depression</a:t>
            </a:r>
            <a:r>
              <a:rPr spc="-90" dirty="0"/>
              <a:t> </a:t>
            </a:r>
            <a:r>
              <a:rPr spc="-100" dirty="0"/>
              <a:t>mostly </a:t>
            </a:r>
            <a:r>
              <a:rPr spc="-45" dirty="0"/>
              <a:t>increases</a:t>
            </a:r>
            <a:r>
              <a:rPr spc="-85" dirty="0"/>
              <a:t> </a:t>
            </a:r>
            <a:r>
              <a:rPr dirty="0"/>
              <a:t>between</a:t>
            </a:r>
            <a:r>
              <a:rPr spc="-50" dirty="0"/>
              <a:t> </a:t>
            </a:r>
            <a:r>
              <a:rPr spc="-25" dirty="0"/>
              <a:t>the</a:t>
            </a:r>
            <a:r>
              <a:rPr spc="-75" dirty="0"/>
              <a:t> </a:t>
            </a:r>
            <a:r>
              <a:rPr spc="105" dirty="0"/>
              <a:t>age</a:t>
            </a:r>
            <a:r>
              <a:rPr spc="-85" dirty="0"/>
              <a:t> </a:t>
            </a:r>
            <a:r>
              <a:rPr spc="-10" dirty="0"/>
              <a:t>group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85" dirty="0"/>
              <a:t>30-</a:t>
            </a:r>
            <a:r>
              <a:rPr spc="-25" dirty="0"/>
              <a:t>40.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11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605" dirty="0">
                <a:solidFill>
                  <a:srgbClr val="FFFFFF"/>
                </a:solidFill>
              </a:rPr>
              <a:t>THANK</a:t>
            </a:r>
            <a:r>
              <a:rPr sz="9600" spc="-710" dirty="0">
                <a:solidFill>
                  <a:srgbClr val="FFFFFF"/>
                </a:solidFill>
              </a:rPr>
              <a:t> </a:t>
            </a:r>
            <a:r>
              <a:rPr sz="9600" spc="-45" dirty="0">
                <a:solidFill>
                  <a:srgbClr val="FFFFFF"/>
                </a:solidFill>
              </a:rPr>
              <a:t>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3932" y="1029715"/>
            <a:ext cx="238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1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-18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220" dirty="0">
                <a:solidFill>
                  <a:srgbClr val="404040"/>
                </a:solidFill>
              </a:rPr>
              <a:t>The</a:t>
            </a:r>
            <a:r>
              <a:rPr sz="2800" spc="-25" dirty="0">
                <a:solidFill>
                  <a:srgbClr val="404040"/>
                </a:solidFill>
              </a:rPr>
              <a:t> </a:t>
            </a:r>
            <a:r>
              <a:rPr sz="2800" spc="60" dirty="0">
                <a:solidFill>
                  <a:srgbClr val="404040"/>
                </a:solidFill>
              </a:rPr>
              <a:t>goal</a:t>
            </a:r>
            <a:r>
              <a:rPr sz="2800" spc="-25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of</a:t>
            </a:r>
            <a:r>
              <a:rPr sz="2800" spc="-245" dirty="0">
                <a:solidFill>
                  <a:srgbClr val="404040"/>
                </a:solidFill>
              </a:rPr>
              <a:t> </a:t>
            </a:r>
            <a:r>
              <a:rPr sz="2800" spc="-265" dirty="0">
                <a:solidFill>
                  <a:srgbClr val="404040"/>
                </a:solidFill>
              </a:rPr>
              <a:t>this</a:t>
            </a:r>
            <a:r>
              <a:rPr sz="2800" spc="15" dirty="0">
                <a:solidFill>
                  <a:srgbClr val="404040"/>
                </a:solidFill>
              </a:rPr>
              <a:t> </a:t>
            </a:r>
            <a:r>
              <a:rPr sz="2800" spc="-20" dirty="0">
                <a:solidFill>
                  <a:srgbClr val="404040"/>
                </a:solidFill>
              </a:rPr>
              <a:t>project</a:t>
            </a:r>
            <a:r>
              <a:rPr sz="2800" spc="-225" dirty="0">
                <a:solidFill>
                  <a:srgbClr val="404040"/>
                </a:solidFill>
              </a:rPr>
              <a:t> </a:t>
            </a:r>
            <a:r>
              <a:rPr sz="2800" spc="-530" dirty="0">
                <a:solidFill>
                  <a:srgbClr val="404040"/>
                </a:solidFill>
              </a:rPr>
              <a:t>is</a:t>
            </a:r>
            <a:r>
              <a:rPr sz="2800" spc="285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to</a:t>
            </a:r>
            <a:r>
              <a:rPr sz="2800" spc="-170" dirty="0">
                <a:solidFill>
                  <a:srgbClr val="404040"/>
                </a:solidFill>
              </a:rPr>
              <a:t> </a:t>
            </a:r>
            <a:r>
              <a:rPr sz="2800" spc="-35" dirty="0">
                <a:solidFill>
                  <a:srgbClr val="404040"/>
                </a:solidFill>
              </a:rPr>
              <a:t>analyse</a:t>
            </a:r>
            <a:r>
              <a:rPr sz="2800" spc="-95" dirty="0">
                <a:solidFill>
                  <a:srgbClr val="404040"/>
                </a:solidFill>
              </a:rPr>
              <a:t> </a:t>
            </a:r>
            <a:r>
              <a:rPr sz="2800" spc="-20" dirty="0">
                <a:solidFill>
                  <a:srgbClr val="404040"/>
                </a:solidFill>
              </a:rPr>
              <a:t>the</a:t>
            </a:r>
            <a:r>
              <a:rPr sz="2800" spc="-114" dirty="0">
                <a:solidFill>
                  <a:srgbClr val="404040"/>
                </a:solidFill>
              </a:rPr>
              <a:t> </a:t>
            </a:r>
            <a:r>
              <a:rPr sz="2800" spc="-50" dirty="0">
                <a:solidFill>
                  <a:srgbClr val="404040"/>
                </a:solidFill>
              </a:rPr>
              <a:t>heart</a:t>
            </a:r>
            <a:r>
              <a:rPr sz="2800" spc="-100" dirty="0">
                <a:solidFill>
                  <a:srgbClr val="404040"/>
                </a:solidFill>
              </a:rPr>
              <a:t> </a:t>
            </a:r>
            <a:r>
              <a:rPr sz="2800" spc="-10" dirty="0">
                <a:solidFill>
                  <a:srgbClr val="404040"/>
                </a:solidFill>
              </a:rPr>
              <a:t>disease </a:t>
            </a:r>
            <a:r>
              <a:rPr sz="2800" dirty="0">
                <a:solidFill>
                  <a:srgbClr val="404040"/>
                </a:solidFill>
              </a:rPr>
              <a:t>occurrence,</a:t>
            </a:r>
            <a:r>
              <a:rPr sz="2800" spc="-6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based</a:t>
            </a:r>
            <a:r>
              <a:rPr sz="2800" spc="-7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on</a:t>
            </a:r>
            <a:r>
              <a:rPr sz="2800" spc="-85" dirty="0">
                <a:solidFill>
                  <a:srgbClr val="404040"/>
                </a:solidFill>
              </a:rPr>
              <a:t> </a:t>
            </a:r>
            <a:r>
              <a:rPr sz="2800" spc="215" dirty="0">
                <a:solidFill>
                  <a:srgbClr val="404040"/>
                </a:solidFill>
              </a:rPr>
              <a:t>a</a:t>
            </a:r>
            <a:r>
              <a:rPr sz="2800" spc="-9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combination</a:t>
            </a:r>
            <a:r>
              <a:rPr sz="2800" spc="-8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of</a:t>
            </a:r>
            <a:r>
              <a:rPr sz="2800" spc="-80" dirty="0">
                <a:solidFill>
                  <a:srgbClr val="404040"/>
                </a:solidFill>
              </a:rPr>
              <a:t> </a:t>
            </a:r>
            <a:r>
              <a:rPr sz="2800" spc="-85" dirty="0">
                <a:solidFill>
                  <a:srgbClr val="404040"/>
                </a:solidFill>
              </a:rPr>
              <a:t>features</a:t>
            </a:r>
            <a:r>
              <a:rPr sz="2800" spc="-60" dirty="0">
                <a:solidFill>
                  <a:srgbClr val="404040"/>
                </a:solidFill>
              </a:rPr>
              <a:t> </a:t>
            </a:r>
            <a:r>
              <a:rPr sz="2800" spc="-20" dirty="0">
                <a:solidFill>
                  <a:srgbClr val="404040"/>
                </a:solidFill>
              </a:rPr>
              <a:t>that </a:t>
            </a:r>
            <a:r>
              <a:rPr sz="2800" spc="-50" dirty="0">
                <a:solidFill>
                  <a:srgbClr val="404040"/>
                </a:solidFill>
              </a:rPr>
              <a:t>describes</a:t>
            </a:r>
            <a:r>
              <a:rPr sz="2800" spc="-200" dirty="0">
                <a:solidFill>
                  <a:srgbClr val="404040"/>
                </a:solidFill>
              </a:rPr>
              <a:t> </a:t>
            </a:r>
            <a:r>
              <a:rPr sz="2800" spc="-20" dirty="0">
                <a:solidFill>
                  <a:srgbClr val="404040"/>
                </a:solidFill>
              </a:rPr>
              <a:t>the</a:t>
            </a:r>
            <a:r>
              <a:rPr sz="2800" spc="-215" dirty="0">
                <a:solidFill>
                  <a:srgbClr val="404040"/>
                </a:solidFill>
              </a:rPr>
              <a:t> </a:t>
            </a:r>
            <a:r>
              <a:rPr sz="2800" spc="-40" dirty="0">
                <a:solidFill>
                  <a:srgbClr val="404040"/>
                </a:solidFill>
              </a:rPr>
              <a:t>heart</a:t>
            </a:r>
            <a:r>
              <a:rPr sz="2800" spc="-195" dirty="0">
                <a:solidFill>
                  <a:srgbClr val="404040"/>
                </a:solidFill>
              </a:rPr>
              <a:t> </a:t>
            </a:r>
            <a:r>
              <a:rPr sz="2800" spc="-10" dirty="0">
                <a:solidFill>
                  <a:srgbClr val="404040"/>
                </a:solidFill>
              </a:rPr>
              <a:t>disease.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PROBLEM</a:t>
            </a:r>
            <a:r>
              <a:rPr spc="-265" dirty="0"/>
              <a:t> </a:t>
            </a:r>
            <a:r>
              <a:rPr spc="-35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180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spc="-50" dirty="0">
                <a:latin typeface="Verdana"/>
                <a:cs typeface="Verdana"/>
              </a:rPr>
              <a:t>Health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real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pandemic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we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realized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60" dirty="0">
                <a:latin typeface="Verdana"/>
                <a:cs typeface="Verdana"/>
              </a:rPr>
              <a:t>brute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effects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covid-</a:t>
            </a:r>
            <a:r>
              <a:rPr sz="2400" spc="-210" dirty="0">
                <a:latin typeface="Verdana"/>
                <a:cs typeface="Verdana"/>
              </a:rPr>
              <a:t>19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irrespective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any</a:t>
            </a:r>
            <a:r>
              <a:rPr sz="2400" spc="-150" dirty="0">
                <a:latin typeface="Verdana"/>
                <a:cs typeface="Verdana"/>
              </a:rPr>
              <a:t> status.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You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required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to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analyse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this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health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and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medical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data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for </a:t>
            </a:r>
            <a:r>
              <a:rPr sz="2400" spc="-40" dirty="0">
                <a:latin typeface="Verdana"/>
                <a:cs typeface="Verdana"/>
              </a:rPr>
              <a:t>better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future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preparation.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10"/>
              </a:spcBef>
            </a:pPr>
            <a:endParaRPr sz="2400">
              <a:latin typeface="Verdana"/>
              <a:cs typeface="Verdana"/>
            </a:endParaRPr>
          </a:p>
          <a:p>
            <a:pPr marL="355600" marR="84455" indent="-342900">
              <a:lnSpc>
                <a:spcPts val="2810"/>
              </a:lnSpc>
              <a:tabLst>
                <a:tab pos="354965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formed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taking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consideration</a:t>
            </a:r>
            <a:r>
              <a:rPr sz="24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Verdana"/>
                <a:cs typeface="Verdana"/>
              </a:rPr>
              <a:t>303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individuals.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Raw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Data </a:t>
            </a:r>
            <a:r>
              <a:rPr sz="1100" spc="-10" dirty="0">
                <a:latin typeface="Verdana"/>
                <a:cs typeface="Verdana"/>
              </a:rPr>
              <a:t>Collection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50" dirty="0">
                <a:latin typeface="Verdana"/>
                <a:cs typeface="Verdana"/>
              </a:rPr>
              <a:t>Missing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Value 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7300"/>
              </a:lnSpc>
              <a:spcBef>
                <a:spcPts val="95"/>
              </a:spcBef>
            </a:pPr>
            <a:r>
              <a:rPr sz="1100" spc="-10" dirty="0">
                <a:latin typeface="Verdana"/>
                <a:cs typeface="Verdana"/>
              </a:rPr>
              <a:t>Exploratory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Analysis </a:t>
            </a:r>
            <a:r>
              <a:rPr sz="1100" spc="-10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09796" y="5110353"/>
            <a:ext cx="1230630" cy="598170"/>
            <a:chOff x="3709796" y="5110353"/>
            <a:chExt cx="1230630" cy="598170"/>
          </a:xfrm>
        </p:grpSpPr>
        <p:sp>
          <p:nvSpPr>
            <p:cNvPr id="30" name="object 30"/>
            <p:cNvSpPr/>
            <p:nvPr/>
          </p:nvSpPr>
          <p:spPr>
            <a:xfrm>
              <a:off x="3719321" y="5119878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19321" y="5119878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80179" y="5307838"/>
            <a:ext cx="6883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4" name="object 34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67825" y="2917672"/>
            <a:ext cx="636270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20" dirty="0">
                <a:latin typeface="Verdana"/>
                <a:cs typeface="Verdana"/>
              </a:rPr>
              <a:t>Handling </a:t>
            </a:r>
            <a:r>
              <a:rPr sz="1100" spc="-1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8" name="object 38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50" dirty="0">
                <a:latin typeface="Verdana"/>
                <a:cs typeface="Verdana"/>
              </a:rPr>
              <a:t>Importing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Libraries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in </a:t>
            </a:r>
            <a:r>
              <a:rPr sz="1100" spc="-30" dirty="0">
                <a:latin typeface="Verdana"/>
                <a:cs typeface="Verdana"/>
              </a:rPr>
              <a:t>Jupyter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2" name="object 42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Load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Dataset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6" name="object 46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Verdana"/>
                <a:cs typeface="Verdana"/>
              </a:rPr>
              <a:t>Power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3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50" name="object 50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82385" y="4189602"/>
            <a:ext cx="511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4" name="object 54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568055" y="2269947"/>
            <a:ext cx="2000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Data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Pre-</a:t>
            </a:r>
            <a:r>
              <a:rPr sz="1600" b="1" spc="-40" dirty="0">
                <a:latin typeface="Tahoma"/>
                <a:cs typeface="Tahoma"/>
              </a:rPr>
              <a:t>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81" name="object 8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48183" y="3580333"/>
            <a:ext cx="1076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Real</a:t>
            </a:r>
            <a:r>
              <a:rPr sz="1600" b="1" spc="-100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World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4150" algn="l"/>
              </a:tabLst>
            </a:pPr>
            <a:r>
              <a:rPr sz="1050" b="1" spc="-75" dirty="0">
                <a:latin typeface="Tahoma"/>
                <a:cs typeface="Tahoma"/>
              </a:rPr>
              <a:t>Low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Level </a:t>
            </a:r>
            <a:r>
              <a:rPr sz="1050" b="1" spc="-30" dirty="0">
                <a:latin typeface="Tahoma"/>
                <a:cs typeface="Tahoma"/>
              </a:rPr>
              <a:t>Design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50" dirty="0">
                <a:latin typeface="Tahoma"/>
                <a:cs typeface="Tahoma"/>
              </a:rPr>
              <a:t>High</a:t>
            </a:r>
            <a:r>
              <a:rPr sz="1050" b="1" spc="-30" dirty="0">
                <a:latin typeface="Tahoma"/>
                <a:cs typeface="Tahoma"/>
              </a:rPr>
              <a:t> </a:t>
            </a:r>
            <a:r>
              <a:rPr sz="1050" b="1" spc="-25" dirty="0">
                <a:latin typeface="Tahoma"/>
                <a:cs typeface="Tahoma"/>
              </a:rPr>
              <a:t>Level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30" dirty="0">
                <a:latin typeface="Tahoma"/>
                <a:cs typeface="Tahoma"/>
              </a:rPr>
              <a:t>Design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25" dirty="0">
                <a:latin typeface="Tahoma"/>
                <a:cs typeface="Tahoma"/>
              </a:rPr>
              <a:t>Architecture</a:t>
            </a:r>
            <a:r>
              <a:rPr sz="1050" b="1" spc="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45" dirty="0">
                <a:latin typeface="Tahoma"/>
                <a:cs typeface="Tahoma"/>
              </a:rPr>
              <a:t>Wireframe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"/>
              <a:tabLst>
                <a:tab pos="184150" algn="l"/>
              </a:tabLst>
            </a:pPr>
            <a:r>
              <a:rPr sz="1050" b="1" spc="-20" dirty="0">
                <a:latin typeface="Tahoma"/>
                <a:cs typeface="Tahoma"/>
              </a:rPr>
              <a:t>Detailed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40" dirty="0">
                <a:latin typeface="Tahoma"/>
                <a:cs typeface="Tahoma"/>
              </a:rPr>
              <a:t>Project</a:t>
            </a:r>
            <a:r>
              <a:rPr sz="1050" b="1" spc="10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Report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451"/>
              <a:ext cx="5937504" cy="29093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229355"/>
              <a:ext cx="5622036" cy="291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INSIGHTS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654" y="6334455"/>
            <a:ext cx="513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spc="-240" dirty="0">
                <a:latin typeface="Verdana"/>
                <a:cs typeface="Verdana"/>
              </a:rPr>
              <a:t>45.87%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People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suffering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heart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6243015"/>
            <a:ext cx="503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Verdana"/>
                <a:cs typeface="Verdana"/>
              </a:rPr>
              <a:t>More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category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&gt;50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and </a:t>
            </a:r>
            <a:r>
              <a:rPr sz="1800" spc="-35" dirty="0">
                <a:latin typeface="Verdana"/>
                <a:cs typeface="Verdana"/>
              </a:rPr>
              <a:t>females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category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&gt;55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9419" y="2518409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ahoma"/>
                <a:cs typeface="Tahoma"/>
              </a:rPr>
              <a:t>What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of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Population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55" dirty="0">
                <a:latin typeface="Tahoma"/>
                <a:cs typeface="Tahoma"/>
              </a:rPr>
              <a:t>do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we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80" dirty="0">
                <a:latin typeface="Verdana"/>
                <a:cs typeface="Verdana"/>
              </a:rPr>
              <a:t>Elderly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Aged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People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(&gt;55)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35" dirty="0">
                <a:latin typeface="Verdana"/>
                <a:cs typeface="Verdana"/>
              </a:rPr>
              <a:t>more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in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our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population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6923" y="1607375"/>
            <a:ext cx="3972560" cy="3498850"/>
            <a:chOff x="7896923" y="1607375"/>
            <a:chExt cx="3972560" cy="3498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99" y="1616964"/>
              <a:ext cx="3753178" cy="337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1685" y="1612138"/>
              <a:ext cx="3963035" cy="3489325"/>
            </a:xfrm>
            <a:custGeom>
              <a:avLst/>
              <a:gdLst/>
              <a:ahLst/>
              <a:cxnLst/>
              <a:rect l="l" t="t" r="r" b="b"/>
              <a:pathLst>
                <a:path w="3963034" h="3489325">
                  <a:moveTo>
                    <a:pt x="0" y="3488816"/>
                  </a:moveTo>
                  <a:lnTo>
                    <a:pt x="3962780" y="3488816"/>
                  </a:lnTo>
                  <a:lnTo>
                    <a:pt x="3962780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80" dirty="0">
                <a:latin typeface="Verdana"/>
                <a:cs typeface="Verdana"/>
              </a:rPr>
              <a:t>Elderly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Aged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People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(&gt;55)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35" dirty="0">
                <a:latin typeface="Verdana"/>
                <a:cs typeface="Verdana"/>
              </a:rPr>
              <a:t>more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prone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heart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50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10" dirty="0">
                <a:latin typeface="Verdana"/>
                <a:cs typeface="Verdana"/>
              </a:rPr>
              <a:t>Males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more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prone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35" dirty="0">
                <a:latin typeface="Verdana"/>
                <a:cs typeface="Verdana"/>
              </a:rPr>
              <a:t>heart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Suffers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0000"/>
                </a:solidFill>
                <a:latin typeface="Tahoma"/>
                <a:cs typeface="Tahoma"/>
              </a:rPr>
              <a:t>Heart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8114" y="866711"/>
            <a:ext cx="3699510" cy="3850640"/>
            <a:chOff x="158114" y="866711"/>
            <a:chExt cx="3699510" cy="3850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876300"/>
              <a:ext cx="3680460" cy="3831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77" y="871474"/>
              <a:ext cx="3689985" cy="3841115"/>
            </a:xfrm>
            <a:custGeom>
              <a:avLst/>
              <a:gdLst/>
              <a:ahLst/>
              <a:cxnLst/>
              <a:rect l="l" t="t" r="r" b="b"/>
              <a:pathLst>
                <a:path w="3689985" h="3841115">
                  <a:moveTo>
                    <a:pt x="0" y="3840861"/>
                  </a:moveTo>
                  <a:lnTo>
                    <a:pt x="3689985" y="3840861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697" y="4822697"/>
            <a:ext cx="338962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spc="-200" dirty="0">
                <a:latin typeface="Verdana"/>
                <a:cs typeface="Verdana"/>
              </a:rPr>
              <a:t>It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seems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people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having 	</a:t>
            </a:r>
            <a:r>
              <a:rPr sz="1600" spc="-20" dirty="0">
                <a:latin typeface="Verdana"/>
                <a:cs typeface="Verdana"/>
              </a:rPr>
              <a:t>asymptomatic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chest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pain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have 	</a:t>
            </a:r>
            <a:r>
              <a:rPr sz="1600" spc="12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higher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chance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heart 	</a:t>
            </a:r>
            <a:r>
              <a:rPr sz="1600" spc="-10" dirty="0">
                <a:latin typeface="Verdana"/>
                <a:cs typeface="Verdana"/>
              </a:rPr>
              <a:t>disease.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2999" y="878903"/>
            <a:ext cx="4326255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3046" y="4974463"/>
            <a:ext cx="34474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Verdana"/>
                <a:cs typeface="Verdana"/>
              </a:rPr>
              <a:t>We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see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higher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number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of </a:t>
            </a:r>
            <a:r>
              <a:rPr sz="1400" spc="-20" dirty="0">
                <a:latin typeface="Verdana"/>
                <a:cs typeface="Verdana"/>
              </a:rPr>
              <a:t>men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suffering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from Asymptomatic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type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Chest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Pain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4549" y="5742432"/>
            <a:ext cx="8285480" cy="941705"/>
            <a:chOff x="1344549" y="5742432"/>
            <a:chExt cx="8285480" cy="941705"/>
          </a:xfrm>
        </p:grpSpPr>
        <p:sp>
          <p:nvSpPr>
            <p:cNvPr id="14" name="object 14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Asymptomatic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Chest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pain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neither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causing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nor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exhibiting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symptoms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heart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disease.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34311" y="892619"/>
            <a:ext cx="3712210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81466" y="4974463"/>
            <a:ext cx="27895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70" dirty="0">
                <a:latin typeface="Verdana"/>
                <a:cs typeface="Verdana"/>
              </a:rPr>
              <a:t>There </a:t>
            </a:r>
            <a:r>
              <a:rPr sz="1400" spc="-145" dirty="0">
                <a:latin typeface="Verdana"/>
                <a:cs typeface="Verdana"/>
              </a:rPr>
              <a:t>is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very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high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number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of </a:t>
            </a:r>
            <a:r>
              <a:rPr sz="1400" spc="-20" dirty="0">
                <a:latin typeface="Verdana"/>
                <a:cs typeface="Verdana"/>
              </a:rPr>
              <a:t>Asymptomatic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Pain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Elderly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Category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1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359" y="0"/>
            <a:ext cx="6816090" cy="3152140"/>
            <a:chOff x="5289359" y="0"/>
            <a:chExt cx="6816090" cy="315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947" y="190500"/>
              <a:ext cx="6797040" cy="2951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4121" y="185673"/>
              <a:ext cx="6806565" cy="2961640"/>
            </a:xfrm>
            <a:custGeom>
              <a:avLst/>
              <a:gdLst/>
              <a:ahLst/>
              <a:cxnLst/>
              <a:rect l="l" t="t" r="r" b="b"/>
              <a:pathLst>
                <a:path w="6806565" h="2961640">
                  <a:moveTo>
                    <a:pt x="0" y="2961513"/>
                  </a:moveTo>
                  <a:lnTo>
                    <a:pt x="6806565" y="2961513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9359" y="3198495"/>
            <a:ext cx="6816090" cy="3478529"/>
            <a:chOff x="5289359" y="3198495"/>
            <a:chExt cx="6816090" cy="3478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947" y="3208020"/>
              <a:ext cx="6797040" cy="3459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4121" y="3203257"/>
              <a:ext cx="6806565" cy="3469004"/>
            </a:xfrm>
            <a:custGeom>
              <a:avLst/>
              <a:gdLst/>
              <a:ahLst/>
              <a:cxnLst/>
              <a:rect l="l" t="t" r="r" b="b"/>
              <a:pathLst>
                <a:path w="6806565" h="3469004">
                  <a:moveTo>
                    <a:pt x="0" y="3469004"/>
                  </a:moveTo>
                  <a:lnTo>
                    <a:pt x="6806565" y="3469004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3469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438" y="1173861"/>
            <a:ext cx="4697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observe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Blood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Pressure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increases </a:t>
            </a:r>
            <a:r>
              <a:rPr sz="1400" dirty="0">
                <a:latin typeface="Verdana"/>
                <a:cs typeface="Verdana"/>
              </a:rPr>
              <a:t>between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50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60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somehow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continue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pattern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till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70.</a:t>
            </a:r>
            <a:endParaRPr sz="1400">
              <a:latin typeface="Verdana"/>
              <a:cs typeface="Verdana"/>
            </a:endParaRPr>
          </a:p>
          <a:p>
            <a:pPr marL="299085" marR="448309" indent="-28702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14" dirty="0">
                <a:latin typeface="Verdana"/>
                <a:cs typeface="Verdana"/>
              </a:rPr>
              <a:t>Similarly,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Cholesterol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maximum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heart </a:t>
            </a:r>
            <a:r>
              <a:rPr sz="1400" spc="-20" dirty="0">
                <a:latin typeface="Verdana"/>
                <a:cs typeface="Verdana"/>
              </a:rPr>
              <a:t>rate </a:t>
            </a:r>
            <a:r>
              <a:rPr sz="1400" spc="-50" dirty="0">
                <a:latin typeface="Verdana"/>
                <a:cs typeface="Verdana"/>
              </a:rPr>
              <a:t>Increasing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group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50-</a:t>
            </a:r>
            <a:r>
              <a:rPr sz="1400" spc="-25" dirty="0">
                <a:latin typeface="Verdana"/>
                <a:cs typeface="Verdana"/>
              </a:rPr>
              <a:t>60.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46" y="3594353"/>
            <a:ext cx="4621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Verdana"/>
                <a:cs typeface="Verdana"/>
              </a:rPr>
              <a:t>we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observe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from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here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65" dirty="0">
                <a:latin typeface="Verdana"/>
                <a:cs typeface="Verdana"/>
              </a:rPr>
              <a:t>ST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depression </a:t>
            </a:r>
            <a:r>
              <a:rPr sz="1400" spc="-75" dirty="0">
                <a:latin typeface="Verdana"/>
                <a:cs typeface="Verdana"/>
              </a:rPr>
              <a:t>mostly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increases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between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group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30-</a:t>
            </a:r>
            <a:r>
              <a:rPr sz="1400" spc="-40" dirty="0">
                <a:latin typeface="Verdana"/>
                <a:cs typeface="Verdana"/>
              </a:rPr>
              <a:t>40.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941" y="4163186"/>
            <a:ext cx="3299460" cy="2519680"/>
            <a:chOff x="934941" y="4163186"/>
            <a:chExt cx="3299460" cy="2519680"/>
          </a:xfrm>
        </p:grpSpPr>
        <p:sp>
          <p:nvSpPr>
            <p:cNvPr id="13" name="object 13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1687169" y="0"/>
                  </a:moveTo>
                  <a:lnTo>
                    <a:pt x="1640353" y="3102"/>
                  </a:lnTo>
                  <a:lnTo>
                    <a:pt x="1594269" y="10218"/>
                  </a:lnTo>
                  <a:lnTo>
                    <a:pt x="1549204" y="21250"/>
                  </a:lnTo>
                  <a:lnTo>
                    <a:pt x="1505446" y="36099"/>
                  </a:lnTo>
                  <a:lnTo>
                    <a:pt x="1463281" y="54669"/>
                  </a:lnTo>
                  <a:lnTo>
                    <a:pt x="1422998" y="76861"/>
                  </a:lnTo>
                  <a:lnTo>
                    <a:pt x="1384883" y="102579"/>
                  </a:lnTo>
                  <a:lnTo>
                    <a:pt x="1349223" y="131724"/>
                  </a:lnTo>
                  <a:lnTo>
                    <a:pt x="1316307" y="164200"/>
                  </a:lnTo>
                  <a:lnTo>
                    <a:pt x="1286420" y="199908"/>
                  </a:lnTo>
                  <a:lnTo>
                    <a:pt x="1259850" y="238751"/>
                  </a:lnTo>
                  <a:lnTo>
                    <a:pt x="1236885" y="280632"/>
                  </a:lnTo>
                  <a:lnTo>
                    <a:pt x="1197724" y="252331"/>
                  </a:lnTo>
                  <a:lnTo>
                    <a:pt x="1155796" y="228359"/>
                  </a:lnTo>
                  <a:lnTo>
                    <a:pt x="1111503" y="208897"/>
                  </a:lnTo>
                  <a:lnTo>
                    <a:pt x="1065246" y="194129"/>
                  </a:lnTo>
                  <a:lnTo>
                    <a:pt x="1017429" y="184239"/>
                  </a:lnTo>
                  <a:lnTo>
                    <a:pt x="969346" y="179362"/>
                  </a:lnTo>
                  <a:lnTo>
                    <a:pt x="922022" y="179423"/>
                  </a:lnTo>
                  <a:lnTo>
                    <a:pt x="875766" y="184210"/>
                  </a:lnTo>
                  <a:lnTo>
                    <a:pt x="830884" y="193509"/>
                  </a:lnTo>
                  <a:lnTo>
                    <a:pt x="787681" y="207108"/>
                  </a:lnTo>
                  <a:lnTo>
                    <a:pt x="746466" y="224793"/>
                  </a:lnTo>
                  <a:lnTo>
                    <a:pt x="707544" y="246352"/>
                  </a:lnTo>
                  <a:lnTo>
                    <a:pt x="671222" y="271572"/>
                  </a:lnTo>
                  <a:lnTo>
                    <a:pt x="637807" y="300239"/>
                  </a:lnTo>
                  <a:lnTo>
                    <a:pt x="607605" y="332142"/>
                  </a:lnTo>
                  <a:lnTo>
                    <a:pt x="580923" y="367066"/>
                  </a:lnTo>
                  <a:lnTo>
                    <a:pt x="558067" y="404800"/>
                  </a:lnTo>
                  <a:lnTo>
                    <a:pt x="539345" y="445130"/>
                  </a:lnTo>
                  <a:lnTo>
                    <a:pt x="525062" y="487843"/>
                  </a:lnTo>
                  <a:lnTo>
                    <a:pt x="515525" y="532727"/>
                  </a:lnTo>
                  <a:lnTo>
                    <a:pt x="462298" y="534875"/>
                  </a:lnTo>
                  <a:lnTo>
                    <a:pt x="409873" y="542167"/>
                  </a:lnTo>
                  <a:lnTo>
                    <a:pt x="358653" y="554508"/>
                  </a:lnTo>
                  <a:lnTo>
                    <a:pt x="309043" y="571798"/>
                  </a:lnTo>
                  <a:lnTo>
                    <a:pt x="261449" y="593941"/>
                  </a:lnTo>
                  <a:lnTo>
                    <a:pt x="219248" y="618820"/>
                  </a:lnTo>
                  <a:lnTo>
                    <a:pt x="180489" y="646922"/>
                  </a:lnTo>
                  <a:lnTo>
                    <a:pt x="145254" y="677966"/>
                  </a:lnTo>
                  <a:lnTo>
                    <a:pt x="113625" y="711671"/>
                  </a:lnTo>
                  <a:lnTo>
                    <a:pt x="85683" y="747756"/>
                  </a:lnTo>
                  <a:lnTo>
                    <a:pt x="61508" y="785941"/>
                  </a:lnTo>
                  <a:lnTo>
                    <a:pt x="41183" y="825943"/>
                  </a:lnTo>
                  <a:lnTo>
                    <a:pt x="24788" y="867481"/>
                  </a:lnTo>
                  <a:lnTo>
                    <a:pt x="12405" y="910276"/>
                  </a:lnTo>
                  <a:lnTo>
                    <a:pt x="4115" y="954046"/>
                  </a:lnTo>
                  <a:lnTo>
                    <a:pt x="0" y="998509"/>
                  </a:lnTo>
                  <a:lnTo>
                    <a:pt x="140" y="1043385"/>
                  </a:lnTo>
                  <a:lnTo>
                    <a:pt x="4617" y="1088393"/>
                  </a:lnTo>
                  <a:lnTo>
                    <a:pt x="13512" y="1133251"/>
                  </a:lnTo>
                  <a:lnTo>
                    <a:pt x="26907" y="1177679"/>
                  </a:lnTo>
                  <a:lnTo>
                    <a:pt x="44882" y="1221396"/>
                  </a:lnTo>
                  <a:lnTo>
                    <a:pt x="67520" y="1264120"/>
                  </a:lnTo>
                  <a:lnTo>
                    <a:pt x="60399" y="1275746"/>
                  </a:lnTo>
                  <a:lnTo>
                    <a:pt x="41650" y="1311973"/>
                  </a:lnTo>
                  <a:lnTo>
                    <a:pt x="25496" y="1354532"/>
                  </a:lnTo>
                  <a:lnTo>
                    <a:pt x="14836" y="1397729"/>
                  </a:lnTo>
                  <a:lnTo>
                    <a:pt x="9508" y="1441178"/>
                  </a:lnTo>
                  <a:lnTo>
                    <a:pt x="9351" y="1484495"/>
                  </a:lnTo>
                  <a:lnTo>
                    <a:pt x="14204" y="1527294"/>
                  </a:lnTo>
                  <a:lnTo>
                    <a:pt x="23906" y="1569189"/>
                  </a:lnTo>
                  <a:lnTo>
                    <a:pt x="38294" y="1609796"/>
                  </a:lnTo>
                  <a:lnTo>
                    <a:pt x="57208" y="1648729"/>
                  </a:lnTo>
                  <a:lnTo>
                    <a:pt x="80487" y="1685603"/>
                  </a:lnTo>
                  <a:lnTo>
                    <a:pt x="107969" y="1720033"/>
                  </a:lnTo>
                  <a:lnTo>
                    <a:pt x="139492" y="1751632"/>
                  </a:lnTo>
                  <a:lnTo>
                    <a:pt x="174896" y="1780017"/>
                  </a:lnTo>
                  <a:lnTo>
                    <a:pt x="214019" y="1804801"/>
                  </a:lnTo>
                  <a:lnTo>
                    <a:pt x="256699" y="1825599"/>
                  </a:lnTo>
                  <a:lnTo>
                    <a:pt x="262370" y="1874244"/>
                  </a:lnTo>
                  <a:lnTo>
                    <a:pt x="274930" y="1921451"/>
                  </a:lnTo>
                  <a:lnTo>
                    <a:pt x="294104" y="1966572"/>
                  </a:lnTo>
                  <a:lnTo>
                    <a:pt x="319615" y="2008963"/>
                  </a:lnTo>
                  <a:lnTo>
                    <a:pt x="351187" y="2047976"/>
                  </a:lnTo>
                  <a:lnTo>
                    <a:pt x="384464" y="2079595"/>
                  </a:lnTo>
                  <a:lnTo>
                    <a:pt x="420722" y="2106512"/>
                  </a:lnTo>
                  <a:lnTo>
                    <a:pt x="459469" y="2128693"/>
                  </a:lnTo>
                  <a:lnTo>
                    <a:pt x="500215" y="2146107"/>
                  </a:lnTo>
                  <a:lnTo>
                    <a:pt x="542468" y="2158721"/>
                  </a:lnTo>
                  <a:lnTo>
                    <a:pt x="585738" y="2166502"/>
                  </a:lnTo>
                  <a:lnTo>
                    <a:pt x="629532" y="2169416"/>
                  </a:lnTo>
                  <a:lnTo>
                    <a:pt x="673361" y="2167433"/>
                  </a:lnTo>
                  <a:lnTo>
                    <a:pt x="716732" y="2160517"/>
                  </a:lnTo>
                  <a:lnTo>
                    <a:pt x="759155" y="2148638"/>
                  </a:lnTo>
                  <a:lnTo>
                    <a:pt x="800139" y="2131762"/>
                  </a:lnTo>
                  <a:lnTo>
                    <a:pt x="839193" y="2109857"/>
                  </a:lnTo>
                  <a:lnTo>
                    <a:pt x="875824" y="2082889"/>
                  </a:lnTo>
                  <a:lnTo>
                    <a:pt x="896478" y="2113751"/>
                  </a:lnTo>
                  <a:lnTo>
                    <a:pt x="947833" y="2167769"/>
                  </a:lnTo>
                  <a:lnTo>
                    <a:pt x="1020816" y="2214686"/>
                  </a:lnTo>
                  <a:lnTo>
                    <a:pt x="1065618" y="2232373"/>
                  </a:lnTo>
                  <a:lnTo>
                    <a:pt x="1111747" y="2243574"/>
                  </a:lnTo>
                  <a:lnTo>
                    <a:pt x="1158484" y="2248407"/>
                  </a:lnTo>
                  <a:lnTo>
                    <a:pt x="1205108" y="2246991"/>
                  </a:lnTo>
                  <a:lnTo>
                    <a:pt x="1250902" y="2239445"/>
                  </a:lnTo>
                  <a:lnTo>
                    <a:pt x="1295146" y="2225886"/>
                  </a:lnTo>
                  <a:lnTo>
                    <a:pt x="1337122" y="2206432"/>
                  </a:lnTo>
                  <a:lnTo>
                    <a:pt x="1376109" y="2181203"/>
                  </a:lnTo>
                  <a:lnTo>
                    <a:pt x="1411390" y="2150316"/>
                  </a:lnTo>
                  <a:lnTo>
                    <a:pt x="1442244" y="2113889"/>
                  </a:lnTo>
                  <a:lnTo>
                    <a:pt x="1461064" y="2135803"/>
                  </a:lnTo>
                  <a:lnTo>
                    <a:pt x="1503323" y="2175481"/>
                  </a:lnTo>
                  <a:lnTo>
                    <a:pt x="1566743" y="2218076"/>
                  </a:lnTo>
                  <a:lnTo>
                    <a:pt x="1608703" y="2238106"/>
                  </a:lnTo>
                  <a:lnTo>
                    <a:pt x="1652025" y="2253237"/>
                  </a:lnTo>
                  <a:lnTo>
                    <a:pt x="1696281" y="2263528"/>
                  </a:lnTo>
                  <a:lnTo>
                    <a:pt x="1741045" y="2269039"/>
                  </a:lnTo>
                  <a:lnTo>
                    <a:pt x="1785890" y="2269830"/>
                  </a:lnTo>
                  <a:lnTo>
                    <a:pt x="1830388" y="2265961"/>
                  </a:lnTo>
                  <a:lnTo>
                    <a:pt x="1874112" y="2257491"/>
                  </a:lnTo>
                  <a:lnTo>
                    <a:pt x="1916636" y="2244480"/>
                  </a:lnTo>
                  <a:lnTo>
                    <a:pt x="1957532" y="2226988"/>
                  </a:lnTo>
                  <a:lnTo>
                    <a:pt x="1996372" y="2205075"/>
                  </a:lnTo>
                  <a:lnTo>
                    <a:pt x="2032731" y="2178801"/>
                  </a:lnTo>
                  <a:lnTo>
                    <a:pt x="2066181" y="2148225"/>
                  </a:lnTo>
                  <a:lnTo>
                    <a:pt x="2096294" y="2113407"/>
                  </a:lnTo>
                  <a:lnTo>
                    <a:pt x="2136465" y="2141245"/>
                  </a:lnTo>
                  <a:lnTo>
                    <a:pt x="2178935" y="2165217"/>
                  </a:lnTo>
                  <a:lnTo>
                    <a:pt x="2223390" y="2185217"/>
                  </a:lnTo>
                  <a:lnTo>
                    <a:pt x="2269519" y="2201135"/>
                  </a:lnTo>
                  <a:lnTo>
                    <a:pt x="2317008" y="2212865"/>
                  </a:lnTo>
                  <a:lnTo>
                    <a:pt x="2365542" y="2220298"/>
                  </a:lnTo>
                  <a:lnTo>
                    <a:pt x="2414810" y="2223325"/>
                  </a:lnTo>
                  <a:lnTo>
                    <a:pt x="2464577" y="2221867"/>
                  </a:lnTo>
                  <a:lnTo>
                    <a:pt x="2513014" y="2216022"/>
                  </a:lnTo>
                  <a:lnTo>
                    <a:pt x="2559905" y="2205993"/>
                  </a:lnTo>
                  <a:lnTo>
                    <a:pt x="2605033" y="2191983"/>
                  </a:lnTo>
                  <a:lnTo>
                    <a:pt x="2648181" y="2174195"/>
                  </a:lnTo>
                  <a:lnTo>
                    <a:pt x="2689132" y="2152830"/>
                  </a:lnTo>
                  <a:lnTo>
                    <a:pt x="2727669" y="2128093"/>
                  </a:lnTo>
                  <a:lnTo>
                    <a:pt x="2763576" y="2100185"/>
                  </a:lnTo>
                  <a:lnTo>
                    <a:pt x="2796635" y="2069308"/>
                  </a:lnTo>
                  <a:lnTo>
                    <a:pt x="2826631" y="2035667"/>
                  </a:lnTo>
                  <a:lnTo>
                    <a:pt x="2853345" y="1999463"/>
                  </a:lnTo>
                  <a:lnTo>
                    <a:pt x="2876562" y="1960899"/>
                  </a:lnTo>
                  <a:lnTo>
                    <a:pt x="2896064" y="1920178"/>
                  </a:lnTo>
                  <a:lnTo>
                    <a:pt x="2911634" y="1877502"/>
                  </a:lnTo>
                  <a:lnTo>
                    <a:pt x="2923057" y="1833074"/>
                  </a:lnTo>
                  <a:lnTo>
                    <a:pt x="2930114" y="1787097"/>
                  </a:lnTo>
                  <a:lnTo>
                    <a:pt x="2932589" y="1739773"/>
                  </a:lnTo>
                  <a:lnTo>
                    <a:pt x="2936399" y="1733055"/>
                  </a:lnTo>
                  <a:lnTo>
                    <a:pt x="2988779" y="1731523"/>
                  </a:lnTo>
                  <a:lnTo>
                    <a:pt x="3039547" y="1722274"/>
                  </a:lnTo>
                  <a:lnTo>
                    <a:pt x="3087831" y="1705680"/>
                  </a:lnTo>
                  <a:lnTo>
                    <a:pt x="3132760" y="1682113"/>
                  </a:lnTo>
                  <a:lnTo>
                    <a:pt x="3173463" y="1651947"/>
                  </a:lnTo>
                  <a:lnTo>
                    <a:pt x="3209068" y="1615554"/>
                  </a:lnTo>
                  <a:lnTo>
                    <a:pt x="3236681" y="1576853"/>
                  </a:lnTo>
                  <a:lnTo>
                    <a:pt x="3257511" y="1535680"/>
                  </a:lnTo>
                  <a:lnTo>
                    <a:pt x="3271642" y="1492727"/>
                  </a:lnTo>
                  <a:lnTo>
                    <a:pt x="3279162" y="1448687"/>
                  </a:lnTo>
                  <a:lnTo>
                    <a:pt x="3280158" y="1404251"/>
                  </a:lnTo>
                  <a:lnTo>
                    <a:pt x="3274715" y="1360112"/>
                  </a:lnTo>
                  <a:lnTo>
                    <a:pt x="3262920" y="1316963"/>
                  </a:lnTo>
                  <a:lnTo>
                    <a:pt x="3244859" y="1275496"/>
                  </a:lnTo>
                  <a:lnTo>
                    <a:pt x="3220620" y="1236403"/>
                  </a:lnTo>
                  <a:lnTo>
                    <a:pt x="3190288" y="1200376"/>
                  </a:lnTo>
                  <a:lnTo>
                    <a:pt x="3153950" y="1168108"/>
                  </a:lnTo>
                  <a:lnTo>
                    <a:pt x="3189455" y="1136941"/>
                  </a:lnTo>
                  <a:lnTo>
                    <a:pt x="3219421" y="1101527"/>
                  </a:lnTo>
                  <a:lnTo>
                    <a:pt x="3243517" y="1062507"/>
                  </a:lnTo>
                  <a:lnTo>
                    <a:pt x="3261411" y="1020524"/>
                  </a:lnTo>
                  <a:lnTo>
                    <a:pt x="3272772" y="976220"/>
                  </a:lnTo>
                  <a:lnTo>
                    <a:pt x="3277267" y="930237"/>
                  </a:lnTo>
                  <a:lnTo>
                    <a:pt x="3274669" y="883354"/>
                  </a:lnTo>
                  <a:lnTo>
                    <a:pt x="3265133" y="838365"/>
                  </a:lnTo>
                  <a:lnTo>
                    <a:pt x="3249165" y="795777"/>
                  </a:lnTo>
                  <a:lnTo>
                    <a:pt x="3227272" y="756098"/>
                  </a:lnTo>
                  <a:lnTo>
                    <a:pt x="3199960" y="719836"/>
                  </a:lnTo>
                  <a:lnTo>
                    <a:pt x="3167735" y="687498"/>
                  </a:lnTo>
                  <a:lnTo>
                    <a:pt x="3131102" y="659593"/>
                  </a:lnTo>
                  <a:lnTo>
                    <a:pt x="3090569" y="636627"/>
                  </a:lnTo>
                  <a:lnTo>
                    <a:pt x="3046641" y="619110"/>
                  </a:lnTo>
                  <a:lnTo>
                    <a:pt x="2999823" y="607548"/>
                  </a:lnTo>
                  <a:lnTo>
                    <a:pt x="2950623" y="602450"/>
                  </a:lnTo>
                  <a:lnTo>
                    <a:pt x="2945924" y="591528"/>
                  </a:lnTo>
                  <a:lnTo>
                    <a:pt x="2925095" y="549445"/>
                  </a:lnTo>
                  <a:lnTo>
                    <a:pt x="2901182" y="509699"/>
                  </a:lnTo>
                  <a:lnTo>
                    <a:pt x="2874387" y="472369"/>
                  </a:lnTo>
                  <a:lnTo>
                    <a:pt x="2844906" y="437534"/>
                  </a:lnTo>
                  <a:lnTo>
                    <a:pt x="2812941" y="405272"/>
                  </a:lnTo>
                  <a:lnTo>
                    <a:pt x="2778691" y="375664"/>
                  </a:lnTo>
                  <a:lnTo>
                    <a:pt x="2742354" y="348788"/>
                  </a:lnTo>
                  <a:lnTo>
                    <a:pt x="2704130" y="324724"/>
                  </a:lnTo>
                  <a:lnTo>
                    <a:pt x="2664219" y="303550"/>
                  </a:lnTo>
                  <a:lnTo>
                    <a:pt x="2622820" y="285347"/>
                  </a:lnTo>
                  <a:lnTo>
                    <a:pt x="2580132" y="270192"/>
                  </a:lnTo>
                  <a:lnTo>
                    <a:pt x="2536355" y="258165"/>
                  </a:lnTo>
                  <a:lnTo>
                    <a:pt x="2491688" y="249345"/>
                  </a:lnTo>
                  <a:lnTo>
                    <a:pt x="2446330" y="243812"/>
                  </a:lnTo>
                  <a:lnTo>
                    <a:pt x="2400481" y="241645"/>
                  </a:lnTo>
                  <a:lnTo>
                    <a:pt x="2354340" y="242922"/>
                  </a:lnTo>
                  <a:lnTo>
                    <a:pt x="2308106" y="247723"/>
                  </a:lnTo>
                  <a:lnTo>
                    <a:pt x="2261979" y="256127"/>
                  </a:lnTo>
                  <a:lnTo>
                    <a:pt x="2216158" y="268213"/>
                  </a:lnTo>
                  <a:lnTo>
                    <a:pt x="2170843" y="284061"/>
                  </a:lnTo>
                  <a:lnTo>
                    <a:pt x="2146332" y="241018"/>
                  </a:lnTo>
                  <a:lnTo>
                    <a:pt x="2117713" y="200669"/>
                  </a:lnTo>
                  <a:lnTo>
                    <a:pt x="2085248" y="163263"/>
                  </a:lnTo>
                  <a:lnTo>
                    <a:pt x="2049200" y="129051"/>
                  </a:lnTo>
                  <a:lnTo>
                    <a:pt x="2009831" y="98285"/>
                  </a:lnTo>
                  <a:lnTo>
                    <a:pt x="1967403" y="71216"/>
                  </a:lnTo>
                  <a:lnTo>
                    <a:pt x="1922177" y="48095"/>
                  </a:lnTo>
                  <a:lnTo>
                    <a:pt x="1876009" y="29669"/>
                  </a:lnTo>
                  <a:lnTo>
                    <a:pt x="1829137" y="15744"/>
                  </a:lnTo>
                  <a:lnTo>
                    <a:pt x="1781849" y="6223"/>
                  </a:lnTo>
                  <a:lnTo>
                    <a:pt x="1734430" y="1007"/>
                  </a:lnTo>
                  <a:lnTo>
                    <a:pt x="168716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6444" y="4172711"/>
              <a:ext cx="254000" cy="261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2600" y="4293580"/>
              <a:ext cx="384175" cy="383540"/>
            </a:xfrm>
            <a:custGeom>
              <a:avLst/>
              <a:gdLst/>
              <a:ahLst/>
              <a:cxnLst/>
              <a:rect l="l" t="t" r="r" b="b"/>
              <a:pathLst>
                <a:path w="384175" h="383539">
                  <a:moveTo>
                    <a:pt x="175094" y="0"/>
                  </a:moveTo>
                  <a:lnTo>
                    <a:pt x="132899" y="8498"/>
                  </a:lnTo>
                  <a:lnTo>
                    <a:pt x="94254" y="25828"/>
                  </a:lnTo>
                  <a:lnTo>
                    <a:pt x="60467" y="51015"/>
                  </a:lnTo>
                  <a:lnTo>
                    <a:pt x="32848" y="83086"/>
                  </a:lnTo>
                  <a:lnTo>
                    <a:pt x="12704" y="121070"/>
                  </a:lnTo>
                  <a:lnTo>
                    <a:pt x="1345" y="163992"/>
                  </a:lnTo>
                  <a:lnTo>
                    <a:pt x="0" y="208428"/>
                  </a:lnTo>
                  <a:lnTo>
                    <a:pt x="8483" y="250623"/>
                  </a:lnTo>
                  <a:lnTo>
                    <a:pt x="25814" y="289268"/>
                  </a:lnTo>
                  <a:lnTo>
                    <a:pt x="51015" y="323055"/>
                  </a:lnTo>
                  <a:lnTo>
                    <a:pt x="83104" y="350674"/>
                  </a:lnTo>
                  <a:lnTo>
                    <a:pt x="121103" y="370818"/>
                  </a:lnTo>
                  <a:lnTo>
                    <a:pt x="164032" y="382178"/>
                  </a:lnTo>
                  <a:lnTo>
                    <a:pt x="208468" y="383523"/>
                  </a:lnTo>
                  <a:lnTo>
                    <a:pt x="250663" y="375040"/>
                  </a:lnTo>
                  <a:lnTo>
                    <a:pt x="289308" y="357708"/>
                  </a:lnTo>
                  <a:lnTo>
                    <a:pt x="323095" y="332508"/>
                  </a:lnTo>
                  <a:lnTo>
                    <a:pt x="350714" y="300418"/>
                  </a:lnTo>
                  <a:lnTo>
                    <a:pt x="370858" y="262419"/>
                  </a:lnTo>
                  <a:lnTo>
                    <a:pt x="382218" y="219491"/>
                  </a:lnTo>
                  <a:lnTo>
                    <a:pt x="383563" y="175094"/>
                  </a:lnTo>
                  <a:lnTo>
                    <a:pt x="375080" y="132914"/>
                  </a:lnTo>
                  <a:lnTo>
                    <a:pt x="357748" y="94267"/>
                  </a:lnTo>
                  <a:lnTo>
                    <a:pt x="332548" y="60467"/>
                  </a:lnTo>
                  <a:lnTo>
                    <a:pt x="300458" y="32830"/>
                  </a:lnTo>
                  <a:lnTo>
                    <a:pt x="262459" y="12671"/>
                  </a:lnTo>
                  <a:lnTo>
                    <a:pt x="219531" y="1305"/>
                  </a:lnTo>
                  <a:lnTo>
                    <a:pt x="17509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2932589" y="1739773"/>
                  </a:moveTo>
                  <a:lnTo>
                    <a:pt x="2930114" y="1787097"/>
                  </a:lnTo>
                  <a:lnTo>
                    <a:pt x="2923057" y="1833074"/>
                  </a:lnTo>
                  <a:lnTo>
                    <a:pt x="2911634" y="1877502"/>
                  </a:lnTo>
                  <a:lnTo>
                    <a:pt x="2896064" y="1920178"/>
                  </a:lnTo>
                  <a:lnTo>
                    <a:pt x="2876562" y="1960899"/>
                  </a:lnTo>
                  <a:lnTo>
                    <a:pt x="2853345" y="1999463"/>
                  </a:lnTo>
                  <a:lnTo>
                    <a:pt x="2826631" y="2035667"/>
                  </a:lnTo>
                  <a:lnTo>
                    <a:pt x="2796635" y="2069308"/>
                  </a:lnTo>
                  <a:lnTo>
                    <a:pt x="2763576" y="2100185"/>
                  </a:lnTo>
                  <a:lnTo>
                    <a:pt x="2727669" y="2128093"/>
                  </a:lnTo>
                  <a:lnTo>
                    <a:pt x="2689132" y="2152830"/>
                  </a:lnTo>
                  <a:lnTo>
                    <a:pt x="2648181" y="2174195"/>
                  </a:lnTo>
                  <a:lnTo>
                    <a:pt x="2605033" y="2191983"/>
                  </a:lnTo>
                  <a:lnTo>
                    <a:pt x="2559905" y="2205993"/>
                  </a:lnTo>
                  <a:lnTo>
                    <a:pt x="2513014" y="2216022"/>
                  </a:lnTo>
                  <a:lnTo>
                    <a:pt x="2464577" y="2221867"/>
                  </a:lnTo>
                  <a:lnTo>
                    <a:pt x="2414810" y="2223325"/>
                  </a:lnTo>
                  <a:lnTo>
                    <a:pt x="2365542" y="2220298"/>
                  </a:lnTo>
                  <a:lnTo>
                    <a:pt x="2317008" y="2212865"/>
                  </a:lnTo>
                  <a:lnTo>
                    <a:pt x="2269519" y="2201135"/>
                  </a:lnTo>
                  <a:lnTo>
                    <a:pt x="2223390" y="2185217"/>
                  </a:lnTo>
                  <a:lnTo>
                    <a:pt x="2178935" y="2165217"/>
                  </a:lnTo>
                  <a:lnTo>
                    <a:pt x="2136465" y="2141245"/>
                  </a:lnTo>
                  <a:lnTo>
                    <a:pt x="2096294" y="2113407"/>
                  </a:lnTo>
                  <a:lnTo>
                    <a:pt x="2066181" y="2148225"/>
                  </a:lnTo>
                  <a:lnTo>
                    <a:pt x="2032731" y="2178801"/>
                  </a:lnTo>
                  <a:lnTo>
                    <a:pt x="1996372" y="2205075"/>
                  </a:lnTo>
                  <a:lnTo>
                    <a:pt x="1957532" y="2226988"/>
                  </a:lnTo>
                  <a:lnTo>
                    <a:pt x="1916636" y="2244480"/>
                  </a:lnTo>
                  <a:lnTo>
                    <a:pt x="1874112" y="2257491"/>
                  </a:lnTo>
                  <a:lnTo>
                    <a:pt x="1830388" y="2265961"/>
                  </a:lnTo>
                  <a:lnTo>
                    <a:pt x="1785890" y="2269830"/>
                  </a:lnTo>
                  <a:lnTo>
                    <a:pt x="1741045" y="2269039"/>
                  </a:lnTo>
                  <a:lnTo>
                    <a:pt x="1696281" y="2263528"/>
                  </a:lnTo>
                  <a:lnTo>
                    <a:pt x="1652025" y="2253237"/>
                  </a:lnTo>
                  <a:lnTo>
                    <a:pt x="1608703" y="2238106"/>
                  </a:lnTo>
                  <a:lnTo>
                    <a:pt x="1566743" y="2218076"/>
                  </a:lnTo>
                  <a:lnTo>
                    <a:pt x="1526572" y="2193087"/>
                  </a:lnTo>
                  <a:lnTo>
                    <a:pt x="1481455" y="2156360"/>
                  </a:lnTo>
                  <a:lnTo>
                    <a:pt x="1442244" y="2113889"/>
                  </a:lnTo>
                  <a:lnTo>
                    <a:pt x="1411390" y="2150316"/>
                  </a:lnTo>
                  <a:lnTo>
                    <a:pt x="1376109" y="2181203"/>
                  </a:lnTo>
                  <a:lnTo>
                    <a:pt x="1337122" y="2206432"/>
                  </a:lnTo>
                  <a:lnTo>
                    <a:pt x="1295146" y="2225886"/>
                  </a:lnTo>
                  <a:lnTo>
                    <a:pt x="1250902" y="2239445"/>
                  </a:lnTo>
                  <a:lnTo>
                    <a:pt x="1205108" y="2246991"/>
                  </a:lnTo>
                  <a:lnTo>
                    <a:pt x="1158484" y="2248407"/>
                  </a:lnTo>
                  <a:lnTo>
                    <a:pt x="1111747" y="2243574"/>
                  </a:lnTo>
                  <a:lnTo>
                    <a:pt x="1065618" y="2232373"/>
                  </a:lnTo>
                  <a:lnTo>
                    <a:pt x="1020816" y="2214686"/>
                  </a:lnTo>
                  <a:lnTo>
                    <a:pt x="978059" y="2190394"/>
                  </a:lnTo>
                  <a:lnTo>
                    <a:pt x="920560" y="2142133"/>
                  </a:lnTo>
                  <a:lnTo>
                    <a:pt x="875824" y="2082889"/>
                  </a:lnTo>
                  <a:lnTo>
                    <a:pt x="839193" y="2109857"/>
                  </a:lnTo>
                  <a:lnTo>
                    <a:pt x="800139" y="2131762"/>
                  </a:lnTo>
                  <a:lnTo>
                    <a:pt x="759155" y="2148638"/>
                  </a:lnTo>
                  <a:lnTo>
                    <a:pt x="716732" y="2160517"/>
                  </a:lnTo>
                  <a:lnTo>
                    <a:pt x="673361" y="2167433"/>
                  </a:lnTo>
                  <a:lnTo>
                    <a:pt x="629532" y="2169416"/>
                  </a:lnTo>
                  <a:lnTo>
                    <a:pt x="585738" y="2166502"/>
                  </a:lnTo>
                  <a:lnTo>
                    <a:pt x="542468" y="2158721"/>
                  </a:lnTo>
                  <a:lnTo>
                    <a:pt x="500215" y="2146107"/>
                  </a:lnTo>
                  <a:lnTo>
                    <a:pt x="459469" y="2128693"/>
                  </a:lnTo>
                  <a:lnTo>
                    <a:pt x="420722" y="2106512"/>
                  </a:lnTo>
                  <a:lnTo>
                    <a:pt x="384464" y="2079595"/>
                  </a:lnTo>
                  <a:lnTo>
                    <a:pt x="351187" y="2047976"/>
                  </a:lnTo>
                  <a:lnTo>
                    <a:pt x="319615" y="2008963"/>
                  </a:lnTo>
                  <a:lnTo>
                    <a:pt x="294104" y="1966572"/>
                  </a:lnTo>
                  <a:lnTo>
                    <a:pt x="274930" y="1921451"/>
                  </a:lnTo>
                  <a:lnTo>
                    <a:pt x="262370" y="1874244"/>
                  </a:lnTo>
                  <a:lnTo>
                    <a:pt x="256699" y="1825599"/>
                  </a:lnTo>
                  <a:lnTo>
                    <a:pt x="214019" y="1804801"/>
                  </a:lnTo>
                  <a:lnTo>
                    <a:pt x="174896" y="1780017"/>
                  </a:lnTo>
                  <a:lnTo>
                    <a:pt x="139492" y="1751632"/>
                  </a:lnTo>
                  <a:lnTo>
                    <a:pt x="107969" y="1720033"/>
                  </a:lnTo>
                  <a:lnTo>
                    <a:pt x="80487" y="1685603"/>
                  </a:lnTo>
                  <a:lnTo>
                    <a:pt x="57208" y="1648729"/>
                  </a:lnTo>
                  <a:lnTo>
                    <a:pt x="38294" y="1609796"/>
                  </a:lnTo>
                  <a:lnTo>
                    <a:pt x="23906" y="1569189"/>
                  </a:lnTo>
                  <a:lnTo>
                    <a:pt x="14204" y="1527294"/>
                  </a:lnTo>
                  <a:lnTo>
                    <a:pt x="9351" y="1484495"/>
                  </a:lnTo>
                  <a:lnTo>
                    <a:pt x="9508" y="1441178"/>
                  </a:lnTo>
                  <a:lnTo>
                    <a:pt x="14836" y="1397729"/>
                  </a:lnTo>
                  <a:lnTo>
                    <a:pt x="25496" y="1354532"/>
                  </a:lnTo>
                  <a:lnTo>
                    <a:pt x="41650" y="1311973"/>
                  </a:lnTo>
                  <a:lnTo>
                    <a:pt x="60399" y="1275746"/>
                  </a:lnTo>
                  <a:lnTo>
                    <a:pt x="67520" y="1264120"/>
                  </a:lnTo>
                  <a:lnTo>
                    <a:pt x="44882" y="1221396"/>
                  </a:lnTo>
                  <a:lnTo>
                    <a:pt x="26907" y="1177679"/>
                  </a:lnTo>
                  <a:lnTo>
                    <a:pt x="13512" y="1133251"/>
                  </a:lnTo>
                  <a:lnTo>
                    <a:pt x="4617" y="1088393"/>
                  </a:lnTo>
                  <a:lnTo>
                    <a:pt x="140" y="1043385"/>
                  </a:lnTo>
                  <a:lnTo>
                    <a:pt x="0" y="998509"/>
                  </a:lnTo>
                  <a:lnTo>
                    <a:pt x="4115" y="954046"/>
                  </a:lnTo>
                  <a:lnTo>
                    <a:pt x="12405" y="910276"/>
                  </a:lnTo>
                  <a:lnTo>
                    <a:pt x="24788" y="867481"/>
                  </a:lnTo>
                  <a:lnTo>
                    <a:pt x="41183" y="825943"/>
                  </a:lnTo>
                  <a:lnTo>
                    <a:pt x="61508" y="785941"/>
                  </a:lnTo>
                  <a:lnTo>
                    <a:pt x="85683" y="747756"/>
                  </a:lnTo>
                  <a:lnTo>
                    <a:pt x="113625" y="711671"/>
                  </a:lnTo>
                  <a:lnTo>
                    <a:pt x="145254" y="677966"/>
                  </a:lnTo>
                  <a:lnTo>
                    <a:pt x="180489" y="646922"/>
                  </a:lnTo>
                  <a:lnTo>
                    <a:pt x="219248" y="618820"/>
                  </a:lnTo>
                  <a:lnTo>
                    <a:pt x="261449" y="593941"/>
                  </a:lnTo>
                  <a:lnTo>
                    <a:pt x="309043" y="571798"/>
                  </a:lnTo>
                  <a:lnTo>
                    <a:pt x="358653" y="554508"/>
                  </a:lnTo>
                  <a:lnTo>
                    <a:pt x="409873" y="542167"/>
                  </a:lnTo>
                  <a:lnTo>
                    <a:pt x="462298" y="534875"/>
                  </a:lnTo>
                  <a:lnTo>
                    <a:pt x="515525" y="532727"/>
                  </a:lnTo>
                  <a:lnTo>
                    <a:pt x="525062" y="487843"/>
                  </a:lnTo>
                  <a:lnTo>
                    <a:pt x="539345" y="445130"/>
                  </a:lnTo>
                  <a:lnTo>
                    <a:pt x="558067" y="404800"/>
                  </a:lnTo>
                  <a:lnTo>
                    <a:pt x="580923" y="367066"/>
                  </a:lnTo>
                  <a:lnTo>
                    <a:pt x="607605" y="332142"/>
                  </a:lnTo>
                  <a:lnTo>
                    <a:pt x="637807" y="300239"/>
                  </a:lnTo>
                  <a:lnTo>
                    <a:pt x="671222" y="271572"/>
                  </a:lnTo>
                  <a:lnTo>
                    <a:pt x="707544" y="246352"/>
                  </a:lnTo>
                  <a:lnTo>
                    <a:pt x="746466" y="224793"/>
                  </a:lnTo>
                  <a:lnTo>
                    <a:pt x="787681" y="207108"/>
                  </a:lnTo>
                  <a:lnTo>
                    <a:pt x="830884" y="193509"/>
                  </a:lnTo>
                  <a:lnTo>
                    <a:pt x="875766" y="184210"/>
                  </a:lnTo>
                  <a:lnTo>
                    <a:pt x="922022" y="179423"/>
                  </a:lnTo>
                  <a:lnTo>
                    <a:pt x="969346" y="179362"/>
                  </a:lnTo>
                  <a:lnTo>
                    <a:pt x="1017429" y="184239"/>
                  </a:lnTo>
                  <a:lnTo>
                    <a:pt x="1065246" y="194129"/>
                  </a:lnTo>
                  <a:lnTo>
                    <a:pt x="1111503" y="208897"/>
                  </a:lnTo>
                  <a:lnTo>
                    <a:pt x="1155796" y="228359"/>
                  </a:lnTo>
                  <a:lnTo>
                    <a:pt x="1197724" y="252331"/>
                  </a:lnTo>
                  <a:lnTo>
                    <a:pt x="1236885" y="280632"/>
                  </a:lnTo>
                  <a:lnTo>
                    <a:pt x="1259850" y="238751"/>
                  </a:lnTo>
                  <a:lnTo>
                    <a:pt x="1286420" y="199908"/>
                  </a:lnTo>
                  <a:lnTo>
                    <a:pt x="1316307" y="164200"/>
                  </a:lnTo>
                  <a:lnTo>
                    <a:pt x="1349223" y="131724"/>
                  </a:lnTo>
                  <a:lnTo>
                    <a:pt x="1384883" y="102579"/>
                  </a:lnTo>
                  <a:lnTo>
                    <a:pt x="1422998" y="76861"/>
                  </a:lnTo>
                  <a:lnTo>
                    <a:pt x="1463281" y="54669"/>
                  </a:lnTo>
                  <a:lnTo>
                    <a:pt x="1505446" y="36099"/>
                  </a:lnTo>
                  <a:lnTo>
                    <a:pt x="1549204" y="21250"/>
                  </a:lnTo>
                  <a:lnTo>
                    <a:pt x="1594269" y="10218"/>
                  </a:lnTo>
                  <a:lnTo>
                    <a:pt x="1640353" y="3102"/>
                  </a:lnTo>
                  <a:lnTo>
                    <a:pt x="1687169" y="0"/>
                  </a:lnTo>
                  <a:lnTo>
                    <a:pt x="1734430" y="1007"/>
                  </a:lnTo>
                  <a:lnTo>
                    <a:pt x="1781849" y="6223"/>
                  </a:lnTo>
                  <a:lnTo>
                    <a:pt x="1829137" y="15744"/>
                  </a:lnTo>
                  <a:lnTo>
                    <a:pt x="1876009" y="29669"/>
                  </a:lnTo>
                  <a:lnTo>
                    <a:pt x="1922177" y="48095"/>
                  </a:lnTo>
                  <a:lnTo>
                    <a:pt x="1967403" y="71216"/>
                  </a:lnTo>
                  <a:lnTo>
                    <a:pt x="2009831" y="98285"/>
                  </a:lnTo>
                  <a:lnTo>
                    <a:pt x="2049200" y="129051"/>
                  </a:lnTo>
                  <a:lnTo>
                    <a:pt x="2085248" y="163263"/>
                  </a:lnTo>
                  <a:lnTo>
                    <a:pt x="2117713" y="200669"/>
                  </a:lnTo>
                  <a:lnTo>
                    <a:pt x="2146332" y="241018"/>
                  </a:lnTo>
                  <a:lnTo>
                    <a:pt x="2170843" y="284061"/>
                  </a:lnTo>
                  <a:lnTo>
                    <a:pt x="2216158" y="268213"/>
                  </a:lnTo>
                  <a:lnTo>
                    <a:pt x="2261979" y="256127"/>
                  </a:lnTo>
                  <a:lnTo>
                    <a:pt x="2308106" y="247723"/>
                  </a:lnTo>
                  <a:lnTo>
                    <a:pt x="2354340" y="242922"/>
                  </a:lnTo>
                  <a:lnTo>
                    <a:pt x="2400481" y="241645"/>
                  </a:lnTo>
                  <a:lnTo>
                    <a:pt x="2446330" y="243812"/>
                  </a:lnTo>
                  <a:lnTo>
                    <a:pt x="2491688" y="249345"/>
                  </a:lnTo>
                  <a:lnTo>
                    <a:pt x="2536355" y="258165"/>
                  </a:lnTo>
                  <a:lnTo>
                    <a:pt x="2580132" y="270192"/>
                  </a:lnTo>
                  <a:lnTo>
                    <a:pt x="2622820" y="285347"/>
                  </a:lnTo>
                  <a:lnTo>
                    <a:pt x="2664219" y="303550"/>
                  </a:lnTo>
                  <a:lnTo>
                    <a:pt x="2704130" y="324724"/>
                  </a:lnTo>
                  <a:lnTo>
                    <a:pt x="2742354" y="348788"/>
                  </a:lnTo>
                  <a:lnTo>
                    <a:pt x="2778691" y="375664"/>
                  </a:lnTo>
                  <a:lnTo>
                    <a:pt x="2812941" y="405272"/>
                  </a:lnTo>
                  <a:lnTo>
                    <a:pt x="2844906" y="437534"/>
                  </a:lnTo>
                  <a:lnTo>
                    <a:pt x="2874387" y="472369"/>
                  </a:lnTo>
                  <a:lnTo>
                    <a:pt x="2901182" y="509699"/>
                  </a:lnTo>
                  <a:lnTo>
                    <a:pt x="2925095" y="549445"/>
                  </a:lnTo>
                  <a:lnTo>
                    <a:pt x="2945924" y="591528"/>
                  </a:lnTo>
                  <a:lnTo>
                    <a:pt x="2947448" y="595211"/>
                  </a:lnTo>
                  <a:lnTo>
                    <a:pt x="2949099" y="598767"/>
                  </a:lnTo>
                  <a:lnTo>
                    <a:pt x="2950623" y="602450"/>
                  </a:lnTo>
                  <a:lnTo>
                    <a:pt x="2999823" y="607548"/>
                  </a:lnTo>
                  <a:lnTo>
                    <a:pt x="3046641" y="619110"/>
                  </a:lnTo>
                  <a:lnTo>
                    <a:pt x="3090569" y="636627"/>
                  </a:lnTo>
                  <a:lnTo>
                    <a:pt x="3131102" y="659593"/>
                  </a:lnTo>
                  <a:lnTo>
                    <a:pt x="3167735" y="687498"/>
                  </a:lnTo>
                  <a:lnTo>
                    <a:pt x="3199960" y="719836"/>
                  </a:lnTo>
                  <a:lnTo>
                    <a:pt x="3227272" y="756098"/>
                  </a:lnTo>
                  <a:lnTo>
                    <a:pt x="3249165" y="795777"/>
                  </a:lnTo>
                  <a:lnTo>
                    <a:pt x="3265133" y="838365"/>
                  </a:lnTo>
                  <a:lnTo>
                    <a:pt x="3274669" y="883354"/>
                  </a:lnTo>
                  <a:lnTo>
                    <a:pt x="3277267" y="930237"/>
                  </a:lnTo>
                  <a:lnTo>
                    <a:pt x="3272772" y="976220"/>
                  </a:lnTo>
                  <a:lnTo>
                    <a:pt x="3261411" y="1020524"/>
                  </a:lnTo>
                  <a:lnTo>
                    <a:pt x="3243517" y="1062507"/>
                  </a:lnTo>
                  <a:lnTo>
                    <a:pt x="3219421" y="1101527"/>
                  </a:lnTo>
                  <a:lnTo>
                    <a:pt x="3189455" y="1136941"/>
                  </a:lnTo>
                  <a:lnTo>
                    <a:pt x="3153950" y="1168108"/>
                  </a:lnTo>
                  <a:lnTo>
                    <a:pt x="3190288" y="1200376"/>
                  </a:lnTo>
                  <a:lnTo>
                    <a:pt x="3220620" y="1236403"/>
                  </a:lnTo>
                  <a:lnTo>
                    <a:pt x="3244859" y="1275496"/>
                  </a:lnTo>
                  <a:lnTo>
                    <a:pt x="3262920" y="1316963"/>
                  </a:lnTo>
                  <a:lnTo>
                    <a:pt x="3274715" y="1360112"/>
                  </a:lnTo>
                  <a:lnTo>
                    <a:pt x="3280158" y="1404251"/>
                  </a:lnTo>
                  <a:lnTo>
                    <a:pt x="3279162" y="1448687"/>
                  </a:lnTo>
                  <a:lnTo>
                    <a:pt x="3271642" y="1492727"/>
                  </a:lnTo>
                  <a:lnTo>
                    <a:pt x="3257511" y="1535680"/>
                  </a:lnTo>
                  <a:lnTo>
                    <a:pt x="3236681" y="1576853"/>
                  </a:lnTo>
                  <a:lnTo>
                    <a:pt x="3209068" y="1615554"/>
                  </a:lnTo>
                  <a:lnTo>
                    <a:pt x="3173463" y="1651947"/>
                  </a:lnTo>
                  <a:lnTo>
                    <a:pt x="3132760" y="1682113"/>
                  </a:lnTo>
                  <a:lnTo>
                    <a:pt x="3087831" y="1705680"/>
                  </a:lnTo>
                  <a:lnTo>
                    <a:pt x="3039547" y="1722274"/>
                  </a:lnTo>
                  <a:lnTo>
                    <a:pt x="2988779" y="1731523"/>
                  </a:lnTo>
                  <a:lnTo>
                    <a:pt x="2936399" y="1733055"/>
                  </a:lnTo>
                  <a:lnTo>
                    <a:pt x="2932589" y="173977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8171" y="4163186"/>
              <a:ext cx="146050" cy="146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2710" y="4180458"/>
              <a:ext cx="3081020" cy="2341880"/>
            </a:xfrm>
            <a:custGeom>
              <a:avLst/>
              <a:gdLst/>
              <a:ahLst/>
              <a:cxnLst/>
              <a:rect l="l" t="t" r="r" b="b"/>
              <a:pathLst>
                <a:path w="3081020" h="2341879">
                  <a:moveTo>
                    <a:pt x="2293734" y="108585"/>
                  </a:moveTo>
                  <a:lnTo>
                    <a:pt x="2310938" y="60561"/>
                  </a:lnTo>
                  <a:lnTo>
                    <a:pt x="2344026" y="24145"/>
                  </a:lnTo>
                  <a:lnTo>
                    <a:pt x="2388353" y="2803"/>
                  </a:lnTo>
                  <a:lnTo>
                    <a:pt x="2439276" y="0"/>
                  </a:lnTo>
                  <a:lnTo>
                    <a:pt x="2487226" y="17148"/>
                  </a:lnTo>
                  <a:lnTo>
                    <a:pt x="2523604" y="50228"/>
                  </a:lnTo>
                  <a:lnTo>
                    <a:pt x="2544932" y="94547"/>
                  </a:lnTo>
                  <a:lnTo>
                    <a:pt x="2547734" y="145415"/>
                  </a:lnTo>
                  <a:lnTo>
                    <a:pt x="2530585" y="193438"/>
                  </a:lnTo>
                  <a:lnTo>
                    <a:pt x="2497505" y="229854"/>
                  </a:lnTo>
                  <a:lnTo>
                    <a:pt x="2453186" y="251196"/>
                  </a:lnTo>
                  <a:lnTo>
                    <a:pt x="2402319" y="254000"/>
                  </a:lnTo>
                  <a:lnTo>
                    <a:pt x="2354349" y="236797"/>
                  </a:lnTo>
                  <a:lnTo>
                    <a:pt x="2317927" y="203723"/>
                  </a:lnTo>
                  <a:lnTo>
                    <a:pt x="2296556" y="159434"/>
                  </a:lnTo>
                  <a:lnTo>
                    <a:pt x="2293734" y="108585"/>
                  </a:lnTo>
                  <a:close/>
                </a:path>
                <a:path w="3081020" h="2341879">
                  <a:moveTo>
                    <a:pt x="2111235" y="277114"/>
                  </a:moveTo>
                  <a:lnTo>
                    <a:pt x="2122594" y="234192"/>
                  </a:lnTo>
                  <a:lnTo>
                    <a:pt x="2142738" y="196208"/>
                  </a:lnTo>
                  <a:lnTo>
                    <a:pt x="2170358" y="164136"/>
                  </a:lnTo>
                  <a:lnTo>
                    <a:pt x="2204144" y="138949"/>
                  </a:lnTo>
                  <a:lnTo>
                    <a:pt x="2242789" y="121620"/>
                  </a:lnTo>
                  <a:lnTo>
                    <a:pt x="2284984" y="113121"/>
                  </a:lnTo>
                  <a:lnTo>
                    <a:pt x="2329421" y="114427"/>
                  </a:lnTo>
                  <a:lnTo>
                    <a:pt x="2372349" y="125793"/>
                  </a:lnTo>
                  <a:lnTo>
                    <a:pt x="2410348" y="145952"/>
                  </a:lnTo>
                  <a:lnTo>
                    <a:pt x="2442438" y="173589"/>
                  </a:lnTo>
                  <a:lnTo>
                    <a:pt x="2467638" y="207389"/>
                  </a:lnTo>
                  <a:lnTo>
                    <a:pt x="2484970" y="246036"/>
                  </a:lnTo>
                  <a:lnTo>
                    <a:pt x="2493453" y="288216"/>
                  </a:lnTo>
                  <a:lnTo>
                    <a:pt x="2492108" y="332613"/>
                  </a:lnTo>
                  <a:lnTo>
                    <a:pt x="2480748" y="375541"/>
                  </a:lnTo>
                  <a:lnTo>
                    <a:pt x="2460604" y="413540"/>
                  </a:lnTo>
                  <a:lnTo>
                    <a:pt x="2432985" y="445630"/>
                  </a:lnTo>
                  <a:lnTo>
                    <a:pt x="2399199" y="470830"/>
                  </a:lnTo>
                  <a:lnTo>
                    <a:pt x="2360554" y="488162"/>
                  </a:lnTo>
                  <a:lnTo>
                    <a:pt x="2318358" y="496645"/>
                  </a:lnTo>
                  <a:lnTo>
                    <a:pt x="2273922" y="495300"/>
                  </a:lnTo>
                  <a:lnTo>
                    <a:pt x="2230993" y="483940"/>
                  </a:lnTo>
                  <a:lnTo>
                    <a:pt x="2192994" y="463796"/>
                  </a:lnTo>
                  <a:lnTo>
                    <a:pt x="2160905" y="436177"/>
                  </a:lnTo>
                  <a:lnTo>
                    <a:pt x="2135704" y="402390"/>
                  </a:lnTo>
                  <a:lnTo>
                    <a:pt x="2118373" y="363745"/>
                  </a:lnTo>
                  <a:lnTo>
                    <a:pt x="2109890" y="321550"/>
                  </a:lnTo>
                  <a:lnTo>
                    <a:pt x="2111235" y="277114"/>
                  </a:lnTo>
                  <a:close/>
                </a:path>
                <a:path w="3081020" h="2341879">
                  <a:moveTo>
                    <a:pt x="2895079" y="1329182"/>
                  </a:moveTo>
                  <a:lnTo>
                    <a:pt x="2945184" y="1336367"/>
                  </a:lnTo>
                  <a:lnTo>
                    <a:pt x="2993409" y="1350660"/>
                  </a:lnTo>
                  <a:lnTo>
                    <a:pt x="3038918" y="1371740"/>
                  </a:lnTo>
                  <a:lnTo>
                    <a:pt x="3080880" y="1399286"/>
                  </a:lnTo>
                </a:path>
                <a:path w="3081020" h="2341879">
                  <a:moveTo>
                    <a:pt x="2792844" y="843153"/>
                  </a:moveTo>
                  <a:lnTo>
                    <a:pt x="2814311" y="839081"/>
                  </a:lnTo>
                  <a:lnTo>
                    <a:pt x="2835992" y="836390"/>
                  </a:lnTo>
                  <a:lnTo>
                    <a:pt x="2857816" y="835080"/>
                  </a:lnTo>
                  <a:lnTo>
                    <a:pt x="2879712" y="835152"/>
                  </a:lnTo>
                </a:path>
                <a:path w="3081020" h="2341879">
                  <a:moveTo>
                    <a:pt x="2101456" y="516128"/>
                  </a:moveTo>
                  <a:lnTo>
                    <a:pt x="2112789" y="540238"/>
                  </a:lnTo>
                  <a:lnTo>
                    <a:pt x="2122776" y="564896"/>
                  </a:lnTo>
                  <a:lnTo>
                    <a:pt x="2131406" y="590030"/>
                  </a:lnTo>
                  <a:lnTo>
                    <a:pt x="2138667" y="615569"/>
                  </a:lnTo>
                </a:path>
                <a:path w="3081020" h="2341879">
                  <a:moveTo>
                    <a:pt x="1132192" y="609473"/>
                  </a:moveTo>
                  <a:lnTo>
                    <a:pt x="1138881" y="584313"/>
                  </a:lnTo>
                  <a:lnTo>
                    <a:pt x="1146940" y="559546"/>
                  </a:lnTo>
                  <a:lnTo>
                    <a:pt x="1156356" y="535231"/>
                  </a:lnTo>
                  <a:lnTo>
                    <a:pt x="1167117" y="511429"/>
                  </a:lnTo>
                </a:path>
                <a:path w="3081020" h="2341879">
                  <a:moveTo>
                    <a:pt x="639686" y="1175258"/>
                  </a:moveTo>
                  <a:lnTo>
                    <a:pt x="599217" y="1145540"/>
                  </a:lnTo>
                  <a:lnTo>
                    <a:pt x="562978" y="1112136"/>
                  </a:lnTo>
                  <a:lnTo>
                    <a:pt x="531158" y="1075461"/>
                  </a:lnTo>
                  <a:lnTo>
                    <a:pt x="503948" y="1035927"/>
                  </a:lnTo>
                  <a:lnTo>
                    <a:pt x="481539" y="993949"/>
                  </a:lnTo>
                  <a:lnTo>
                    <a:pt x="464121" y="949940"/>
                  </a:lnTo>
                  <a:lnTo>
                    <a:pt x="451885" y="904314"/>
                  </a:lnTo>
                  <a:lnTo>
                    <a:pt x="445020" y="857485"/>
                  </a:lnTo>
                  <a:lnTo>
                    <a:pt x="443718" y="809867"/>
                  </a:lnTo>
                  <a:lnTo>
                    <a:pt x="448170" y="761873"/>
                  </a:lnTo>
                </a:path>
                <a:path w="3081020" h="2341879">
                  <a:moveTo>
                    <a:pt x="0" y="1492732"/>
                  </a:moveTo>
                  <a:lnTo>
                    <a:pt x="26617" y="1456007"/>
                  </a:lnTo>
                  <a:lnTo>
                    <a:pt x="57427" y="1422614"/>
                  </a:lnTo>
                  <a:lnTo>
                    <a:pt x="92102" y="1392886"/>
                  </a:lnTo>
                  <a:lnTo>
                    <a:pt x="130314" y="1367155"/>
                  </a:lnTo>
                </a:path>
                <a:path w="3081020" h="2341879">
                  <a:moveTo>
                    <a:pt x="186855" y="2056269"/>
                  </a:moveTo>
                  <a:lnTo>
                    <a:pt x="186550" y="2039272"/>
                  </a:lnTo>
                  <a:lnTo>
                    <a:pt x="187104" y="2022305"/>
                  </a:lnTo>
                  <a:lnTo>
                    <a:pt x="188517" y="2005397"/>
                  </a:lnTo>
                  <a:lnTo>
                    <a:pt x="190792" y="1988578"/>
                  </a:lnTo>
                </a:path>
                <a:path w="3081020" h="2341879">
                  <a:moveTo>
                    <a:pt x="876160" y="2236177"/>
                  </a:moveTo>
                  <a:lnTo>
                    <a:pt x="861265" y="2257213"/>
                  </a:lnTo>
                  <a:lnTo>
                    <a:pt x="844823" y="2277121"/>
                  </a:lnTo>
                  <a:lnTo>
                    <a:pt x="826904" y="2295826"/>
                  </a:lnTo>
                  <a:lnTo>
                    <a:pt x="807580" y="2313254"/>
                  </a:lnTo>
                </a:path>
                <a:path w="3081020" h="2341879">
                  <a:moveTo>
                    <a:pt x="1407782" y="2272017"/>
                  </a:moveTo>
                  <a:lnTo>
                    <a:pt x="1400027" y="2290249"/>
                  </a:lnTo>
                  <a:lnTo>
                    <a:pt x="1391081" y="2307955"/>
                  </a:lnTo>
                  <a:lnTo>
                    <a:pt x="1380993" y="2325084"/>
                  </a:lnTo>
                  <a:lnTo>
                    <a:pt x="1369809" y="2341587"/>
                  </a:lnTo>
                </a:path>
                <a:path w="3081020" h="2341879">
                  <a:moveTo>
                    <a:pt x="2028304" y="2336787"/>
                  </a:moveTo>
                  <a:lnTo>
                    <a:pt x="2004263" y="2317280"/>
                  </a:lnTo>
                  <a:lnTo>
                    <a:pt x="1981520" y="2296461"/>
                  </a:lnTo>
                  <a:lnTo>
                    <a:pt x="1960135" y="2274390"/>
                  </a:lnTo>
                  <a:lnTo>
                    <a:pt x="1940166" y="2251125"/>
                  </a:lnTo>
                </a:path>
                <a:path w="3081020" h="2341879">
                  <a:moveTo>
                    <a:pt x="2857995" y="1884997"/>
                  </a:moveTo>
                  <a:lnTo>
                    <a:pt x="2860809" y="1904300"/>
                  </a:lnTo>
                  <a:lnTo>
                    <a:pt x="2862789" y="1923675"/>
                  </a:lnTo>
                  <a:lnTo>
                    <a:pt x="2863960" y="1943097"/>
                  </a:lnTo>
                  <a:lnTo>
                    <a:pt x="2864345" y="1962543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0599" y="4942077"/>
            <a:ext cx="23075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depression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refers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finding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wherein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trace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segment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abnormally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below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baseline.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65428" y="240030"/>
            <a:ext cx="345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000000"/>
                </a:solidFill>
                <a:latin typeface="Tahoma"/>
                <a:cs typeface="Tahoma"/>
              </a:rPr>
              <a:t>Other</a:t>
            </a: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000000"/>
                </a:solidFill>
                <a:latin typeface="Tahoma"/>
                <a:cs typeface="Tahoma"/>
              </a:rPr>
              <a:t>symptoms </a:t>
            </a:r>
            <a:r>
              <a:rPr sz="2000" b="1" spc="-10" dirty="0">
                <a:solidFill>
                  <a:srgbClr val="000000"/>
                </a:solidFill>
                <a:latin typeface="Tahoma"/>
                <a:cs typeface="Tahoma"/>
              </a:rPr>
              <a:t>people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experience</a:t>
            </a:r>
            <a:r>
              <a:rPr sz="20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000" b="1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heart</a:t>
            </a:r>
            <a:r>
              <a:rPr sz="2000" b="1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Tahoma"/>
                <a:cs typeface="Tahoma"/>
              </a:rPr>
              <a:t>disease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KEY</a:t>
            </a:r>
            <a:r>
              <a:rPr spc="-240" dirty="0"/>
              <a:t> </a:t>
            </a:r>
            <a:r>
              <a:rPr spc="-60" dirty="0"/>
              <a:t>PERFORMANCE</a:t>
            </a:r>
            <a:r>
              <a:rPr spc="-254" dirty="0"/>
              <a:t> </a:t>
            </a:r>
            <a:r>
              <a:rPr spc="-190" dirty="0"/>
              <a:t>INDICATOR</a:t>
            </a:r>
            <a:r>
              <a:rPr spc="-240" dirty="0"/>
              <a:t> </a:t>
            </a:r>
            <a:r>
              <a:rPr spc="-375" dirty="0"/>
              <a:t>(KPI)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8410575" cy="339597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Distribution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including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Gender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Gender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Distribution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Chest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Pain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Suffering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endParaRPr sz="2000" dirty="0">
              <a:latin typeface="Verdana"/>
              <a:cs typeface="Verdana"/>
            </a:endParaRPr>
          </a:p>
          <a:p>
            <a:pPr marL="355600" marR="494665" indent="-343535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Blood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Pressure,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Cholesterol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Maximum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Disease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spc="-380" dirty="0">
                <a:solidFill>
                  <a:srgbClr val="404040"/>
                </a:solidFill>
                <a:latin typeface="Verdana"/>
                <a:cs typeface="Verdana"/>
              </a:rPr>
              <a:t>ST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Depression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Experienced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/>
                <a:cs typeface="Verdana"/>
              </a:rPr>
              <a:t>age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20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heart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disease.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539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Century Gothic</vt:lpstr>
      <vt:lpstr>Lucida Sans Unicode</vt:lpstr>
      <vt:lpstr>Tahoma</vt:lpstr>
      <vt:lpstr>Trebuchet MS</vt:lpstr>
      <vt:lpstr>Verdana</vt:lpstr>
      <vt:lpstr>Wingdings</vt:lpstr>
      <vt:lpstr>Wingdings 3</vt:lpstr>
      <vt:lpstr>Ion</vt:lpstr>
      <vt:lpstr>HEART DISEASE DIAGNOSTIC-ANALYSIS </vt:lpstr>
      <vt:lpstr>PowerPoint Presentation</vt:lpstr>
      <vt:lpstr>PROBLEM STATEMENT</vt:lpstr>
      <vt:lpstr>ARCHITECTURE</vt:lpstr>
      <vt:lpstr>INSIGHTS</vt:lpstr>
      <vt:lpstr>Who Suffers from Heart Disease?</vt:lpstr>
      <vt:lpstr>Chest Pain Experienced By Patients</vt:lpstr>
      <vt:lpstr>Other symptoms people experience in heart disease</vt:lpstr>
      <vt:lpstr>KEY PERFORMANCE INDICATOR (KPI)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bhavanamallipeddi@gmail.com</cp:lastModifiedBy>
  <cp:revision>1</cp:revision>
  <dcterms:created xsi:type="dcterms:W3CDTF">2024-04-18T07:00:07Z</dcterms:created>
  <dcterms:modified xsi:type="dcterms:W3CDTF">2024-04-18T07:06:21Z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2024-04-18T00:00:00Z</vt:filetime>
  </property>
  <property fmtid="{D5CDD505-2E9C-101B-9397-08002B2CF9AE}" pid="5" name="Producer">
    <vt:lpwstr>Microsoft® PowerPoint® for Microsoft 365</vt:lpwstr>
  </property>
</Properties>
</file>