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4/8/2024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4/8/2024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4/8/2024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FANDANGO MOVIE RATING AND DISCREPANCY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369880"/>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r>
              <a:rPr lang="en-US" sz="2800" b="1" dirty="0" smtClean="0">
                <a:solidFill>
                  <a:schemeClr val="accent1">
                    <a:lumMod val="75000"/>
                  </a:schemeClr>
                </a:solidFill>
                <a:latin typeface="Arial" pitchFamily="34" charset="0"/>
                <a:cs typeface="Arial" pitchFamily="34" charset="0"/>
              </a:rPr>
              <a:t>:</a:t>
            </a:r>
          </a:p>
          <a:p>
            <a:endParaRPr lang="en-US" sz="2000" b="1" dirty="0" smtClean="0">
              <a:solidFill>
                <a:schemeClr val="accent1">
                  <a:lumMod val="75000"/>
                </a:schemeClr>
              </a:solidFill>
              <a:latin typeface="Arial" pitchFamily="34" charset="0"/>
              <a:cs typeface="Arial" pitchFamily="34" charset="0"/>
            </a:endParaRPr>
          </a:p>
          <a:p>
            <a:r>
              <a:rPr lang="en-US" sz="2000" b="1" smtClean="0">
                <a:solidFill>
                  <a:schemeClr val="accent1">
                    <a:lumMod val="75000"/>
                  </a:schemeClr>
                </a:solidFill>
                <a:latin typeface="Arial" pitchFamily="34" charset="0"/>
                <a:cs typeface="Arial" pitchFamily="34" charset="0"/>
              </a:rPr>
              <a:t>BHAVANA V SABU</a:t>
            </a:r>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ELECTRICAL AND ELECTRONICS ENGINEERING</a:t>
            </a:r>
          </a:p>
          <a:p>
            <a:r>
              <a:rPr lang="en-US" sz="2000" b="1" dirty="0" smtClean="0">
                <a:solidFill>
                  <a:schemeClr val="accent1">
                    <a:lumMod val="75000"/>
                  </a:schemeClr>
                </a:solidFill>
                <a:latin typeface="Arial" pitchFamily="34" charset="0"/>
                <a:cs typeface="Arial" pitchFamily="34" charset="0"/>
              </a:rPr>
              <a:t> MARTHANDAM COLLEGE OF ENGINEERING AND    TECHNOLOGY,9616</a:t>
            </a:r>
          </a:p>
          <a:p>
            <a:r>
              <a:rPr lang="en-US" sz="2000" b="1" dirty="0" smtClean="0">
                <a:solidFill>
                  <a:schemeClr val="accent1">
                    <a:lumMod val="75000"/>
                  </a:schemeClr>
                </a:solidFill>
                <a:latin typeface="Arial" pitchFamily="34" charset="0"/>
                <a:cs typeface="Arial" pitchFamily="34" charset="0"/>
              </a:rPr>
              <a:t>                         </a:t>
            </a:r>
            <a:endParaRPr lang="en-US" sz="2000" b="1"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smtClean="0"/>
          </a:p>
          <a:p>
            <a:pPr marL="0" indent="0">
              <a:buNone/>
            </a:pPr>
            <a:r>
              <a:rPr lang="en-US" sz="1800" b="1" dirty="0" smtClean="0"/>
              <a:t>4.Root Cause </a:t>
            </a:r>
            <a:r>
              <a:rPr lang="en-US" sz="1800" b="1" dirty="0" err="1" smtClean="0"/>
              <a:t>Identification:Identification</a:t>
            </a:r>
            <a:r>
              <a:rPr lang="en-US" sz="1800" b="1" dirty="0" smtClean="0"/>
              <a:t> of potential factors contributing to rating variations, such as biases in sampling, rating inflation, or promotional influences, shedding light on underlying causes of discrepancies.</a:t>
            </a:r>
          </a:p>
          <a:p>
            <a:pPr marL="0" indent="0">
              <a:buNone/>
            </a:pPr>
            <a:endParaRPr lang="en-US" sz="1800" b="1" dirty="0" smtClean="0"/>
          </a:p>
          <a:p>
            <a:pPr marL="0" indent="0">
              <a:buNone/>
            </a:pPr>
            <a:r>
              <a:rPr lang="en-US" sz="1800" b="1" dirty="0" smtClean="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smtClean="0"/>
          </a:p>
          <a:p>
            <a:pPr marL="0" indent="0">
              <a:buNone/>
            </a:pPr>
            <a:r>
              <a:rPr lang="en-US" sz="1800" b="1" dirty="0" smtClean="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smtClean="0"/>
          </a:p>
          <a:p>
            <a:pPr marL="0" indent="0">
              <a:buNone/>
            </a:pPr>
            <a:r>
              <a:rPr lang="en-US" sz="1800" b="1" dirty="0" smtClean="0"/>
              <a:t>These results can inform stakeholders, including Fandango, movie producers, and consumers, about the reliability and accuracy of movie ratings, contributing to improved decision-making and trust in movie rating systems.</a:t>
            </a:r>
            <a:endParaRPr lang="en-IN" sz="1800" b="1" dirty="0" smtClean="0"/>
          </a:p>
          <a:p>
            <a:pPr marL="0" indent="0">
              <a:buNone/>
            </a:pPr>
            <a:endParaRPr lang="en-US" sz="1800" b="1"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smtClean="0"/>
              <a:t>       </a:t>
            </a:r>
            <a:r>
              <a:rPr lang="en-US" sz="1600" b="1" dirty="0" smtClean="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smtClean="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smtClean="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smtClean="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smtClean="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smtClean="0"/>
              <a:t>.   </a:t>
            </a:r>
            <a:endParaRPr lang="en-IN" sz="1600" dirty="0"/>
          </a:p>
        </p:txBody>
      </p:sp>
    </p:spTree>
    <p:extLst>
      <p:ext uri="{BB962C8B-B14F-4D97-AF65-F5344CB8AC3E}">
        <p14:creationId xmlns:p14="http://schemas.microsoft.com/office/powerpoint/2010/main" xmlns=""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smtClean="0"/>
              <a:t>Future Scope for Fandango Movie Rating and Discrepancy Analysis:</a:t>
            </a:r>
          </a:p>
          <a:p>
            <a:endParaRPr lang="en-US" b="1" dirty="0" smtClean="0"/>
          </a:p>
          <a:p>
            <a:r>
              <a:rPr lang="en-US" b="1" dirty="0" smtClean="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smtClean="0"/>
          </a:p>
          <a:p>
            <a:r>
              <a:rPr lang="en-US" b="1" dirty="0" smtClean="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smtClean="0"/>
          </a:p>
          <a:p>
            <a:r>
              <a:rPr lang="en-US" b="1" dirty="0" smtClean="0"/>
              <a:t>3.Dynamic Rating Adjustment: Implementing dynamic rating adjustment algorithms that consider factors like user demographics, viewing history, and peer preferences to personalize rating recommendations and mitigate potential biases.</a:t>
            </a:r>
          </a:p>
          <a:p>
            <a:endParaRPr lang="en-US" b="1" dirty="0" smtClean="0"/>
          </a:p>
          <a:p>
            <a:r>
              <a:rPr lang="en-US" b="1" dirty="0" smtClean="0"/>
              <a:t>4.Cross-Platform Integration: Exploring opportunities for cross-platform data integration and collaboration with other movie rating platforms to share data, align rating methodologies, and improve rating consistency across the industry.</a:t>
            </a:r>
          </a:p>
          <a:p>
            <a:endParaRPr lang="en-US" dirty="0" smtClean="0"/>
          </a:p>
        </p:txBody>
      </p:sp>
    </p:spTree>
    <p:extLst>
      <p:ext uri="{BB962C8B-B14F-4D97-AF65-F5344CB8AC3E}">
        <p14:creationId xmlns:p14="http://schemas.microsoft.com/office/powerpoint/2010/main" xmlns=""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smtClean="0"/>
              <a:t>5.Transparency and Accountability </a:t>
            </a:r>
            <a:r>
              <a:rPr lang="en-US" sz="2300" b="1" dirty="0" err="1" smtClean="0"/>
              <a:t>Measures:Enhancing</a:t>
            </a:r>
            <a:r>
              <a:rPr lang="en-US" sz="2300" b="1" dirty="0" smtClean="0"/>
              <a:t> transparency and accountability in Fandango's rating system through increased disclosure of rating criteria, methodologies, and potential conflicts of interest, fostering greater trust and confidence among users.</a:t>
            </a:r>
          </a:p>
          <a:p>
            <a:endParaRPr lang="en-US" sz="2300" b="1" dirty="0" smtClean="0"/>
          </a:p>
          <a:p>
            <a:pPr>
              <a:buNone/>
            </a:pPr>
            <a:r>
              <a:rPr lang="en-US" sz="2300" b="1" dirty="0" smtClean="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smtClean="0"/>
          </a:p>
          <a:p>
            <a:pPr>
              <a:buNone/>
            </a:pPr>
            <a:r>
              <a:rPr lang="en-US" sz="2300" b="1" dirty="0" smtClean="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smtClean="0"/>
          </a:p>
          <a:p>
            <a:pPr>
              <a:buNone/>
            </a:pPr>
            <a:r>
              <a:rPr lang="en-US" sz="2300" b="1" dirty="0" smtClean="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smtClean="0"/>
          </a:p>
          <a:p>
            <a:pPr>
              <a:buNone/>
            </a:pPr>
            <a:r>
              <a:rPr lang="en-US" sz="2300" b="1" dirty="0" smtClean="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smtClean="0"/>
              <a:t>    </a:t>
            </a:r>
            <a:r>
              <a:rPr lang="en-US" sz="2400" b="1" dirty="0" smtClean="0"/>
              <a:t>Whose ratings should you trust? IMDB, Rotten Tomatoes, </a:t>
            </a:r>
            <a:r>
              <a:rPr lang="en-US" sz="2400" b="1" dirty="0" err="1" smtClean="0"/>
              <a:t>Metacritic</a:t>
            </a:r>
            <a:r>
              <a:rPr lang="en-US" sz="2400" b="1" dirty="0" smtClean="0"/>
              <a:t>, or Fandango?</a:t>
            </a:r>
          </a:p>
          <a:p>
            <a:pPr marL="305435" indent="-305435">
              <a:buFont typeface="Wingdings" pitchFamily="2" charset="2"/>
              <a:buChar char="Ø"/>
            </a:pPr>
            <a:r>
              <a:rPr lang="en-IN" sz="2400" dirty="0" smtClean="0"/>
              <a:t>      </a:t>
            </a:r>
            <a:r>
              <a:rPr lang="en-IN" sz="2400" dirty="0" smtClean="0">
                <a:hlinkClick r:id="rId2"/>
              </a:rPr>
              <a:t>https://www.freecodecamp.org/news/whose-reviews-should-you-trust-imdb-rotten-tomatoes-metacritic-or-fandango-7d1010c6cf19/</a:t>
            </a:r>
            <a:endParaRPr lang="en-IN" sz="2400" dirty="0" smtClean="0"/>
          </a:p>
          <a:p>
            <a:pPr marL="305435" indent="-305435">
              <a:buFont typeface="Wingdings" pitchFamily="2" charset="2"/>
              <a:buChar char="Ø"/>
            </a:pPr>
            <a:endParaRPr lang="en-IN" sz="2400" dirty="0" smtClean="0"/>
          </a:p>
          <a:p>
            <a:pPr marL="305435" indent="-305435">
              <a:buNone/>
            </a:pPr>
            <a:r>
              <a:rPr lang="en-US" sz="2400" b="1" dirty="0" smtClean="0"/>
              <a:t>     Does Fandango overrate its movies?</a:t>
            </a:r>
          </a:p>
          <a:p>
            <a:pPr marL="305435" indent="-305435">
              <a:buFont typeface="Wingdings" pitchFamily="2" charset="2"/>
              <a:buChar char="Ø"/>
            </a:pPr>
            <a:r>
              <a:rPr lang="en-IN" sz="2400" dirty="0" smtClean="0">
                <a:hlinkClick r:id="rId3"/>
              </a:rPr>
              <a:t>https://rstudio-pubs-static.s3.amazonaws.com/566093_e268fefcb45e4129a153a83449cca14c.html</a:t>
            </a:r>
            <a:endParaRPr lang="en-IN" sz="2400" dirty="0" smtClean="0"/>
          </a:p>
          <a:p>
            <a:pPr marL="305435" indent="-305435">
              <a:buFont typeface="Wingdings" pitchFamily="2" charset="2"/>
              <a:buChar char="Ø"/>
            </a:pPr>
            <a:endParaRPr lang="en-IN" sz="2400" dirty="0" smtClean="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305435" indent="-305435">
              <a:buNone/>
            </a:pPr>
            <a:endParaRPr lang="en-US" dirty="0" smtClean="0"/>
          </a:p>
          <a:p>
            <a:pPr marL="305435" indent="-305435">
              <a:buNone/>
            </a:pPr>
            <a:r>
              <a:rPr lang="en-US" b="1" dirty="0" smtClean="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smtClean="0"/>
          </a:p>
          <a:p>
            <a:pPr marL="305435" indent="-305435">
              <a:buNone/>
            </a:pPr>
            <a:r>
              <a:rPr lang="en-US" b="1" dirty="0" smtClean="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smtClean="0"/>
          </a:p>
          <a:p>
            <a:pPr marL="305435" indent="-305435">
              <a:buNone/>
            </a:pPr>
            <a:r>
              <a:rPr lang="en-US" b="1" dirty="0" smtClean="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smtClean="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smtClean="0"/>
          </a:p>
          <a:p>
            <a:endParaRPr lang="en-US" dirty="0" smtClean="0"/>
          </a:p>
          <a:p>
            <a:r>
              <a:rPr lang="en-US" b="1" dirty="0" smtClean="0"/>
              <a:t>1.Data Collection and Aggregation:</a:t>
            </a:r>
          </a:p>
          <a:p>
            <a:r>
              <a:rPr lang="en-US" b="1" dirty="0" smtClean="0"/>
              <a:t>   - Gather movie ratings data from Fandango and other reputable movie rating platforms such as </a:t>
            </a:r>
            <a:r>
              <a:rPr lang="en-US" b="1" dirty="0" err="1" smtClean="0"/>
              <a:t>IMDb</a:t>
            </a:r>
            <a:r>
              <a:rPr lang="en-US" b="1" dirty="0" smtClean="0"/>
              <a:t>, Rotten Tomatoes, and </a:t>
            </a:r>
            <a:r>
              <a:rPr lang="en-US" b="1" dirty="0" err="1" smtClean="0"/>
              <a:t>Metacritic</a:t>
            </a:r>
            <a:r>
              <a:rPr lang="en-US" b="1" dirty="0" smtClean="0"/>
              <a:t>.</a:t>
            </a:r>
          </a:p>
          <a:p>
            <a:r>
              <a:rPr lang="en-US" b="1" dirty="0" smtClean="0"/>
              <a:t>   - Collect additional metadata including movie genres, release dates, and user reviews for a comprehensive analysis.</a:t>
            </a:r>
          </a:p>
          <a:p>
            <a:endParaRPr lang="en-US" b="1" dirty="0" smtClean="0"/>
          </a:p>
          <a:p>
            <a:r>
              <a:rPr lang="en-US" b="1" dirty="0" smtClean="0"/>
              <a:t>2.Data Cleaning and Standardization:</a:t>
            </a:r>
          </a:p>
          <a:p>
            <a:r>
              <a:rPr lang="en-US" b="1" dirty="0" smtClean="0"/>
              <a:t>   - Clean and standardize the collected data to ensure consistency across platforms and remove any outliers or discrepancies.</a:t>
            </a:r>
          </a:p>
          <a:p>
            <a:r>
              <a:rPr lang="en-US" b="1" dirty="0" smtClean="0"/>
              <a:t>   - Address any inconsistencies in rating scales or formatting to facilitate accurate comparisons.</a:t>
            </a:r>
          </a:p>
          <a:p>
            <a:endParaRPr lang="en-US" b="1" dirty="0" smtClean="0"/>
          </a:p>
          <a:p>
            <a:r>
              <a:rPr lang="en-US" b="1" dirty="0" smtClean="0"/>
              <a:t>3.Statistical Analysis:</a:t>
            </a:r>
          </a:p>
          <a:p>
            <a:r>
              <a:rPr lang="en-US" b="1" dirty="0" smtClean="0"/>
              <a:t>   - Conduct statistical analyses to compare the distribution of movie ratings between Fandango and other platforms.</a:t>
            </a:r>
          </a:p>
          <a:p>
            <a:r>
              <a:rPr lang="en-US" b="1" dirty="0" smtClean="0"/>
              <a:t>   - Calculate measures of central tendency (e.g., mean, median) and dispersion to assess the overall discrepancy and variability in ratings.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smtClean="0"/>
              <a:t>4.Visualization and Visualization:</a:t>
            </a:r>
          </a:p>
          <a:p>
            <a:pPr>
              <a:buNone/>
            </a:pPr>
            <a:r>
              <a:rPr lang="en-US" b="1" dirty="0" smtClean="0"/>
              <a:t>   - Create visualizations such as histograms, box plots, and scatter plots to illustrate the differences in rating distributions and identify potential patterns or trends.</a:t>
            </a:r>
          </a:p>
          <a:p>
            <a:pPr>
              <a:buNone/>
            </a:pPr>
            <a:r>
              <a:rPr lang="en-US" b="1" dirty="0" smtClean="0"/>
              <a:t>   - Generate </a:t>
            </a:r>
            <a:r>
              <a:rPr lang="en-US" b="1" dirty="0" err="1" smtClean="0"/>
              <a:t>heatmaps</a:t>
            </a:r>
            <a:r>
              <a:rPr lang="en-US" b="1" dirty="0" smtClean="0"/>
              <a:t> or correlation matrices to examine the relationships between various factors (e.g., movie genres, release dates) and rating discrepancies.</a:t>
            </a:r>
          </a:p>
          <a:p>
            <a:pPr>
              <a:buNone/>
            </a:pPr>
            <a:r>
              <a:rPr lang="en-US" b="1" dirty="0" smtClean="0"/>
              <a:t>5.Qualitative Analysis:</a:t>
            </a:r>
          </a:p>
          <a:p>
            <a:pPr>
              <a:buNone/>
            </a:pPr>
            <a:r>
              <a:rPr lang="en-US" b="1" dirty="0" smtClean="0"/>
              <a:t>   - Analyze user reviews and descriptions to understand the factors influencing rating decisions on different platforms.</a:t>
            </a:r>
          </a:p>
          <a:p>
            <a:pPr>
              <a:buNone/>
            </a:pPr>
            <a:r>
              <a:rPr lang="en-US" b="1" dirty="0" smtClean="0"/>
              <a:t>   - Identify common themes, sentiments, and preferences among users and assess their impact on rating outcomes.</a:t>
            </a:r>
          </a:p>
          <a:p>
            <a:pPr>
              <a:buNone/>
            </a:pPr>
            <a:r>
              <a:rPr lang="en-US" b="1" dirty="0" smtClean="0"/>
              <a:t>By implementing these proposed solutions, we can conduct a comprehensive analysis of Fandango's movie ratings and discrepancies, identify areas for improvement, and promote transparency and accountability in online movie rating systems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smtClean="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smtClean="0">
                <a:solidFill>
                  <a:srgbClr val="0F0F0F"/>
                </a:solidFill>
              </a:rPr>
              <a:t>1.Data Collection Phase:</a:t>
            </a:r>
          </a:p>
          <a:p>
            <a:r>
              <a:rPr lang="en-US" b="1" dirty="0" smtClean="0">
                <a:solidFill>
                  <a:srgbClr val="0F0F0F"/>
                </a:solidFill>
              </a:rPr>
              <a:t>   - Gather movie ratings data from Fandango's website using web scraping techniques.</a:t>
            </a:r>
          </a:p>
          <a:p>
            <a:r>
              <a:rPr lang="en-US" b="1" dirty="0" smtClean="0">
                <a:solidFill>
                  <a:srgbClr val="0F0F0F"/>
                </a:solidFill>
              </a:rPr>
              <a:t>   - Collect data from other reputable movie rating platforms such as </a:t>
            </a:r>
            <a:r>
              <a:rPr lang="en-US" b="1" dirty="0" err="1" smtClean="0">
                <a:solidFill>
                  <a:srgbClr val="0F0F0F"/>
                </a:solidFill>
              </a:rPr>
              <a:t>IMDb</a:t>
            </a:r>
            <a:r>
              <a:rPr lang="en-US" b="1" dirty="0" smtClean="0">
                <a:solidFill>
                  <a:srgbClr val="0F0F0F"/>
                </a:solidFill>
              </a:rPr>
              <a:t>, Rotten Tomatoes, and </a:t>
            </a:r>
            <a:r>
              <a:rPr lang="en-US" b="1" dirty="0" err="1" smtClean="0">
                <a:solidFill>
                  <a:srgbClr val="0F0F0F"/>
                </a:solidFill>
              </a:rPr>
              <a:t>Metacritic</a:t>
            </a:r>
            <a:r>
              <a:rPr lang="en-US" b="1" dirty="0" smtClean="0">
                <a:solidFill>
                  <a:srgbClr val="0F0F0F"/>
                </a:solidFill>
              </a:rPr>
              <a:t>.</a:t>
            </a:r>
          </a:p>
          <a:p>
            <a:r>
              <a:rPr lang="en-US" b="1" dirty="0" smtClean="0">
                <a:solidFill>
                  <a:srgbClr val="0F0F0F"/>
                </a:solidFill>
              </a:rPr>
              <a:t>   - Include metadata such as movie title, release date, genre, user ratings, critic ratings, and user reviews.</a:t>
            </a:r>
          </a:p>
          <a:p>
            <a:endParaRPr lang="en-US" b="1" dirty="0" smtClean="0">
              <a:solidFill>
                <a:srgbClr val="0F0F0F"/>
              </a:solidFill>
            </a:endParaRPr>
          </a:p>
          <a:p>
            <a:r>
              <a:rPr lang="en-US" b="1" dirty="0" smtClean="0">
                <a:solidFill>
                  <a:srgbClr val="0F0F0F"/>
                </a:solidFill>
              </a:rPr>
              <a:t>2.Data Preprocessing Phase:</a:t>
            </a:r>
          </a:p>
          <a:p>
            <a:r>
              <a:rPr lang="en-US" b="1" dirty="0" smtClean="0">
                <a:solidFill>
                  <a:srgbClr val="0F0F0F"/>
                </a:solidFill>
              </a:rPr>
              <a:t>   - Clean the collected data to remove duplicates, inconsistencies, and outliers.</a:t>
            </a:r>
          </a:p>
          <a:p>
            <a:r>
              <a:rPr lang="en-US" b="1" dirty="0" smtClean="0">
                <a:solidFill>
                  <a:srgbClr val="0F0F0F"/>
                </a:solidFill>
              </a:rPr>
              <a:t>   - Standardize rating scales across platforms to ensure comparability.</a:t>
            </a:r>
          </a:p>
          <a:p>
            <a:r>
              <a:rPr lang="en-US" b="1" dirty="0" smtClean="0">
                <a:solidFill>
                  <a:srgbClr val="0F0F0F"/>
                </a:solidFill>
              </a:rPr>
              <a:t>   - Validate and cross-reference data to ensure accuracy and reliability.</a:t>
            </a:r>
          </a:p>
          <a:p>
            <a:endParaRPr lang="en-US" b="1" dirty="0" smtClean="0">
              <a:solidFill>
                <a:srgbClr val="0F0F0F"/>
              </a:solidFill>
            </a:endParaRPr>
          </a:p>
          <a:p>
            <a:r>
              <a:rPr lang="en-US" b="1" dirty="0" smtClean="0">
                <a:solidFill>
                  <a:srgbClr val="0F0F0F"/>
                </a:solidFill>
              </a:rPr>
              <a:t>3.Exploratory Data Analysis (EDA):</a:t>
            </a:r>
          </a:p>
          <a:p>
            <a:r>
              <a:rPr lang="en-US" b="1" dirty="0" smtClean="0">
                <a:solidFill>
                  <a:srgbClr val="0F0F0F"/>
                </a:solidFill>
              </a:rPr>
              <a:t>   - Conduct exploratory data analysis to understand the distribution and characteristics of movie ratings on Fandango and other platforms.</a:t>
            </a:r>
          </a:p>
          <a:p>
            <a:r>
              <a:rPr lang="en-US" b="1" dirty="0" smtClean="0">
                <a:solidFill>
                  <a:srgbClr val="0F0F0F"/>
                </a:solidFill>
              </a:rPr>
              <a:t>   - Visualize rating distributions, trends over time, and relationships between variables using graphs and charts.</a:t>
            </a:r>
          </a:p>
          <a:p>
            <a:endParaRPr lang="en-US" b="1" dirty="0" smtClean="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smtClean="0"/>
              <a:t>Algorithm :</a:t>
            </a:r>
          </a:p>
          <a:p>
            <a:pPr marL="305435" indent="-305435">
              <a:buNone/>
            </a:pPr>
            <a:r>
              <a:rPr lang="en-US" sz="7200" b="1" dirty="0" smtClean="0"/>
              <a:t>1.Data Collection:</a:t>
            </a:r>
          </a:p>
          <a:p>
            <a:pPr marL="305435" indent="-305435">
              <a:buNone/>
            </a:pPr>
            <a:r>
              <a:rPr lang="en-US" sz="7200" b="1" dirty="0" smtClean="0"/>
              <a:t>   - Utilize web scraping tools or APIs to collect movie ratings data from Fandango and other platforms.</a:t>
            </a:r>
          </a:p>
          <a:p>
            <a:pPr marL="305435" indent="-305435">
              <a:buNone/>
            </a:pPr>
            <a:r>
              <a:rPr lang="en-US" sz="7200" b="1" dirty="0" smtClean="0"/>
              <a:t>   - Extract metadata including movie title, release date, genre, user ratings, critic ratings, and user reviews.</a:t>
            </a:r>
          </a:p>
          <a:p>
            <a:pPr marL="305435" indent="-305435">
              <a:buNone/>
            </a:pPr>
            <a:r>
              <a:rPr lang="en-US" sz="7200" b="1" dirty="0" smtClean="0"/>
              <a:t>2.Data Preprocessing:</a:t>
            </a:r>
          </a:p>
          <a:p>
            <a:pPr marL="305435" indent="-305435">
              <a:buNone/>
            </a:pPr>
            <a:r>
              <a:rPr lang="en-US" sz="7200" b="1" dirty="0" smtClean="0"/>
              <a:t>   - Clean the collected data to remove duplicates, inconsistencies, and missing values.</a:t>
            </a:r>
          </a:p>
          <a:p>
            <a:pPr marL="305435" indent="-305435">
              <a:buNone/>
            </a:pPr>
            <a:r>
              <a:rPr lang="en-US" sz="7200" b="1" dirty="0" smtClean="0"/>
              <a:t>   - Standardize rating scales across platforms to ensure comparability.</a:t>
            </a:r>
          </a:p>
          <a:p>
            <a:pPr marL="305435" indent="-305435">
              <a:buNone/>
            </a:pPr>
            <a:r>
              <a:rPr lang="en-US" sz="7200" b="1" dirty="0" smtClean="0"/>
              <a:t>   - Validate and cross-reference data to ensure accuracy and reliability.</a:t>
            </a:r>
          </a:p>
          <a:p>
            <a:pPr marL="305435" indent="-305435">
              <a:buNone/>
            </a:pPr>
            <a:r>
              <a:rPr lang="en-US" sz="7200" b="1" dirty="0" smtClean="0"/>
              <a:t>3.Comparative Analysis:</a:t>
            </a:r>
          </a:p>
          <a:p>
            <a:pPr marL="305435" indent="-305435">
              <a:buNone/>
            </a:pPr>
            <a:r>
              <a:rPr lang="en-US" sz="7200" b="1" dirty="0" smtClean="0"/>
              <a:t>   - Calculate statistical measures such as mean, median, and standard deviation to compare rating distributions between Fandango and other platforms.</a:t>
            </a:r>
          </a:p>
          <a:p>
            <a:pPr marL="305435" indent="-305435">
              <a:buNone/>
            </a:pPr>
            <a:r>
              <a:rPr lang="en-US" sz="7200" b="1" dirty="0" smtClean="0"/>
              <a:t>   - Perform hypothesis testing to determine the statistical significance of rating variations.</a:t>
            </a:r>
          </a:p>
          <a:p>
            <a:pPr marL="305435" indent="-305435">
              <a:buNone/>
            </a:pPr>
            <a:r>
              <a:rPr lang="en-US" sz="7200" b="1" dirty="0" smtClean="0"/>
              <a:t>   - Identify movies with significant rating discrepancies for further investigation.</a:t>
            </a:r>
          </a:p>
          <a:p>
            <a:pPr marL="305435" indent="-305435"/>
            <a:endParaRPr lang="en-US" dirty="0" smtClean="0"/>
          </a:p>
        </p:txBody>
      </p:sp>
    </p:spTree>
    <p:extLst>
      <p:ext uri="{BB962C8B-B14F-4D97-AF65-F5344CB8AC3E}">
        <p14:creationId xmlns:p14="http://schemas.microsoft.com/office/powerpoint/2010/main" xmlns=""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smtClean="0"/>
              <a:t>1.Algorithm Implementation:</a:t>
            </a:r>
          </a:p>
          <a:p>
            <a:pPr>
              <a:buNone/>
            </a:pPr>
            <a:r>
              <a:rPr lang="en-US" sz="1800" b="1" dirty="0" smtClean="0"/>
              <a:t>   - Implement the algorithm for Fandango movie rating and discrepancy analysis using programming languages such as Python.</a:t>
            </a:r>
          </a:p>
          <a:p>
            <a:pPr>
              <a:buNone/>
            </a:pPr>
            <a:r>
              <a:rPr lang="en-US" sz="1800" b="1" dirty="0" smtClean="0"/>
              <a:t>   - Utilize libraries for web scraping (e.g., </a:t>
            </a:r>
            <a:r>
              <a:rPr lang="en-US" sz="1800" b="1" dirty="0" err="1" smtClean="0"/>
              <a:t>BeautifulSoup</a:t>
            </a:r>
            <a:r>
              <a:rPr lang="en-US" sz="1800" b="1" dirty="0" smtClean="0"/>
              <a:t>, </a:t>
            </a:r>
            <a:r>
              <a:rPr lang="en-US" sz="1800" b="1" dirty="0" err="1" smtClean="0"/>
              <a:t>Scrapy</a:t>
            </a:r>
            <a:r>
              <a:rPr lang="en-US" sz="1800" b="1" dirty="0" smtClean="0"/>
              <a:t>), data manipulation (e.g., pandas), statistical analysis (e.g., </a:t>
            </a:r>
            <a:r>
              <a:rPr lang="en-US" sz="1800" b="1" dirty="0" err="1" smtClean="0"/>
              <a:t>scipy</a:t>
            </a:r>
            <a:r>
              <a:rPr lang="en-US" sz="1800" b="1" dirty="0" smtClean="0"/>
              <a:t>, </a:t>
            </a:r>
            <a:r>
              <a:rPr lang="en-US" sz="1800" b="1" dirty="0" err="1" smtClean="0"/>
              <a:t>statsmodels</a:t>
            </a:r>
            <a:r>
              <a:rPr lang="en-US" sz="1800" b="1" dirty="0" smtClean="0"/>
              <a:t>), and visualization (e.g., </a:t>
            </a:r>
            <a:r>
              <a:rPr lang="en-US" sz="1800" b="1" dirty="0" err="1" smtClean="0"/>
              <a:t>matplotlib</a:t>
            </a:r>
            <a:r>
              <a:rPr lang="en-US" sz="1800" b="1" dirty="0" smtClean="0"/>
              <a:t>, </a:t>
            </a:r>
            <a:r>
              <a:rPr lang="en-US" sz="1800" b="1" dirty="0" err="1" smtClean="0"/>
              <a:t>seaborn</a:t>
            </a:r>
            <a:r>
              <a:rPr lang="en-US" sz="1800" b="1" dirty="0" smtClean="0"/>
              <a:t>).</a:t>
            </a:r>
          </a:p>
          <a:p>
            <a:pPr>
              <a:buNone/>
            </a:pPr>
            <a:r>
              <a:rPr lang="en-US" sz="1800" b="1" dirty="0" smtClean="0"/>
              <a:t>2.Data Pipeline Setup:</a:t>
            </a:r>
          </a:p>
          <a:p>
            <a:pPr>
              <a:buNone/>
            </a:pPr>
            <a:r>
              <a:rPr lang="en-US" sz="1800" b="1" dirty="0" smtClean="0"/>
              <a:t>   - Develop a data pipeline to automate the collection, preprocessing, and analysis of movie ratings data from Fandango and other platforms.</a:t>
            </a:r>
          </a:p>
          <a:p>
            <a:pPr>
              <a:buNone/>
            </a:pPr>
            <a:r>
              <a:rPr lang="en-US" sz="1800" b="1" dirty="0" smtClean="0"/>
              <a:t>   - Schedule periodic updates to ensure the pipeline fetches the latest data for analysis.</a:t>
            </a:r>
          </a:p>
          <a:p>
            <a:pPr>
              <a:buNone/>
            </a:pPr>
            <a:r>
              <a:rPr lang="en-US" sz="1800" b="1" dirty="0" smtClean="0"/>
              <a:t>3.Deployment Environment:</a:t>
            </a:r>
          </a:p>
          <a:p>
            <a:pPr>
              <a:buNone/>
            </a:pPr>
            <a:r>
              <a:rPr lang="en-US" sz="1800" b="1" dirty="0" smtClean="0"/>
              <a:t>   - Deploy the algorithm and data pipeline on a cloud platform such as Amazon Web Services (AWS) or Microsoft Azure.</a:t>
            </a:r>
          </a:p>
          <a:p>
            <a:pPr>
              <a:buNone/>
            </a:pPr>
            <a:r>
              <a:rPr lang="en-US" sz="1800" b="1" dirty="0" smtClean="0"/>
              <a:t>   - Utilize containerization technologies such as </a:t>
            </a:r>
            <a:r>
              <a:rPr lang="en-US" sz="1800" b="1" dirty="0" err="1" smtClean="0"/>
              <a:t>Docker</a:t>
            </a:r>
            <a:r>
              <a:rPr lang="en-US" sz="1800" b="1" dirty="0" smtClean="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smtClean="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smtClean="0"/>
          </a:p>
          <a:p>
            <a:pPr marL="0" indent="0">
              <a:buNone/>
            </a:pPr>
            <a:r>
              <a:rPr lang="en-US" sz="1800" b="1" dirty="0" smtClean="0"/>
              <a:t>1.Rating </a:t>
            </a:r>
            <a:r>
              <a:rPr lang="en-US" sz="1800" b="1" dirty="0" err="1" smtClean="0"/>
              <a:t>Discrepancies:Identification</a:t>
            </a:r>
            <a:r>
              <a:rPr lang="en-US" sz="1800" b="1" dirty="0" smtClean="0"/>
              <a:t> of movies with significant rating variations between Fandango and other platforms, highlighting potential discrepancies in rating systems.</a:t>
            </a:r>
          </a:p>
          <a:p>
            <a:pPr marL="0" indent="0">
              <a:buNone/>
            </a:pPr>
            <a:endParaRPr lang="en-US" sz="1800" b="1" dirty="0" smtClean="0"/>
          </a:p>
          <a:p>
            <a:pPr marL="0" indent="0">
              <a:buNone/>
            </a:pPr>
            <a:r>
              <a:rPr lang="en-US" sz="1800" b="1" dirty="0" smtClean="0"/>
              <a:t>2.Statistical </a:t>
            </a:r>
            <a:r>
              <a:rPr lang="en-US" sz="1800" b="1" dirty="0" err="1" smtClean="0"/>
              <a:t>Analysis:Quantification</a:t>
            </a:r>
            <a:r>
              <a:rPr lang="en-US" sz="1800" b="1" dirty="0" smtClean="0"/>
              <a:t> of rating distributions, mean ratings, and standard deviations across different platforms, providing insights into the overall consistency or divergence of ratings.</a:t>
            </a:r>
          </a:p>
          <a:p>
            <a:pPr marL="0" indent="0">
              <a:buNone/>
            </a:pPr>
            <a:endParaRPr lang="en-US" sz="1800" b="1" dirty="0" smtClean="0"/>
          </a:p>
          <a:p>
            <a:pPr marL="0" indent="0">
              <a:buNone/>
            </a:pPr>
            <a:r>
              <a:rPr lang="en-US" sz="1800" b="1" dirty="0" smtClean="0"/>
              <a:t>3.Qualitative Insights: Analysis of user reviews and comments to uncover patterns, sentiments, and themes driving rating differences, helping to understand user perceptions and preferences.</a:t>
            </a:r>
          </a:p>
          <a:p>
            <a:pPr marL="0" indent="0">
              <a:buNone/>
            </a:pPr>
            <a:endParaRPr lang="en-US" sz="1800" b="1" dirty="0" smtClean="0"/>
          </a:p>
          <a:p>
            <a:pPr marL="0" indent="0">
              <a:buNone/>
            </a:pPr>
            <a:r>
              <a:rPr lang="en-US" sz="1800" b="1" dirty="0" smtClean="0"/>
              <a:t>.</a:t>
            </a:r>
            <a:endParaRPr lang="en-IN" sz="1800" b="1" dirty="0" smtClean="0"/>
          </a:p>
          <a:p>
            <a:pPr marL="0" indent="0">
              <a:buNone/>
            </a:pPr>
            <a:endParaRPr lang="en-US" sz="1800" b="1" dirty="0" smtClean="0"/>
          </a:p>
        </p:txBody>
      </p:sp>
    </p:spTree>
    <p:extLst>
      <p:ext uri="{BB962C8B-B14F-4D97-AF65-F5344CB8AC3E}">
        <p14:creationId xmlns:p14="http://schemas.microsoft.com/office/powerpoint/2010/main" xmlns=""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114</TotalTime>
  <Words>1841</Words>
  <Application>Microsoft Office PowerPoint</Application>
  <PresentationFormat>Custom</PresentationFormat>
  <Paragraphs>135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 AND DISCREPANCY ANALYSIS</vt:lpstr>
      <vt:lpstr>OUTLINE</vt:lpstr>
      <vt:lpstr>Problem Statement</vt:lpstr>
      <vt:lpstr>Proposed Solution</vt:lpstr>
      <vt:lpstr>Slide 5</vt:lpstr>
      <vt:lpstr>System  Approach</vt:lpstr>
      <vt:lpstr>Algorithm &amp; Deployment</vt:lpstr>
      <vt:lpstr>Deployment:</vt:lpstr>
      <vt:lpstr>Result</vt:lpstr>
      <vt:lpstr>Slide 10</vt:lpstr>
      <vt:lpstr>Conclusion</vt:lpstr>
      <vt:lpstr>Slide 12</vt:lpstr>
      <vt:lpstr>Slide 13</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ME</cp:lastModifiedBy>
  <cp:revision>37</cp:revision>
  <dcterms:created xsi:type="dcterms:W3CDTF">2021-05-26T16:50:10Z</dcterms:created>
  <dcterms:modified xsi:type="dcterms:W3CDTF">2024-04-08T10:27:14Z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