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4" r:id="rId11"/>
    <p:sldId id="264" r:id="rId12"/>
    <p:sldId id="276" r:id="rId13"/>
    <p:sldId id="265" r:id="rId14"/>
    <p:sldId id="277" r:id="rId15"/>
    <p:sldId id="266" r:id="rId16"/>
    <p:sldId id="278" r:id="rId17"/>
    <p:sldId id="267" r:id="rId18"/>
    <p:sldId id="279" r:id="rId19"/>
    <p:sldId id="268" r:id="rId20"/>
    <p:sldId id="280" r:id="rId21"/>
    <p:sldId id="269" r:id="rId22"/>
    <p:sldId id="281" r:id="rId23"/>
    <p:sldId id="270" r:id="rId24"/>
    <p:sldId id="282" r:id="rId25"/>
    <p:sldId id="271" r:id="rId26"/>
    <p:sldId id="283" r:id="rId27"/>
    <p:sldId id="272" r:id="rId28"/>
    <p:sldId id="284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80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9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240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0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8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6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BEFD-D2AB-414F-9764-CFDEFBFC46D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19DD16-2874-49CE-9D5F-77B6F1907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1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C6A7-EB1A-8C1E-E6DB-BC8034D5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Black" panose="020B0A04020102020204" pitchFamily="34" charset="0"/>
              </a:rPr>
              <a:t>CORONA VIRUS ANALYSIS</a:t>
            </a:r>
            <a:endParaRPr lang="en-IN" sz="6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CD75B-B047-C0BC-A8DD-59F66551C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BHAVANA T 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3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FD81A-B835-200B-D92F-F80D5473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56" y="1443037"/>
            <a:ext cx="70770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F5C5-6F92-56FC-4A3C-4748E843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Q8. Find minimum values for confirmed, deaths, recovered per year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9C71-EC00-E1A1-4969-696FCB1B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YEAR(Date)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(Confirmed)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Min_Confirmed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Min_Deaths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Min_Recovered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0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76483-82FE-92AD-08A8-C23B52E6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1688123"/>
            <a:ext cx="5120640" cy="23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392B-EC6B-B611-1675-067EC4D1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Courier New" panose="02070309020205020404" pitchFamily="49" charset="0"/>
              </a:rPr>
              <a:t>Q9. Find maximum values of confirmed, deaths, recovered per year</a:t>
            </a:r>
            <a:endParaRPr lang="en-IN" sz="24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002D-0452-D3FC-2F6C-C0960E78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YEAR(Date)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(Confirmed)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Max_Confirmed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Max_Deaths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Max_Recovered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6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FE597-71A2-519B-64B0-387B010B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76" y="1941342"/>
            <a:ext cx="6541476" cy="25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F458-B695-8C85-0527-321D3657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Q10. The total number of case of confirmed, deaths, recovered each month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42F9-FB13-BA46-BA52-5D28CA29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YEAR(Date)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MONTH(Date)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(Confirmed)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Total_Confirmed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Total_Deaths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Total_Recovered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Year, Month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ORDER BY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Year, Month;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13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18D65-C8F9-502C-C1F1-F016F8F3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44" y="675249"/>
            <a:ext cx="604910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6B4B-9032-6D09-651F-69C607FA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Arial Black" panose="020B0A04020102020204" pitchFamily="34" charset="0"/>
              </a:rPr>
              <a:t>Q11. Check how corona virus spread out with respect to confirmed case (</a:t>
            </a:r>
            <a:r>
              <a:rPr lang="en-US" sz="2700" dirty="0" err="1">
                <a:latin typeface="Arial Black" panose="020B0A04020102020204" pitchFamily="34" charset="0"/>
              </a:rPr>
              <a:t>Eg.</a:t>
            </a:r>
            <a:r>
              <a:rPr lang="en-US" sz="2700" dirty="0">
                <a:latin typeface="Arial Black" panose="020B0A04020102020204" pitchFamily="34" charset="0"/>
              </a:rPr>
              <a:t>: total confirmed cases, their average, variance &amp; STDEV )</a:t>
            </a: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AD80-BC6D-7D96-3BCF-C3039524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57268"/>
            <a:ext cx="8596668" cy="328409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  <a:endParaRPr lang="en-IN" sz="1900" b="1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900" b="1" kern="1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(confirmed) </a:t>
            </a:r>
            <a:r>
              <a:rPr lang="en-US" sz="19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total_confirmed_cases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endParaRPr lang="en-IN" sz="19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900" b="1" kern="1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AVG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(confirmed) </a:t>
            </a:r>
            <a:r>
              <a:rPr lang="en-US" sz="19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avg_confirmed_cases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endParaRPr lang="en-IN" sz="19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900" b="1" kern="1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VARIANCE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(confirmed) </a:t>
            </a:r>
            <a:r>
              <a:rPr lang="en-US" sz="19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var_confirmed_cases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endParaRPr lang="en-IN" sz="19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900" b="1" kern="1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STDDEV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(confirmed) </a:t>
            </a:r>
            <a:r>
              <a:rPr lang="en-US" sz="19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std_confirmed_cases</a:t>
            </a:r>
            <a:endParaRPr lang="en-IN" sz="19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9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endParaRPr lang="en-IN" sz="1900" b="1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19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covid_data</a:t>
            </a:r>
            <a:r>
              <a:rPr lang="en-US" sz="19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IN" sz="19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99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94E10-E536-12E3-263F-4B472AC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5" y="2152357"/>
            <a:ext cx="6119446" cy="21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0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FF6-0335-577C-4D30-320D6274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784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Q12. Check how corona virus spread out with respect to death case per month(</a:t>
            </a:r>
            <a:r>
              <a:rPr lang="en-US" sz="2400" dirty="0" err="1">
                <a:latin typeface="Arial Black" panose="020B0A04020102020204" pitchFamily="34" charset="0"/>
              </a:rPr>
              <a:t>Eg.</a:t>
            </a:r>
            <a:r>
              <a:rPr lang="en-US" sz="2400" dirty="0">
                <a:latin typeface="Arial Black" panose="020B0A04020102020204" pitchFamily="34" charset="0"/>
              </a:rPr>
              <a:t>: total confirmed cases, their average, variance &amp; STDEV )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381D-8EB8-FB14-6604-A18ACD22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64898"/>
            <a:ext cx="8596668" cy="39835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YEAR(Date) </a:t>
            </a: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Year,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MONTH(Date) </a:t>
            </a: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Month,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5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Total_Death_Cases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5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Average_Death_Cases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5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Variance_Death_Cases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5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StdDev_Death_Cases</a:t>
            </a:r>
            <a:endParaRPr lang="en-US" sz="5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5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sz="5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Year, Month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ORDER BY</a:t>
            </a:r>
          </a:p>
          <a:p>
            <a:pPr marL="0" indent="0">
              <a:buNone/>
            </a:pPr>
            <a:r>
              <a:rPr lang="en-US" sz="5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Year, Month;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96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49B2-64F8-5C32-6FDA-E1DFF551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Q1. Write a code to check NULL values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C4C3-5967-5829-D625-FD6F2681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Province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Country_Region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Latitude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Longitude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Confirmed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Deaths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Recovered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Empty set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60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AAA3D-3BB3-25DA-A49D-14FC0124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636563"/>
            <a:ext cx="6114171" cy="55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6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0DD-276B-2C99-9CF4-91522B5E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Q13. Check how corona virus spread out with respect to recovered case(</a:t>
            </a:r>
            <a:r>
              <a:rPr lang="en-US" sz="2400" dirty="0" err="1">
                <a:latin typeface="Arial Black" panose="020B0A04020102020204" pitchFamily="34" charset="0"/>
              </a:rPr>
              <a:t>Eg.</a:t>
            </a:r>
            <a:r>
              <a:rPr lang="en-US" sz="2400" dirty="0">
                <a:latin typeface="Arial Black" panose="020B0A04020102020204" pitchFamily="34" charset="0"/>
              </a:rPr>
              <a:t>: total confirmed cases, their average, variance &amp; STDEV )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624A-3534-CA8C-9887-4EF5A8B3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4726"/>
            <a:ext cx="8596668" cy="36036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Total_Recovered_Cases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Average_Recovered_Cases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Variance_Recovered_Cases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StdDev_Recovered_Cases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32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6DB186-7220-C37E-F321-18617FC4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78" y="2096086"/>
            <a:ext cx="6573642" cy="22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0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C76-1347-BA7B-9ACA-319A8FD9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Q14. Find Country having highest number of the Confirmed case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3F52-CF44-460F-8A59-BED7ECCE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Country_Region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(Confirmed)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Total_Confirmed_Cases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Country_Region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ORDER BY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Total_Confirmed_Cases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LIMIT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0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51EF3-683E-B3A7-2C80-57B0C8F0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2310619"/>
            <a:ext cx="4738101" cy="22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9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D78-FB12-6DBB-8A8A-0F0A5B7C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Q15. Find Country having lowest number of the death case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BD90-748C-0C38-1B8D-78E2DA6A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8596668" cy="500809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  <a:endParaRPr lang="en-IN" sz="7200" b="1" kern="1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7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Country_Region</a:t>
            </a: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endParaRPr lang="en-IN" sz="72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7200" b="1" kern="1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</a:t>
            </a: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(Deaths) </a:t>
            </a:r>
            <a:r>
              <a:rPr lang="en-US" sz="7200" b="1" kern="1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Total_Death_Cases</a:t>
            </a:r>
            <a:endParaRPr lang="en-IN" sz="72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7200" b="1" kern="1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endParaRPr lang="en-IN" sz="7200" b="1" kern="1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7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covid_data</a:t>
            </a:r>
            <a:endParaRPr lang="en-IN" sz="72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GROUP BY</a:t>
            </a:r>
            <a:endParaRPr lang="en-IN" sz="7200" b="1" kern="1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7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Country_Region</a:t>
            </a:r>
            <a:endParaRPr lang="en-IN" sz="72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ORDER BY</a:t>
            </a:r>
            <a:endParaRPr lang="en-IN" sz="7200" b="1" kern="1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7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Total_Death_Cases</a:t>
            </a:r>
            <a:endParaRPr lang="en-IN" sz="72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LIMIT </a:t>
            </a:r>
            <a:r>
              <a:rPr lang="en-US" sz="72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sz="7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IN" sz="72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814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53F2A-F9CD-E55C-F137-D25155BA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1645920"/>
            <a:ext cx="5149508" cy="32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618-F5A9-07BA-5170-DE278692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Q16. Find top 5 countries having highest recovered case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02F5-CDF4-DE33-5BA8-2034ED60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Country_Region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Total_Recovered_Cases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Country_Region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ORDER BY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Total_Recovered_Cases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DESC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LIMIT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1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1565E-E9DE-B0B2-17A9-BF90B8E9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1702190"/>
            <a:ext cx="4718832" cy="30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89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88AA-06FF-5DE2-8233-15013D93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THANK YOU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7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B823-69CA-B500-B490-A48CCA70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kern="100" dirty="0">
                <a:effectLst/>
                <a:highlight>
                  <a:srgbClr val="FF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If NULL values are present, update them with zeros for all columns. </a:t>
            </a:r>
            <a:br>
              <a:rPr lang="en-IN" sz="2400" kern="100" dirty="0">
                <a:effectLst/>
                <a:highlight>
                  <a:srgbClr val="FF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19D8-B809-6B25-B8C2-F44CE138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989"/>
            <a:ext cx="8596668" cy="438137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UPDATE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64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covid_data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6400" b="1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</a:t>
            </a:r>
            <a:endParaRPr lang="en-IN" sz="6400" b="1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Province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(Province, 'Unknown'),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</a:t>
            </a:r>
            <a:r>
              <a:rPr lang="en-US" sz="64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Country_Region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64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Country_Region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'Unknown'),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Latitude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(Latitude, 0),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Longitude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(Longitude, 0),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Date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(Date, '0000-00-00'),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Confirmed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(Confirmed, 0),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Deaths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(Deaths, 0),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Recovered = </a:t>
            </a:r>
            <a:r>
              <a:rPr lang="en-US" sz="6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COALESCE</a:t>
            </a:r>
            <a:r>
              <a:rPr lang="en-US" sz="64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(Recovered, 0);</a:t>
            </a:r>
            <a:endParaRPr lang="en-IN" sz="6400" b="1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7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99D0-2152-E501-6E5E-440CE28E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Q3. check total number of rows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5C36-BA36-828B-E061-53C96D83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total_rows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FE51C-F3F6-266C-0E6E-3118ED80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10" y="3207434"/>
            <a:ext cx="3283306" cy="19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E911-5BD2-BDEA-95E1-91931CB8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Q4. Check what is </a:t>
            </a:r>
            <a:r>
              <a:rPr lang="en-US" sz="240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start_date</a:t>
            </a:r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sz="240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end_date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3338-B871-1C46-E604-E619E4C0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(Date)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(Date)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F621-E3E4-F6F5-5AA3-D3262A5E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5" y="3235569"/>
            <a:ext cx="256032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6B2A-6FE4-9284-CF6C-A173D7EE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Q5. Number of month present in dataset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23BF-2B9B-1183-ACE3-C6CD00B6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num_months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3E45E-EF13-F032-C307-CDC1FA1A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5" y="3235570"/>
            <a:ext cx="2363372" cy="18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9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0F6-40AB-6F66-BF04-9A86A6B0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Q6. Find monthly average for confirmed, deaths, recovered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BCAD-26C4-3BED-CD1A-0B272D93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YEAR(Date)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MONTH(Date)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(Confirmed)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Avg_Confirmed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Avg_Deaths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1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(Recovered) </a:t>
            </a: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Avg_Recovered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Year, Month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ORDER BY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Year, Month;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86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4CBD84-0758-5AF1-A524-D366D411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9" y="1167618"/>
            <a:ext cx="5134708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C0F5-62CB-0A58-E060-27F9DD3B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Q7. Find most frequent value for confirmed, deaths, recovered each month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AF48-75CA-5E9D-B362-E0737F88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0"/>
            <a:ext cx="8086838" cy="431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month(date)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month,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year(date)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year,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substring_index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group_concat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(confirmed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confirmed desc),',',1)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most_frequent_confirmed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substring_index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group_concat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(deaths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deaths desc),',',1)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most_frequent_deaths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substring_index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group_concat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(recovered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recovered desc),',',1)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most_frequent_recovered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covid_data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year(date),month(date)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year(date),month(date);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317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1113</Words>
  <Application>Microsoft Office PowerPoint</Application>
  <PresentationFormat>Widescreen</PresentationFormat>
  <Paragraphs>153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Courier New</vt:lpstr>
      <vt:lpstr>Trebuchet MS</vt:lpstr>
      <vt:lpstr>Wingdings 3</vt:lpstr>
      <vt:lpstr>Facet</vt:lpstr>
      <vt:lpstr>CORONA VIRUS ANALYSIS</vt:lpstr>
      <vt:lpstr>Q1. Write a code to check NULL values</vt:lpstr>
      <vt:lpstr>Q2. If NULL values are present, update them with zeros for all columns.  </vt:lpstr>
      <vt:lpstr>Q3. check total number of rows</vt:lpstr>
      <vt:lpstr>Q4. Check what is start_date and end_date</vt:lpstr>
      <vt:lpstr>Q5. Number of month present in dataset</vt:lpstr>
      <vt:lpstr>Q6. Find monthly average for confirmed, deaths, recovered</vt:lpstr>
      <vt:lpstr>PowerPoint Presentation</vt:lpstr>
      <vt:lpstr>Q7. Find most frequent value for confirmed, deaths, recovered each month </vt:lpstr>
      <vt:lpstr>PowerPoint Presentation</vt:lpstr>
      <vt:lpstr>Q8. Find minimum values for confirmed, deaths, recovered per year</vt:lpstr>
      <vt:lpstr>PowerPoint Presentation</vt:lpstr>
      <vt:lpstr>Q9. Find maximum values of confirmed, deaths, recovered per year</vt:lpstr>
      <vt:lpstr>PowerPoint Presentation</vt:lpstr>
      <vt:lpstr>Q10. The total number of case of confirmed, deaths, recovered each month  </vt:lpstr>
      <vt:lpstr>PowerPoint Presentation</vt:lpstr>
      <vt:lpstr>Q11. Check how corona virus spread out with respect to confirmed case (Eg.: total confirmed cases, their average, variance &amp; STDEV )  </vt:lpstr>
      <vt:lpstr>PowerPoint Presentation</vt:lpstr>
      <vt:lpstr>Q12. Check how corona virus spread out with respect to death case per month(Eg.: total confirmed cases, their average, variance &amp; STDEV )</vt:lpstr>
      <vt:lpstr>PowerPoint Presentation</vt:lpstr>
      <vt:lpstr>Q13. Check how corona virus spread out with respect to recovered case(Eg.: total confirmed cases, their average, variance &amp; STDEV )</vt:lpstr>
      <vt:lpstr>PowerPoint Presentation</vt:lpstr>
      <vt:lpstr>Q14. Find Country having highest number of the Confirmed case</vt:lpstr>
      <vt:lpstr>PowerPoint Presentation</vt:lpstr>
      <vt:lpstr>Q15. Find Country having lowest number of the death case</vt:lpstr>
      <vt:lpstr>PowerPoint Presentation</vt:lpstr>
      <vt:lpstr>Q16. Find top 5 countries having highest recovered case</vt:lpstr>
      <vt:lpstr>PowerPoint Presentation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2024-06-03T14:35:27Z</dcterms:created>
  <dcterms:modified xsi:type="dcterms:W3CDTF">2024-06-03T16:14:21Z</dcterms:modified>
</cp:coreProperties>
</file>