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59" r:id="rId6"/>
    <p:sldId id="260" r:id="rId7"/>
    <p:sldId id="261" r:id="rId8"/>
    <p:sldId id="262" r:id="rId9"/>
    <p:sldId id="263" r:id="rId10"/>
    <p:sldId id="266" r:id="rId11"/>
    <p:sldId id="267" r:id="rId12"/>
    <p:sldId id="268" r:id="rId13"/>
    <p:sldId id="269" r:id="rId14"/>
    <p:sldId id="270" r:id="rId15"/>
    <p:sldId id="271" r:id="rId16"/>
    <p:sldId id="279" r:id="rId17"/>
    <p:sldId id="280" r:id="rId18"/>
    <p:sldId id="275" r:id="rId19"/>
    <p:sldId id="277" r:id="rId20"/>
    <p:sldId id="281" r:id="rId21"/>
    <p:sldId id="278" r:id="rId22"/>
    <p:sldId id="282" r:id="rId23"/>
    <p:sldId id="264" r:id="rId24"/>
    <p:sldId id="274" r:id="rId25"/>
    <p:sldId id="273" r:id="rId26"/>
    <p:sldId id="276"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vanga" userId="7a0cbffc7f6abdd0" providerId="LiveId" clId="{E815EC72-FA50-4FAC-AD2E-1D1C5C62156A}"/>
    <pc:docChg chg="custSel modSld sldOrd">
      <pc:chgData name="Bhavana vanga" userId="7a0cbffc7f6abdd0" providerId="LiveId" clId="{E815EC72-FA50-4FAC-AD2E-1D1C5C62156A}" dt="2023-07-13T10:00:16.089" v="807" actId="14100"/>
      <pc:docMkLst>
        <pc:docMk/>
      </pc:docMkLst>
      <pc:sldChg chg="modSp mod">
        <pc:chgData name="Bhavana vanga" userId="7a0cbffc7f6abdd0" providerId="LiveId" clId="{E815EC72-FA50-4FAC-AD2E-1D1C5C62156A}" dt="2023-07-13T06:37:03.579" v="219" actId="20577"/>
        <pc:sldMkLst>
          <pc:docMk/>
          <pc:sldMk cId="1776927952" sldId="256"/>
        </pc:sldMkLst>
        <pc:spChg chg="mod">
          <ac:chgData name="Bhavana vanga" userId="7a0cbffc7f6abdd0" providerId="LiveId" clId="{E815EC72-FA50-4FAC-AD2E-1D1C5C62156A}" dt="2023-07-13T06:37:03.579" v="219" actId="20577"/>
          <ac:spMkLst>
            <pc:docMk/>
            <pc:sldMk cId="1776927952" sldId="256"/>
            <ac:spMk id="3" creationId="{7DA4445D-EE1E-12F1-E8F6-55C5EC04200F}"/>
          </ac:spMkLst>
        </pc:spChg>
      </pc:sldChg>
      <pc:sldChg chg="modSp mod">
        <pc:chgData name="Bhavana vanga" userId="7a0cbffc7f6abdd0" providerId="LiveId" clId="{E815EC72-FA50-4FAC-AD2E-1D1C5C62156A}" dt="2023-07-13T09:02:12.926" v="695" actId="20577"/>
        <pc:sldMkLst>
          <pc:docMk/>
          <pc:sldMk cId="3192412283" sldId="257"/>
        </pc:sldMkLst>
        <pc:spChg chg="mod">
          <ac:chgData name="Bhavana vanga" userId="7a0cbffc7f6abdd0" providerId="LiveId" clId="{E815EC72-FA50-4FAC-AD2E-1D1C5C62156A}" dt="2023-07-13T09:02:12.926" v="695" actId="20577"/>
          <ac:spMkLst>
            <pc:docMk/>
            <pc:sldMk cId="3192412283" sldId="257"/>
            <ac:spMk id="3" creationId="{D5F13DF5-2BDA-37C9-E270-7DB3C37E28BF}"/>
          </ac:spMkLst>
        </pc:spChg>
      </pc:sldChg>
      <pc:sldChg chg="modSp mod ord">
        <pc:chgData name="Bhavana vanga" userId="7a0cbffc7f6abdd0" providerId="LiveId" clId="{E815EC72-FA50-4FAC-AD2E-1D1C5C62156A}" dt="2023-07-13T08:53:30.383" v="490"/>
        <pc:sldMkLst>
          <pc:docMk/>
          <pc:sldMk cId="240862363" sldId="259"/>
        </pc:sldMkLst>
        <pc:spChg chg="mod">
          <ac:chgData name="Bhavana vanga" userId="7a0cbffc7f6abdd0" providerId="LiveId" clId="{E815EC72-FA50-4FAC-AD2E-1D1C5C62156A}" dt="2023-07-13T08:52:37.888" v="488" actId="27636"/>
          <ac:spMkLst>
            <pc:docMk/>
            <pc:sldMk cId="240862363" sldId="259"/>
            <ac:spMk id="3" creationId="{EE277A7A-349E-7C5C-871D-A8B6BD06CACD}"/>
          </ac:spMkLst>
        </pc:spChg>
      </pc:sldChg>
      <pc:sldChg chg="modSp mod">
        <pc:chgData name="Bhavana vanga" userId="7a0cbffc7f6abdd0" providerId="LiveId" clId="{E815EC72-FA50-4FAC-AD2E-1D1C5C62156A}" dt="2023-07-13T09:02:37.215" v="710" actId="20577"/>
        <pc:sldMkLst>
          <pc:docMk/>
          <pc:sldMk cId="977644182" sldId="260"/>
        </pc:sldMkLst>
        <pc:spChg chg="mod">
          <ac:chgData name="Bhavana vanga" userId="7a0cbffc7f6abdd0" providerId="LiveId" clId="{E815EC72-FA50-4FAC-AD2E-1D1C5C62156A}" dt="2023-07-13T09:02:37.215" v="710" actId="20577"/>
          <ac:spMkLst>
            <pc:docMk/>
            <pc:sldMk cId="977644182" sldId="260"/>
            <ac:spMk id="3" creationId="{34F7F710-94AB-83E1-424B-941913A075E8}"/>
          </ac:spMkLst>
        </pc:spChg>
      </pc:sldChg>
      <pc:sldChg chg="modSp mod">
        <pc:chgData name="Bhavana vanga" userId="7a0cbffc7f6abdd0" providerId="LiveId" clId="{E815EC72-FA50-4FAC-AD2E-1D1C5C62156A}" dt="2023-07-13T09:05:35.142" v="800" actId="14100"/>
        <pc:sldMkLst>
          <pc:docMk/>
          <pc:sldMk cId="2658503311" sldId="262"/>
        </pc:sldMkLst>
        <pc:spChg chg="mod">
          <ac:chgData name="Bhavana vanga" userId="7a0cbffc7f6abdd0" providerId="LiveId" clId="{E815EC72-FA50-4FAC-AD2E-1D1C5C62156A}" dt="2023-07-13T09:05:28.256" v="799" actId="255"/>
          <ac:spMkLst>
            <pc:docMk/>
            <pc:sldMk cId="2658503311" sldId="262"/>
            <ac:spMk id="3" creationId="{734B753E-D0F9-7EC1-16E3-37165453C260}"/>
          </ac:spMkLst>
        </pc:spChg>
        <pc:picChg chg="mod">
          <ac:chgData name="Bhavana vanga" userId="7a0cbffc7f6abdd0" providerId="LiveId" clId="{E815EC72-FA50-4FAC-AD2E-1D1C5C62156A}" dt="2023-07-13T09:05:35.142" v="800" actId="14100"/>
          <ac:picMkLst>
            <pc:docMk/>
            <pc:sldMk cId="2658503311" sldId="262"/>
            <ac:picMk id="5" creationId="{92799019-FFF6-309B-EA6D-1F4F6CBD0711}"/>
          </ac:picMkLst>
        </pc:picChg>
      </pc:sldChg>
      <pc:sldChg chg="modSp mod">
        <pc:chgData name="Bhavana vanga" userId="7a0cbffc7f6abdd0" providerId="LiveId" clId="{E815EC72-FA50-4FAC-AD2E-1D1C5C62156A}" dt="2023-07-13T01:32:11.143" v="110" actId="20577"/>
        <pc:sldMkLst>
          <pc:docMk/>
          <pc:sldMk cId="802810649" sldId="266"/>
        </pc:sldMkLst>
        <pc:spChg chg="mod">
          <ac:chgData name="Bhavana vanga" userId="7a0cbffc7f6abdd0" providerId="LiveId" clId="{E815EC72-FA50-4FAC-AD2E-1D1C5C62156A}" dt="2023-07-13T01:30:04.323" v="22" actId="20577"/>
          <ac:spMkLst>
            <pc:docMk/>
            <pc:sldMk cId="802810649" sldId="266"/>
            <ac:spMk id="2" creationId="{853169FF-3DD0-0645-6AA8-C249093CB42B}"/>
          </ac:spMkLst>
        </pc:spChg>
        <pc:spChg chg="mod">
          <ac:chgData name="Bhavana vanga" userId="7a0cbffc7f6abdd0" providerId="LiveId" clId="{E815EC72-FA50-4FAC-AD2E-1D1C5C62156A}" dt="2023-07-13T01:32:11.143" v="110" actId="20577"/>
          <ac:spMkLst>
            <pc:docMk/>
            <pc:sldMk cId="802810649" sldId="266"/>
            <ac:spMk id="12" creationId="{AC86E7F9-CBD9-ACF5-A336-E2C765F3B649}"/>
          </ac:spMkLst>
        </pc:spChg>
      </pc:sldChg>
      <pc:sldChg chg="addSp delSp modSp mod ord">
        <pc:chgData name="Bhavana vanga" userId="7a0cbffc7f6abdd0" providerId="LiveId" clId="{E815EC72-FA50-4FAC-AD2E-1D1C5C62156A}" dt="2023-07-13T10:00:16.089" v="807" actId="14100"/>
        <pc:sldMkLst>
          <pc:docMk/>
          <pc:sldMk cId="1448688508" sldId="270"/>
        </pc:sldMkLst>
        <pc:spChg chg="add del mod">
          <ac:chgData name="Bhavana vanga" userId="7a0cbffc7f6abdd0" providerId="LiveId" clId="{E815EC72-FA50-4FAC-AD2E-1D1C5C62156A}" dt="2023-07-13T10:00:06.221" v="804" actId="22"/>
          <ac:spMkLst>
            <pc:docMk/>
            <pc:sldMk cId="1448688508" sldId="270"/>
            <ac:spMk id="4" creationId="{4E5D9CC3-52A3-8B31-87DF-15F1850F0CD4}"/>
          </ac:spMkLst>
        </pc:spChg>
        <pc:spChg chg="add del mod">
          <ac:chgData name="Bhavana vanga" userId="7a0cbffc7f6abdd0" providerId="LiveId" clId="{E815EC72-FA50-4FAC-AD2E-1D1C5C62156A}" dt="2023-07-13T09:57:06.720" v="802"/>
          <ac:spMkLst>
            <pc:docMk/>
            <pc:sldMk cId="1448688508" sldId="270"/>
            <ac:spMk id="4" creationId="{7FB99DF1-35CD-9E62-FE44-8F6071C94169}"/>
          </ac:spMkLst>
        </pc:spChg>
        <pc:picChg chg="del">
          <ac:chgData name="Bhavana vanga" userId="7a0cbffc7f6abdd0" providerId="LiveId" clId="{E815EC72-FA50-4FAC-AD2E-1D1C5C62156A}" dt="2023-07-13T09:57:02.321" v="801" actId="21"/>
          <ac:picMkLst>
            <pc:docMk/>
            <pc:sldMk cId="1448688508" sldId="270"/>
            <ac:picMk id="5" creationId="{E6B98369-8514-45E6-788C-96FE8EE4863E}"/>
          </ac:picMkLst>
        </pc:picChg>
        <pc:picChg chg="add del mod">
          <ac:chgData name="Bhavana vanga" userId="7a0cbffc7f6abdd0" providerId="LiveId" clId="{E815EC72-FA50-4FAC-AD2E-1D1C5C62156A}" dt="2023-07-13T09:59:30.919" v="803" actId="21"/>
          <ac:picMkLst>
            <pc:docMk/>
            <pc:sldMk cId="1448688508" sldId="270"/>
            <ac:picMk id="6" creationId="{0F29C89A-F345-611B-896E-1BBD86C2A33B}"/>
          </ac:picMkLst>
        </pc:picChg>
        <pc:picChg chg="add mod ord">
          <ac:chgData name="Bhavana vanga" userId="7a0cbffc7f6abdd0" providerId="LiveId" clId="{E815EC72-FA50-4FAC-AD2E-1D1C5C62156A}" dt="2023-07-13T10:00:16.089" v="807" actId="14100"/>
          <ac:picMkLst>
            <pc:docMk/>
            <pc:sldMk cId="1448688508" sldId="270"/>
            <ac:picMk id="7" creationId="{607F25A1-4C69-22CC-AF43-95BE617B1F0B}"/>
          </ac:picMkLst>
        </pc:picChg>
      </pc:sldChg>
    </pc:docChg>
  </pc:docChgLst>
  <pc:docChgLst>
    <pc:chgData name="Bhavana vanga" userId="7a0cbffc7f6abdd0" providerId="LiveId" clId="{A52D8080-0755-41ED-A86B-B08609C6F002}"/>
    <pc:docChg chg="undo custSel addSld modSld">
      <pc:chgData name="Bhavana vanga" userId="7a0cbffc7f6abdd0" providerId="LiveId" clId="{A52D8080-0755-41ED-A86B-B08609C6F002}" dt="2023-09-15T16:36:48.279" v="1152" actId="123"/>
      <pc:docMkLst>
        <pc:docMk/>
      </pc:docMkLst>
      <pc:sldChg chg="modSp mod">
        <pc:chgData name="Bhavana vanga" userId="7a0cbffc7f6abdd0" providerId="LiveId" clId="{A52D8080-0755-41ED-A86B-B08609C6F002}" dt="2023-09-13T06:00:43.847" v="279" actId="20577"/>
        <pc:sldMkLst>
          <pc:docMk/>
          <pc:sldMk cId="977644182" sldId="260"/>
        </pc:sldMkLst>
        <pc:spChg chg="mod">
          <ac:chgData name="Bhavana vanga" userId="7a0cbffc7f6abdd0" providerId="LiveId" clId="{A52D8080-0755-41ED-A86B-B08609C6F002}" dt="2023-09-13T06:00:43.847" v="279" actId="20577"/>
          <ac:spMkLst>
            <pc:docMk/>
            <pc:sldMk cId="977644182" sldId="260"/>
            <ac:spMk id="3" creationId="{34F7F710-94AB-83E1-424B-941913A075E8}"/>
          </ac:spMkLst>
        </pc:spChg>
      </pc:sldChg>
      <pc:sldChg chg="modSp mod">
        <pc:chgData name="Bhavana vanga" userId="7a0cbffc7f6abdd0" providerId="LiveId" clId="{A52D8080-0755-41ED-A86B-B08609C6F002}" dt="2023-09-15T12:58:31.796" v="604" actId="1076"/>
        <pc:sldMkLst>
          <pc:docMk/>
          <pc:sldMk cId="2033299787" sldId="261"/>
        </pc:sldMkLst>
        <pc:spChg chg="mod">
          <ac:chgData name="Bhavana vanga" userId="7a0cbffc7f6abdd0" providerId="LiveId" clId="{A52D8080-0755-41ED-A86B-B08609C6F002}" dt="2023-09-15T12:58:31.796" v="604" actId="1076"/>
          <ac:spMkLst>
            <pc:docMk/>
            <pc:sldMk cId="2033299787" sldId="261"/>
            <ac:spMk id="3" creationId="{3C299A69-4D49-D5B1-556D-DA52854B932C}"/>
          </ac:spMkLst>
        </pc:spChg>
      </pc:sldChg>
      <pc:sldChg chg="addSp delSp modSp mod">
        <pc:chgData name="Bhavana vanga" userId="7a0cbffc7f6abdd0" providerId="LiveId" clId="{A52D8080-0755-41ED-A86B-B08609C6F002}" dt="2023-09-14T08:44:23.823" v="602" actId="14100"/>
        <pc:sldMkLst>
          <pc:docMk/>
          <pc:sldMk cId="2139653562" sldId="271"/>
        </pc:sldMkLst>
        <pc:spChg chg="add del mod">
          <ac:chgData name="Bhavana vanga" userId="7a0cbffc7f6abdd0" providerId="LiveId" clId="{A52D8080-0755-41ED-A86B-B08609C6F002}" dt="2023-09-14T08:44:07.138" v="597" actId="22"/>
          <ac:spMkLst>
            <pc:docMk/>
            <pc:sldMk cId="2139653562" sldId="271"/>
            <ac:spMk id="4" creationId="{14CF205D-17AB-0A83-7965-FD6B3388D210}"/>
          </ac:spMkLst>
        </pc:spChg>
        <pc:picChg chg="del">
          <ac:chgData name="Bhavana vanga" userId="7a0cbffc7f6abdd0" providerId="LiveId" clId="{A52D8080-0755-41ED-A86B-B08609C6F002}" dt="2023-09-14T08:41:40.098" v="596" actId="21"/>
          <ac:picMkLst>
            <pc:docMk/>
            <pc:sldMk cId="2139653562" sldId="271"/>
            <ac:picMk id="5" creationId="{C57420A5-7635-BA2B-093D-4082626FEB0D}"/>
          </ac:picMkLst>
        </pc:picChg>
        <pc:picChg chg="add mod ord">
          <ac:chgData name="Bhavana vanga" userId="7a0cbffc7f6abdd0" providerId="LiveId" clId="{A52D8080-0755-41ED-A86B-B08609C6F002}" dt="2023-09-14T08:44:23.823" v="602" actId="14100"/>
          <ac:picMkLst>
            <pc:docMk/>
            <pc:sldMk cId="2139653562" sldId="271"/>
            <ac:picMk id="7" creationId="{032A63A5-86C7-E356-C208-8B83CA4685B5}"/>
          </ac:picMkLst>
        </pc:picChg>
      </pc:sldChg>
      <pc:sldChg chg="addSp modSp new mod modClrScheme chgLayout">
        <pc:chgData name="Bhavana vanga" userId="7a0cbffc7f6abdd0" providerId="LiveId" clId="{A52D8080-0755-41ED-A86B-B08609C6F002}" dt="2023-09-08T06:44:13.110" v="62" actId="700"/>
        <pc:sldMkLst>
          <pc:docMk/>
          <pc:sldMk cId="1782628494" sldId="272"/>
        </pc:sldMkLst>
        <pc:spChg chg="mod ord">
          <ac:chgData name="Bhavana vanga" userId="7a0cbffc7f6abdd0" providerId="LiveId" clId="{A52D8080-0755-41ED-A86B-B08609C6F002}" dt="2023-09-08T06:44:13.110" v="62" actId="700"/>
          <ac:spMkLst>
            <pc:docMk/>
            <pc:sldMk cId="1782628494" sldId="272"/>
            <ac:spMk id="2" creationId="{997E656B-9FC6-1189-7081-B467FB079F80}"/>
          </ac:spMkLst>
        </pc:spChg>
        <pc:spChg chg="add mod ord">
          <ac:chgData name="Bhavana vanga" userId="7a0cbffc7f6abdd0" providerId="LiveId" clId="{A52D8080-0755-41ED-A86B-B08609C6F002}" dt="2023-09-08T06:44:13.110" v="62" actId="700"/>
          <ac:spMkLst>
            <pc:docMk/>
            <pc:sldMk cId="1782628494" sldId="272"/>
            <ac:spMk id="3" creationId="{AFB5BCD1-4134-8E3A-39A2-8986CAE52EBF}"/>
          </ac:spMkLst>
        </pc:spChg>
      </pc:sldChg>
      <pc:sldChg chg="addSp delSp modSp new mod modClrScheme chgLayout">
        <pc:chgData name="Bhavana vanga" userId="7a0cbffc7f6abdd0" providerId="LiveId" clId="{A52D8080-0755-41ED-A86B-B08609C6F002}" dt="2023-09-15T16:24:53.320" v="812" actId="5793"/>
        <pc:sldMkLst>
          <pc:docMk/>
          <pc:sldMk cId="1232129633" sldId="273"/>
        </pc:sldMkLst>
        <pc:spChg chg="del mod ord">
          <ac:chgData name="Bhavana vanga" userId="7a0cbffc7f6abdd0" providerId="LiveId" clId="{A52D8080-0755-41ED-A86B-B08609C6F002}" dt="2023-09-07T16:09:37.224" v="17" actId="700"/>
          <ac:spMkLst>
            <pc:docMk/>
            <pc:sldMk cId="1232129633" sldId="273"/>
            <ac:spMk id="2" creationId="{23091961-F72F-3EBF-8D36-F3C5B39229AB}"/>
          </ac:spMkLst>
        </pc:spChg>
        <pc:spChg chg="del">
          <ac:chgData name="Bhavana vanga" userId="7a0cbffc7f6abdd0" providerId="LiveId" clId="{A52D8080-0755-41ED-A86B-B08609C6F002}" dt="2023-09-07T16:09:37.224" v="17" actId="700"/>
          <ac:spMkLst>
            <pc:docMk/>
            <pc:sldMk cId="1232129633" sldId="273"/>
            <ac:spMk id="3" creationId="{448CFFC5-21A8-85D9-B255-C1F423F9AF19}"/>
          </ac:spMkLst>
        </pc:spChg>
        <pc:spChg chg="del mod ord">
          <ac:chgData name="Bhavana vanga" userId="7a0cbffc7f6abdd0" providerId="LiveId" clId="{A52D8080-0755-41ED-A86B-B08609C6F002}" dt="2023-09-07T16:09:37.224" v="17" actId="700"/>
          <ac:spMkLst>
            <pc:docMk/>
            <pc:sldMk cId="1232129633" sldId="273"/>
            <ac:spMk id="4" creationId="{8F363B2D-725D-A1F0-DF6A-608406C6EA5B}"/>
          </ac:spMkLst>
        </pc:spChg>
        <pc:spChg chg="add mod ord">
          <ac:chgData name="Bhavana vanga" userId="7a0cbffc7f6abdd0" providerId="LiveId" clId="{A52D8080-0755-41ED-A86B-B08609C6F002}" dt="2023-09-08T06:45:32.977" v="137" actId="20577"/>
          <ac:spMkLst>
            <pc:docMk/>
            <pc:sldMk cId="1232129633" sldId="273"/>
            <ac:spMk id="5" creationId="{847DC3BA-7653-8B4A-450D-6469378A431E}"/>
          </ac:spMkLst>
        </pc:spChg>
        <pc:spChg chg="add mod ord">
          <ac:chgData name="Bhavana vanga" userId="7a0cbffc7f6abdd0" providerId="LiveId" clId="{A52D8080-0755-41ED-A86B-B08609C6F002}" dt="2023-09-15T16:24:53.320" v="812" actId="5793"/>
          <ac:spMkLst>
            <pc:docMk/>
            <pc:sldMk cId="1232129633" sldId="273"/>
            <ac:spMk id="6" creationId="{5BE47DC8-9DFE-F67A-2C72-3AB6ECC2DFBC}"/>
          </ac:spMkLst>
        </pc:spChg>
      </pc:sldChg>
      <pc:sldChg chg="addSp delSp modSp new mod modClrScheme chgLayout">
        <pc:chgData name="Bhavana vanga" userId="7a0cbffc7f6abdd0" providerId="LiveId" clId="{A52D8080-0755-41ED-A86B-B08609C6F002}" dt="2023-09-08T07:00:38.075" v="171" actId="2711"/>
        <pc:sldMkLst>
          <pc:docMk/>
          <pc:sldMk cId="3070629358" sldId="274"/>
        </pc:sldMkLst>
        <pc:spChg chg="del mod ord">
          <ac:chgData name="Bhavana vanga" userId="7a0cbffc7f6abdd0" providerId="LiveId" clId="{A52D8080-0755-41ED-A86B-B08609C6F002}" dt="2023-09-08T06:43:24.678" v="44" actId="700"/>
          <ac:spMkLst>
            <pc:docMk/>
            <pc:sldMk cId="3070629358" sldId="274"/>
            <ac:spMk id="2" creationId="{EFAFF589-449A-D865-E95D-AC9567D8FCC8}"/>
          </ac:spMkLst>
        </pc:spChg>
        <pc:spChg chg="del">
          <ac:chgData name="Bhavana vanga" userId="7a0cbffc7f6abdd0" providerId="LiveId" clId="{A52D8080-0755-41ED-A86B-B08609C6F002}" dt="2023-09-08T06:43:24.678" v="44" actId="700"/>
          <ac:spMkLst>
            <pc:docMk/>
            <pc:sldMk cId="3070629358" sldId="274"/>
            <ac:spMk id="3" creationId="{C1259BEA-CA45-5A96-E0D1-8864147FA23C}"/>
          </ac:spMkLst>
        </pc:spChg>
        <pc:spChg chg="del">
          <ac:chgData name="Bhavana vanga" userId="7a0cbffc7f6abdd0" providerId="LiveId" clId="{A52D8080-0755-41ED-A86B-B08609C6F002}" dt="2023-09-08T06:43:24.678" v="44" actId="700"/>
          <ac:spMkLst>
            <pc:docMk/>
            <pc:sldMk cId="3070629358" sldId="274"/>
            <ac:spMk id="4" creationId="{8D87A359-7B6B-04F6-887F-AFB793B143A6}"/>
          </ac:spMkLst>
        </pc:spChg>
        <pc:spChg chg="add del mod ord">
          <ac:chgData name="Bhavana vanga" userId="7a0cbffc7f6abdd0" providerId="LiveId" clId="{A52D8080-0755-41ED-A86B-B08609C6F002}" dt="2023-09-08T06:43:28.546" v="45" actId="700"/>
          <ac:spMkLst>
            <pc:docMk/>
            <pc:sldMk cId="3070629358" sldId="274"/>
            <ac:spMk id="5" creationId="{E2E5EA30-2E67-7CE9-79CA-7CBE1DEB8492}"/>
          </ac:spMkLst>
        </pc:spChg>
        <pc:spChg chg="add mod ord">
          <ac:chgData name="Bhavana vanga" userId="7a0cbffc7f6abdd0" providerId="LiveId" clId="{A52D8080-0755-41ED-A86B-B08609C6F002}" dt="2023-09-08T06:45:18.147" v="119" actId="20577"/>
          <ac:spMkLst>
            <pc:docMk/>
            <pc:sldMk cId="3070629358" sldId="274"/>
            <ac:spMk id="6" creationId="{D980CC51-7E22-C419-79F1-5EFCCF9EF565}"/>
          </ac:spMkLst>
        </pc:spChg>
        <pc:spChg chg="add mod ord">
          <ac:chgData name="Bhavana vanga" userId="7a0cbffc7f6abdd0" providerId="LiveId" clId="{A52D8080-0755-41ED-A86B-B08609C6F002}" dt="2023-09-08T07:00:38.075" v="171" actId="2711"/>
          <ac:spMkLst>
            <pc:docMk/>
            <pc:sldMk cId="3070629358" sldId="274"/>
            <ac:spMk id="7" creationId="{17AE2B33-1153-C0D0-6694-372E4B99F922}"/>
          </ac:spMkLst>
        </pc:spChg>
      </pc:sldChg>
      <pc:sldChg chg="addSp delSp modSp new mod modClrScheme chgLayout">
        <pc:chgData name="Bhavana vanga" userId="7a0cbffc7f6abdd0" providerId="LiveId" clId="{A52D8080-0755-41ED-A86B-B08609C6F002}" dt="2023-09-13T07:13:23.716" v="325" actId="14100"/>
        <pc:sldMkLst>
          <pc:docMk/>
          <pc:sldMk cId="1800554783" sldId="275"/>
        </pc:sldMkLst>
        <pc:spChg chg="del mod ord">
          <ac:chgData name="Bhavana vanga" userId="7a0cbffc7f6abdd0" providerId="LiveId" clId="{A52D8080-0755-41ED-A86B-B08609C6F002}" dt="2023-09-08T06:44:17.644" v="63" actId="700"/>
          <ac:spMkLst>
            <pc:docMk/>
            <pc:sldMk cId="1800554783" sldId="275"/>
            <ac:spMk id="2" creationId="{B54DDAE0-A56B-1DE1-EF05-0810B95EEB93}"/>
          </ac:spMkLst>
        </pc:spChg>
        <pc:spChg chg="add mod ord">
          <ac:chgData name="Bhavana vanga" userId="7a0cbffc7f6abdd0" providerId="LiveId" clId="{A52D8080-0755-41ED-A86B-B08609C6F002}" dt="2023-09-08T07:13:41.733" v="199" actId="700"/>
          <ac:spMkLst>
            <pc:docMk/>
            <pc:sldMk cId="1800554783" sldId="275"/>
            <ac:spMk id="3" creationId="{53AED1D4-36CC-0572-279E-C9C96D4146B5}"/>
          </ac:spMkLst>
        </pc:spChg>
        <pc:spChg chg="add del mod ord">
          <ac:chgData name="Bhavana vanga" userId="7a0cbffc7f6abdd0" providerId="LiveId" clId="{A52D8080-0755-41ED-A86B-B08609C6F002}" dt="2023-09-08T07:09:19.468" v="172" actId="22"/>
          <ac:spMkLst>
            <pc:docMk/>
            <pc:sldMk cId="1800554783" sldId="275"/>
            <ac:spMk id="4" creationId="{5A5840CF-7D2D-318C-935E-A62A3ECAC339}"/>
          </ac:spMkLst>
        </pc:spChg>
        <pc:spChg chg="add mod">
          <ac:chgData name="Bhavana vanga" userId="7a0cbffc7f6abdd0" providerId="LiveId" clId="{A52D8080-0755-41ED-A86B-B08609C6F002}" dt="2023-09-13T07:12:39.774" v="314" actId="14100"/>
          <ac:spMkLst>
            <pc:docMk/>
            <pc:sldMk cId="1800554783" sldId="275"/>
            <ac:spMk id="4" creationId="{AD1F5761-232C-2CE0-4DA8-8FD45934F75D}"/>
          </ac:spMkLst>
        </pc:spChg>
        <pc:spChg chg="add mod">
          <ac:chgData name="Bhavana vanga" userId="7a0cbffc7f6abdd0" providerId="LiveId" clId="{A52D8080-0755-41ED-A86B-B08609C6F002}" dt="2023-09-13T07:13:23.716" v="325" actId="14100"/>
          <ac:spMkLst>
            <pc:docMk/>
            <pc:sldMk cId="1800554783" sldId="275"/>
            <ac:spMk id="6" creationId="{8486025E-54F8-4DB0-4BA2-B670D0639817}"/>
          </ac:spMkLst>
        </pc:spChg>
        <pc:spChg chg="add del mod">
          <ac:chgData name="Bhavana vanga" userId="7a0cbffc7f6abdd0" providerId="LiveId" clId="{A52D8080-0755-41ED-A86B-B08609C6F002}" dt="2023-09-08T07:13:41.733" v="199" actId="700"/>
          <ac:spMkLst>
            <pc:docMk/>
            <pc:sldMk cId="1800554783" sldId="275"/>
            <ac:spMk id="10" creationId="{DB497292-79BB-43B5-13ED-D9A6EC70893D}"/>
          </ac:spMkLst>
        </pc:spChg>
        <pc:picChg chg="add del mod ord">
          <ac:chgData name="Bhavana vanga" userId="7a0cbffc7f6abdd0" providerId="LiveId" clId="{A52D8080-0755-41ED-A86B-B08609C6F002}" dt="2023-09-08T07:13:12.740" v="196" actId="21"/>
          <ac:picMkLst>
            <pc:docMk/>
            <pc:sldMk cId="1800554783" sldId="275"/>
            <ac:picMk id="6" creationId="{70C14351-6443-E1A0-6775-A6071569ADA1}"/>
          </ac:picMkLst>
        </pc:picChg>
        <pc:picChg chg="add del mod">
          <ac:chgData name="Bhavana vanga" userId="7a0cbffc7f6abdd0" providerId="LiveId" clId="{A52D8080-0755-41ED-A86B-B08609C6F002}" dt="2023-09-08T07:14:22.754" v="208" actId="21"/>
          <ac:picMkLst>
            <pc:docMk/>
            <pc:sldMk cId="1800554783" sldId="275"/>
            <ac:picMk id="8" creationId="{9AC98D79-697A-F0F5-E3CE-A45360EDC64D}"/>
          </ac:picMkLst>
        </pc:picChg>
        <pc:picChg chg="add del mod">
          <ac:chgData name="Bhavana vanga" userId="7a0cbffc7f6abdd0" providerId="LiveId" clId="{A52D8080-0755-41ED-A86B-B08609C6F002}" dt="2023-09-08T07:14:18.914" v="207" actId="21"/>
          <ac:picMkLst>
            <pc:docMk/>
            <pc:sldMk cId="1800554783" sldId="275"/>
            <ac:picMk id="11" creationId="{AE14A4DB-BC6E-1E15-7FC6-CBAD52C30C09}"/>
          </ac:picMkLst>
        </pc:picChg>
        <pc:picChg chg="add mod">
          <ac:chgData name="Bhavana vanga" userId="7a0cbffc7f6abdd0" providerId="LiveId" clId="{A52D8080-0755-41ED-A86B-B08609C6F002}" dt="2023-09-08T07:15:43.570" v="218" actId="14100"/>
          <ac:picMkLst>
            <pc:docMk/>
            <pc:sldMk cId="1800554783" sldId="275"/>
            <ac:picMk id="13" creationId="{6473BAC2-EDDD-6DC7-CA68-0A56E6FEF9A9}"/>
          </ac:picMkLst>
        </pc:picChg>
        <pc:picChg chg="add mod">
          <ac:chgData name="Bhavana vanga" userId="7a0cbffc7f6abdd0" providerId="LiveId" clId="{A52D8080-0755-41ED-A86B-B08609C6F002}" dt="2023-09-08T07:15:46.389" v="219" actId="1076"/>
          <ac:picMkLst>
            <pc:docMk/>
            <pc:sldMk cId="1800554783" sldId="275"/>
            <ac:picMk id="15" creationId="{47246671-FFF1-3AA3-C5A2-77CE1ED06164}"/>
          </ac:picMkLst>
        </pc:picChg>
      </pc:sldChg>
      <pc:sldChg chg="addSp delSp modSp new mod modClrScheme chgLayout">
        <pc:chgData name="Bhavana vanga" userId="7a0cbffc7f6abdd0" providerId="LiveId" clId="{A52D8080-0755-41ED-A86B-B08609C6F002}" dt="2023-09-08T06:45:05.835" v="97" actId="20577"/>
        <pc:sldMkLst>
          <pc:docMk/>
          <pc:sldMk cId="1099073510" sldId="276"/>
        </pc:sldMkLst>
        <pc:spChg chg="del mod ord">
          <ac:chgData name="Bhavana vanga" userId="7a0cbffc7f6abdd0" providerId="LiveId" clId="{A52D8080-0755-41ED-A86B-B08609C6F002}" dt="2023-09-08T06:44:46.111" v="72" actId="700"/>
          <ac:spMkLst>
            <pc:docMk/>
            <pc:sldMk cId="1099073510" sldId="276"/>
            <ac:spMk id="2" creationId="{757B4FEE-7AFA-B40C-5439-FCAF604242E4}"/>
          </ac:spMkLst>
        </pc:spChg>
        <pc:spChg chg="del mod ord">
          <ac:chgData name="Bhavana vanga" userId="7a0cbffc7f6abdd0" providerId="LiveId" clId="{A52D8080-0755-41ED-A86B-B08609C6F002}" dt="2023-09-08T06:44:46.111" v="72" actId="700"/>
          <ac:spMkLst>
            <pc:docMk/>
            <pc:sldMk cId="1099073510" sldId="276"/>
            <ac:spMk id="3" creationId="{B9E85FD7-EE5F-89BF-0A72-FDF08847F53B}"/>
          </ac:spMkLst>
        </pc:spChg>
        <pc:spChg chg="add mod ord">
          <ac:chgData name="Bhavana vanga" userId="7a0cbffc7f6abdd0" providerId="LiveId" clId="{A52D8080-0755-41ED-A86B-B08609C6F002}" dt="2023-09-08T06:45:05.835" v="97" actId="20577"/>
          <ac:spMkLst>
            <pc:docMk/>
            <pc:sldMk cId="1099073510" sldId="276"/>
            <ac:spMk id="4" creationId="{318344F5-A6A8-56B2-34F5-90F60C8FFC4B}"/>
          </ac:spMkLst>
        </pc:spChg>
        <pc:spChg chg="add mod ord">
          <ac:chgData name="Bhavana vanga" userId="7a0cbffc7f6abdd0" providerId="LiveId" clId="{A52D8080-0755-41ED-A86B-B08609C6F002}" dt="2023-09-08T06:44:46.111" v="72" actId="700"/>
          <ac:spMkLst>
            <pc:docMk/>
            <pc:sldMk cId="1099073510" sldId="276"/>
            <ac:spMk id="5" creationId="{7071539E-1A1B-EDFF-C92B-6E06801ADBBA}"/>
          </ac:spMkLst>
        </pc:spChg>
      </pc:sldChg>
      <pc:sldChg chg="addSp delSp modSp new mod modClrScheme chgLayout">
        <pc:chgData name="Bhavana vanga" userId="7a0cbffc7f6abdd0" providerId="LiveId" clId="{A52D8080-0755-41ED-A86B-B08609C6F002}" dt="2023-09-13T07:15:16.899" v="380" actId="20577"/>
        <pc:sldMkLst>
          <pc:docMk/>
          <pc:sldMk cId="1168592131" sldId="277"/>
        </pc:sldMkLst>
        <pc:spChg chg="del">
          <ac:chgData name="Bhavana vanga" userId="7a0cbffc7f6abdd0" providerId="LiveId" clId="{A52D8080-0755-41ED-A86B-B08609C6F002}" dt="2023-09-08T07:09:34.354" v="174" actId="700"/>
          <ac:spMkLst>
            <pc:docMk/>
            <pc:sldMk cId="1168592131" sldId="277"/>
            <ac:spMk id="2" creationId="{862BF9C3-4DF8-2172-DED0-F0E426494681}"/>
          </ac:spMkLst>
        </pc:spChg>
        <pc:spChg chg="del">
          <ac:chgData name="Bhavana vanga" userId="7a0cbffc7f6abdd0" providerId="LiveId" clId="{A52D8080-0755-41ED-A86B-B08609C6F002}" dt="2023-09-08T07:09:34.354" v="174" actId="700"/>
          <ac:spMkLst>
            <pc:docMk/>
            <pc:sldMk cId="1168592131" sldId="277"/>
            <ac:spMk id="3" creationId="{06F48066-2AEA-8EEB-1DDA-B9F27C498CD1}"/>
          </ac:spMkLst>
        </pc:spChg>
        <pc:spChg chg="add del mod">
          <ac:chgData name="Bhavana vanga" userId="7a0cbffc7f6abdd0" providerId="LiveId" clId="{A52D8080-0755-41ED-A86B-B08609C6F002}" dt="2023-09-13T07:14:32.123" v="356" actId="255"/>
          <ac:spMkLst>
            <pc:docMk/>
            <pc:sldMk cId="1168592131" sldId="277"/>
            <ac:spMk id="3" creationId="{29B7789E-2AC8-8423-DCB6-D1E9D90315FF}"/>
          </ac:spMkLst>
        </pc:spChg>
        <pc:spChg chg="add mod">
          <ac:chgData name="Bhavana vanga" userId="7a0cbffc7f6abdd0" providerId="LiveId" clId="{A52D8080-0755-41ED-A86B-B08609C6F002}" dt="2023-09-13T07:15:16.899" v="380" actId="20577"/>
          <ac:spMkLst>
            <pc:docMk/>
            <pc:sldMk cId="1168592131" sldId="277"/>
            <ac:spMk id="5" creationId="{B3E6F6E2-FA8B-A649-1C40-EAC0C238DC09}"/>
          </ac:spMkLst>
        </pc:spChg>
        <pc:picChg chg="add del mod">
          <ac:chgData name="Bhavana vanga" userId="7a0cbffc7f6abdd0" providerId="LiveId" clId="{A52D8080-0755-41ED-A86B-B08609C6F002}" dt="2023-09-08T07:10:45.003" v="180" actId="22"/>
          <ac:picMkLst>
            <pc:docMk/>
            <pc:sldMk cId="1168592131" sldId="277"/>
            <ac:picMk id="5" creationId="{BD6D8339-2419-5120-E4FA-73615DD0B722}"/>
          </ac:picMkLst>
        </pc:picChg>
        <pc:picChg chg="add del mod">
          <ac:chgData name="Bhavana vanga" userId="7a0cbffc7f6abdd0" providerId="LiveId" clId="{A52D8080-0755-41ED-A86B-B08609C6F002}" dt="2023-09-08T07:13:03.597" v="195" actId="21"/>
          <ac:picMkLst>
            <pc:docMk/>
            <pc:sldMk cId="1168592131" sldId="277"/>
            <ac:picMk id="7" creationId="{71F5219E-7D49-E492-72EC-2D210F246B4F}"/>
          </ac:picMkLst>
        </pc:picChg>
        <pc:picChg chg="add mod">
          <ac:chgData name="Bhavana vanga" userId="7a0cbffc7f6abdd0" providerId="LiveId" clId="{A52D8080-0755-41ED-A86B-B08609C6F002}" dt="2023-09-13T07:13:36.483" v="326" actId="1076"/>
          <ac:picMkLst>
            <pc:docMk/>
            <pc:sldMk cId="1168592131" sldId="277"/>
            <ac:picMk id="9" creationId="{2EEE2C9C-D458-33DF-EB91-57C3972E8036}"/>
          </ac:picMkLst>
        </pc:picChg>
        <pc:picChg chg="add mod">
          <ac:chgData name="Bhavana vanga" userId="7a0cbffc7f6abdd0" providerId="LiveId" clId="{A52D8080-0755-41ED-A86B-B08609C6F002}" dt="2023-09-13T07:13:39.276" v="327" actId="1076"/>
          <ac:picMkLst>
            <pc:docMk/>
            <pc:sldMk cId="1168592131" sldId="277"/>
            <ac:picMk id="11" creationId="{E325533A-034A-D701-D228-B10240256EC7}"/>
          </ac:picMkLst>
        </pc:picChg>
        <pc:picChg chg="add del mod">
          <ac:chgData name="Bhavana vanga" userId="7a0cbffc7f6abdd0" providerId="LiveId" clId="{A52D8080-0755-41ED-A86B-B08609C6F002}" dt="2023-09-08T07:20:29.137" v="235" actId="21"/>
          <ac:picMkLst>
            <pc:docMk/>
            <pc:sldMk cId="1168592131" sldId="277"/>
            <ac:picMk id="13" creationId="{FB8BAA1A-536A-F7BE-6AB6-B3A723650A00}"/>
          </ac:picMkLst>
        </pc:picChg>
        <pc:picChg chg="add del mod">
          <ac:chgData name="Bhavana vanga" userId="7a0cbffc7f6abdd0" providerId="LiveId" clId="{A52D8080-0755-41ED-A86B-B08609C6F002}" dt="2023-09-13T06:59:15.111" v="283" actId="21"/>
          <ac:picMkLst>
            <pc:docMk/>
            <pc:sldMk cId="1168592131" sldId="277"/>
            <ac:picMk id="15" creationId="{3AC0C143-C7C1-3B2D-85EE-4BFD3B8E3C09}"/>
          </ac:picMkLst>
        </pc:picChg>
        <pc:picChg chg="add del mod">
          <ac:chgData name="Bhavana vanga" userId="7a0cbffc7f6abdd0" providerId="LiveId" clId="{A52D8080-0755-41ED-A86B-B08609C6F002}" dt="2023-09-13T06:59:23.478" v="286" actId="21"/>
          <ac:picMkLst>
            <pc:docMk/>
            <pc:sldMk cId="1168592131" sldId="277"/>
            <ac:picMk id="17" creationId="{E6650715-F68F-77AF-C6A9-1C3A5B761B37}"/>
          </ac:picMkLst>
        </pc:picChg>
      </pc:sldChg>
      <pc:sldChg chg="addSp delSp modSp new mod">
        <pc:chgData name="Bhavana vanga" userId="7a0cbffc7f6abdd0" providerId="LiveId" clId="{A52D8080-0755-41ED-A86B-B08609C6F002}" dt="2023-09-13T07:19:16.690" v="497" actId="20577"/>
        <pc:sldMkLst>
          <pc:docMk/>
          <pc:sldMk cId="2704124059" sldId="278"/>
        </pc:sldMkLst>
        <pc:spChg chg="add mod">
          <ac:chgData name="Bhavana vanga" userId="7a0cbffc7f6abdd0" providerId="LiveId" clId="{A52D8080-0755-41ED-A86B-B08609C6F002}" dt="2023-09-13T07:19:16.690" v="497" actId="20577"/>
          <ac:spMkLst>
            <pc:docMk/>
            <pc:sldMk cId="2704124059" sldId="278"/>
            <ac:spMk id="10" creationId="{3692929B-0E51-F36F-365E-849527C7A848}"/>
          </ac:spMkLst>
        </pc:spChg>
        <pc:spChg chg="add mod">
          <ac:chgData name="Bhavana vanga" userId="7a0cbffc7f6abdd0" providerId="LiveId" clId="{A52D8080-0755-41ED-A86B-B08609C6F002}" dt="2023-09-13T07:18:29.049" v="449" actId="20577"/>
          <ac:spMkLst>
            <pc:docMk/>
            <pc:sldMk cId="2704124059" sldId="278"/>
            <ac:spMk id="12" creationId="{0726397B-D58D-EAF1-5FB8-D09F2298A736}"/>
          </ac:spMkLst>
        </pc:spChg>
        <pc:picChg chg="add mod">
          <ac:chgData name="Bhavana vanga" userId="7a0cbffc7f6abdd0" providerId="LiveId" clId="{A52D8080-0755-41ED-A86B-B08609C6F002}" dt="2023-09-13T07:16:35.358" v="391" actId="14100"/>
          <ac:picMkLst>
            <pc:docMk/>
            <pc:sldMk cId="2704124059" sldId="278"/>
            <ac:picMk id="2" creationId="{6FE52C1E-E825-9009-42CB-1EC151ACEF13}"/>
          </ac:picMkLst>
        </pc:picChg>
        <pc:picChg chg="add del mod">
          <ac:chgData name="Bhavana vanga" userId="7a0cbffc7f6abdd0" providerId="LiveId" clId="{A52D8080-0755-41ED-A86B-B08609C6F002}" dt="2023-09-13T07:15:55.535" v="383" actId="21"/>
          <ac:picMkLst>
            <pc:docMk/>
            <pc:sldMk cId="2704124059" sldId="278"/>
            <ac:picMk id="3" creationId="{B260BA7B-73EE-09C4-05C0-CE7B69C03047}"/>
          </ac:picMkLst>
        </pc:picChg>
        <pc:picChg chg="add del mod">
          <ac:chgData name="Bhavana vanga" userId="7a0cbffc7f6abdd0" providerId="LiveId" clId="{A52D8080-0755-41ED-A86B-B08609C6F002}" dt="2023-09-13T07:16:23.037" v="390"/>
          <ac:picMkLst>
            <pc:docMk/>
            <pc:sldMk cId="2704124059" sldId="278"/>
            <ac:picMk id="4" creationId="{1D2EA404-8281-395C-798A-65BAB3C080D1}"/>
          </ac:picMkLst>
        </pc:picChg>
        <pc:picChg chg="add mod">
          <ac:chgData name="Bhavana vanga" userId="7a0cbffc7f6abdd0" providerId="LiveId" clId="{A52D8080-0755-41ED-A86B-B08609C6F002}" dt="2023-09-13T07:16:12.591" v="386" actId="1076"/>
          <ac:picMkLst>
            <pc:docMk/>
            <pc:sldMk cId="2704124059" sldId="278"/>
            <ac:picMk id="5" creationId="{515B5CB9-35E7-34B2-87C9-9FD87B2D950B}"/>
          </ac:picMkLst>
        </pc:picChg>
        <pc:picChg chg="add del mod">
          <ac:chgData name="Bhavana vanga" userId="7a0cbffc7f6abdd0" providerId="LiveId" clId="{A52D8080-0755-41ED-A86B-B08609C6F002}" dt="2023-09-13T07:16:38.663" v="393"/>
          <ac:picMkLst>
            <pc:docMk/>
            <pc:sldMk cId="2704124059" sldId="278"/>
            <ac:picMk id="6" creationId="{0E3DC9B3-1B05-38AB-62CD-EA1A5AA760DE}"/>
          </ac:picMkLst>
        </pc:picChg>
        <pc:picChg chg="add del mod">
          <ac:chgData name="Bhavana vanga" userId="7a0cbffc7f6abdd0" providerId="LiveId" clId="{A52D8080-0755-41ED-A86B-B08609C6F002}" dt="2023-09-13T06:59:32.527" v="288" actId="21"/>
          <ac:picMkLst>
            <pc:docMk/>
            <pc:sldMk cId="2704124059" sldId="278"/>
            <ac:picMk id="7" creationId="{3E4B4CFF-4609-68A9-5D6C-B53D8A5CF601}"/>
          </ac:picMkLst>
        </pc:picChg>
        <pc:picChg chg="add del mod">
          <ac:chgData name="Bhavana vanga" userId="7a0cbffc7f6abdd0" providerId="LiveId" clId="{A52D8080-0755-41ED-A86B-B08609C6F002}" dt="2023-09-13T06:59:41.596" v="290" actId="21"/>
          <ac:picMkLst>
            <pc:docMk/>
            <pc:sldMk cId="2704124059" sldId="278"/>
            <ac:picMk id="9" creationId="{DA655A82-5F32-E97D-5B06-C7EE129252C1}"/>
          </ac:picMkLst>
        </pc:picChg>
      </pc:sldChg>
      <pc:sldChg chg="addSp modSp new mod">
        <pc:chgData name="Bhavana vanga" userId="7a0cbffc7f6abdd0" providerId="LiveId" clId="{A52D8080-0755-41ED-A86B-B08609C6F002}" dt="2023-09-13T07:00:13.945" v="296" actId="1076"/>
        <pc:sldMkLst>
          <pc:docMk/>
          <pc:sldMk cId="3824944924" sldId="281"/>
        </pc:sldMkLst>
        <pc:picChg chg="add mod">
          <ac:chgData name="Bhavana vanga" userId="7a0cbffc7f6abdd0" providerId="LiveId" clId="{A52D8080-0755-41ED-A86B-B08609C6F002}" dt="2023-09-13T07:00:09.561" v="295" actId="1076"/>
          <ac:picMkLst>
            <pc:docMk/>
            <pc:sldMk cId="3824944924" sldId="281"/>
            <ac:picMk id="2" creationId="{292F7B79-FBD4-5A1C-89F6-3B30500F16A0}"/>
          </ac:picMkLst>
        </pc:picChg>
        <pc:picChg chg="add mod">
          <ac:chgData name="Bhavana vanga" userId="7a0cbffc7f6abdd0" providerId="LiveId" clId="{A52D8080-0755-41ED-A86B-B08609C6F002}" dt="2023-09-13T07:00:13.945" v="296" actId="1076"/>
          <ac:picMkLst>
            <pc:docMk/>
            <pc:sldMk cId="3824944924" sldId="281"/>
            <ac:picMk id="3" creationId="{5570FCD5-F1EF-C359-9637-95150AFE7F5E}"/>
          </ac:picMkLst>
        </pc:picChg>
      </pc:sldChg>
      <pc:sldChg chg="addSp delSp modSp new mod">
        <pc:chgData name="Bhavana vanga" userId="7a0cbffc7f6abdd0" providerId="LiveId" clId="{A52D8080-0755-41ED-A86B-B08609C6F002}" dt="2023-09-13T07:29:44.781" v="595" actId="20577"/>
        <pc:sldMkLst>
          <pc:docMk/>
          <pc:sldMk cId="3734450832" sldId="282"/>
        </pc:sldMkLst>
        <pc:spChg chg="add del mod">
          <ac:chgData name="Bhavana vanga" userId="7a0cbffc7f6abdd0" providerId="LiveId" clId="{A52D8080-0755-41ED-A86B-B08609C6F002}" dt="2023-09-13T07:27:29.693" v="554" actId="1076"/>
          <ac:spMkLst>
            <pc:docMk/>
            <pc:sldMk cId="3734450832" sldId="282"/>
            <ac:spMk id="6" creationId="{09AFEC43-03C8-1CDB-8EB8-6F0F760FF00C}"/>
          </ac:spMkLst>
        </pc:spChg>
        <pc:spChg chg="add mod">
          <ac:chgData name="Bhavana vanga" userId="7a0cbffc7f6abdd0" providerId="LiveId" clId="{A52D8080-0755-41ED-A86B-B08609C6F002}" dt="2023-09-13T07:29:44.781" v="595" actId="20577"/>
          <ac:spMkLst>
            <pc:docMk/>
            <pc:sldMk cId="3734450832" sldId="282"/>
            <ac:spMk id="8" creationId="{9095DC93-C3D1-C3D0-1ACB-8E760D2AFAC7}"/>
          </ac:spMkLst>
        </pc:spChg>
        <pc:picChg chg="add del mod">
          <ac:chgData name="Bhavana vanga" userId="7a0cbffc7f6abdd0" providerId="LiveId" clId="{A52D8080-0755-41ED-A86B-B08609C6F002}" dt="2023-09-13T07:16:01.338" v="385" actId="21"/>
          <ac:picMkLst>
            <pc:docMk/>
            <pc:sldMk cId="3734450832" sldId="282"/>
            <ac:picMk id="2" creationId="{47563751-E5AE-BC78-A8DA-CD038F8CA7D4}"/>
          </ac:picMkLst>
        </pc:picChg>
        <pc:picChg chg="add mod">
          <ac:chgData name="Bhavana vanga" userId="7a0cbffc7f6abdd0" providerId="LiveId" clId="{A52D8080-0755-41ED-A86B-B08609C6F002}" dt="2023-09-13T07:19:34.884" v="501" actId="14100"/>
          <ac:picMkLst>
            <pc:docMk/>
            <pc:sldMk cId="3734450832" sldId="282"/>
            <ac:picMk id="3" creationId="{F89A70DD-CB23-0FF5-070C-42A9829B0253}"/>
          </ac:picMkLst>
        </pc:picChg>
        <pc:picChg chg="add mod">
          <ac:chgData name="Bhavana vanga" userId="7a0cbffc7f6abdd0" providerId="LiveId" clId="{A52D8080-0755-41ED-A86B-B08609C6F002}" dt="2023-09-13T07:19:25.781" v="498" actId="1076"/>
          <ac:picMkLst>
            <pc:docMk/>
            <pc:sldMk cId="3734450832" sldId="282"/>
            <ac:picMk id="4" creationId="{52749FDC-01B8-BA5F-07CA-2EB7FA490866}"/>
          </ac:picMkLst>
        </pc:picChg>
      </pc:sldChg>
      <pc:sldChg chg="addSp delSp modSp new mod modClrScheme chgLayout">
        <pc:chgData name="Bhavana vanga" userId="7a0cbffc7f6abdd0" providerId="LiveId" clId="{A52D8080-0755-41ED-A86B-B08609C6F002}" dt="2023-09-15T16:36:48.279" v="1152" actId="123"/>
        <pc:sldMkLst>
          <pc:docMk/>
          <pc:sldMk cId="3426211467" sldId="283"/>
        </pc:sldMkLst>
        <pc:spChg chg="mod ord">
          <ac:chgData name="Bhavana vanga" userId="7a0cbffc7f6abdd0" providerId="LiveId" clId="{A52D8080-0755-41ED-A86B-B08609C6F002}" dt="2023-09-15T16:32:48.543" v="1120" actId="700"/>
          <ac:spMkLst>
            <pc:docMk/>
            <pc:sldMk cId="3426211467" sldId="283"/>
            <ac:spMk id="2" creationId="{4D69E182-1F44-1B76-397B-7D326B0658B2}"/>
          </ac:spMkLst>
        </pc:spChg>
        <pc:spChg chg="mod ord">
          <ac:chgData name="Bhavana vanga" userId="7a0cbffc7f6abdd0" providerId="LiveId" clId="{A52D8080-0755-41ED-A86B-B08609C6F002}" dt="2023-09-15T16:36:48.279" v="1152" actId="123"/>
          <ac:spMkLst>
            <pc:docMk/>
            <pc:sldMk cId="3426211467" sldId="283"/>
            <ac:spMk id="3" creationId="{C6B8CF9E-7349-B58A-CCD3-923C7E9ECCE3}"/>
          </ac:spMkLst>
        </pc:spChg>
        <pc:spChg chg="add del mod ord">
          <ac:chgData name="Bhavana vanga" userId="7a0cbffc7f6abdd0" providerId="LiveId" clId="{A52D8080-0755-41ED-A86B-B08609C6F002}" dt="2023-09-15T16:33:02.603" v="1124" actId="21"/>
          <ac:spMkLst>
            <pc:docMk/>
            <pc:sldMk cId="3426211467" sldId="283"/>
            <ac:spMk id="4" creationId="{431DB140-EAE0-2D08-058F-2DDC2129FAE6}"/>
          </ac:spMkLst>
        </pc:spChg>
        <pc:spChg chg="add del mod ord">
          <ac:chgData name="Bhavana vanga" userId="7a0cbffc7f6abdd0" providerId="LiveId" clId="{A52D8080-0755-41ED-A86B-B08609C6F002}" dt="2023-09-15T16:34:10.853" v="1139" actId="21"/>
          <ac:spMkLst>
            <pc:docMk/>
            <pc:sldMk cId="3426211467" sldId="283"/>
            <ac:spMk id="5" creationId="{4279D7B0-62E6-7023-7BCA-FAD73DADA654}"/>
          </ac:spMkLst>
        </pc:spChg>
        <pc:spChg chg="add mod ord">
          <ac:chgData name="Bhavana vanga" userId="7a0cbffc7f6abdd0" providerId="LiveId" clId="{A52D8080-0755-41ED-A86B-B08609C6F002}" dt="2023-09-15T16:36:37.408" v="1149" actId="12"/>
          <ac:spMkLst>
            <pc:docMk/>
            <pc:sldMk cId="3426211467" sldId="283"/>
            <ac:spMk id="6" creationId="{32C88139-7C5F-55B7-3A19-F58A8D71B51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9/15/2023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9/15/2023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A4445D-EE1E-12F1-E8F6-55C5EC04200F}"/>
              </a:ext>
            </a:extLst>
          </p:cNvPr>
          <p:cNvSpPr>
            <a:spLocks noGrp="1"/>
          </p:cNvSpPr>
          <p:nvPr>
            <p:ph type="subTitle" idx="1"/>
          </p:nvPr>
        </p:nvSpPr>
        <p:spPr>
          <a:xfrm>
            <a:off x="1154954" y="1398494"/>
            <a:ext cx="9638551" cy="4688541"/>
          </a:xfrm>
        </p:spPr>
        <p:txBody>
          <a:bodyPr>
            <a:normAutofit/>
          </a:bodyPr>
          <a:lstStyle/>
          <a:p>
            <a:r>
              <a:rPr lang="en-US" sz="2400" dirty="0">
                <a:latin typeface="Times New Roman" panose="02020603050405020304" pitchFamily="18" charset="0"/>
                <a:cs typeface="Times New Roman" panose="02020603050405020304" pitchFamily="18" charset="0"/>
              </a:rPr>
              <a:t>Department   of   computer   science    and   engineering</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cmr</a:t>
            </a:r>
            <a:r>
              <a:rPr lang="en-US" sz="2400" dirty="0">
                <a:latin typeface="Times New Roman" panose="02020603050405020304" pitchFamily="18" charset="0"/>
                <a:cs typeface="Times New Roman" panose="02020603050405020304" pitchFamily="18" charset="0"/>
              </a:rPr>
              <a:t> technical campus</a:t>
            </a:r>
          </a:p>
          <a:p>
            <a:r>
              <a:rPr lang="en-US" sz="2400" dirty="0">
                <a:latin typeface="Times New Roman" panose="02020603050405020304" pitchFamily="18" charset="0"/>
                <a:cs typeface="Times New Roman" panose="02020603050405020304" pitchFamily="18" charset="0"/>
              </a:rPr>
              <a:t>                                                     2020-2024</a:t>
            </a:r>
          </a:p>
          <a:p>
            <a:r>
              <a:rPr lang="en-US" sz="2400" dirty="0">
                <a:latin typeface="Times New Roman" panose="02020603050405020304" pitchFamily="18" charset="0"/>
                <a:cs typeface="Times New Roman" panose="02020603050405020304" pitchFamily="18" charset="0"/>
              </a:rPr>
              <a:t>                                         A minor project on</a:t>
            </a:r>
          </a:p>
          <a:p>
            <a:r>
              <a:rPr lang="en-US" sz="2400" dirty="0">
                <a:latin typeface="Times New Roman" panose="02020603050405020304" pitchFamily="18" charset="0"/>
                <a:cs typeface="Times New Roman" panose="02020603050405020304" pitchFamily="18" charset="0"/>
              </a:rPr>
              <a:t>          Hospital    management    system   using   chatbot</a:t>
            </a:r>
          </a:p>
          <a:p>
            <a:r>
              <a:rPr lang="en-US" sz="2400">
                <a:latin typeface="Times New Roman" panose="02020603050405020304" pitchFamily="18" charset="0"/>
                <a:cs typeface="Times New Roman" panose="02020603050405020304" pitchFamily="18" charset="0"/>
              </a:rPr>
              <a:t>                                                    Batch-03</a:t>
            </a:r>
            <a:endParaRPr lang="en-US" sz="24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guidance of:                                                               -by</a:t>
            </a:r>
          </a:p>
          <a:p>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s.AParna</a:t>
            </a:r>
            <a:r>
              <a:rPr lang="en-IN" sz="1600" dirty="0">
                <a:latin typeface="Times New Roman" panose="02020603050405020304" pitchFamily="18" charset="0"/>
                <a:cs typeface="Times New Roman" panose="02020603050405020304" pitchFamily="18" charset="0"/>
              </a:rPr>
              <a:t>                                                                                                       v.bhavana-207r1a05p5</a:t>
            </a:r>
          </a:p>
          <a:p>
            <a:r>
              <a:rPr lang="en-IN" sz="1600" dirty="0">
                <a:latin typeface="Times New Roman" panose="02020603050405020304" pitchFamily="18" charset="0"/>
                <a:cs typeface="Times New Roman" panose="02020603050405020304" pitchFamily="18" charset="0"/>
              </a:rPr>
              <a:t>  (Assistant professor)                                                                                </a:t>
            </a:r>
            <a:r>
              <a:rPr lang="en-IN" sz="1600" dirty="0" err="1">
                <a:latin typeface="Times New Roman" panose="02020603050405020304" pitchFamily="18" charset="0"/>
                <a:cs typeface="Times New Roman" panose="02020603050405020304" pitchFamily="18" charset="0"/>
              </a:rPr>
              <a:t>j.pranay</a:t>
            </a:r>
            <a:r>
              <a:rPr lang="en-IN" sz="1600" dirty="0">
                <a:latin typeface="Times New Roman" panose="02020603050405020304" pitchFamily="18" charset="0"/>
                <a:cs typeface="Times New Roman" panose="02020603050405020304" pitchFamily="18" charset="0"/>
              </a:rPr>
              <a:t>  - 207r1a05l4</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d.Akshay</a:t>
            </a:r>
            <a:r>
              <a:rPr lang="en-IN" sz="1600" dirty="0">
                <a:latin typeface="Times New Roman" panose="02020603050405020304" pitchFamily="18" charset="0"/>
                <a:cs typeface="Times New Roman" panose="02020603050405020304" pitchFamily="18" charset="0"/>
              </a:rPr>
              <a:t> -207r1a05k6</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61D561-2CC0-2614-E199-877B2B849F4E}"/>
              </a:ext>
            </a:extLst>
          </p:cNvPr>
          <p:cNvPicPr>
            <a:picLocks noChangeAspect="1"/>
          </p:cNvPicPr>
          <p:nvPr/>
        </p:nvPicPr>
        <p:blipFill>
          <a:blip r:embed="rId2"/>
          <a:stretch>
            <a:fillRect/>
          </a:stretch>
        </p:blipFill>
        <p:spPr>
          <a:xfrm>
            <a:off x="5172635" y="563242"/>
            <a:ext cx="1084728" cy="664924"/>
          </a:xfrm>
          <a:prstGeom prst="rect">
            <a:avLst/>
          </a:prstGeom>
        </p:spPr>
      </p:pic>
    </p:spTree>
    <p:extLst>
      <p:ext uri="{BB962C8B-B14F-4D97-AF65-F5344CB8AC3E}">
        <p14:creationId xmlns:p14="http://schemas.microsoft.com/office/powerpoint/2010/main" val="177692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9FF-3DD0-0645-6AA8-C249093CB4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AC86E7F9-CBD9-ACF5-A336-E2C765F3B649}"/>
              </a:ext>
            </a:extLst>
          </p:cNvPr>
          <p:cNvSpPr>
            <a:spLocks noGrp="1"/>
          </p:cNvSpPr>
          <p:nvPr>
            <p:ph idx="1"/>
          </p:nvPr>
        </p:nvSpPr>
        <p:spPr>
          <a:xfrm>
            <a:off x="3382831" y="5959289"/>
            <a:ext cx="6382871" cy="340658"/>
          </a:xfrm>
        </p:spPr>
        <p:txBody>
          <a:bodyPr>
            <a:normAutofit lnSpcReduction="10000"/>
          </a:bodyPr>
          <a:lstStyle/>
          <a:p>
            <a:pPr marL="0" indent="0">
              <a:buNone/>
            </a:pPr>
            <a:r>
              <a:rPr lang="en-IN" sz="1600" dirty="0">
                <a:latin typeface="Times New Roman" panose="02020603050405020304" pitchFamily="18" charset="0"/>
                <a:cs typeface="Times New Roman" panose="02020603050405020304" pitchFamily="18" charset="0"/>
              </a:rPr>
              <a:t>Architecture</a:t>
            </a:r>
            <a:r>
              <a:rPr lang="en-IN" dirty="0"/>
              <a:t> </a:t>
            </a:r>
            <a:r>
              <a:rPr lang="en-IN" sz="1600" dirty="0">
                <a:latin typeface="Times New Roman" panose="02020603050405020304" pitchFamily="18" charset="0"/>
                <a:cs typeface="Times New Roman" panose="02020603050405020304" pitchFamily="18" charset="0"/>
              </a:rPr>
              <a:t>of  Hospital Management System using Chatbot </a:t>
            </a:r>
            <a:endParaRPr lang="en-IN" dirty="0"/>
          </a:p>
        </p:txBody>
      </p:sp>
      <p:pic>
        <p:nvPicPr>
          <p:cNvPr id="10" name="Picture 9">
            <a:extLst>
              <a:ext uri="{FF2B5EF4-FFF2-40B4-BE49-F238E27FC236}">
                <a16:creationId xmlns:a16="http://schemas.microsoft.com/office/drawing/2014/main" id="{A8B560C5-7456-188E-827A-B46F4ABFEE4B}"/>
              </a:ext>
            </a:extLst>
          </p:cNvPr>
          <p:cNvPicPr>
            <a:picLocks noChangeAspect="1"/>
          </p:cNvPicPr>
          <p:nvPr/>
        </p:nvPicPr>
        <p:blipFill>
          <a:blip r:embed="rId2"/>
          <a:stretch>
            <a:fillRect/>
          </a:stretch>
        </p:blipFill>
        <p:spPr>
          <a:xfrm>
            <a:off x="3085839" y="2663952"/>
            <a:ext cx="6020322" cy="2837688"/>
          </a:xfrm>
          <a:prstGeom prst="rect">
            <a:avLst/>
          </a:prstGeom>
        </p:spPr>
      </p:pic>
    </p:spTree>
    <p:extLst>
      <p:ext uri="{BB962C8B-B14F-4D97-AF65-F5344CB8AC3E}">
        <p14:creationId xmlns:p14="http://schemas.microsoft.com/office/powerpoint/2010/main" val="80281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6EA5BD-4F53-6B4E-8C87-F7D30EBCF6D6}"/>
              </a:ext>
            </a:extLst>
          </p:cNvPr>
          <p:cNvSpPr>
            <a:spLocks noGrp="1"/>
          </p:cNvSpPr>
          <p:nvPr>
            <p:ph type="title"/>
          </p:nvPr>
        </p:nvSpPr>
        <p:spPr/>
        <p:txBody>
          <a:bodyPr/>
          <a:lstStyle/>
          <a:p>
            <a:r>
              <a:rPr lang="en-US" dirty="0"/>
              <a:t>Modules</a:t>
            </a:r>
            <a:endParaRPr lang="en-IN" dirty="0"/>
          </a:p>
        </p:txBody>
      </p:sp>
      <p:sp>
        <p:nvSpPr>
          <p:cNvPr id="5" name="Content Placeholder 4">
            <a:extLst>
              <a:ext uri="{FF2B5EF4-FFF2-40B4-BE49-F238E27FC236}">
                <a16:creationId xmlns:a16="http://schemas.microsoft.com/office/drawing/2014/main" id="{4534567D-46D4-CF67-3A88-F2809959ABDA}"/>
              </a:ext>
            </a:extLst>
          </p:cNvPr>
          <p:cNvSpPr>
            <a:spLocks noGrp="1"/>
          </p:cNvSpPr>
          <p:nvPr>
            <p:ph idx="1"/>
          </p:nvPr>
        </p:nvSpPr>
        <p:spPr>
          <a:xfrm>
            <a:off x="715271" y="2468032"/>
            <a:ext cx="7097505" cy="3416300"/>
          </a:xfrm>
        </p:spPr>
        <p:txBody>
          <a:bodyPr>
            <a:normAutofit fontScale="25000" lnSpcReduction="20000"/>
          </a:bodyPr>
          <a:lstStyle/>
          <a:p>
            <a:pPr>
              <a:buFont typeface="Wingdings" panose="05000000000000000000" pitchFamily="2" charset="2"/>
              <a:buChar char="v"/>
            </a:pPr>
            <a:r>
              <a:rPr lang="en-US" sz="8000" b="1" dirty="0"/>
              <a:t>User</a:t>
            </a:r>
            <a:r>
              <a:rPr lang="en-US" sz="8000" dirty="0"/>
              <a:t>:</a:t>
            </a:r>
          </a:p>
          <a:p>
            <a:pPr lvl="1">
              <a:buFont typeface="Wingdings" panose="05000000000000000000" pitchFamily="2" charset="2"/>
              <a:buChar char="Ø"/>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Registration: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user need to register to get credentials.</a:t>
            </a:r>
          </a:p>
          <a:p>
            <a:pPr lvl="1">
              <a:buFont typeface="Wingdings" panose="05000000000000000000" pitchFamily="2" charset="2"/>
              <a:buChar char="Ø"/>
            </a:pPr>
            <a:r>
              <a:rPr lang="en-US" sz="7200" b="1" dirty="0">
                <a:effectLst/>
                <a:latin typeface="Times New Roman" panose="02020603050405020304" pitchFamily="18" charset="0"/>
                <a:ea typeface="Calibri" panose="020F0502020204030204" pitchFamily="34" charset="0"/>
                <a:cs typeface="Times New Roman" panose="02020603050405020304" pitchFamily="18" charset="0"/>
              </a:rPr>
              <a:t>Login: </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usercan</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login using credentials.</a:t>
            </a:r>
          </a:p>
          <a:p>
            <a:pPr lvl="1">
              <a:buFont typeface="Wingdings" panose="05000000000000000000" pitchFamily="2" charset="2"/>
              <a:buChar char="Ø"/>
            </a:pPr>
            <a:r>
              <a:rPr lang="en-US" sz="7200" b="1" dirty="0">
                <a:effectLst/>
                <a:latin typeface="Times New Roman" panose="02020603050405020304" pitchFamily="18" charset="0"/>
                <a:ea typeface="Calibri" panose="020F0502020204030204" pitchFamily="34" charset="0"/>
                <a:cs typeface="Times New Roman" panose="02020603050405020304" pitchFamily="18" charset="0"/>
              </a:rPr>
              <a:t>Chat with Bot</a:t>
            </a:r>
            <a:r>
              <a:rPr lang="en-US" sz="7200" b="1" dirty="0">
                <a:effectLst/>
                <a:latin typeface="Calibri" panose="020F0502020204030204" pitchFamily="34"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user can chat with the bot regarding the query</a:t>
            </a:r>
            <a:r>
              <a:rPr lang="en-US" sz="4200" dirty="0">
                <a:effectLst/>
                <a:latin typeface="Times New Roman" panose="02020603050405020304"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v"/>
            </a:pPr>
            <a:r>
              <a:rPr lang="en-US" sz="8000" b="1" dirty="0">
                <a:latin typeface="Times New Roman" panose="02020603050405020304" pitchFamily="18" charset="0"/>
                <a:ea typeface="Calibri" panose="020F0502020204030204" pitchFamily="34" charset="0"/>
                <a:cs typeface="Times New Roman" panose="02020603050405020304" pitchFamily="18" charset="0"/>
              </a:rPr>
              <a:t>A</a:t>
            </a: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dmin:</a:t>
            </a:r>
          </a:p>
          <a:p>
            <a:pPr lvl="1">
              <a:buFont typeface="Wingdings" panose="05000000000000000000" pitchFamily="2" charset="2"/>
              <a:buChar char="Ø"/>
            </a:pPr>
            <a:r>
              <a:rPr lang="en-US" sz="7200" b="1" dirty="0" err="1">
                <a:effectLst/>
                <a:latin typeface="Times New Roman" panose="02020603050405020304" pitchFamily="18" charset="0"/>
                <a:ea typeface="Calibri" panose="020F0502020204030204" pitchFamily="34" charset="0"/>
                <a:cs typeface="Times New Roman" panose="02020603050405020304" pitchFamily="18" charset="0"/>
              </a:rPr>
              <a:t>Login:</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Admin</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can login by using credentials.</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sz="7200" b="1" dirty="0">
                <a:effectLst/>
                <a:latin typeface="Times New Roman" panose="02020603050405020304" pitchFamily="18" charset="0"/>
                <a:ea typeface="Calibri" panose="020F0502020204030204" pitchFamily="34" charset="0"/>
                <a:cs typeface="Times New Roman" panose="02020603050405020304" pitchFamily="18" charset="0"/>
              </a:rPr>
              <a:t>View </a:t>
            </a:r>
            <a:r>
              <a:rPr lang="en-US" sz="7200" b="1" dirty="0" err="1">
                <a:effectLst/>
                <a:latin typeface="Times New Roman" panose="02020603050405020304" pitchFamily="18" charset="0"/>
                <a:ea typeface="Calibri" panose="020F0502020204030204" pitchFamily="34" charset="0"/>
                <a:cs typeface="Times New Roman" panose="02020603050405020304" pitchFamily="18" charset="0"/>
              </a:rPr>
              <a:t>Users:</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Admin</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can also view the users. </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Manage Doctor </a:t>
            </a:r>
            <a:r>
              <a:rPr lang="en-US" sz="7200" b="1" dirty="0" err="1">
                <a:effectLst/>
                <a:latin typeface="Times New Roman" panose="02020603050405020304" pitchFamily="18" charset="0"/>
                <a:ea typeface="Times New Roman" panose="02020603050405020304" pitchFamily="18" charset="0"/>
                <a:cs typeface="Times New Roman" panose="02020603050405020304" pitchFamily="18" charset="0"/>
              </a:rPr>
              <a:t>Details:</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can update details of available doctors</a:t>
            </a:r>
            <a:r>
              <a:rPr lang="en-US" sz="4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200" b="1"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Doctor:</a:t>
            </a:r>
          </a:p>
          <a:p>
            <a:pPr lvl="1">
              <a:buFont typeface="Wingdings" panose="05000000000000000000" pitchFamily="2" charset="2"/>
              <a:buChar char="Ø"/>
            </a:pPr>
            <a:r>
              <a:rPr lang="en-US" sz="7200" b="1" dirty="0" err="1">
                <a:latin typeface="Times New Roman" panose="02020603050405020304" pitchFamily="18" charset="0"/>
                <a:ea typeface="Calibri" panose="020F0502020204030204" pitchFamily="34" charset="0"/>
                <a:cs typeface="Times New Roman" panose="02020603050405020304" pitchFamily="18" charset="0"/>
              </a:rPr>
              <a:t>Login:</a:t>
            </a:r>
            <a:r>
              <a:rPr lang="en-US" sz="7200" dirty="0" err="1">
                <a:latin typeface="Times New Roman" panose="02020603050405020304" pitchFamily="18" charset="0"/>
                <a:ea typeface="Calibri" panose="020F0502020204030204" pitchFamily="34" charset="0"/>
                <a:cs typeface="Times New Roman" panose="02020603050405020304" pitchFamily="18" charset="0"/>
              </a:rPr>
              <a:t>Doctors</a:t>
            </a:r>
            <a:r>
              <a:rPr lang="en-US" sz="7200" dirty="0">
                <a:latin typeface="Times New Roman" panose="02020603050405020304" pitchFamily="18" charset="0"/>
                <a:ea typeface="Calibri" panose="020F0502020204030204" pitchFamily="34" charset="0"/>
                <a:cs typeface="Times New Roman" panose="02020603050405020304" pitchFamily="18" charset="0"/>
              </a:rPr>
              <a:t> login  using credentials.</a:t>
            </a:r>
          </a:p>
          <a:p>
            <a:pPr lvl="1">
              <a:buFont typeface="Wingdings" panose="05000000000000000000" pitchFamily="2" charset="2"/>
              <a:buChar char="Ø"/>
            </a:pPr>
            <a:r>
              <a:rPr lang="en-US" sz="7200" b="1" dirty="0">
                <a:effectLst/>
                <a:latin typeface="Times New Roman" panose="02020603050405020304" pitchFamily="18" charset="0"/>
                <a:ea typeface="Calibri" panose="020F0502020204030204" pitchFamily="34" charset="0"/>
                <a:cs typeface="Times New Roman" panose="02020603050405020304" pitchFamily="18" charset="0"/>
              </a:rPr>
              <a:t>Advise </a:t>
            </a:r>
            <a:r>
              <a:rPr lang="en-US" sz="7200" b="1" dirty="0" err="1">
                <a:effectLst/>
                <a:latin typeface="Times New Roman" panose="02020603050405020304" pitchFamily="18" charset="0"/>
                <a:ea typeface="Calibri" panose="020F0502020204030204" pitchFamily="34" charset="0"/>
                <a:cs typeface="Times New Roman" panose="02020603050405020304" pitchFamily="18" charset="0"/>
              </a:rPr>
              <a:t>Prescription:</a:t>
            </a:r>
            <a:r>
              <a:rPr lang="en-US" sz="7200" dirty="0" err="1">
                <a:effectLst/>
                <a:latin typeface="Times New Roman" panose="02020603050405020304" pitchFamily="18" charset="0"/>
                <a:ea typeface="Calibri" panose="020F0502020204030204" pitchFamily="34" charset="0"/>
                <a:cs typeface="Times New Roman" panose="02020603050405020304" pitchFamily="18" charset="0"/>
              </a:rPr>
              <a:t>Doctors</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advise prescription to corresponding patients.</a:t>
            </a:r>
            <a:endParaRPr lang="en-US" sz="7200" b="1"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936458F-416C-97F3-1E7B-514A5D6F0371}"/>
              </a:ext>
            </a:extLst>
          </p:cNvPr>
          <p:cNvPicPr>
            <a:picLocks noChangeAspect="1"/>
          </p:cNvPicPr>
          <p:nvPr/>
        </p:nvPicPr>
        <p:blipFill>
          <a:blip r:embed="rId2"/>
          <a:stretch>
            <a:fillRect/>
          </a:stretch>
        </p:blipFill>
        <p:spPr>
          <a:xfrm>
            <a:off x="7645717" y="4884424"/>
            <a:ext cx="1809750" cy="1714500"/>
          </a:xfrm>
          <a:prstGeom prst="rect">
            <a:avLst/>
          </a:prstGeom>
        </p:spPr>
      </p:pic>
      <p:pic>
        <p:nvPicPr>
          <p:cNvPr id="11" name="Picture 10">
            <a:extLst>
              <a:ext uri="{FF2B5EF4-FFF2-40B4-BE49-F238E27FC236}">
                <a16:creationId xmlns:a16="http://schemas.microsoft.com/office/drawing/2014/main" id="{C08C5E28-5BEB-6943-E5E6-8BB1E3B4308E}"/>
              </a:ext>
            </a:extLst>
          </p:cNvPr>
          <p:cNvPicPr>
            <a:picLocks noChangeAspect="1"/>
          </p:cNvPicPr>
          <p:nvPr/>
        </p:nvPicPr>
        <p:blipFill>
          <a:blip r:embed="rId3"/>
          <a:stretch>
            <a:fillRect/>
          </a:stretch>
        </p:blipFill>
        <p:spPr>
          <a:xfrm>
            <a:off x="7545705" y="2425278"/>
            <a:ext cx="2009775" cy="1714500"/>
          </a:xfrm>
          <a:prstGeom prst="rect">
            <a:avLst/>
          </a:prstGeom>
        </p:spPr>
      </p:pic>
      <p:pic>
        <p:nvPicPr>
          <p:cNvPr id="13" name="Picture 12">
            <a:extLst>
              <a:ext uri="{FF2B5EF4-FFF2-40B4-BE49-F238E27FC236}">
                <a16:creationId xmlns:a16="http://schemas.microsoft.com/office/drawing/2014/main" id="{7BB56CEB-17FB-2A1F-7DF7-1CC62485ACDB}"/>
              </a:ext>
            </a:extLst>
          </p:cNvPr>
          <p:cNvPicPr>
            <a:picLocks noChangeAspect="1"/>
          </p:cNvPicPr>
          <p:nvPr/>
        </p:nvPicPr>
        <p:blipFill>
          <a:blip r:embed="rId4"/>
          <a:stretch>
            <a:fillRect/>
          </a:stretch>
        </p:blipFill>
        <p:spPr>
          <a:xfrm>
            <a:off x="9555480" y="3814482"/>
            <a:ext cx="1921249" cy="1714500"/>
          </a:xfrm>
          <a:prstGeom prst="rect">
            <a:avLst/>
          </a:prstGeom>
        </p:spPr>
      </p:pic>
    </p:spTree>
    <p:extLst>
      <p:ext uri="{BB962C8B-B14F-4D97-AF65-F5344CB8AC3E}">
        <p14:creationId xmlns:p14="http://schemas.microsoft.com/office/powerpoint/2010/main" val="45276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F251-0252-E4C5-56E9-01B42CFD19B1}"/>
              </a:ext>
            </a:extLst>
          </p:cNvPr>
          <p:cNvSpPr>
            <a:spLocks noGrp="1"/>
          </p:cNvSpPr>
          <p:nvPr>
            <p:ph type="title"/>
          </p:nvPr>
        </p:nvSpPr>
        <p:spPr/>
        <p:txBody>
          <a:bodyPr/>
          <a:lstStyle/>
          <a:p>
            <a:r>
              <a:rPr lang="en-IN" dirty="0"/>
              <a:t>UML </a:t>
            </a:r>
            <a:r>
              <a:rPr lang="en-IN" dirty="0">
                <a:latin typeface="Times New Roman" panose="02020603050405020304" pitchFamily="18" charset="0"/>
                <a:cs typeface="Times New Roman" panose="02020603050405020304" pitchFamily="18" charset="0"/>
              </a:rPr>
              <a:t>DIAGRAMS</a:t>
            </a:r>
            <a:r>
              <a:rPr lang="en-IN" dirty="0"/>
              <a:t>:</a:t>
            </a:r>
            <a:br>
              <a:rPr lang="en-IN" dirty="0"/>
            </a:br>
            <a:r>
              <a:rPr lang="en-IN" sz="2800" dirty="0"/>
              <a:t>Class Diagram:</a:t>
            </a:r>
            <a:endParaRPr lang="en-IN" dirty="0"/>
          </a:p>
        </p:txBody>
      </p:sp>
      <p:sp>
        <p:nvSpPr>
          <p:cNvPr id="4" name="Content Placeholder 3">
            <a:extLst>
              <a:ext uri="{FF2B5EF4-FFF2-40B4-BE49-F238E27FC236}">
                <a16:creationId xmlns:a16="http://schemas.microsoft.com/office/drawing/2014/main" id="{F5F54BE5-472F-1D62-7817-4E3C5792A2BA}"/>
              </a:ext>
            </a:extLst>
          </p:cNvPr>
          <p:cNvSpPr>
            <a:spLocks noGrp="1"/>
          </p:cNvSpPr>
          <p:nvPr>
            <p:ph idx="1"/>
          </p:nvPr>
        </p:nvSpPr>
        <p:spPr/>
        <p:txBody>
          <a:bodyPr/>
          <a:lstStyle/>
          <a:p>
            <a:endParaRPr lang="en-IN"/>
          </a:p>
        </p:txBody>
      </p:sp>
      <p:pic>
        <p:nvPicPr>
          <p:cNvPr id="5" name="Content Placeholder 9">
            <a:extLst>
              <a:ext uri="{FF2B5EF4-FFF2-40B4-BE49-F238E27FC236}">
                <a16:creationId xmlns:a16="http://schemas.microsoft.com/office/drawing/2014/main" id="{A8450980-7206-8BBE-C0B2-D82B5146FC27}"/>
              </a:ext>
            </a:extLst>
          </p:cNvPr>
          <p:cNvPicPr>
            <a:picLocks noChangeAspect="1"/>
          </p:cNvPicPr>
          <p:nvPr/>
        </p:nvPicPr>
        <p:blipFill>
          <a:blip r:embed="rId2"/>
          <a:stretch>
            <a:fillRect/>
          </a:stretch>
        </p:blipFill>
        <p:spPr>
          <a:xfrm>
            <a:off x="883920" y="2407920"/>
            <a:ext cx="9364979" cy="4450080"/>
          </a:xfrm>
          <a:prstGeom prst="rect">
            <a:avLst/>
          </a:prstGeom>
        </p:spPr>
      </p:pic>
    </p:spTree>
    <p:extLst>
      <p:ext uri="{BB962C8B-B14F-4D97-AF65-F5344CB8AC3E}">
        <p14:creationId xmlns:p14="http://schemas.microsoft.com/office/powerpoint/2010/main" val="57156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1A3D-68AD-5E26-19E4-3D5EB8E49A67}"/>
              </a:ext>
            </a:extLst>
          </p:cNvPr>
          <p:cNvSpPr>
            <a:spLocks noGrp="1"/>
          </p:cNvSpPr>
          <p:nvPr>
            <p:ph type="title"/>
          </p:nvPr>
        </p:nvSpPr>
        <p:spPr/>
        <p:txBody>
          <a:bodyPr/>
          <a:lstStyle/>
          <a:p>
            <a:r>
              <a:rPr lang="en-IN" dirty="0" err="1"/>
              <a:t>Usecase</a:t>
            </a:r>
            <a:r>
              <a:rPr lang="en-IN" dirty="0"/>
              <a:t> Diagram</a:t>
            </a:r>
          </a:p>
        </p:txBody>
      </p:sp>
      <p:pic>
        <p:nvPicPr>
          <p:cNvPr id="10" name="Content Placeholder 9">
            <a:extLst>
              <a:ext uri="{FF2B5EF4-FFF2-40B4-BE49-F238E27FC236}">
                <a16:creationId xmlns:a16="http://schemas.microsoft.com/office/drawing/2014/main" id="{45513D5F-21E1-6BC5-8FA1-37D55B05EFB3}"/>
              </a:ext>
            </a:extLst>
          </p:cNvPr>
          <p:cNvPicPr>
            <a:picLocks noGrp="1" noChangeAspect="1"/>
          </p:cNvPicPr>
          <p:nvPr>
            <p:ph idx="1"/>
          </p:nvPr>
        </p:nvPicPr>
        <p:blipFill>
          <a:blip r:embed="rId2"/>
          <a:stretch>
            <a:fillRect/>
          </a:stretch>
        </p:blipFill>
        <p:spPr>
          <a:xfrm>
            <a:off x="350982" y="2447364"/>
            <a:ext cx="11841018" cy="4312023"/>
          </a:xfrm>
        </p:spPr>
      </p:pic>
    </p:spTree>
    <p:extLst>
      <p:ext uri="{BB962C8B-B14F-4D97-AF65-F5344CB8AC3E}">
        <p14:creationId xmlns:p14="http://schemas.microsoft.com/office/powerpoint/2010/main" val="420261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A596-BECD-ABD3-2138-7634BF8BA29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Sequence Diagram</a:t>
            </a:r>
          </a:p>
        </p:txBody>
      </p:sp>
      <p:pic>
        <p:nvPicPr>
          <p:cNvPr id="7" name="Content Placeholder 6">
            <a:extLst>
              <a:ext uri="{FF2B5EF4-FFF2-40B4-BE49-F238E27FC236}">
                <a16:creationId xmlns:a16="http://schemas.microsoft.com/office/drawing/2014/main" id="{607F25A1-4C69-22CC-AF43-95BE617B1F0B}"/>
              </a:ext>
            </a:extLst>
          </p:cNvPr>
          <p:cNvPicPr>
            <a:picLocks noGrp="1" noChangeAspect="1"/>
          </p:cNvPicPr>
          <p:nvPr>
            <p:ph idx="1"/>
          </p:nvPr>
        </p:nvPicPr>
        <p:blipFill>
          <a:blip r:embed="rId2"/>
          <a:stretch>
            <a:fillRect/>
          </a:stretch>
        </p:blipFill>
        <p:spPr>
          <a:xfrm>
            <a:off x="1586753" y="2603500"/>
            <a:ext cx="7862047" cy="3743512"/>
          </a:xfrm>
        </p:spPr>
      </p:pic>
    </p:spTree>
    <p:extLst>
      <p:ext uri="{BB962C8B-B14F-4D97-AF65-F5344CB8AC3E}">
        <p14:creationId xmlns:p14="http://schemas.microsoft.com/office/powerpoint/2010/main" val="144868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214E-5CAE-3334-1694-890AA5F7CB43}"/>
              </a:ext>
            </a:extLst>
          </p:cNvPr>
          <p:cNvSpPr>
            <a:spLocks noGrp="1"/>
          </p:cNvSpPr>
          <p:nvPr>
            <p:ph type="title"/>
          </p:nvPr>
        </p:nvSpPr>
        <p:spPr/>
        <p:txBody>
          <a:bodyPr/>
          <a:lstStyle/>
          <a:p>
            <a:r>
              <a:rPr lang="en-IN" dirty="0"/>
              <a:t>Activity Diagram</a:t>
            </a:r>
          </a:p>
        </p:txBody>
      </p:sp>
      <p:pic>
        <p:nvPicPr>
          <p:cNvPr id="7" name="Content Placeholder 6">
            <a:extLst>
              <a:ext uri="{FF2B5EF4-FFF2-40B4-BE49-F238E27FC236}">
                <a16:creationId xmlns:a16="http://schemas.microsoft.com/office/drawing/2014/main" id="{032A63A5-86C7-E356-C208-8B83CA4685B5}"/>
              </a:ext>
            </a:extLst>
          </p:cNvPr>
          <p:cNvPicPr>
            <a:picLocks noGrp="1" noChangeAspect="1"/>
          </p:cNvPicPr>
          <p:nvPr>
            <p:ph idx="1"/>
          </p:nvPr>
        </p:nvPicPr>
        <p:blipFill>
          <a:blip r:embed="rId2"/>
          <a:stretch>
            <a:fillRect/>
          </a:stretch>
        </p:blipFill>
        <p:spPr>
          <a:xfrm>
            <a:off x="2805953" y="2330825"/>
            <a:ext cx="5602941" cy="4392704"/>
          </a:xfrm>
        </p:spPr>
      </p:pic>
    </p:spTree>
    <p:extLst>
      <p:ext uri="{BB962C8B-B14F-4D97-AF65-F5344CB8AC3E}">
        <p14:creationId xmlns:p14="http://schemas.microsoft.com/office/powerpoint/2010/main" val="213965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0207-974A-92D2-7E97-74D61EC8786E}"/>
              </a:ext>
            </a:extLst>
          </p:cNvPr>
          <p:cNvSpPr>
            <a:spLocks noGrp="1"/>
          </p:cNvSpPr>
          <p:nvPr>
            <p:ph type="title"/>
          </p:nvPr>
        </p:nvSpPr>
        <p:spPr/>
        <p:txBody>
          <a:bodyPr/>
          <a:lstStyle/>
          <a:p>
            <a:r>
              <a:rPr lang="en-US" dirty="0"/>
              <a:t>SAMPLE CODE</a:t>
            </a:r>
            <a:endParaRPr lang="en-IN" dirty="0"/>
          </a:p>
        </p:txBody>
      </p:sp>
      <p:sp>
        <p:nvSpPr>
          <p:cNvPr id="7" name="Content Placeholder 6">
            <a:extLst>
              <a:ext uri="{FF2B5EF4-FFF2-40B4-BE49-F238E27FC236}">
                <a16:creationId xmlns:a16="http://schemas.microsoft.com/office/drawing/2014/main" id="{2FB25593-34A3-1B81-86E5-2F529375F268}"/>
              </a:ext>
            </a:extLst>
          </p:cNvPr>
          <p:cNvSpPr>
            <a:spLocks noGrp="1"/>
          </p:cNvSpPr>
          <p:nvPr>
            <p:ph idx="1"/>
          </p:nvPr>
        </p:nvSpPr>
        <p:spPr/>
        <p:txBody>
          <a:bodyPr>
            <a:noAutofit/>
          </a:bodyPr>
          <a:lstStyle/>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django.shortcuts</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import render</a:t>
            </a: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django.template</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RequestContext</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django.contrib</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import messages</a:t>
            </a: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pymysql</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django.http</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HttpResponse</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django.core.files.storage</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FileSystemStorage</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os</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from datetime import date</a:t>
            </a: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import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os</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global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userid</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pnameValue</a:t>
            </a:r>
            <a:r>
              <a:rPr lang="en-IN" sz="1400" b="0" dirty="0">
                <a:solidFill>
                  <a:schemeClr val="accent1">
                    <a:lumMod val="50000"/>
                  </a:schemeClr>
                </a:solidFill>
                <a:effectLst/>
                <a:latin typeface="Times New Roman" panose="02020603050405020304" pitchFamily="18" charset="0"/>
                <a:cs typeface="Times New Roman" panose="02020603050405020304" pitchFamily="18" charset="0"/>
              </a:rPr>
              <a:t>, </a:t>
            </a:r>
            <a:r>
              <a:rPr lang="en-IN" sz="1400" b="0" dirty="0" err="1">
                <a:solidFill>
                  <a:schemeClr val="accent1">
                    <a:lumMod val="50000"/>
                  </a:schemeClr>
                </a:solidFill>
                <a:effectLst/>
                <a:latin typeface="Times New Roman" panose="02020603050405020304" pitchFamily="18" charset="0"/>
                <a:cs typeface="Times New Roman" panose="02020603050405020304" pitchFamily="18" charset="0"/>
              </a:rPr>
              <a:t>pdateValue</a:t>
            </a:r>
            <a:endParaRPr lang="en-IN" sz="1400" b="0" dirty="0">
              <a:solidFill>
                <a:schemeClr val="accent1">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0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AE7F86-3FE3-F4D0-0C44-F2EB39C5BE9D}"/>
              </a:ext>
            </a:extLst>
          </p:cNvPr>
          <p:cNvSpPr txBox="1"/>
          <p:nvPr/>
        </p:nvSpPr>
        <p:spPr>
          <a:xfrm>
            <a:off x="1927412" y="465380"/>
            <a:ext cx="7216588" cy="5478423"/>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def Chat(request):</a:t>
            </a:r>
          </a:p>
          <a:p>
            <a:r>
              <a:rPr lang="en-IN" sz="1400" dirty="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request.method</a:t>
            </a:r>
            <a:r>
              <a:rPr lang="en-IN" sz="1400" dirty="0">
                <a:latin typeface="Times New Roman" panose="02020603050405020304" pitchFamily="18" charset="0"/>
                <a:cs typeface="Times New Roman" panose="02020603050405020304" pitchFamily="18" charset="0"/>
              </a:rPr>
              <a:t> == 'GET':</a:t>
            </a:r>
          </a:p>
          <a:p>
            <a:r>
              <a:rPr lang="en-IN" sz="1400" dirty="0">
                <a:latin typeface="Times New Roman" panose="02020603050405020304" pitchFamily="18" charset="0"/>
                <a:cs typeface="Times New Roman" panose="02020603050405020304" pitchFamily="18" charset="0"/>
              </a:rPr>
              <a:t>       return render(request, 'Chat.html', {})</a:t>
            </a:r>
          </a:p>
          <a:p>
            <a:r>
              <a:rPr lang="en-IN" sz="1400" dirty="0">
                <a:latin typeface="Times New Roman" panose="02020603050405020304" pitchFamily="18" charset="0"/>
                <a:cs typeface="Times New Roman" panose="02020603050405020304" pitchFamily="18" charset="0"/>
              </a:rPr>
              <a:t>def </a:t>
            </a:r>
            <a:r>
              <a:rPr lang="en-IN" sz="1400" dirty="0" err="1">
                <a:latin typeface="Times New Roman" panose="02020603050405020304" pitchFamily="18" charset="0"/>
                <a:cs typeface="Times New Roman" panose="02020603050405020304" pitchFamily="18" charset="0"/>
              </a:rPr>
              <a:t>searchQuery</a:t>
            </a:r>
            <a:r>
              <a:rPr lang="en-IN" sz="1400" dirty="0">
                <a:latin typeface="Times New Roman" panose="02020603050405020304" pitchFamily="18" charset="0"/>
                <a:cs typeface="Times New Roman" panose="02020603050405020304" pitchFamily="18" charset="0"/>
              </a:rPr>
              <a:t>(query, data):</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data.split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qry</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query.split</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count =0</a:t>
            </a:r>
          </a:p>
          <a:p>
            <a:r>
              <a:rPr lang="en-IN" sz="1400" dirty="0">
                <a:latin typeface="Times New Roman" panose="02020603050405020304" pitchFamily="18" charset="0"/>
                <a:cs typeface="Times New Roman" panose="02020603050405020304" pitchFamily="18" charset="0"/>
              </a:rPr>
              <a:t>    for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in range(</a:t>
            </a:r>
            <a:r>
              <a:rPr lang="en-IN" sz="1400" dirty="0" err="1">
                <a:latin typeface="Times New Roman" panose="02020603050405020304" pitchFamily="18" charset="0"/>
                <a:cs typeface="Times New Roman" panose="02020603050405020304" pitchFamily="18" charset="0"/>
              </a:rPr>
              <a:t>len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qry</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for j in range(</a:t>
            </a:r>
            <a:r>
              <a:rPr lang="en-IN" sz="1400" dirty="0" err="1">
                <a:latin typeface="Times New Roman" panose="02020603050405020304" pitchFamily="18" charset="0"/>
                <a:cs typeface="Times New Roman" panose="02020603050405020304" pitchFamily="18" charset="0"/>
              </a:rPr>
              <a:t>len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qry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[j]:</a:t>
            </a:r>
          </a:p>
          <a:p>
            <a:r>
              <a:rPr lang="en-IN" sz="1400" dirty="0">
                <a:latin typeface="Times New Roman" panose="02020603050405020304" pitchFamily="18" charset="0"/>
                <a:cs typeface="Times New Roman" panose="02020603050405020304" pitchFamily="18" charset="0"/>
              </a:rPr>
              <a:t>                count = count + 1</a:t>
            </a:r>
          </a:p>
          <a:p>
            <a:r>
              <a:rPr lang="en-IN" sz="1400" dirty="0">
                <a:latin typeface="Times New Roman" panose="02020603050405020304" pitchFamily="18" charset="0"/>
                <a:cs typeface="Times New Roman" panose="02020603050405020304" pitchFamily="18" charset="0"/>
              </a:rPr>
              <a:t>    return count</a:t>
            </a:r>
          </a:p>
          <a:p>
            <a:r>
              <a:rPr lang="en-IN" sz="1400" dirty="0">
                <a:latin typeface="Times New Roman" panose="02020603050405020304" pitchFamily="18" charset="0"/>
                <a:cs typeface="Times New Roman" panose="02020603050405020304" pitchFamily="18" charset="0"/>
              </a:rPr>
              <a:t>def </a:t>
            </a:r>
            <a:r>
              <a:rPr lang="en-IN" sz="1400" dirty="0" err="1">
                <a:latin typeface="Times New Roman" panose="02020603050405020304" pitchFamily="18" charset="0"/>
                <a:cs typeface="Times New Roman" panose="02020603050405020304" pitchFamily="18" charset="0"/>
              </a:rPr>
              <a:t>getTime</a:t>
            </a:r>
            <a:r>
              <a:rPr lang="en-IN" sz="1400" dirty="0">
                <a:latin typeface="Times New Roman" panose="02020603050405020304" pitchFamily="18" charset="0"/>
                <a:cs typeface="Times New Roman" panose="02020603050405020304" pitchFamily="18" charset="0"/>
              </a:rPr>
              <a:t>(doctor):</a:t>
            </a:r>
          </a:p>
          <a:p>
            <a:r>
              <a:rPr lang="en-IN" sz="1400" dirty="0">
                <a:latin typeface="Times New Roman" panose="02020603050405020304" pitchFamily="18" charset="0"/>
                <a:cs typeface="Times New Roman" panose="02020603050405020304" pitchFamily="18" charset="0"/>
              </a:rPr>
              <a:t>    available = "Not Available, Not Available, Not Available"</a:t>
            </a:r>
          </a:p>
          <a:p>
            <a:r>
              <a:rPr lang="en-IN" sz="1400" dirty="0">
                <a:latin typeface="Times New Roman" panose="02020603050405020304" pitchFamily="18" charset="0"/>
                <a:cs typeface="Times New Roman" panose="02020603050405020304" pitchFamily="18" charset="0"/>
              </a:rPr>
              <a:t>    con = </a:t>
            </a:r>
            <a:r>
              <a:rPr lang="en-IN" sz="1400" dirty="0" err="1">
                <a:latin typeface="Times New Roman" panose="02020603050405020304" pitchFamily="18" charset="0"/>
                <a:cs typeface="Times New Roman" panose="02020603050405020304" pitchFamily="18" charset="0"/>
              </a:rPr>
              <a:t>pymysql.connect</a:t>
            </a:r>
            <a:r>
              <a:rPr lang="en-IN" sz="1400" dirty="0">
                <a:latin typeface="Times New Roman" panose="02020603050405020304" pitchFamily="18" charset="0"/>
                <a:cs typeface="Times New Roman" panose="02020603050405020304" pitchFamily="18" charset="0"/>
              </a:rPr>
              <a:t>(host='127.0.0.1',port = 3306,user = 'root', password = 'root', database = '</a:t>
            </a:r>
            <a:r>
              <a:rPr lang="en-IN" sz="1400" dirty="0" err="1">
                <a:latin typeface="Times New Roman" panose="02020603050405020304" pitchFamily="18" charset="0"/>
                <a:cs typeface="Times New Roman" panose="02020603050405020304" pitchFamily="18" charset="0"/>
              </a:rPr>
              <a:t>HospitalDB</a:t>
            </a:r>
            <a:r>
              <a:rPr lang="en-IN" sz="1400" dirty="0">
                <a:latin typeface="Times New Roman" panose="02020603050405020304" pitchFamily="18" charset="0"/>
                <a:cs typeface="Times New Roman" panose="02020603050405020304" pitchFamily="18" charset="0"/>
              </a:rPr>
              <a:t>',charset='utf8')</a:t>
            </a:r>
          </a:p>
          <a:p>
            <a:r>
              <a:rPr lang="en-IN" sz="1400" dirty="0">
                <a:latin typeface="Times New Roman" panose="02020603050405020304" pitchFamily="18" charset="0"/>
                <a:cs typeface="Times New Roman" panose="02020603050405020304" pitchFamily="18" charset="0"/>
              </a:rPr>
              <a:t>    with con:</a:t>
            </a:r>
          </a:p>
          <a:p>
            <a:r>
              <a:rPr lang="en-IN" sz="1400" dirty="0">
                <a:latin typeface="Times New Roman" panose="02020603050405020304" pitchFamily="18" charset="0"/>
                <a:cs typeface="Times New Roman" panose="02020603050405020304" pitchFamily="18" charset="0"/>
              </a:rPr>
              <a:t>        cur = </a:t>
            </a:r>
            <a:r>
              <a:rPr lang="en-IN" sz="1400" dirty="0" err="1">
                <a:latin typeface="Times New Roman" panose="02020603050405020304" pitchFamily="18" charset="0"/>
                <a:cs typeface="Times New Roman" panose="02020603050405020304" pitchFamily="18" charset="0"/>
              </a:rPr>
              <a:t>con.cursor</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cur.execute</a:t>
            </a:r>
            <a:r>
              <a:rPr lang="en-IN" sz="1400" dirty="0">
                <a:latin typeface="Times New Roman" panose="02020603050405020304" pitchFamily="18" charset="0"/>
                <a:cs typeface="Times New Roman" panose="02020603050405020304" pitchFamily="18" charset="0"/>
              </a:rPr>
              <a:t>("select * FROM timetable1")</a:t>
            </a:r>
          </a:p>
          <a:p>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rows = </a:t>
            </a:r>
            <a:r>
              <a:rPr lang="en-US" sz="1400" dirty="0" err="1">
                <a:latin typeface="Times New Roman" panose="02020603050405020304" pitchFamily="18" charset="0"/>
                <a:cs typeface="Times New Roman" panose="02020603050405020304" pitchFamily="18" charset="0"/>
              </a:rPr>
              <a:t>cur.fetchall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for row in rows:</a:t>
            </a:r>
          </a:p>
          <a:p>
            <a:r>
              <a:rPr lang="en-US" sz="1400" dirty="0">
                <a:latin typeface="Times New Roman" panose="02020603050405020304" pitchFamily="18" charset="0"/>
                <a:cs typeface="Times New Roman" panose="02020603050405020304" pitchFamily="18" charset="0"/>
              </a:rPr>
              <a:t>            if row[0] == doctor:</a:t>
            </a:r>
          </a:p>
          <a:p>
            <a:r>
              <a:rPr lang="en-US" sz="1400" dirty="0">
                <a:latin typeface="Times New Roman" panose="02020603050405020304" pitchFamily="18" charset="0"/>
                <a:cs typeface="Times New Roman" panose="02020603050405020304" pitchFamily="18" charset="0"/>
              </a:rPr>
              <a:t>                available = row[0]+","+row[1]+","+row[2]</a:t>
            </a:r>
          </a:p>
          <a:p>
            <a:r>
              <a:rPr lang="en-US" sz="1400" dirty="0">
                <a:latin typeface="Times New Roman" panose="02020603050405020304" pitchFamily="18" charset="0"/>
                <a:cs typeface="Times New Roman" panose="02020603050405020304" pitchFamily="18" charset="0"/>
              </a:rPr>
              <a:t>                break</a:t>
            </a:r>
          </a:p>
          <a:p>
            <a:r>
              <a:rPr lang="en-US" sz="1400" dirty="0">
                <a:latin typeface="Times New Roman" panose="02020603050405020304" pitchFamily="18" charset="0"/>
                <a:cs typeface="Times New Roman" panose="02020603050405020304" pitchFamily="18" charset="0"/>
              </a:rPr>
              <a:t>    return available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29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ED1D4-36CC-0572-279E-C9C96D4146B5}"/>
              </a:ext>
            </a:extLst>
          </p:cNvPr>
          <p:cNvSpPr>
            <a:spLocks noGrp="1"/>
          </p:cNvSpPr>
          <p:nvPr>
            <p:ph type="title"/>
          </p:nvPr>
        </p:nvSpPr>
        <p:spPr/>
        <p:txBody>
          <a:bodyPr/>
          <a:lstStyle/>
          <a:p>
            <a:r>
              <a:rPr lang="en-US" dirty="0"/>
              <a:t>RESULTS</a:t>
            </a:r>
            <a:endParaRPr lang="en-IN" dirty="0"/>
          </a:p>
        </p:txBody>
      </p:sp>
      <p:pic>
        <p:nvPicPr>
          <p:cNvPr id="13" name="Picture 12">
            <a:extLst>
              <a:ext uri="{FF2B5EF4-FFF2-40B4-BE49-F238E27FC236}">
                <a16:creationId xmlns:a16="http://schemas.microsoft.com/office/drawing/2014/main" id="{6473BAC2-EDDD-6DC7-CA68-0A56E6FEF9A9}"/>
              </a:ext>
            </a:extLst>
          </p:cNvPr>
          <p:cNvPicPr>
            <a:picLocks noChangeAspect="1"/>
          </p:cNvPicPr>
          <p:nvPr/>
        </p:nvPicPr>
        <p:blipFill>
          <a:blip r:embed="rId2"/>
          <a:stretch>
            <a:fillRect/>
          </a:stretch>
        </p:blipFill>
        <p:spPr>
          <a:xfrm>
            <a:off x="605095" y="2490483"/>
            <a:ext cx="5132317" cy="3132091"/>
          </a:xfrm>
          <a:prstGeom prst="rect">
            <a:avLst/>
          </a:prstGeom>
        </p:spPr>
      </p:pic>
      <p:pic>
        <p:nvPicPr>
          <p:cNvPr id="15" name="Picture 14">
            <a:extLst>
              <a:ext uri="{FF2B5EF4-FFF2-40B4-BE49-F238E27FC236}">
                <a16:creationId xmlns:a16="http://schemas.microsoft.com/office/drawing/2014/main" id="{47246671-FFF1-3AA3-C5A2-77CE1ED06164}"/>
              </a:ext>
            </a:extLst>
          </p:cNvPr>
          <p:cNvPicPr>
            <a:picLocks noChangeAspect="1"/>
          </p:cNvPicPr>
          <p:nvPr/>
        </p:nvPicPr>
        <p:blipFill>
          <a:blip r:embed="rId3"/>
          <a:stretch>
            <a:fillRect/>
          </a:stretch>
        </p:blipFill>
        <p:spPr>
          <a:xfrm>
            <a:off x="6351945" y="2490483"/>
            <a:ext cx="5234960" cy="3093988"/>
          </a:xfrm>
          <a:prstGeom prst="rect">
            <a:avLst/>
          </a:prstGeom>
        </p:spPr>
      </p:pic>
      <p:sp>
        <p:nvSpPr>
          <p:cNvPr id="4" name="TextBox 3">
            <a:extLst>
              <a:ext uri="{FF2B5EF4-FFF2-40B4-BE49-F238E27FC236}">
                <a16:creationId xmlns:a16="http://schemas.microsoft.com/office/drawing/2014/main" id="{AD1F5761-232C-2CE0-4DA8-8FD45934F75D}"/>
              </a:ext>
            </a:extLst>
          </p:cNvPr>
          <p:cNvSpPr txBox="1"/>
          <p:nvPr/>
        </p:nvSpPr>
        <p:spPr>
          <a:xfrm>
            <a:off x="1805940" y="5884332"/>
            <a:ext cx="150876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Home Page</a:t>
            </a:r>
          </a:p>
        </p:txBody>
      </p:sp>
      <p:sp>
        <p:nvSpPr>
          <p:cNvPr id="6" name="TextBox 5">
            <a:extLst>
              <a:ext uri="{FF2B5EF4-FFF2-40B4-BE49-F238E27FC236}">
                <a16:creationId xmlns:a16="http://schemas.microsoft.com/office/drawing/2014/main" id="{8486025E-54F8-4DB0-4BA2-B670D0639817}"/>
              </a:ext>
            </a:extLst>
          </p:cNvPr>
          <p:cNvSpPr txBox="1"/>
          <p:nvPr/>
        </p:nvSpPr>
        <p:spPr>
          <a:xfrm>
            <a:off x="7978140" y="5853554"/>
            <a:ext cx="5715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Admin login Page</a:t>
            </a:r>
          </a:p>
        </p:txBody>
      </p:sp>
    </p:spTree>
    <p:extLst>
      <p:ext uri="{BB962C8B-B14F-4D97-AF65-F5344CB8AC3E}">
        <p14:creationId xmlns:p14="http://schemas.microsoft.com/office/powerpoint/2010/main" val="180055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EE2C9C-D458-33DF-EB91-57C3972E8036}"/>
              </a:ext>
            </a:extLst>
          </p:cNvPr>
          <p:cNvPicPr>
            <a:picLocks noChangeAspect="1"/>
          </p:cNvPicPr>
          <p:nvPr/>
        </p:nvPicPr>
        <p:blipFill>
          <a:blip r:embed="rId2"/>
          <a:stretch>
            <a:fillRect/>
          </a:stretch>
        </p:blipFill>
        <p:spPr>
          <a:xfrm>
            <a:off x="290008" y="1490246"/>
            <a:ext cx="5242359" cy="3124471"/>
          </a:xfrm>
          <a:prstGeom prst="rect">
            <a:avLst/>
          </a:prstGeom>
        </p:spPr>
      </p:pic>
      <p:pic>
        <p:nvPicPr>
          <p:cNvPr id="11" name="Picture 10">
            <a:extLst>
              <a:ext uri="{FF2B5EF4-FFF2-40B4-BE49-F238E27FC236}">
                <a16:creationId xmlns:a16="http://schemas.microsoft.com/office/drawing/2014/main" id="{E325533A-034A-D701-D228-B10240256EC7}"/>
              </a:ext>
            </a:extLst>
          </p:cNvPr>
          <p:cNvPicPr>
            <a:picLocks noChangeAspect="1"/>
          </p:cNvPicPr>
          <p:nvPr/>
        </p:nvPicPr>
        <p:blipFill>
          <a:blip r:embed="rId3"/>
          <a:stretch>
            <a:fillRect/>
          </a:stretch>
        </p:blipFill>
        <p:spPr>
          <a:xfrm>
            <a:off x="5817197" y="1490246"/>
            <a:ext cx="5577864" cy="3063505"/>
          </a:xfrm>
          <a:prstGeom prst="rect">
            <a:avLst/>
          </a:prstGeom>
        </p:spPr>
      </p:pic>
      <p:sp>
        <p:nvSpPr>
          <p:cNvPr id="3" name="TextBox 2">
            <a:extLst>
              <a:ext uri="{FF2B5EF4-FFF2-40B4-BE49-F238E27FC236}">
                <a16:creationId xmlns:a16="http://schemas.microsoft.com/office/drawing/2014/main" id="{29B7789E-2AC8-8423-DCB6-D1E9D90315FF}"/>
              </a:ext>
            </a:extLst>
          </p:cNvPr>
          <p:cNvSpPr txBox="1"/>
          <p:nvPr/>
        </p:nvSpPr>
        <p:spPr>
          <a:xfrm>
            <a:off x="1623060" y="4859774"/>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Doctor Sign Up Page</a:t>
            </a:r>
          </a:p>
        </p:txBody>
      </p:sp>
      <p:sp>
        <p:nvSpPr>
          <p:cNvPr id="5" name="TextBox 4">
            <a:extLst>
              <a:ext uri="{FF2B5EF4-FFF2-40B4-BE49-F238E27FC236}">
                <a16:creationId xmlns:a16="http://schemas.microsoft.com/office/drawing/2014/main" id="{B3E6F6E2-FA8B-A649-1C40-EAC0C238DC09}"/>
              </a:ext>
            </a:extLst>
          </p:cNvPr>
          <p:cNvSpPr txBox="1"/>
          <p:nvPr/>
        </p:nvSpPr>
        <p:spPr>
          <a:xfrm>
            <a:off x="7927937" y="4836765"/>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Doctor Details Page</a:t>
            </a:r>
          </a:p>
        </p:txBody>
      </p:sp>
    </p:spTree>
    <p:extLst>
      <p:ext uri="{BB962C8B-B14F-4D97-AF65-F5344CB8AC3E}">
        <p14:creationId xmlns:p14="http://schemas.microsoft.com/office/powerpoint/2010/main" val="116859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E182-1F44-1B76-397B-7D326B0658B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6B8CF9E-7349-B58A-CCD3-923C7E9ECCE3}"/>
              </a:ext>
            </a:extLst>
          </p:cNvPr>
          <p:cNvSpPr>
            <a:spLocks noGrp="1"/>
          </p:cNvSpPr>
          <p:nvPr>
            <p:ph sz="half" idx="2"/>
          </p:nvPr>
        </p:nvSpPr>
        <p:spPr>
          <a:xfrm>
            <a:off x="1154954" y="2603500"/>
            <a:ext cx="4825158" cy="3416301"/>
          </a:xfrm>
        </p:spPr>
        <p:txBody>
          <a:bodyPr>
            <a:normAutofit fontScale="92500"/>
          </a:bodyPr>
          <a:lstStyle/>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DISADVANTAGES OF EXISTING SYSTEM</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ADVANTAGES OF PROPOSED SYSTEM</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NOVELTY OF THE PROJECT</a:t>
            </a:r>
          </a:p>
          <a:p>
            <a:pPr>
              <a:buFont typeface="Wingdings" panose="05000000000000000000" pitchFamily="2" charset="2"/>
              <a:buChar char="v"/>
            </a:pPr>
            <a:r>
              <a:rPr lang="en-IN" dirty="0">
                <a:solidFill>
                  <a:schemeClr val="accent1">
                    <a:lumMod val="75000"/>
                  </a:schemeClr>
                </a:solidFill>
                <a:latin typeface="Times New Roman" panose="02020603050405020304" pitchFamily="18" charset="0"/>
                <a:cs typeface="Times New Roman" panose="02020603050405020304" pitchFamily="18" charset="0"/>
              </a:rPr>
              <a:t>ARCHITECTURE</a:t>
            </a:r>
          </a:p>
          <a:p>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2C88139-7C5F-55B7-3A19-F58A8D71B51B}"/>
              </a:ext>
            </a:extLst>
          </p:cNvPr>
          <p:cNvSpPr>
            <a:spLocks noGrp="1"/>
          </p:cNvSpPr>
          <p:nvPr>
            <p:ph sz="quarter" idx="4"/>
          </p:nvPr>
        </p:nvSpPr>
        <p:spPr>
          <a:xfrm>
            <a:off x="6208710" y="2603500"/>
            <a:ext cx="4825159" cy="3416301"/>
          </a:xfrm>
        </p:spPr>
        <p:txBody>
          <a:bodyPr>
            <a:normAutofit fontScale="92500"/>
          </a:bodyPr>
          <a:lstStyle/>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SAMPLE CODE</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r>
              <a:rPr lang="en-IN" sz="1800" dirty="0">
                <a:solidFill>
                  <a:schemeClr val="accent1">
                    <a:lumMod val="75000"/>
                  </a:schemeClr>
                </a:solidFill>
                <a:latin typeface="Times New Roman" panose="02020603050405020304" pitchFamily="18" charset="0"/>
                <a:cs typeface="Times New Roman" panose="02020603050405020304" pitchFamily="18" charset="0"/>
              </a:rPr>
              <a:t>GITHUB LINK</a:t>
            </a:r>
          </a:p>
          <a:p>
            <a:endParaRPr lang="en-IN" dirty="0"/>
          </a:p>
        </p:txBody>
      </p:sp>
    </p:spTree>
    <p:extLst>
      <p:ext uri="{BB962C8B-B14F-4D97-AF65-F5344CB8AC3E}">
        <p14:creationId xmlns:p14="http://schemas.microsoft.com/office/powerpoint/2010/main" val="3426211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F7B79-FBD4-5A1C-89F6-3B30500F16A0}"/>
              </a:ext>
            </a:extLst>
          </p:cNvPr>
          <p:cNvPicPr>
            <a:picLocks noChangeAspect="1"/>
          </p:cNvPicPr>
          <p:nvPr/>
        </p:nvPicPr>
        <p:blipFill>
          <a:blip r:embed="rId2"/>
          <a:stretch>
            <a:fillRect/>
          </a:stretch>
        </p:blipFill>
        <p:spPr>
          <a:xfrm>
            <a:off x="324598" y="2133329"/>
            <a:ext cx="5315894" cy="3093988"/>
          </a:xfrm>
          <a:prstGeom prst="rect">
            <a:avLst/>
          </a:prstGeom>
        </p:spPr>
      </p:pic>
      <p:pic>
        <p:nvPicPr>
          <p:cNvPr id="3" name="Picture 2">
            <a:extLst>
              <a:ext uri="{FF2B5EF4-FFF2-40B4-BE49-F238E27FC236}">
                <a16:creationId xmlns:a16="http://schemas.microsoft.com/office/drawing/2014/main" id="{5570FCD5-F1EF-C359-9637-95150AFE7F5E}"/>
              </a:ext>
            </a:extLst>
          </p:cNvPr>
          <p:cNvPicPr>
            <a:picLocks noChangeAspect="1"/>
          </p:cNvPicPr>
          <p:nvPr/>
        </p:nvPicPr>
        <p:blipFill>
          <a:blip r:embed="rId3"/>
          <a:stretch>
            <a:fillRect/>
          </a:stretch>
        </p:blipFill>
        <p:spPr>
          <a:xfrm>
            <a:off x="5961977" y="2148570"/>
            <a:ext cx="5692633" cy="3078747"/>
          </a:xfrm>
          <a:prstGeom prst="rect">
            <a:avLst/>
          </a:prstGeom>
        </p:spPr>
      </p:pic>
    </p:spTree>
    <p:extLst>
      <p:ext uri="{BB962C8B-B14F-4D97-AF65-F5344CB8AC3E}">
        <p14:creationId xmlns:p14="http://schemas.microsoft.com/office/powerpoint/2010/main" val="382494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B5CB9-35E7-34B2-87C9-9FD87B2D950B}"/>
              </a:ext>
            </a:extLst>
          </p:cNvPr>
          <p:cNvPicPr>
            <a:picLocks noChangeAspect="1"/>
          </p:cNvPicPr>
          <p:nvPr/>
        </p:nvPicPr>
        <p:blipFill>
          <a:blip r:embed="rId2"/>
          <a:stretch>
            <a:fillRect/>
          </a:stretch>
        </p:blipFill>
        <p:spPr>
          <a:xfrm>
            <a:off x="693420" y="1387154"/>
            <a:ext cx="5278913" cy="2951315"/>
          </a:xfrm>
          <a:prstGeom prst="rect">
            <a:avLst/>
          </a:prstGeom>
        </p:spPr>
      </p:pic>
      <p:pic>
        <p:nvPicPr>
          <p:cNvPr id="2" name="Picture 1">
            <a:extLst>
              <a:ext uri="{FF2B5EF4-FFF2-40B4-BE49-F238E27FC236}">
                <a16:creationId xmlns:a16="http://schemas.microsoft.com/office/drawing/2014/main" id="{6FE52C1E-E825-9009-42CB-1EC151ACEF13}"/>
              </a:ext>
            </a:extLst>
          </p:cNvPr>
          <p:cNvPicPr>
            <a:picLocks noChangeAspect="1"/>
          </p:cNvPicPr>
          <p:nvPr/>
        </p:nvPicPr>
        <p:blipFill>
          <a:blip r:embed="rId3"/>
          <a:stretch>
            <a:fillRect/>
          </a:stretch>
        </p:blipFill>
        <p:spPr>
          <a:xfrm>
            <a:off x="6219667" y="1387153"/>
            <a:ext cx="5278913" cy="2951315"/>
          </a:xfrm>
          <a:prstGeom prst="rect">
            <a:avLst/>
          </a:prstGeom>
        </p:spPr>
      </p:pic>
      <p:sp>
        <p:nvSpPr>
          <p:cNvPr id="10" name="TextBox 9">
            <a:extLst>
              <a:ext uri="{FF2B5EF4-FFF2-40B4-BE49-F238E27FC236}">
                <a16:creationId xmlns:a16="http://schemas.microsoft.com/office/drawing/2014/main" id="{3692929B-0E51-F36F-365E-849527C7A848}"/>
              </a:ext>
            </a:extLst>
          </p:cNvPr>
          <p:cNvSpPr txBox="1"/>
          <p:nvPr/>
        </p:nvSpPr>
        <p:spPr>
          <a:xfrm>
            <a:off x="1981200" y="4509254"/>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Doctor Updates Timetable </a:t>
            </a:r>
          </a:p>
        </p:txBody>
      </p:sp>
      <p:sp>
        <p:nvSpPr>
          <p:cNvPr id="12" name="TextBox 11">
            <a:extLst>
              <a:ext uri="{FF2B5EF4-FFF2-40B4-BE49-F238E27FC236}">
                <a16:creationId xmlns:a16="http://schemas.microsoft.com/office/drawing/2014/main" id="{0726397B-D58D-EAF1-5FB8-D09F2298A736}"/>
              </a:ext>
            </a:extLst>
          </p:cNvPr>
          <p:cNvSpPr txBox="1"/>
          <p:nvPr/>
        </p:nvSpPr>
        <p:spPr>
          <a:xfrm>
            <a:off x="7901940" y="4509253"/>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Prescription Page</a:t>
            </a:r>
          </a:p>
        </p:txBody>
      </p:sp>
    </p:spTree>
    <p:extLst>
      <p:ext uri="{BB962C8B-B14F-4D97-AF65-F5344CB8AC3E}">
        <p14:creationId xmlns:p14="http://schemas.microsoft.com/office/powerpoint/2010/main" val="270412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9A70DD-CB23-0FF5-070C-42A9829B0253}"/>
              </a:ext>
            </a:extLst>
          </p:cNvPr>
          <p:cNvPicPr>
            <a:picLocks noChangeAspect="1"/>
          </p:cNvPicPr>
          <p:nvPr/>
        </p:nvPicPr>
        <p:blipFill>
          <a:blip r:embed="rId2"/>
          <a:stretch>
            <a:fillRect/>
          </a:stretch>
        </p:blipFill>
        <p:spPr>
          <a:xfrm>
            <a:off x="6042660" y="1752914"/>
            <a:ext cx="5154706" cy="2951315"/>
          </a:xfrm>
          <a:prstGeom prst="rect">
            <a:avLst/>
          </a:prstGeom>
        </p:spPr>
      </p:pic>
      <p:pic>
        <p:nvPicPr>
          <p:cNvPr id="4" name="Picture 3">
            <a:extLst>
              <a:ext uri="{FF2B5EF4-FFF2-40B4-BE49-F238E27FC236}">
                <a16:creationId xmlns:a16="http://schemas.microsoft.com/office/drawing/2014/main" id="{52749FDC-01B8-BA5F-07CA-2EB7FA490866}"/>
              </a:ext>
            </a:extLst>
          </p:cNvPr>
          <p:cNvPicPr>
            <a:picLocks noChangeAspect="1"/>
          </p:cNvPicPr>
          <p:nvPr/>
        </p:nvPicPr>
        <p:blipFill>
          <a:blip r:embed="rId3"/>
          <a:stretch>
            <a:fillRect/>
          </a:stretch>
        </p:blipFill>
        <p:spPr>
          <a:xfrm>
            <a:off x="350026" y="1752914"/>
            <a:ext cx="5278913" cy="2951315"/>
          </a:xfrm>
          <a:prstGeom prst="rect">
            <a:avLst/>
          </a:prstGeom>
        </p:spPr>
      </p:pic>
      <p:sp>
        <p:nvSpPr>
          <p:cNvPr id="6" name="TextBox 5">
            <a:extLst>
              <a:ext uri="{FF2B5EF4-FFF2-40B4-BE49-F238E27FC236}">
                <a16:creationId xmlns:a16="http://schemas.microsoft.com/office/drawing/2014/main" id="{09AFEC43-03C8-1CDB-8EB8-6F0F760FF00C}"/>
              </a:ext>
            </a:extLst>
          </p:cNvPr>
          <p:cNvSpPr txBox="1"/>
          <p:nvPr/>
        </p:nvSpPr>
        <p:spPr>
          <a:xfrm>
            <a:off x="1389282" y="4814054"/>
            <a:ext cx="32004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Patient Interaction with Chatbot </a:t>
            </a:r>
          </a:p>
        </p:txBody>
      </p:sp>
      <p:sp>
        <p:nvSpPr>
          <p:cNvPr id="8" name="TextBox 7">
            <a:extLst>
              <a:ext uri="{FF2B5EF4-FFF2-40B4-BE49-F238E27FC236}">
                <a16:creationId xmlns:a16="http://schemas.microsoft.com/office/drawing/2014/main" id="{9095DC93-C3D1-C3D0-1ACB-8E760D2AFAC7}"/>
              </a:ext>
            </a:extLst>
          </p:cNvPr>
          <p:cNvSpPr txBox="1"/>
          <p:nvPr/>
        </p:nvSpPr>
        <p:spPr>
          <a:xfrm>
            <a:off x="7602320" y="4867394"/>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Fig: Chatbot replies to Patient</a:t>
            </a:r>
          </a:p>
        </p:txBody>
      </p:sp>
    </p:spTree>
    <p:extLst>
      <p:ext uri="{BB962C8B-B14F-4D97-AF65-F5344CB8AC3E}">
        <p14:creationId xmlns:p14="http://schemas.microsoft.com/office/powerpoint/2010/main" val="373445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AF7A-927E-B61E-7E22-69130EE28349}"/>
              </a:ext>
            </a:extLst>
          </p:cNvPr>
          <p:cNvSpPr>
            <a:spLocks noGrp="1"/>
          </p:cNvSpPr>
          <p:nvPr>
            <p:ph type="title"/>
          </p:nvPr>
        </p:nvSpPr>
        <p:spPr>
          <a:xfrm>
            <a:off x="1153907" y="923365"/>
            <a:ext cx="3860260" cy="833717"/>
          </a:xfrm>
        </p:spPr>
        <p:txBody>
          <a:bodyPr>
            <a:normAutofit/>
          </a:bodyPr>
          <a:lstStyle/>
          <a:p>
            <a:r>
              <a:rPr lang="en-US" dirty="0"/>
              <a:t>CONCLUSION</a:t>
            </a:r>
            <a:endParaRPr lang="en-IN" dirty="0"/>
          </a:p>
        </p:txBody>
      </p:sp>
      <p:sp>
        <p:nvSpPr>
          <p:cNvPr id="6" name="Text Placeholder 5">
            <a:extLst>
              <a:ext uri="{FF2B5EF4-FFF2-40B4-BE49-F238E27FC236}">
                <a16:creationId xmlns:a16="http://schemas.microsoft.com/office/drawing/2014/main" id="{1FB84F0B-79B0-1D85-0A1B-2A767C90BCB4}"/>
              </a:ext>
            </a:extLst>
          </p:cNvPr>
          <p:cNvSpPr>
            <a:spLocks noGrp="1"/>
          </p:cNvSpPr>
          <p:nvPr>
            <p:ph type="body" sz="half" idx="2"/>
          </p:nvPr>
        </p:nvSpPr>
        <p:spPr>
          <a:xfrm>
            <a:off x="1154954" y="2142565"/>
            <a:ext cx="4232833" cy="4249270"/>
          </a:xfrm>
        </p:spPr>
        <p:txBody>
          <a:bodyPr>
            <a:normAutofit fontScale="25000" lnSpcReduction="20000"/>
          </a:bodyPr>
          <a:lstStyle/>
          <a:p>
            <a:pPr algn="just"/>
            <a:r>
              <a:rPr lang="en-US" sz="8000" dirty="0">
                <a:effectLst/>
                <a:latin typeface="Times New Roman" panose="02020603050405020304" pitchFamily="18" charset="0"/>
                <a:ea typeface="Calibri" panose="020F0502020204030204" pitchFamily="34" charset="0"/>
              </a:rPr>
              <a:t>A Chatbot is a great tool for conversation. Here the application is developed to provide quality of answers in a short period of time. It removes the burden from the answer provider by directly delivering the answer to the user using an expert system. The project is developed for the user to save the user their time in consulting the doctors or experts for the healthcare solution.</a:t>
            </a: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 The application is improved with the security and effectiveness upgrades by ensuring user protection and characters and retrieving answers consequently for the questions</a:t>
            </a:r>
            <a:r>
              <a:rPr lang="en-US" sz="4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pic>
        <p:nvPicPr>
          <p:cNvPr id="3074" name="Picture 2">
            <a:extLst>
              <a:ext uri="{FF2B5EF4-FFF2-40B4-BE49-F238E27FC236}">
                <a16:creationId xmlns:a16="http://schemas.microsoft.com/office/drawing/2014/main" id="{EF3AA8CB-CFD1-D99D-1327-360C9BFDB90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662" r="20662"/>
          <a:stretch>
            <a:fillRect/>
          </a:stretch>
        </p:blipFill>
        <p:spPr bwMode="auto">
          <a:xfrm>
            <a:off x="6212542" y="1143000"/>
            <a:ext cx="385921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5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80CC51-7E22-C419-79F1-5EFCCF9EF5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7AE2B33-1153-C0D0-6694-372E4B99F922}"/>
              </a:ext>
            </a:extLst>
          </p:cNvPr>
          <p:cNvSpPr>
            <a:spLocks noGrp="1"/>
          </p:cNvSpPr>
          <p:nvPr>
            <p:ph idx="1"/>
          </p:nvPr>
        </p:nvSpPr>
        <p:spPr/>
        <p:txBody>
          <a:bodyPr/>
          <a:lstStyle/>
          <a:p>
            <a:pPr algn="l">
              <a:buFont typeface="Wingdings" panose="05000000000000000000" pitchFamily="2" charset="2"/>
              <a:buChar char="v"/>
            </a:pP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Telemedicine Integration</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chemeClr val="accent1"/>
                </a:solidFill>
                <a:effectLst/>
                <a:latin typeface="Times New Roman" panose="02020603050405020304" pitchFamily="18" charset="0"/>
                <a:cs typeface="Times New Roman" panose="02020603050405020304" pitchFamily="18" charset="0"/>
              </a:rPr>
              <a:t>Seamless integration with telemedicine platforms, allowing patients to initiate video consultations directly through the chatbot interface.</a:t>
            </a:r>
          </a:p>
          <a:p>
            <a:pPr algn="l">
              <a:buFont typeface="Wingdings" panose="05000000000000000000" pitchFamily="2" charset="2"/>
              <a:buChar char="v"/>
            </a:pP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AI-aided Triage</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chemeClr val="accent1"/>
                </a:solidFill>
                <a:effectLst/>
                <a:latin typeface="Times New Roman" panose="02020603050405020304" pitchFamily="18" charset="0"/>
                <a:cs typeface="Times New Roman" panose="02020603050405020304" pitchFamily="18" charset="0"/>
              </a:rPr>
              <a:t>Using AI algorithms to assist in patient triage, helping determine the urgency of cases and suggesting appropriate actions.</a:t>
            </a:r>
          </a:p>
          <a:p>
            <a:pPr algn="l">
              <a:buFont typeface="Wingdings" panose="05000000000000000000" pitchFamily="2" charset="2"/>
              <a:buChar char="v"/>
            </a:pPr>
            <a:r>
              <a:rPr lang="en-US" sz="2000" b="1" i="0" dirty="0">
                <a:solidFill>
                  <a:schemeClr val="accent1">
                    <a:lumMod val="75000"/>
                  </a:schemeClr>
                </a:solidFill>
                <a:effectLst/>
                <a:latin typeface="Times New Roman" panose="02020603050405020304" pitchFamily="18" charset="0"/>
                <a:cs typeface="Times New Roman" panose="02020603050405020304" pitchFamily="18" charset="0"/>
              </a:rPr>
              <a:t>Integration with Wearables and Health Apps</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chemeClr val="accent1"/>
                </a:solidFill>
                <a:effectLst/>
                <a:latin typeface="Times New Roman" panose="02020603050405020304" pitchFamily="18" charset="0"/>
                <a:cs typeface="Times New Roman" panose="02020603050405020304" pitchFamily="18" charset="0"/>
              </a:rPr>
              <a:t>Utilizing data from wearables and health applications to provide real-time health insights and recommendations</a:t>
            </a:r>
            <a:r>
              <a:rPr lang="en-US" b="0" i="0" dirty="0">
                <a:solidFill>
                  <a:srgbClr val="D1D5DB"/>
                </a:solidFill>
                <a:effectLst/>
                <a:latin typeface="Söhne"/>
              </a:rPr>
              <a:t>.</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07062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7DC3BA-7653-8B4A-450D-6469378A43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BE47DC8-9DFE-F67A-2C72-3AB6ECC2DFBC}"/>
              </a:ext>
            </a:extLst>
          </p:cNvPr>
          <p:cNvSpPr>
            <a:spLocks noGrp="1"/>
          </p:cNvSpPr>
          <p:nvPr>
            <p:ph type="body" sz="half" idx="2"/>
          </p:nvPr>
        </p:nvSpPr>
        <p:spPr/>
        <p:txBody>
          <a:bodyPr>
            <a:normAutofit fontScale="70000" lnSpcReduction="20000"/>
          </a:bodyPr>
          <a:lstStyle/>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a:t>
            </a:r>
            <a:r>
              <a:rPr lang="en-US" sz="21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M. Mittal, B. Gopi, D. Singh, T. </a:t>
            </a:r>
            <a:r>
              <a:rPr lang="en-US" sz="2100" dirty="0" err="1">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Nagarwal</a:t>
            </a:r>
            <a:r>
              <a:rPr lang="en-US" sz="21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 and P. Yadav, "Web-based chatbot for frequently asked queries (FAQ) in hospitals", </a:t>
            </a:r>
            <a:r>
              <a:rPr lang="en-US" sz="2100" i="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Journal of Taibah University Medical Sciences</a:t>
            </a:r>
            <a:r>
              <a:rPr lang="en-US" sz="21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 vol. 16, no. 5, pp. 740-746, 2021</a:t>
            </a:r>
            <a:endParaRPr lang="en-US" sz="2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1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R. B. Mathew, S. Varghese, S. E. Joy and S. S. Alex, "Chatbot for disease prediction and treatment recommendation using machine learning", </a:t>
            </a:r>
            <a:r>
              <a:rPr lang="en-IN" sz="2100" i="0" dirty="0">
                <a:solidFill>
                  <a:srgbClr val="92D050"/>
                </a:solidFill>
                <a:effectLst/>
                <a:latin typeface="Times New Roman" panose="02020603050405020304" pitchFamily="18" charset="0"/>
                <a:cs typeface="Times New Roman" panose="02020603050405020304" pitchFamily="18" charset="0"/>
              </a:rPr>
              <a:t>3rd Int.</a:t>
            </a:r>
            <a:r>
              <a:rPr lang="en-IN" sz="2100" i="1" dirty="0">
                <a:solidFill>
                  <a:srgbClr val="92D050"/>
                </a:solidFill>
                <a:effectLst/>
                <a:latin typeface="Times New Roman" panose="02020603050405020304" pitchFamily="18" charset="0"/>
                <a:cs typeface="Times New Roman" panose="02020603050405020304" pitchFamily="18" charset="0"/>
              </a:rPr>
              <a:t> </a:t>
            </a:r>
            <a:r>
              <a:rPr lang="en-IN" sz="2100" i="0" dirty="0">
                <a:solidFill>
                  <a:srgbClr val="92D050"/>
                </a:solidFill>
                <a:effectLst/>
                <a:latin typeface="Times New Roman" panose="02020603050405020304" pitchFamily="18" charset="0"/>
                <a:cs typeface="Times New Roman" panose="02020603050405020304" pitchFamily="18" charset="0"/>
              </a:rPr>
              <a:t>Conference on Trends in Electronics and Informatics</a:t>
            </a:r>
            <a:r>
              <a:rPr lang="en-IN" sz="2100" i="1" dirty="0">
                <a:solidFill>
                  <a:srgbClr val="92D050"/>
                </a:solidFill>
                <a:effectLst/>
                <a:latin typeface="Times New Roman" panose="02020603050405020304" pitchFamily="18" charset="0"/>
                <a:cs typeface="Times New Roman" panose="02020603050405020304" pitchFamily="18" charset="0"/>
              </a:rPr>
              <a:t>, </a:t>
            </a:r>
            <a:r>
              <a:rPr lang="en-IN" sz="2100" dirty="0">
                <a:solidFill>
                  <a:srgbClr val="92D050"/>
                </a:solidFill>
                <a:effectLst/>
                <a:latin typeface="Times New Roman" panose="02020603050405020304" pitchFamily="18" charset="0"/>
                <a:cs typeface="Times New Roman" panose="02020603050405020304" pitchFamily="18" charset="0"/>
              </a:rPr>
              <a:t>pp. 851-856, 2019</a:t>
            </a:r>
            <a:endParaRPr lang="en-IN" sz="2100" u="sng"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12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344F5-A6A8-56B2-34F5-90F60C8FFC4B}"/>
              </a:ext>
            </a:extLst>
          </p:cNvPr>
          <p:cNvSpPr>
            <a:spLocks noGrp="1"/>
          </p:cNvSpPr>
          <p:nvPr>
            <p:ph type="title"/>
          </p:nvPr>
        </p:nvSpPr>
        <p:spPr/>
        <p:txBody>
          <a:bodyPr/>
          <a:lstStyle/>
          <a:p>
            <a:r>
              <a:rPr lang="en-US" dirty="0"/>
              <a:t>GITHUB LINK</a:t>
            </a:r>
            <a:endParaRPr lang="en-IN" dirty="0"/>
          </a:p>
        </p:txBody>
      </p:sp>
      <p:sp>
        <p:nvSpPr>
          <p:cNvPr id="5" name="Content Placeholder 4">
            <a:extLst>
              <a:ext uri="{FF2B5EF4-FFF2-40B4-BE49-F238E27FC236}">
                <a16:creationId xmlns:a16="http://schemas.microsoft.com/office/drawing/2014/main" id="{7071539E-1A1B-EDFF-C92B-6E06801ADBBA}"/>
              </a:ext>
            </a:extLst>
          </p:cNvPr>
          <p:cNvSpPr>
            <a:spLocks noGrp="1"/>
          </p:cNvSpPr>
          <p:nvPr>
            <p:ph idx="1"/>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https://github.com/BhavanaVanga/hospital-management-system-using-chatbot</a:t>
            </a:r>
          </a:p>
        </p:txBody>
      </p:sp>
    </p:spTree>
    <p:extLst>
      <p:ext uri="{BB962C8B-B14F-4D97-AF65-F5344CB8AC3E}">
        <p14:creationId xmlns:p14="http://schemas.microsoft.com/office/powerpoint/2010/main" val="109907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3C8EAAE-AF2B-E59C-0C6E-EFDF02B02825}"/>
              </a:ext>
            </a:extLst>
          </p:cNvPr>
          <p:cNvPicPr>
            <a:picLocks noChangeAspect="1"/>
          </p:cNvPicPr>
          <p:nvPr/>
        </p:nvPicPr>
        <p:blipFill>
          <a:blip r:embed="rId2"/>
          <a:stretch>
            <a:fillRect/>
          </a:stretch>
        </p:blipFill>
        <p:spPr>
          <a:xfrm>
            <a:off x="2575560" y="690880"/>
            <a:ext cx="6723380" cy="3596640"/>
          </a:xfrm>
          <a:prstGeom prst="rect">
            <a:avLst/>
          </a:prstGeom>
        </p:spPr>
      </p:pic>
    </p:spTree>
    <p:extLst>
      <p:ext uri="{BB962C8B-B14F-4D97-AF65-F5344CB8AC3E}">
        <p14:creationId xmlns:p14="http://schemas.microsoft.com/office/powerpoint/2010/main" val="225852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A43A-53BE-8387-52BC-1002C0B88D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13DF5-2BDA-37C9-E270-7DB3C37E28BF}"/>
              </a:ext>
            </a:extLst>
          </p:cNvPr>
          <p:cNvSpPr>
            <a:spLocks noGrp="1"/>
          </p:cNvSpPr>
          <p:nvPr>
            <p:ph idx="1"/>
          </p:nvPr>
        </p:nvSpPr>
        <p:spPr>
          <a:xfrm>
            <a:off x="475129" y="2630394"/>
            <a:ext cx="8597153" cy="3160806"/>
          </a:xfrm>
        </p:spPr>
        <p:txBody>
          <a:bodyPr>
            <a:noAutofit/>
          </a:bodyPr>
          <a:lstStyle/>
          <a:p>
            <a:pPr algn="just"/>
            <a:r>
              <a:rPr lang="en-IN"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e are designing hospital systems where chatbot will accept symptoms from patient and then suggest doctor availability date and time for that symptoms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These bots connect with potential patients visiting the site, helping them discover specialists, booking their appointments, and getting them access to the correct treatment.  </a:t>
            </a:r>
          </a:p>
          <a:p>
            <a:pPr algn="just"/>
            <a:r>
              <a:rPr lang="en-US" sz="2000" dirty="0">
                <a:latin typeface="Times New Roman" panose="02020603050405020304" pitchFamily="18" charset="0"/>
                <a:cs typeface="Times New Roman" panose="02020603050405020304" pitchFamily="18" charset="0"/>
              </a:rPr>
              <a:t>This healthcare chatbot system will help hospitals to provide healthcare support online 24 x 7, it answers deep as well as general questions. By asking the questions in series it helps patients by guiding what exactly patient is looking for.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F5D0A4-74EC-64BF-F77B-45D1A413FC62}"/>
              </a:ext>
            </a:extLst>
          </p:cNvPr>
          <p:cNvPicPr>
            <a:picLocks noChangeAspect="1"/>
          </p:cNvPicPr>
          <p:nvPr/>
        </p:nvPicPr>
        <p:blipFill>
          <a:blip r:embed="rId2"/>
          <a:stretch>
            <a:fillRect/>
          </a:stretch>
        </p:blipFill>
        <p:spPr>
          <a:xfrm>
            <a:off x="9152965" y="2630393"/>
            <a:ext cx="2796988" cy="3904877"/>
          </a:xfrm>
          <a:prstGeom prst="rect">
            <a:avLst/>
          </a:prstGeom>
        </p:spPr>
      </p:pic>
    </p:spTree>
    <p:extLst>
      <p:ext uri="{BB962C8B-B14F-4D97-AF65-F5344CB8AC3E}">
        <p14:creationId xmlns:p14="http://schemas.microsoft.com/office/powerpoint/2010/main" val="319241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A7B-88F9-E7BB-A46C-F173863873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D4F5A8-2D3F-91C5-7360-ADA393942370}"/>
              </a:ext>
            </a:extLst>
          </p:cNvPr>
          <p:cNvSpPr>
            <a:spLocks noGrp="1"/>
          </p:cNvSpPr>
          <p:nvPr>
            <p:ph idx="1"/>
          </p:nvPr>
        </p:nvSpPr>
        <p:spPr>
          <a:xfrm>
            <a:off x="466165" y="2603500"/>
            <a:ext cx="8417859" cy="3416300"/>
          </a:xfrm>
        </p:spPr>
        <p:txBody>
          <a:bodyPr>
            <a:noAutofit/>
          </a:bodyPr>
          <a:lstStyle/>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Currently, several hospitals have adopted chatbots for their management systems to enhance efficiency, support, engagement with patients, and healthcare professionals in different ways.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2000"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Patient appointment scheduling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Hospitals are using chatbots to simplify the appointment scheduling process for patients. Patients can easily schedule appointments, check availability, and receive reminders before their scheduled visit.</a:t>
            </a:r>
          </a:p>
          <a:p>
            <a:pPr algn="just">
              <a:buFont typeface="Wingdings" panose="05000000000000000000" pitchFamily="2" charset="2"/>
              <a:buChar char="Ø"/>
            </a:pPr>
            <a:r>
              <a:rPr lang="en-US" sz="20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Data collection and analysis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Hospitals </a:t>
            </a:r>
            <a:r>
              <a:rPr lang="en-US" sz="2000" dirty="0">
                <a:latin typeface="Times New Roman" panose="02020603050405020304" pitchFamily="18" charset="0"/>
                <a:ea typeface="Calibri" panose="020F0502020204030204" pitchFamily="34" charset="0"/>
                <a:cs typeface="Times New Roman" panose="02020603050405020304" pitchFamily="18" charset="0"/>
              </a:rPr>
              <a:t>has database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collect and analyze data from patients. This information includes personal information, medical history, prescription information, and test results.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BD4220-7780-1B3E-7FC7-49F38EEB0AE5}"/>
              </a:ext>
            </a:extLst>
          </p:cNvPr>
          <p:cNvPicPr>
            <a:picLocks noChangeAspect="1"/>
          </p:cNvPicPr>
          <p:nvPr/>
        </p:nvPicPr>
        <p:blipFill>
          <a:blip r:embed="rId2"/>
          <a:stretch>
            <a:fillRect/>
          </a:stretch>
        </p:blipFill>
        <p:spPr>
          <a:xfrm>
            <a:off x="8884024" y="2603500"/>
            <a:ext cx="2841811" cy="3162114"/>
          </a:xfrm>
          <a:prstGeom prst="rect">
            <a:avLst/>
          </a:prstGeom>
        </p:spPr>
      </p:pic>
    </p:spTree>
    <p:extLst>
      <p:ext uri="{BB962C8B-B14F-4D97-AF65-F5344CB8AC3E}">
        <p14:creationId xmlns:p14="http://schemas.microsoft.com/office/powerpoint/2010/main" val="55423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9D6B-DDDF-2540-A0D6-9E851714A274}"/>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DISADVANATAGES OF 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277A7A-349E-7C5C-871D-A8B6BD06CACD}"/>
              </a:ext>
            </a:extLst>
          </p:cNvPr>
          <p:cNvSpPr>
            <a:spLocks noGrp="1"/>
          </p:cNvSpPr>
          <p:nvPr>
            <p:ph idx="1"/>
          </p:nvPr>
        </p:nvSpPr>
        <p:spPr>
          <a:xfrm>
            <a:off x="654425" y="2603500"/>
            <a:ext cx="8761414" cy="3519394"/>
          </a:xfrm>
        </p:spPr>
        <p:txBody>
          <a:bodyPr>
            <a:normAutofit lnSpcReduction="10000"/>
          </a:bodyPr>
          <a:lstStyle/>
          <a:p>
            <a:pPr algn="just"/>
            <a:r>
              <a:rPr lang="en-US" sz="2200" b="0" i="0" dirty="0">
                <a:solidFill>
                  <a:srgbClr val="92D050"/>
                </a:solidFill>
                <a:effectLst/>
                <a:latin typeface="Times New Roman" panose="02020603050405020304" pitchFamily="18" charset="0"/>
                <a:cs typeface="Times New Roman" panose="02020603050405020304" pitchFamily="18" charset="0"/>
              </a:rPr>
              <a:t>Lack of Personalization</a:t>
            </a:r>
            <a:r>
              <a:rPr lang="en-US" sz="2200" b="0" i="0" dirty="0">
                <a:solidFill>
                  <a:schemeClr val="tx1"/>
                </a:solidFill>
                <a:effectLst/>
                <a:latin typeface="Times New Roman" panose="02020603050405020304" pitchFamily="18" charset="0"/>
                <a:cs typeface="Times New Roman" panose="02020603050405020304" pitchFamily="18" charset="0"/>
              </a:rPr>
              <a:t>: Chatbots cannot provide personalized recommendations or suggestions for patients as they do not have access to the patient's medical history or records.</a:t>
            </a:r>
          </a:p>
          <a:p>
            <a:pPr algn="just"/>
            <a:r>
              <a:rPr lang="en-US" sz="2200" b="0" i="0" dirty="0">
                <a:solidFill>
                  <a:srgbClr val="92D050"/>
                </a:solidFill>
                <a:effectLst/>
                <a:latin typeface="Times New Roman" panose="02020603050405020304" pitchFamily="18" charset="0"/>
                <a:cs typeface="Times New Roman" panose="02020603050405020304" pitchFamily="18" charset="0"/>
              </a:rPr>
              <a:t>Security Concerns</a:t>
            </a:r>
            <a:r>
              <a:rPr lang="en-US" sz="2200" b="0" i="0" dirty="0">
                <a:solidFill>
                  <a:schemeClr val="tx1"/>
                </a:solidFill>
                <a:effectLst/>
                <a:latin typeface="Times New Roman" panose="02020603050405020304" pitchFamily="18" charset="0"/>
                <a:cs typeface="Times New Roman" panose="02020603050405020304" pitchFamily="18" charset="0"/>
              </a:rPr>
              <a:t>: Chatbots may pose a security risk if they are not programmed with adequate security measures. They may inadvertently reveal private patient information to unauthorized personnel, which can lead to serious consequences.</a:t>
            </a:r>
          </a:p>
          <a:p>
            <a:pPr algn="just"/>
            <a:r>
              <a:rPr lang="en-US" sz="2200" b="0" i="0" dirty="0">
                <a:solidFill>
                  <a:srgbClr val="92D050"/>
                </a:solidFill>
                <a:effectLst/>
                <a:latin typeface="Times New Roman" panose="02020603050405020304" pitchFamily="18" charset="0"/>
                <a:cs typeface="Times New Roman" panose="02020603050405020304" pitchFamily="18" charset="0"/>
              </a:rPr>
              <a:t>Limited Interaction</a:t>
            </a:r>
            <a:r>
              <a:rPr lang="en-US" sz="2200" b="0" i="0" dirty="0">
                <a:solidFill>
                  <a:schemeClr val="tx1"/>
                </a:solidFill>
                <a:effectLst/>
                <a:latin typeface="Times New Roman" panose="02020603050405020304" pitchFamily="18" charset="0"/>
                <a:cs typeface="Times New Roman" panose="02020603050405020304" pitchFamily="18" charset="0"/>
              </a:rPr>
              <a:t>: Chatbots can only communicate via text or voice chat which does not allow for the display of visual images, videos, or other rich media that may be required to convey certain information.</a:t>
            </a:r>
          </a:p>
          <a:p>
            <a:pPr marL="0" indent="0" algn="just">
              <a:buNone/>
            </a:pPr>
            <a:endParaRPr lang="en-US" sz="1600" b="0" i="0" dirty="0">
              <a:solidFill>
                <a:srgbClr val="D1D5DB"/>
              </a:solidFill>
              <a:effectLst/>
              <a:latin typeface="Söhne"/>
            </a:endParaRPr>
          </a:p>
        </p:txBody>
      </p:sp>
      <p:pic>
        <p:nvPicPr>
          <p:cNvPr id="1028" name="Picture 4">
            <a:extLst>
              <a:ext uri="{FF2B5EF4-FFF2-40B4-BE49-F238E27FC236}">
                <a16:creationId xmlns:a16="http://schemas.microsoft.com/office/drawing/2014/main" id="{9CE5B61A-038B-5994-912F-255D9F6F2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5839" y="2684181"/>
            <a:ext cx="2583333" cy="320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6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B64-13F1-D388-17E1-660DBF4A3D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F7F710-94AB-83E1-424B-941913A075E8}"/>
              </a:ext>
            </a:extLst>
          </p:cNvPr>
          <p:cNvSpPr>
            <a:spLocks noGrp="1"/>
          </p:cNvSpPr>
          <p:nvPr>
            <p:ph idx="1"/>
          </p:nvPr>
        </p:nvSpPr>
        <p:spPr>
          <a:xfrm>
            <a:off x="726141" y="2603500"/>
            <a:ext cx="8507506" cy="3851088"/>
          </a:xfrm>
        </p:spPr>
        <p:txBody>
          <a:bodyPr>
            <a:normAutofit fontScale="92500"/>
          </a:bodyPr>
          <a:lstStyle/>
          <a:p>
            <a:pPr marL="0" indent="0" algn="just">
              <a:lnSpc>
                <a:spcPct val="107000"/>
              </a:lnSpc>
              <a:spcAft>
                <a:spcPts val="800"/>
              </a:spcAft>
              <a:buNone/>
            </a:pPr>
            <a:r>
              <a:rPr lang="en-US" sz="2000" b="0" i="0" dirty="0">
                <a:solidFill>
                  <a:schemeClr val="tx1"/>
                </a:solidFill>
                <a:effectLst/>
                <a:latin typeface="Times New Roman" panose="02020603050405020304" pitchFamily="18" charset="0"/>
                <a:cs typeface="Times New Roman" panose="02020603050405020304" pitchFamily="18" charset="0"/>
              </a:rPr>
              <a:t>This is an AI-based tool developed to manage hospital operations using a chatbot interface. This system aims to make hospital management more efficient, improve patient satisfaction and reduce human errors.</a:t>
            </a:r>
          </a:p>
          <a:p>
            <a:pPr marL="0" indent="0" algn="just">
              <a:lnSpc>
                <a:spcPct val="107000"/>
              </a:lnSpc>
              <a:spcAft>
                <a:spcPts val="800"/>
              </a:spcAft>
              <a:buNone/>
            </a:pPr>
            <a:r>
              <a:rPr lang="en-US" sz="2000" b="0" i="0" dirty="0">
                <a:solidFill>
                  <a:schemeClr val="tx1"/>
                </a:solidFill>
                <a:effectLst/>
                <a:latin typeface="Times New Roman" panose="02020603050405020304" pitchFamily="18" charset="0"/>
                <a:cs typeface="Times New Roman" panose="02020603050405020304" pitchFamily="18" charset="0"/>
              </a:rPr>
              <a:t>We are using the latest technology Django for faster retrieval of </a:t>
            </a:r>
            <a:r>
              <a:rPr lang="en-US" sz="2000" dirty="0">
                <a:solidFill>
                  <a:schemeClr val="tx1"/>
                </a:solidFill>
                <a:latin typeface="Times New Roman" panose="02020603050405020304" pitchFamily="18" charset="0"/>
                <a:cs typeface="Times New Roman" panose="02020603050405020304" pitchFamily="18" charset="0"/>
              </a:rPr>
              <a:t>answers for the queries by the </a:t>
            </a:r>
            <a:r>
              <a:rPr lang="en-US" sz="2000" dirty="0" err="1">
                <a:solidFill>
                  <a:schemeClr val="tx1"/>
                </a:solidFill>
                <a:latin typeface="Times New Roman" panose="02020603050405020304" pitchFamily="18" charset="0"/>
                <a:cs typeface="Times New Roman" panose="02020603050405020304" pitchFamily="18" charset="0"/>
              </a:rPr>
              <a:t>chatbot.For</a:t>
            </a:r>
            <a:r>
              <a:rPr lang="en-US" sz="2000" dirty="0">
                <a:solidFill>
                  <a:schemeClr val="tx1"/>
                </a:solidFill>
                <a:latin typeface="Times New Roman" panose="02020603050405020304" pitchFamily="18" charset="0"/>
                <a:cs typeface="Times New Roman" panose="02020603050405020304" pitchFamily="18" charset="0"/>
              </a:rPr>
              <a:t> the website creation we are using </a:t>
            </a:r>
            <a:r>
              <a:rPr lang="en-US" sz="2000" dirty="0" err="1">
                <a:solidFill>
                  <a:schemeClr val="tx1"/>
                </a:solidFill>
                <a:latin typeface="Times New Roman" panose="02020603050405020304" pitchFamily="18" charset="0"/>
                <a:cs typeface="Times New Roman" panose="02020603050405020304" pitchFamily="18" charset="0"/>
              </a:rPr>
              <a:t>html,css</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javascript</a:t>
            </a:r>
            <a:r>
              <a:rPr lang="en-US" sz="2000" dirty="0">
                <a:solidFill>
                  <a:schemeClr val="tx1"/>
                </a:solidFill>
                <a:latin typeface="Times New Roman" panose="02020603050405020304" pitchFamily="18" charset="0"/>
                <a:cs typeface="Times New Roman" panose="02020603050405020304" pitchFamily="18" charset="0"/>
              </a:rPr>
              <a:t>.</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07000"/>
              </a:lnSpc>
              <a:spcAft>
                <a:spcPts val="800"/>
              </a:spcAft>
              <a:buFont typeface="Wingdings" panose="05000000000000000000" pitchFamily="2" charset="2"/>
              <a:buChar char="v"/>
            </a:pPr>
            <a:r>
              <a:rPr lang="en-US" sz="2000" dirty="0">
                <a:solidFill>
                  <a:schemeClr val="accent1"/>
                </a:solidFill>
                <a:latin typeface="Times New Roman" panose="02020603050405020304" pitchFamily="18" charset="0"/>
                <a:cs typeface="Times New Roman" panose="02020603050405020304" pitchFamily="18" charset="0"/>
              </a:rPr>
              <a:t>Chat </a:t>
            </a:r>
            <a:r>
              <a:rPr lang="en-US" sz="2000" dirty="0">
                <a:solidFill>
                  <a:srgbClr val="92D050"/>
                </a:solidFill>
                <a:latin typeface="Times New Roman" panose="02020603050405020304" pitchFamily="18" charset="0"/>
                <a:cs typeface="Times New Roman" panose="02020603050405020304" pitchFamily="18" charset="0"/>
              </a:rPr>
              <a:t>Support: </a:t>
            </a:r>
            <a:r>
              <a:rPr lang="en-US" sz="2000" dirty="0">
                <a:solidFill>
                  <a:schemeClr val="tx1"/>
                </a:solidFill>
                <a:latin typeface="Times New Roman" panose="02020603050405020304" pitchFamily="18" charset="0"/>
                <a:cs typeface="Times New Roman" panose="02020603050405020304" pitchFamily="18" charset="0"/>
              </a:rPr>
              <a:t>Chatbots resolve the query of user  regarding any health </a:t>
            </a:r>
            <a:r>
              <a:rPr lang="en-US" sz="2000" dirty="0" err="1">
                <a:solidFill>
                  <a:schemeClr val="tx1"/>
                </a:solidFill>
                <a:latin typeface="Times New Roman" panose="02020603050405020304" pitchFamily="18" charset="0"/>
                <a:cs typeface="Times New Roman" panose="02020603050405020304" pitchFamily="18" charset="0"/>
              </a:rPr>
              <a:t>issues,appointments.etc</a:t>
            </a:r>
            <a:r>
              <a:rPr lang="en-US" sz="2000" dirty="0">
                <a:solidFill>
                  <a:schemeClr val="tx1"/>
                </a:solidFill>
                <a:latin typeface="Times New Roman" panose="02020603050405020304" pitchFamily="18" charset="0"/>
                <a:cs typeface="Times New Roman" panose="02020603050405020304" pitchFamily="18" charset="0"/>
              </a:rPr>
              <a: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v"/>
            </a:pPr>
            <a:r>
              <a:rPr lang="en-US" sz="2000" b="0" i="0" dirty="0">
                <a:solidFill>
                  <a:srgbClr val="92D050"/>
                </a:solidFill>
                <a:effectLst/>
                <a:latin typeface="Times New Roman" panose="02020603050405020304" pitchFamily="18" charset="0"/>
                <a:cs typeface="Times New Roman" panose="02020603050405020304" pitchFamily="18" charset="0"/>
              </a:rPr>
              <a:t>Report Retrieval</a:t>
            </a:r>
            <a:r>
              <a:rPr lang="en-US" sz="2000" b="0" i="0" dirty="0">
                <a:solidFill>
                  <a:schemeClr val="tx1"/>
                </a:solidFill>
                <a:effectLst/>
                <a:latin typeface="Times New Roman" panose="02020603050405020304" pitchFamily="18" charset="0"/>
                <a:cs typeface="Times New Roman" panose="02020603050405020304" pitchFamily="18" charset="0"/>
              </a:rPr>
              <a:t>: Patients can access their medical reports and test results through the chatbot interface. The chatbot will provide a secure link to access the report.</a:t>
            </a:r>
          </a:p>
          <a:p>
            <a:pPr algn="just">
              <a:lnSpc>
                <a:spcPct val="107000"/>
              </a:lnSpc>
              <a:spcAft>
                <a:spcPts val="800"/>
              </a:spcAft>
              <a:buFont typeface="Wingdings" panose="05000000000000000000" pitchFamily="2" charset="2"/>
              <a:buChar char="v"/>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lnSpc>
                <a:spcPct val="107000"/>
              </a:lnSpc>
              <a:spcAft>
                <a:spcPts val="800"/>
              </a:spcAft>
              <a:buFont typeface="Wingdings" panose="05000000000000000000" pitchFamily="2" charset="2"/>
              <a:buChar char="v"/>
            </a:pP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0C19928-F03B-43DC-0A94-4D63EF6B7485}"/>
              </a:ext>
            </a:extLst>
          </p:cNvPr>
          <p:cNvPicPr>
            <a:picLocks noChangeAspect="1"/>
          </p:cNvPicPr>
          <p:nvPr/>
        </p:nvPicPr>
        <p:blipFill>
          <a:blip r:embed="rId2"/>
          <a:stretch>
            <a:fillRect/>
          </a:stretch>
        </p:blipFill>
        <p:spPr>
          <a:xfrm>
            <a:off x="9233647" y="2559924"/>
            <a:ext cx="2447365" cy="3634688"/>
          </a:xfrm>
          <a:prstGeom prst="rect">
            <a:avLst/>
          </a:prstGeom>
        </p:spPr>
      </p:pic>
    </p:spTree>
    <p:extLst>
      <p:ext uri="{BB962C8B-B14F-4D97-AF65-F5344CB8AC3E}">
        <p14:creationId xmlns:p14="http://schemas.microsoft.com/office/powerpoint/2010/main" val="97764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4397-A711-34CE-324F-7C5B6B271C53}"/>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ADVANTAGES OF PROPOSED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299A69-4D49-D5B1-556D-DA52854B932C}"/>
              </a:ext>
            </a:extLst>
          </p:cNvPr>
          <p:cNvSpPr>
            <a:spLocks noGrp="1"/>
          </p:cNvSpPr>
          <p:nvPr>
            <p:ph idx="1"/>
          </p:nvPr>
        </p:nvSpPr>
        <p:spPr>
          <a:xfrm>
            <a:off x="493058" y="2603500"/>
            <a:ext cx="8761413" cy="3416300"/>
          </a:xfrm>
        </p:spPr>
        <p:txBody>
          <a:bodyPr>
            <a:normAutofit/>
          </a:bodyPr>
          <a:lstStyle/>
          <a:p>
            <a:pPr algn="just"/>
            <a:r>
              <a:rPr lang="en-US" sz="2000" b="0" i="0" dirty="0">
                <a:solidFill>
                  <a:srgbClr val="92D050"/>
                </a:solidFill>
                <a:effectLst/>
                <a:latin typeface="Times New Roman" panose="02020603050405020304" pitchFamily="18" charset="0"/>
                <a:cs typeface="Times New Roman" panose="02020603050405020304" pitchFamily="18" charset="0"/>
              </a:rPr>
              <a:t>Improved Efficiency</a:t>
            </a:r>
            <a:r>
              <a:rPr lang="en-US" sz="2000" b="0" i="0" dirty="0">
                <a:solidFill>
                  <a:schemeClr val="tx1"/>
                </a:solidFill>
                <a:effectLst/>
                <a:latin typeface="Times New Roman" panose="02020603050405020304" pitchFamily="18" charset="0"/>
                <a:cs typeface="Times New Roman" panose="02020603050405020304" pitchFamily="18" charset="0"/>
              </a:rPr>
              <a:t>: The chatbot interface will streamline hospital processes by automating tasks, such as appointment scheduling and inventory management. This will reduce wait times for patients and allow staff to focus on providing better care.</a:t>
            </a:r>
          </a:p>
          <a:p>
            <a:pPr algn="just"/>
            <a:r>
              <a:rPr lang="en-US" sz="2000" b="0" i="0" dirty="0">
                <a:solidFill>
                  <a:srgbClr val="92D050"/>
                </a:solidFill>
                <a:effectLst/>
                <a:latin typeface="Times New Roman" panose="02020603050405020304" pitchFamily="18" charset="0"/>
                <a:cs typeface="Times New Roman" panose="02020603050405020304" pitchFamily="18" charset="0"/>
              </a:rPr>
              <a:t>Improved Patient Satisfaction</a:t>
            </a:r>
            <a:r>
              <a:rPr lang="en-US" sz="2000" b="0" i="0" dirty="0">
                <a:solidFill>
                  <a:schemeClr val="tx1"/>
                </a:solidFill>
                <a:effectLst/>
                <a:latin typeface="Times New Roman" panose="02020603050405020304" pitchFamily="18" charset="0"/>
                <a:cs typeface="Times New Roman" panose="02020603050405020304" pitchFamily="18" charset="0"/>
              </a:rPr>
              <a:t>: The chatbot interface will provide patients with quick and convenient access to hospital services. This will improve patient satisfaction by reducing wait times and improving communication.</a:t>
            </a:r>
          </a:p>
          <a:p>
            <a:pPr algn="just"/>
            <a:r>
              <a:rPr lang="en-US" sz="2000" b="0" i="0" dirty="0">
                <a:solidFill>
                  <a:srgbClr val="92D050"/>
                </a:solidFill>
                <a:effectLst/>
                <a:latin typeface="Times New Roman" panose="02020603050405020304" pitchFamily="18" charset="0"/>
                <a:cs typeface="Times New Roman" panose="02020603050405020304" pitchFamily="18" charset="0"/>
              </a:rPr>
              <a:t>Reduced Human Errors</a:t>
            </a:r>
            <a:r>
              <a:rPr lang="en-US" sz="2000" b="0" i="0" dirty="0">
                <a:solidFill>
                  <a:schemeClr val="tx1"/>
                </a:solidFill>
                <a:effectLst/>
                <a:latin typeface="Times New Roman" panose="02020603050405020304" pitchFamily="18" charset="0"/>
                <a:cs typeface="Times New Roman" panose="02020603050405020304" pitchFamily="18" charset="0"/>
              </a:rPr>
              <a:t>: The chatbot interface will reduce the likelihood of human errors by automating repetitive tasks, such as inventory monitoring and appointment scheduling</a:t>
            </a:r>
            <a:r>
              <a:rPr lang="en-US" sz="1600" b="0" i="0" dirty="0">
                <a:solidFill>
                  <a:schemeClr val="tx1"/>
                </a:solidFill>
                <a:effectLst/>
                <a:latin typeface="Times New Roman" panose="02020603050405020304" pitchFamily="18" charset="0"/>
                <a:cs typeface="Times New Roman" panose="02020603050405020304" pitchFamily="18" charset="0"/>
              </a:rPr>
              <a:t>.</a:t>
            </a:r>
          </a:p>
          <a:p>
            <a:pPr marL="0" indent="0" algn="just">
              <a:buNone/>
            </a:pPr>
            <a:endParaRPr lang="en-US" sz="1700" b="0" i="0" dirty="0">
              <a:solidFill>
                <a:srgbClr val="D1D5DB"/>
              </a:solidFill>
              <a:effectLst/>
              <a:latin typeface="Times New Roman" panose="02020603050405020304" pitchFamily="18" charset="0"/>
              <a:cs typeface="Times New Roman" panose="02020603050405020304" pitchFamily="18" charset="0"/>
            </a:endParaRPr>
          </a:p>
          <a:p>
            <a:pPr marL="0" indent="0" algn="just">
              <a:buNone/>
            </a:pP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5D02DAFF-6C3F-54E6-DFCB-100DD9EAA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942" y="2552855"/>
            <a:ext cx="2595188" cy="17587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B760A53-177D-B52B-B65E-B7E4752EA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6105" y="4462821"/>
            <a:ext cx="2427989" cy="155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29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C373-BB1C-8E70-2BD2-F511A92D11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CONFIGURATION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4B753E-D0F9-7EC1-16E3-37165453C260}"/>
              </a:ext>
            </a:extLst>
          </p:cNvPr>
          <p:cNvSpPr>
            <a:spLocks noGrp="1"/>
          </p:cNvSpPr>
          <p:nvPr>
            <p:ph idx="1"/>
          </p:nvPr>
        </p:nvSpPr>
        <p:spPr>
          <a:xfrm>
            <a:off x="1020484" y="2603500"/>
            <a:ext cx="8761412" cy="3416300"/>
          </a:xfrm>
        </p:spPr>
        <p:txBody>
          <a:bodyPr>
            <a:normAutofit fontScale="25000" lnSpcReduction="20000"/>
          </a:bodyPr>
          <a:lstStyle/>
          <a:p>
            <a:pPr marL="0" indent="0" algn="just">
              <a:lnSpc>
                <a:spcPct val="107000"/>
              </a:lnSpc>
              <a:spcAft>
                <a:spcPts val="800"/>
              </a:spcAft>
              <a:buNone/>
            </a:pPr>
            <a:r>
              <a:rPr lang="en-US" sz="96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9600" b="1"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System                         :     i3 or above</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Ram                             :      4G</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Hard Disk                   :      40GB</a:t>
            </a:r>
          </a:p>
          <a:p>
            <a:pPr marL="0" indent="0" algn="just">
              <a:lnSpc>
                <a:spcPct val="107000"/>
              </a:lnSpc>
              <a:spcAft>
                <a:spcPts val="800"/>
              </a:spcAft>
              <a:buNone/>
            </a:pPr>
            <a:r>
              <a:rPr lang="en-IN" sz="9600" b="1" dirty="0">
                <a:solidFill>
                  <a:srgbClr val="92D050"/>
                </a:solidFill>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Operating System      :      Windows  8 or above</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Coding Language      :       Python</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Framework                :        Django</a:t>
            </a:r>
          </a:p>
          <a:p>
            <a:pPr algn="just">
              <a:lnSpc>
                <a:spcPct val="107000"/>
              </a:lnSpc>
              <a:spcAft>
                <a:spcPts val="800"/>
              </a:spcAft>
              <a:buFont typeface="Wingdings" panose="05000000000000000000" pitchFamily="2" charset="2"/>
              <a:buChar char="Ø"/>
            </a:pPr>
            <a:r>
              <a:rPr lang="en-IN" sz="7200" b="1" dirty="0">
                <a:latin typeface="Times New Roman" panose="02020603050405020304" pitchFamily="18" charset="0"/>
                <a:ea typeface="Calibri" panose="020F0502020204030204" pitchFamily="34" charset="0"/>
                <a:cs typeface="Times New Roman" panose="02020603050405020304" pitchFamily="18" charset="0"/>
              </a:rPr>
              <a:t>Database                     :        </a:t>
            </a:r>
            <a:r>
              <a:rPr lang="en-IN" sz="7200" b="1" dirty="0" err="1">
                <a:latin typeface="Times New Roman" panose="02020603050405020304" pitchFamily="18" charset="0"/>
                <a:ea typeface="Calibri" panose="020F0502020204030204" pitchFamily="34" charset="0"/>
                <a:cs typeface="Times New Roman" panose="02020603050405020304" pitchFamily="18" charset="0"/>
              </a:rPr>
              <a:t>MySql</a:t>
            </a:r>
            <a:endParaRPr lang="en-IN" sz="72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2799019-FFF6-309B-EA6D-1F4F6CBD0711}"/>
              </a:ext>
            </a:extLst>
          </p:cNvPr>
          <p:cNvPicPr>
            <a:picLocks noChangeAspect="1"/>
          </p:cNvPicPr>
          <p:nvPr/>
        </p:nvPicPr>
        <p:blipFill>
          <a:blip r:embed="rId2"/>
          <a:stretch>
            <a:fillRect/>
          </a:stretch>
        </p:blipFill>
        <p:spPr>
          <a:xfrm>
            <a:off x="6400800" y="2603500"/>
            <a:ext cx="5200874" cy="3922806"/>
          </a:xfrm>
          <a:prstGeom prst="rect">
            <a:avLst/>
          </a:prstGeom>
        </p:spPr>
      </p:pic>
    </p:spTree>
    <p:extLst>
      <p:ext uri="{BB962C8B-B14F-4D97-AF65-F5344CB8AC3E}">
        <p14:creationId xmlns:p14="http://schemas.microsoft.com/office/powerpoint/2010/main" val="265850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00EA-5CBA-54D9-C97E-1B4A1EC980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NOVELTY OF PROJECT</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C102F74-54CC-9E2F-305E-1162813393AA}"/>
              </a:ext>
            </a:extLst>
          </p:cNvPr>
          <p:cNvSpPr>
            <a:spLocks noGrp="1"/>
          </p:cNvSpPr>
          <p:nvPr>
            <p:ph idx="1"/>
          </p:nvPr>
        </p:nvSpPr>
        <p:spPr>
          <a:xfrm>
            <a:off x="475129" y="2603500"/>
            <a:ext cx="8516471" cy="3416300"/>
          </a:xfrm>
        </p:spPr>
        <p:txBody>
          <a:bodyPr>
            <a:normAutofit lnSpcReduction="10000"/>
          </a:bodyPr>
          <a:lstStyle/>
          <a:p>
            <a:pPr algn="just"/>
            <a:r>
              <a:rPr lang="en-US" sz="2000" b="1" dirty="0">
                <a:solidFill>
                  <a:srgbClr val="92D050"/>
                </a:solidFill>
                <a:latin typeface="Times New Roman" panose="02020603050405020304" pitchFamily="18" charset="0"/>
                <a:cs typeface="Times New Roman" panose="02020603050405020304" pitchFamily="18" charset="0"/>
              </a:rPr>
              <a:t>Round-the-Clock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chatbot can provide assistance 24/7. Patients can get their queries answered in-time, and they can schedule their appointments whenever they want to. </a:t>
            </a:r>
          </a:p>
          <a:p>
            <a:pPr algn="just"/>
            <a:r>
              <a:rPr lang="en-US" sz="2000" b="1" i="0" dirty="0">
                <a:solidFill>
                  <a:srgbClr val="92D050"/>
                </a:solidFill>
                <a:effectLst/>
                <a:latin typeface="Times New Roman" panose="02020603050405020304" pitchFamily="18" charset="0"/>
                <a:cs typeface="Times New Roman" panose="02020603050405020304" pitchFamily="18" charset="0"/>
              </a:rPr>
              <a:t>Diagnosis Assistance</a:t>
            </a:r>
            <a:r>
              <a:rPr lang="en-US" sz="2000" b="0" i="0" dirty="0">
                <a:solidFill>
                  <a:schemeClr val="tx1"/>
                </a:solidFill>
                <a:effectLst/>
                <a:latin typeface="Times New Roman" panose="02020603050405020304" pitchFamily="18" charset="0"/>
                <a:cs typeface="Times New Roman" panose="02020603050405020304" pitchFamily="18" charset="0"/>
              </a:rPr>
              <a:t>: Patients can receive a quick diagnosis of their ailments based on their symptoms by answering a series of questions through the chatbot. This feature will help patients who are unable to physically visit the hospital.</a:t>
            </a:r>
            <a:endParaRPr lang="en-US" sz="2000" b="1" dirty="0">
              <a:solidFill>
                <a:srgbClr val="92D050"/>
              </a:solidFill>
              <a:latin typeface="Times New Roman" panose="02020603050405020304" pitchFamily="18" charset="0"/>
              <a:cs typeface="Times New Roman" panose="02020603050405020304" pitchFamily="18" charset="0"/>
            </a:endParaRPr>
          </a:p>
          <a:p>
            <a:pPr algn="just"/>
            <a:r>
              <a:rPr lang="en-US" sz="2000" b="1" dirty="0">
                <a:solidFill>
                  <a:srgbClr val="92D050"/>
                </a:solidFill>
                <a:latin typeface="Times New Roman" panose="02020603050405020304" pitchFamily="18" charset="0"/>
                <a:cs typeface="Times New Roman" panose="02020603050405020304" pitchFamily="18" charset="0"/>
              </a:rPr>
              <a:t>Streamlined Administration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chatbot can automate several administrative tasks, such as scheduling appointments, registration, payment processing. This can save hospital staff members' time, allowing them to focus on providing care to patients</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BB0BA25-4330-60E8-3151-6C6128BEA89E}"/>
              </a:ext>
            </a:extLst>
          </p:cNvPr>
          <p:cNvPicPr>
            <a:picLocks noChangeAspect="1"/>
          </p:cNvPicPr>
          <p:nvPr/>
        </p:nvPicPr>
        <p:blipFill>
          <a:blip r:embed="rId2"/>
          <a:stretch>
            <a:fillRect/>
          </a:stretch>
        </p:blipFill>
        <p:spPr>
          <a:xfrm>
            <a:off x="9068697" y="2621056"/>
            <a:ext cx="2621280" cy="3312458"/>
          </a:xfrm>
          <a:prstGeom prst="rect">
            <a:avLst/>
          </a:prstGeom>
        </p:spPr>
      </p:pic>
    </p:spTree>
    <p:extLst>
      <p:ext uri="{BB962C8B-B14F-4D97-AF65-F5344CB8AC3E}">
        <p14:creationId xmlns:p14="http://schemas.microsoft.com/office/powerpoint/2010/main" val="2820301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1159</TotalTime>
  <Words>1439</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Söhne</vt:lpstr>
      <vt:lpstr>Times New Roman</vt:lpstr>
      <vt:lpstr>Wingdings</vt:lpstr>
      <vt:lpstr>Wingdings 3</vt:lpstr>
      <vt:lpstr>Ion Boardroom</vt:lpstr>
      <vt:lpstr>PowerPoint Presentation</vt:lpstr>
      <vt:lpstr>CONTENTS</vt:lpstr>
      <vt:lpstr>ABSTRACT</vt:lpstr>
      <vt:lpstr>EXISTING SYSTEM</vt:lpstr>
      <vt:lpstr>DISADVANATAGES OF EXISTING SYSTEM</vt:lpstr>
      <vt:lpstr>PROPOSED SYSTEM</vt:lpstr>
      <vt:lpstr>ADVANTAGES OF PROPOSED SYSTEM</vt:lpstr>
      <vt:lpstr>SYSTEM CONFIGURATION</vt:lpstr>
      <vt:lpstr>NOVELTY OF PROJECT</vt:lpstr>
      <vt:lpstr>ARCHITECTURE:</vt:lpstr>
      <vt:lpstr>Modules</vt:lpstr>
      <vt:lpstr>UML DIAGRAMS: Class Diagram:</vt:lpstr>
      <vt:lpstr>Usecase Diagram</vt:lpstr>
      <vt:lpstr>Sequence Diagram</vt:lpstr>
      <vt:lpstr>Activity Diagram</vt:lpstr>
      <vt:lpstr>SAMPLE CODE</vt:lpstr>
      <vt:lpstr>PowerPoint Presentation</vt:lpstr>
      <vt:lpstr>RESULTS</vt:lpstr>
      <vt:lpstr>PowerPoint Presentation</vt:lpstr>
      <vt:lpstr>PowerPoint Presentation</vt:lpstr>
      <vt:lpstr>PowerPoint Presentation</vt:lpstr>
      <vt:lpstr>PowerPoint Presentation</vt:lpstr>
      <vt:lpstr>CONCLUSION</vt:lpstr>
      <vt:lpstr>FUTURE SCOPE</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vanga</dc:creator>
  <cp:lastModifiedBy>Bhavana vanga</cp:lastModifiedBy>
  <cp:revision>8</cp:revision>
  <dcterms:created xsi:type="dcterms:W3CDTF">2023-03-20T13:39:50Z</dcterms:created>
  <dcterms:modified xsi:type="dcterms:W3CDTF">2023-09-15T16:37:18Z</dcterms:modified>
</cp:coreProperties>
</file>