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1" r:id="rId7"/>
    <p:sldId id="260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22036-66D7-B6BE-78C5-D3A75881F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5BAB5D-935D-F362-9978-8817E29713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65DA3-F748-BDF8-7A42-AB220723E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605A-E598-4CE0-814D-54378D70C757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B5C24-DA66-F2E1-87C2-C9EAD0D2C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D63C7-42EF-802A-EC43-0B3B9947A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629A-D501-4619-A82F-7662BADB8A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220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C9143-E7C2-B9BA-873C-F78490E95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27AE6-E441-34C6-5F37-A5F5CACF0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4BCED-5584-69EF-E7D7-D8D7434BA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605A-E598-4CE0-814D-54378D70C757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F658A-139C-A158-9655-9472A736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A0714-329B-ECCF-D17B-375D44256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629A-D501-4619-A82F-7662BADB8A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331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08687F-8CCC-F0F2-9901-F7D7612448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3B744B-63EB-4627-1897-AAA4BFB26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5FA32-F979-837B-4F32-B3DF6FD88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605A-E598-4CE0-814D-54378D70C757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E3DAA-4642-65CC-7B94-FBF351EA3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8AFEE-ADD7-8883-8719-32C92CB4A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629A-D501-4619-A82F-7662BADB8A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131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56265-5A72-A95D-F21C-BEEBB2B97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11E6C-0FD7-B85E-C074-817EA66B1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8B8F8-7A48-EB09-7E55-C3C59458E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605A-E598-4CE0-814D-54378D70C757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9FA34-7908-9A4B-5B21-3FEA366CA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1C513-2493-08AC-603C-8AD1508D1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629A-D501-4619-A82F-7662BADB8A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411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0A349-21EB-3D1C-0C5A-236C72EFC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D967F-E4B3-02E9-0419-C245D4091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92C03-71A9-7D53-6EA4-3516A21B2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605A-E598-4CE0-814D-54378D70C757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842B7-A0C0-38D7-2209-B8E570FB6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8D01D-8CBF-434F-DE62-DFA84CEE1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629A-D501-4619-A82F-7662BADB8A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338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BB3BE-A7FC-674B-E67E-9FFB3375C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ED1FE-5BE0-0E5E-D444-DFA963E716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B119A-C588-A3D6-9F82-84A1E20B4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80354-F701-E93E-A994-B457DF1C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605A-E598-4CE0-814D-54378D70C757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081431-90B6-41D3-C07F-787BA6E50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7D739-22A9-1D70-D6FE-2E972341D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629A-D501-4619-A82F-7662BADB8A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61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A79B6-5336-148F-1230-97C31C4D3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E990E-CFBB-AE26-5A4D-D956DDBCE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7F67C2-72FF-0FDB-8D7C-E3FB55354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6AA3F5-13E3-F0C8-F6F4-7C290C0687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A4106B-C75C-9AEA-599C-40503539BF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080FFB-464F-776E-59BF-7BDA187E6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605A-E598-4CE0-814D-54378D70C757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03D7B6-020C-C9AA-6B5C-3BFB47708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0A85EE-2B20-0C41-BC09-3EBAE1631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629A-D501-4619-A82F-7662BADB8A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249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BD628-CF9D-2C06-BE82-AD009FC73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618AE2-59BB-3CA5-D07C-F73850B08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605A-E598-4CE0-814D-54378D70C757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F447E-6FC2-59B9-15CD-B897621BF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3D18D8-9270-840A-52DF-15FD29926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629A-D501-4619-A82F-7662BADB8A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800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D4A1A2-5B0F-1E10-B771-4F656BBBF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605A-E598-4CE0-814D-54378D70C757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A04808-D527-A674-9B93-79ADFD167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D27E96-893F-FC61-FCBD-6CEC777DF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629A-D501-4619-A82F-7662BADB8A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253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8A36B-6512-6480-18E8-421C23986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5F0F0-D837-3A8E-41DC-D3F3FD8E0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EA3E6-1516-41B6-6909-FA8AE4473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AC5EC1-DC36-61F6-3C62-7D93F924F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605A-E598-4CE0-814D-54378D70C757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77F0F-98E6-B6F3-81BB-969DCAFE1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22D410-6FDC-1FE0-E69C-35B8A4F1C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629A-D501-4619-A82F-7662BADB8A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566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D0047-D061-6E57-DA35-0C4F9B405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C4A53D-3FFE-A508-3C12-CB9A949DB8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DC7777-EA88-B883-DF8D-89C02FB12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FB69F-2130-5A7C-8796-35DE9AD33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605A-E598-4CE0-814D-54378D70C757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5D4DB4-BA13-3A92-7441-4329E8283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7B46F-2298-EE78-02FC-A318B58B8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629A-D501-4619-A82F-7662BADB8A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21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6FC704-4B94-0592-ACE0-BE7BEA254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96C0D-6D3D-940C-B78D-D7195FBCF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359AE-6E9F-B28E-239E-20EB75E90F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A605A-E598-4CE0-814D-54378D70C757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7D330-E46A-04C1-0F8B-C7D251C8C1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12840-0DD2-8AA5-BFAA-68041B58C4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D629A-D501-4619-A82F-7662BADB8A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06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havanaVennam/HackathonDB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BA26C-ACA5-595B-89E1-3B014FAF4E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DONATE KART PROBLEM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2ABDD-3CAA-6F6C-EA92-13BEC2AC52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TABLE NUMBER 16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6909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9EBD3-B3B9-3BE5-4B1A-2033D93F5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Technologies used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9B604-E988-CED8-6A0D-8239A2346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 </a:t>
            </a:r>
          </a:p>
          <a:p>
            <a:r>
              <a:rPr lang="en-US" dirty="0"/>
              <a:t>MYSQL</a:t>
            </a:r>
          </a:p>
          <a:p>
            <a:r>
              <a:rPr lang="en-US" dirty="0"/>
              <a:t>LOCALHOST – XAMPP</a:t>
            </a:r>
          </a:p>
          <a:p>
            <a:r>
              <a:rPr lang="en-US" dirty="0"/>
              <a:t>HTML</a:t>
            </a:r>
          </a:p>
          <a:p>
            <a:r>
              <a:rPr lang="en-US" dirty="0"/>
              <a:t>CSS </a:t>
            </a:r>
          </a:p>
          <a:p>
            <a:r>
              <a:rPr lang="en-US" dirty="0"/>
              <a:t>JAVASCRIPT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1670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50070-87DE-99D1-718F-4FA58852B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B3FB4-4B05-844D-1EBE-619CA5857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GitHub - </a:t>
            </a:r>
            <a:r>
              <a:rPr lang="en-IN" dirty="0" err="1">
                <a:hlinkClick r:id="rId2"/>
              </a:rPr>
              <a:t>BhavanaVennam</a:t>
            </a:r>
            <a:r>
              <a:rPr lang="en-IN" dirty="0">
                <a:hlinkClick r:id="rId2"/>
              </a:rPr>
              <a:t>/</a:t>
            </a:r>
            <a:r>
              <a:rPr lang="en-IN" dirty="0" err="1">
                <a:hlinkClick r:id="rId2"/>
              </a:rPr>
              <a:t>HackathonDBS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3839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B1A6B-70C7-A7A3-E813-A8F61C9DA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30BD8-83EC-7665-77CB-0A5834BF0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created a Web application which supports three kinds of users: 1. Donors</a:t>
            </a:r>
          </a:p>
          <a:p>
            <a:pPr marL="0" indent="0">
              <a:buNone/>
            </a:pPr>
            <a:r>
              <a:rPr lang="en-US" dirty="0"/>
              <a:t>               2. Takers</a:t>
            </a:r>
          </a:p>
          <a:p>
            <a:pPr marL="0" indent="0">
              <a:buNone/>
            </a:pPr>
            <a:r>
              <a:rPr lang="en-US" dirty="0"/>
              <a:t>               3. Admin</a:t>
            </a:r>
          </a:p>
          <a:p>
            <a:r>
              <a:rPr lang="en-US" dirty="0"/>
              <a:t>We have created registration page for all users.</a:t>
            </a:r>
          </a:p>
          <a:p>
            <a:r>
              <a:rPr lang="en-US" dirty="0"/>
              <a:t>We have created tables to store the data.</a:t>
            </a:r>
          </a:p>
          <a:p>
            <a:pPr marL="0" indent="0">
              <a:buNone/>
            </a:pPr>
            <a:r>
              <a:rPr lang="en-US" dirty="0"/>
              <a:t>Tables – Donor, Taker, Admin, Item, user.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1315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C4ACA-2896-DBD5-79BD-8EDB77AEA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Donor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36092-4615-DB99-B2E2-A86199A24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created login page for the donor.</a:t>
            </a:r>
          </a:p>
          <a:p>
            <a:r>
              <a:rPr lang="en-US" dirty="0"/>
              <a:t>Using id and password, donor will login.</a:t>
            </a:r>
          </a:p>
          <a:p>
            <a:r>
              <a:rPr lang="en-US" dirty="0"/>
              <a:t>We created a donor table consists of donor’s name, id, email, contact number, address and </a:t>
            </a:r>
            <a:r>
              <a:rPr lang="en-US" dirty="0" err="1"/>
              <a:t>item_id</a:t>
            </a:r>
            <a:r>
              <a:rPr lang="en-US" dirty="0"/>
              <a:t>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9450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7458D-2818-0B6F-1993-651A17E18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Donor table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28CDC7-CFC6-39B5-B5D3-F9C81DB8F9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792"/>
          <a:stretch/>
        </p:blipFill>
        <p:spPr>
          <a:xfrm>
            <a:off x="1461247" y="1443318"/>
            <a:ext cx="8502609" cy="3370729"/>
          </a:xfrm>
        </p:spPr>
      </p:pic>
    </p:spTree>
    <p:extLst>
      <p:ext uri="{BB962C8B-B14F-4D97-AF65-F5344CB8AC3E}">
        <p14:creationId xmlns:p14="http://schemas.microsoft.com/office/powerpoint/2010/main" val="4035945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04CA0C-2E21-2D39-6D9F-768164A7CC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0" b="11131"/>
          <a:stretch/>
        </p:blipFill>
        <p:spPr>
          <a:xfrm>
            <a:off x="1188238" y="788894"/>
            <a:ext cx="9587338" cy="537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70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E3509C-B0F8-C57C-D7F6-E4EFDB83A5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0" b="12752"/>
          <a:stretch/>
        </p:blipFill>
        <p:spPr>
          <a:xfrm>
            <a:off x="1371600" y="824753"/>
            <a:ext cx="9601200" cy="5109882"/>
          </a:xfrm>
        </p:spPr>
      </p:pic>
    </p:spTree>
    <p:extLst>
      <p:ext uri="{BB962C8B-B14F-4D97-AF65-F5344CB8AC3E}">
        <p14:creationId xmlns:p14="http://schemas.microsoft.com/office/powerpoint/2010/main" val="218446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D6551-E76E-2D32-4669-8D4879DD7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Taker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44C68-E69C-BF3F-1D45-0B5AFAE62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created a taker table consists of taker’s name, id, email, contact number, address and </a:t>
            </a:r>
            <a:r>
              <a:rPr lang="en-US" dirty="0" err="1"/>
              <a:t>item_id</a:t>
            </a:r>
            <a:r>
              <a:rPr lang="en-US" dirty="0"/>
              <a:t>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5173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E5A16D-D2A1-78D7-BCAB-DDE70F3597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930" y="1891272"/>
            <a:ext cx="8813381" cy="4321252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74E7592-BDD9-2E05-F529-B182244BB2A6}"/>
              </a:ext>
            </a:extLst>
          </p:cNvPr>
          <p:cNvSpPr/>
          <p:nvPr/>
        </p:nvSpPr>
        <p:spPr>
          <a:xfrm>
            <a:off x="1191060" y="645476"/>
            <a:ext cx="33194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Taker Table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132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81EEE-E746-980F-8F4D-2533AD5A8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Admin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159CE-B8DB-10E5-40D4-67810D358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columns- </a:t>
            </a:r>
            <a:r>
              <a:rPr lang="en-US" dirty="0" err="1"/>
              <a:t>admin_name</a:t>
            </a:r>
            <a:r>
              <a:rPr lang="en-US" dirty="0"/>
              <a:t> and </a:t>
            </a:r>
            <a:r>
              <a:rPr lang="en-US" dirty="0" err="1"/>
              <a:t>admin_id</a:t>
            </a:r>
            <a:r>
              <a:rPr lang="en-US" dirty="0"/>
              <a:t>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B78528-656B-CA60-F172-98F748DDCB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686"/>
          <a:stretch/>
        </p:blipFill>
        <p:spPr>
          <a:xfrm>
            <a:off x="1752600" y="2644588"/>
            <a:ext cx="6790765" cy="251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736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DONATE KART PROBLEM</vt:lpstr>
      <vt:lpstr>Problem Description</vt:lpstr>
      <vt:lpstr>Donor </vt:lpstr>
      <vt:lpstr>Donor table</vt:lpstr>
      <vt:lpstr>PowerPoint Presentation</vt:lpstr>
      <vt:lpstr>PowerPoint Presentation</vt:lpstr>
      <vt:lpstr>Taker </vt:lpstr>
      <vt:lpstr>PowerPoint Presentation</vt:lpstr>
      <vt:lpstr>Admin</vt:lpstr>
      <vt:lpstr>Technologies used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DONATE KART PROBLEM</dc:title>
  <dc:creator>sanjunakasam@hotmail.com</dc:creator>
  <cp:lastModifiedBy>sanjunakasam@hotmail.com</cp:lastModifiedBy>
  <cp:revision>1</cp:revision>
  <dcterms:created xsi:type="dcterms:W3CDTF">2022-12-08T08:08:31Z</dcterms:created>
  <dcterms:modified xsi:type="dcterms:W3CDTF">2022-12-08T08:08:35Z</dcterms:modified>
</cp:coreProperties>
</file>