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anach379/PyStego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087" y="3849246"/>
            <a:ext cx="1012732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Cheedella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Venkata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Sai 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Bhavana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Cheedella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Venkata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Sai 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Bhavana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PBR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Visvodaya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and Science &amp; Computer Science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7"/>
            <a:ext cx="11029615" cy="27474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/>
              <a:t>GitHub Repository</a:t>
            </a:r>
            <a:r>
              <a:rPr lang="en-IN" b="1" dirty="0"/>
              <a:t>: </a:t>
            </a:r>
            <a:r>
              <a:rPr lang="en-IN" dirty="0">
                <a:hlinkClick r:id="rId2"/>
              </a:rPr>
              <a:t>https://github.com/Bhavanach379/PyStego.git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34467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Implement </a:t>
            </a:r>
            <a:r>
              <a:rPr lang="en-US" dirty="0"/>
              <a:t>advanced steganography techniques, such as least significant bit (LSB) with error correction.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Include </a:t>
            </a:r>
            <a:r>
              <a:rPr lang="en-US" dirty="0"/>
              <a:t>support for encrypting larger files, like documents or </a:t>
            </a:r>
            <a:r>
              <a:rPr lang="en-US" dirty="0" smtClean="0"/>
              <a:t>audio.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Enhance </a:t>
            </a:r>
            <a:r>
              <a:rPr lang="en-US" dirty="0"/>
              <a:t>security by incorporating hashing and salting for the passcode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Make </a:t>
            </a:r>
            <a:r>
              <a:rPr lang="en-IN" dirty="0"/>
              <a:t>the tool cross-platform and more robust.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THANK YOU</a:t>
            </a: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9916"/>
            <a:ext cx="11029615" cy="483325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today’s digital world, ensuring secure communication is essential for safeguarding sensitive information from unauthorized access.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While </a:t>
            </a:r>
            <a:r>
              <a:rPr lang="en-US" dirty="0"/>
              <a:t>traditional encryption methods are effective, they can often be detected and may draw unwanted attention.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project focuses on the need for covert communication by utilizing steganography, a technique that conceals text messages within images.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tool guarantees that the hidden data remains unnoticed while adding an extra layer of security with passcode protection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method allows users to share confidential information in a discreet and secure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635244"/>
            <a:ext cx="10092937" cy="29392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Programming Language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: Python</a:t>
            </a:r>
          </a:p>
          <a:p>
            <a:pPr marL="800100" lvl="1" indent="-342900" defTabSz="914400">
              <a:lnSpc>
                <a:spcPct val="150000"/>
              </a:lnSpc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Libraries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1200150" lvl="2" indent="-285750" defTabSz="914400">
              <a:lnSpc>
                <a:spcPct val="150000"/>
              </a:lnSpc>
              <a:buSzTx/>
              <a:buFont typeface="Courier New" panose="02070309020205020404" pitchFamily="49" charset="0"/>
              <a:buChar char="o"/>
            </a:pP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OpenCV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 (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cv2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): </a:t>
            </a:r>
            <a:r>
              <a:rPr lang="en-US" altLang="en-US" sz="1700" dirty="0">
                <a:latin typeface="+mn-lt"/>
              </a:rPr>
              <a:t>Used for image processing.  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lt"/>
            </a:endParaRPr>
          </a:p>
          <a:p>
            <a:pPr marL="1200150" lvl="2" indent="-285750" defTabSz="914400">
              <a:lnSpc>
                <a:spcPct val="150000"/>
              </a:lnSpc>
              <a:buSzTx/>
              <a:buFont typeface="Courier New" panose="02070309020205020404" pitchFamily="49" charset="0"/>
              <a:buChar char="o"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customtkinter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en-US" altLang="en-US" sz="1700" dirty="0">
                <a:latin typeface="+mn-lt"/>
              </a:rPr>
              <a:t>Utilized for building a modern graphical user interface. 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+mn-lt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CTkMessagebox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For displaying user-friendly messages.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Platforms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:</a:t>
            </a:r>
          </a:p>
          <a:p>
            <a:pPr marL="1200150" lvl="2" indent="-285750" defTabSz="914400">
              <a:lnSpc>
                <a:spcPct val="150000"/>
              </a:lnSpc>
              <a:buSzTx/>
              <a:buFont typeface="Courier New" panose="02070309020205020404" pitchFamily="49" charset="0"/>
              <a:buChar char="o"/>
            </a:pPr>
            <a:r>
              <a:rPr lang="en-US" altLang="en-US" sz="1700" dirty="0">
                <a:latin typeface="+mn-lt"/>
              </a:rPr>
              <a:t>Compatible with Windows, Linux, and </a:t>
            </a:r>
            <a:r>
              <a:rPr lang="en-US" altLang="en-US" sz="1700" dirty="0" err="1">
                <a:latin typeface="+mn-lt"/>
              </a:rPr>
              <a:t>MacOS</a:t>
            </a:r>
            <a:r>
              <a:rPr lang="en-US" altLang="en-US" sz="1700" dirty="0">
                <a:latin typeface="+mn-lt"/>
              </a:rPr>
              <a:t> (cross-platform support</a:t>
            </a:r>
            <a:r>
              <a:rPr lang="en-US" altLang="en-US" sz="1700" dirty="0" smtClean="0">
                <a:latin typeface="+mn-lt"/>
              </a:rPr>
              <a:t>).</a:t>
            </a:r>
            <a:endParaRPr lang="en-US" alt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233" y="1675258"/>
            <a:ext cx="10774163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</a:rPr>
              <a:t>Unique Features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1700" dirty="0">
                <a:solidFill>
                  <a:srgbClr val="374151"/>
                </a:solidFill>
              </a:rPr>
              <a:t>User-friendly graphical interface designed with </a:t>
            </a:r>
            <a:r>
              <a:rPr lang="en-US" altLang="en-US" sz="1700" dirty="0" err="1">
                <a:solidFill>
                  <a:schemeClr val="accent1"/>
                </a:solidFill>
              </a:rPr>
              <a:t>customtkinter</a:t>
            </a:r>
            <a:r>
              <a:rPr lang="en-US" altLang="en-US" sz="1700" dirty="0" smtClean="0">
                <a:solidFill>
                  <a:schemeClr val="accent1"/>
                </a:solidFill>
              </a:rPr>
              <a:t>.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1700" dirty="0">
                <a:solidFill>
                  <a:srgbClr val="374151"/>
                </a:solidFill>
              </a:rPr>
              <a:t>Passcode protection guarantees that only authorized users can decrypt messages</a:t>
            </a:r>
            <a:r>
              <a:rPr lang="en-US" altLang="en-US" sz="1700" dirty="0" smtClean="0">
                <a:solidFill>
                  <a:srgbClr val="374151"/>
                </a:solidFill>
              </a:rPr>
              <a:t>.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</a:rPr>
              <a:t>Simple yet effective pixel manipulation technique for embedding messages</a:t>
            </a:r>
            <a:r>
              <a:rPr lang="en-US" altLang="en-US" sz="1700" dirty="0" smtClean="0">
                <a:solidFill>
                  <a:srgbClr val="374151"/>
                </a:solidFill>
              </a:rPr>
              <a:t>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1700" dirty="0">
                <a:solidFill>
                  <a:srgbClr val="374151"/>
                </a:solidFill>
              </a:rPr>
              <a:t>Compatible with lossless image formats such as PNG to maintain hidden data integrity</a:t>
            </a:r>
            <a:r>
              <a:rPr lang="en-US" altLang="en-US" sz="1700" dirty="0" smtClean="0">
                <a:solidFill>
                  <a:srgbClr val="374151"/>
                </a:solidFill>
              </a:rPr>
              <a:t>.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</a:rPr>
              <a:t>Standout Factor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sz="1700" dirty="0"/>
              <a:t>Combines steganography with passcode-based security, making it more robust than basic steganography tools.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700" dirty="0">
              <a:solidFill>
                <a:srgbClr val="37415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3608"/>
            <a:ext cx="11029615" cy="3601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The end users include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Students and educators interested in learning about steganography</a:t>
            </a:r>
            <a:r>
              <a:rPr lang="en-US" sz="1700" dirty="0" smtClean="0"/>
              <a:t>.</a:t>
            </a:r>
            <a:endParaRPr lang="en-US" sz="17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Individuals looking for secure ways to communicate</a:t>
            </a:r>
            <a:r>
              <a:rPr lang="en-US" sz="1700" dirty="0" smtClean="0"/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Developers who are experimenting with techniques for hiding data in images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97766"/>
            <a:ext cx="10627472" cy="506571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51040"/>
            <a:ext cx="5423657" cy="47911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87" y="1451040"/>
            <a:ext cx="5400921" cy="47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6285"/>
            <a:ext cx="11029615" cy="38573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Steganography Tool effectively tackles the challenge of secure communication by embedding text messages within images, allowing for discreet and undetectable data sharing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offers a straightforward yet powerful method for concealing and retrieving sensitive information, while also </a:t>
            </a:r>
            <a:r>
              <a:rPr lang="en-US" dirty="0" smtClean="0"/>
              <a:t>including passcode-based </a:t>
            </a:r>
            <a:r>
              <a:rPr lang="en-US" dirty="0"/>
              <a:t>security for extra protection.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project lays the groundwork for grasping steganography and its real-world applications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Future </a:t>
            </a:r>
            <a:r>
              <a:rPr lang="en-US" dirty="0"/>
              <a:t>improvements could enhance its robustness and broaden its range of use cases, making it a flexible tool for secure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454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       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BHAVANA</cp:lastModifiedBy>
  <cp:revision>39</cp:revision>
  <dcterms:created xsi:type="dcterms:W3CDTF">2021-05-26T16:50:10Z</dcterms:created>
  <dcterms:modified xsi:type="dcterms:W3CDTF">2025-02-18T19:09:01Z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