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3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5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4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49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2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1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0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0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0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9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14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106" y="2045616"/>
            <a:ext cx="7414653" cy="2279496"/>
          </a:xfrm>
        </p:spPr>
        <p:txBody>
          <a:bodyPr>
            <a:normAutofit/>
          </a:bodyPr>
          <a:lstStyle/>
          <a:p>
            <a:r>
              <a:rPr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Recommendation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Prepared by: Bhavana Reddy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Source: Kaggle / Academic Dataset (≈2,200 records)</a:t>
            </a:r>
          </a:p>
          <a:p>
            <a:pPr marL="0" indent="0">
              <a:buNone/>
            </a:pPr>
            <a:r>
              <a:rPr dirty="0"/>
              <a:t>• Columns: N, P, K, temperature, humidity, </a:t>
            </a:r>
            <a:r>
              <a:rPr dirty="0" err="1"/>
              <a:t>ph</a:t>
            </a:r>
            <a:r>
              <a:rPr dirty="0"/>
              <a:t>, rainfall, label</a:t>
            </a:r>
          </a:p>
          <a:p>
            <a:pPr marL="0" indent="0">
              <a:buNone/>
            </a:pPr>
            <a:r>
              <a:rPr dirty="0"/>
              <a:t>• 22 unique crop labels</a:t>
            </a:r>
          </a:p>
          <a:p>
            <a:pPr marL="0" indent="0">
              <a:buNone/>
            </a:pPr>
            <a:r>
              <a:rPr dirty="0"/>
              <a:t>• Clean, consistent, no missing values</a:t>
            </a:r>
          </a:p>
          <a:p>
            <a:pPr marL="0" indent="0">
              <a:buNone/>
            </a:pPr>
            <a:r>
              <a:rPr dirty="0"/>
              <a:t>• Balanced data for classification tasks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Operations Performed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Cleaning &amp; Exploration</a:t>
            </a:r>
          </a:p>
          <a:p>
            <a:r>
              <a:t>   - Checked null values, data types, and unique labels</a:t>
            </a:r>
          </a:p>
          <a:p>
            <a:r>
              <a:t>2. Descriptive Analysis &amp; Visualizations</a:t>
            </a:r>
          </a:p>
          <a:p>
            <a:r>
              <a:t>   - Histograms, scatter plots, and heatmaps</a:t>
            </a:r>
          </a:p>
          <a:p>
            <a:r>
              <a:t>3. Machine Learning</a:t>
            </a:r>
          </a:p>
          <a:p>
            <a:r>
              <a:t>   - VectorAssembler, Label Encoding, Decision Tree Classifier</a:t>
            </a:r>
          </a:p>
          <a:p>
            <a:r>
              <a:t>   - Model accuracy ≈ 95%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Crop label distribution (Bar Chart)</a:t>
            </a:r>
          </a:p>
          <a:p>
            <a:r>
              <a:t>• Temperature, humidity, rainfall histograms</a:t>
            </a:r>
          </a:p>
          <a:p>
            <a:r>
              <a:t>• Correlation heatmap among soil &amp; weather variables</a:t>
            </a:r>
          </a:p>
          <a:p>
            <a:r>
              <a:t>• Rainfall vs Humidity scatter visualization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Nitrogen, humidity, and rainfall strongly influence crop yield</a:t>
            </a:r>
          </a:p>
          <a:p>
            <a:r>
              <a:t>• Ideal temperature range: 20–30°C</a:t>
            </a:r>
          </a:p>
          <a:p>
            <a:r>
              <a:t>• Acidic soils (pH &lt; 6) → rice &amp; banana</a:t>
            </a:r>
          </a:p>
          <a:p>
            <a:r>
              <a:t>• Neutral soils (6–7) → pulses, fruits</a:t>
            </a:r>
          </a:p>
          <a:p>
            <a:r>
              <a:t>• Decision Tree accuracy: 95%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Choose crops based on rainfall &amp; humidity data</a:t>
            </a:r>
          </a:p>
          <a:p>
            <a:r>
              <a:t>• Maintain soil pH around 6.5–7.5</a:t>
            </a:r>
          </a:p>
          <a:p>
            <a:r>
              <a:t>• Apply balanced NPK fertilizers</a:t>
            </a:r>
          </a:p>
          <a:p>
            <a:r>
              <a:t>• Use mobile apps for soil-to-crop mapping</a:t>
            </a:r>
          </a:p>
          <a:p>
            <a:r>
              <a:t>• Integrate IoT sensors for smart irrigation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Analytics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Time-series rainfall &amp; temperature forecasting</a:t>
            </a:r>
          </a:p>
          <a:p>
            <a:r>
              <a:t>• Ensemble ML models (RF, XGBoost)</a:t>
            </a:r>
          </a:p>
          <a:p>
            <a:r>
              <a:t>• IoT integration for live soil monitoring</a:t>
            </a:r>
          </a:p>
          <a:p>
            <a:r>
              <a:t>• Predictive systems for fertilizer recommendation</a:t>
            </a:r>
          </a:p>
          <a:p>
            <a:r>
              <a:t>• Satellite-based precision farming analytics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PySpark-based Crop Recommendation model achieved 95% accuracy.</a:t>
            </a:r>
          </a:p>
          <a:p>
            <a:r>
              <a:t>It efficiently links soil nutrients, pH, rainfall, and temperature to suggest optimal crops.</a:t>
            </a:r>
          </a:p>
          <a:p>
            <a:r>
              <a:t>This approach supports data-driven agriculture and sustainable farming practices.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</TotalTime>
  <Words>304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Times New Roman</vt:lpstr>
      <vt:lpstr>Retrospect</vt:lpstr>
      <vt:lpstr>Crop Recommendation </vt:lpstr>
      <vt:lpstr>Dataset Description</vt:lpstr>
      <vt:lpstr>Operations Performed</vt:lpstr>
      <vt:lpstr>Visual Insights</vt:lpstr>
      <vt:lpstr>Key Findings</vt:lpstr>
      <vt:lpstr>Recommendations</vt:lpstr>
      <vt:lpstr>Future Analytics Opportunities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BHAVANA REDDY</dc:creator>
  <cp:keywords/>
  <dc:description>generated using python-pptx</dc:description>
  <cp:lastModifiedBy>Bhavana Reddy</cp:lastModifiedBy>
  <cp:revision>2</cp:revision>
  <dcterms:created xsi:type="dcterms:W3CDTF">2013-01-27T09:14:16Z</dcterms:created>
  <dcterms:modified xsi:type="dcterms:W3CDTF">2025-10-07T14:20:51Z</dcterms:modified>
  <cp:category/>
</cp:coreProperties>
</file>