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28725-E556-4E5A-B4AA-7E32037B1C3E}" v="14" dt="2023-03-16T12:57:25.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bhavana X" userId="a762be50-3bab-4196-a176-9e397fbc3d8c" providerId="ADAL" clId="{24628725-E556-4E5A-B4AA-7E32037B1C3E}"/>
    <pc:docChg chg="undo custSel addSld delSld modSld">
      <pc:chgData name="S.bhavana X" userId="a762be50-3bab-4196-a176-9e397fbc3d8c" providerId="ADAL" clId="{24628725-E556-4E5A-B4AA-7E32037B1C3E}" dt="2023-03-16T13:36:24.679" v="229" actId="14100"/>
      <pc:docMkLst>
        <pc:docMk/>
      </pc:docMkLst>
      <pc:sldChg chg="addSp modSp mod">
        <pc:chgData name="S.bhavana X" userId="a762be50-3bab-4196-a176-9e397fbc3d8c" providerId="ADAL" clId="{24628725-E556-4E5A-B4AA-7E32037B1C3E}" dt="2023-03-16T12:36:08.499" v="137" actId="571"/>
        <pc:sldMkLst>
          <pc:docMk/>
          <pc:sldMk cId="3740751042" sldId="259"/>
        </pc:sldMkLst>
        <pc:graphicFrameChg chg="mod">
          <ac:chgData name="S.bhavana X" userId="a762be50-3bab-4196-a176-9e397fbc3d8c" providerId="ADAL" clId="{24628725-E556-4E5A-B4AA-7E32037B1C3E}" dt="2023-03-13T04:54:05.551" v="1" actId="1036"/>
          <ac:graphicFrameMkLst>
            <pc:docMk/>
            <pc:sldMk cId="3740751042" sldId="259"/>
            <ac:graphicFrameMk id="4" creationId="{EEA04FEB-E66C-EDA6-7B9B-66DE2FC753B9}"/>
          </ac:graphicFrameMkLst>
        </pc:graphicFrameChg>
        <pc:picChg chg="add mod">
          <ac:chgData name="S.bhavana X" userId="a762be50-3bab-4196-a176-9e397fbc3d8c" providerId="ADAL" clId="{24628725-E556-4E5A-B4AA-7E32037B1C3E}" dt="2023-03-16T12:36:08.499" v="137" actId="571"/>
          <ac:picMkLst>
            <pc:docMk/>
            <pc:sldMk cId="3740751042" sldId="259"/>
            <ac:picMk id="2" creationId="{B2E155A0-83CD-62BC-A69C-F825DD6EA1D3}"/>
          </ac:picMkLst>
        </pc:picChg>
        <pc:picChg chg="mod">
          <ac:chgData name="S.bhavana X" userId="a762be50-3bab-4196-a176-9e397fbc3d8c" providerId="ADAL" clId="{24628725-E556-4E5A-B4AA-7E32037B1C3E}" dt="2023-03-16T12:34:27.261" v="113" actId="1076"/>
          <ac:picMkLst>
            <pc:docMk/>
            <pc:sldMk cId="3740751042" sldId="259"/>
            <ac:picMk id="13" creationId="{A2D7D803-3F07-4DD3-97A6-BBE5CF0A23EE}"/>
          </ac:picMkLst>
        </pc:picChg>
      </pc:sldChg>
      <pc:sldChg chg="addSp delSp modSp new mod">
        <pc:chgData name="S.bhavana X" userId="a762be50-3bab-4196-a176-9e397fbc3d8c" providerId="ADAL" clId="{24628725-E556-4E5A-B4AA-7E32037B1C3E}" dt="2023-03-16T13:36:24.679" v="229" actId="14100"/>
        <pc:sldMkLst>
          <pc:docMk/>
          <pc:sldMk cId="1985240144" sldId="263"/>
        </pc:sldMkLst>
        <pc:spChg chg="mod">
          <ac:chgData name="S.bhavana X" userId="a762be50-3bab-4196-a176-9e397fbc3d8c" providerId="ADAL" clId="{24628725-E556-4E5A-B4AA-7E32037B1C3E}" dt="2023-03-16T12:35:55.843" v="135" actId="122"/>
          <ac:spMkLst>
            <pc:docMk/>
            <pc:sldMk cId="1985240144" sldId="263"/>
            <ac:spMk id="2" creationId="{C0350505-6763-4642-D622-2C63D9681F76}"/>
          </ac:spMkLst>
        </pc:spChg>
        <pc:spChg chg="del mod">
          <ac:chgData name="S.bhavana X" userId="a762be50-3bab-4196-a176-9e397fbc3d8c" providerId="ADAL" clId="{24628725-E556-4E5A-B4AA-7E32037B1C3E}" dt="2023-03-16T12:33:17.923" v="89" actId="931"/>
          <ac:spMkLst>
            <pc:docMk/>
            <pc:sldMk cId="1985240144" sldId="263"/>
            <ac:spMk id="3" creationId="{6847CB58-BC99-AE94-DA25-7EE85FDF8F6F}"/>
          </ac:spMkLst>
        </pc:spChg>
        <pc:picChg chg="add mod">
          <ac:chgData name="S.bhavana X" userId="a762be50-3bab-4196-a176-9e397fbc3d8c" providerId="ADAL" clId="{24628725-E556-4E5A-B4AA-7E32037B1C3E}" dt="2023-03-16T13:36:24.679" v="229" actId="14100"/>
          <ac:picMkLst>
            <pc:docMk/>
            <pc:sldMk cId="1985240144" sldId="263"/>
            <ac:picMk id="5" creationId="{A6B46788-34A9-C1B1-CFC0-7155408506E5}"/>
          </ac:picMkLst>
        </pc:picChg>
        <pc:picChg chg="add mod">
          <ac:chgData name="S.bhavana X" userId="a762be50-3bab-4196-a176-9e397fbc3d8c" providerId="ADAL" clId="{24628725-E556-4E5A-B4AA-7E32037B1C3E}" dt="2023-03-16T12:57:11.891" v="223" actId="1076"/>
          <ac:picMkLst>
            <pc:docMk/>
            <pc:sldMk cId="1985240144" sldId="263"/>
            <ac:picMk id="6" creationId="{F84C26E0-2C91-73B6-7373-F91873F1497C}"/>
          </ac:picMkLst>
        </pc:picChg>
        <pc:picChg chg="add mod">
          <ac:chgData name="S.bhavana X" userId="a762be50-3bab-4196-a176-9e397fbc3d8c" providerId="ADAL" clId="{24628725-E556-4E5A-B4AA-7E32037B1C3E}" dt="2023-03-16T12:57:19.617" v="225" actId="1076"/>
          <ac:picMkLst>
            <pc:docMk/>
            <pc:sldMk cId="1985240144" sldId="263"/>
            <ac:picMk id="7" creationId="{CC53A0FF-4502-E7CF-0A8E-E870B8DBC96C}"/>
          </ac:picMkLst>
        </pc:picChg>
      </pc:sldChg>
      <pc:sldChg chg="new del">
        <pc:chgData name="S.bhavana X" userId="a762be50-3bab-4196-a176-9e397fbc3d8c" providerId="ADAL" clId="{24628725-E556-4E5A-B4AA-7E32037B1C3E}" dt="2023-03-16T12:30:12.150" v="4" actId="2696"/>
        <pc:sldMkLst>
          <pc:docMk/>
          <pc:sldMk cId="3980868194" sldId="263"/>
        </pc:sldMkLst>
      </pc:sldChg>
      <pc:sldChg chg="modSp add del mod">
        <pc:chgData name="S.bhavana X" userId="a762be50-3bab-4196-a176-9e397fbc3d8c" providerId="ADAL" clId="{24628725-E556-4E5A-B4AA-7E32037B1C3E}" dt="2023-03-16T12:31:05.582" v="27" actId="2696"/>
        <pc:sldMkLst>
          <pc:docMk/>
          <pc:sldMk cId="2195630816" sldId="264"/>
        </pc:sldMkLst>
        <pc:spChg chg="mod">
          <ac:chgData name="S.bhavana X" userId="a762be50-3bab-4196-a176-9e397fbc3d8c" providerId="ADAL" clId="{24628725-E556-4E5A-B4AA-7E32037B1C3E}" dt="2023-03-16T12:30:29.951" v="25" actId="27636"/>
          <ac:spMkLst>
            <pc:docMk/>
            <pc:sldMk cId="2195630816" sldId="264"/>
            <ac:spMk id="16" creationId="{53352A13-DE05-4C35-B627-79E9DCA07CD5}"/>
          </ac:spMkLst>
        </pc:spChg>
      </pc:sldChg>
      <pc:sldChg chg="addSp delSp modSp new mod">
        <pc:chgData name="S.bhavana X" userId="a762be50-3bab-4196-a176-9e397fbc3d8c" providerId="ADAL" clId="{24628725-E556-4E5A-B4AA-7E32037B1C3E}" dt="2023-03-16T12:57:25.525" v="226"/>
        <pc:sldMkLst>
          <pc:docMk/>
          <pc:sldMk cId="3141920307" sldId="264"/>
        </pc:sldMkLst>
        <pc:spChg chg="mod">
          <ac:chgData name="S.bhavana X" userId="a762be50-3bab-4196-a176-9e397fbc3d8c" providerId="ADAL" clId="{24628725-E556-4E5A-B4AA-7E32037B1C3E}" dt="2023-03-16T12:38:03.389" v="163" actId="255"/>
          <ac:spMkLst>
            <pc:docMk/>
            <pc:sldMk cId="3141920307" sldId="264"/>
            <ac:spMk id="2" creationId="{EEEC3554-8B11-AA9B-C8F8-5DD2F74AB869}"/>
          </ac:spMkLst>
        </pc:spChg>
        <pc:spChg chg="del mod">
          <ac:chgData name="S.bhavana X" userId="a762be50-3bab-4196-a176-9e397fbc3d8c" providerId="ADAL" clId="{24628725-E556-4E5A-B4AA-7E32037B1C3E}" dt="2023-03-16T12:47:11.828" v="164" actId="22"/>
          <ac:spMkLst>
            <pc:docMk/>
            <pc:sldMk cId="3141920307" sldId="264"/>
            <ac:spMk id="3" creationId="{DEC67578-C22E-7CCC-8E1A-6FD22930828B}"/>
          </ac:spMkLst>
        </pc:spChg>
        <pc:spChg chg="add del mod">
          <ac:chgData name="S.bhavana X" userId="a762be50-3bab-4196-a176-9e397fbc3d8c" providerId="ADAL" clId="{24628725-E556-4E5A-B4AA-7E32037B1C3E}" dt="2023-03-16T12:49:41.701" v="174" actId="478"/>
          <ac:spMkLst>
            <pc:docMk/>
            <pc:sldMk cId="3141920307" sldId="264"/>
            <ac:spMk id="6" creationId="{401AB9B7-BCC9-0CC6-BDA0-1EB05862A9D1}"/>
          </ac:spMkLst>
        </pc:spChg>
        <pc:spChg chg="add del mod">
          <ac:chgData name="S.bhavana X" userId="a762be50-3bab-4196-a176-9e397fbc3d8c" providerId="ADAL" clId="{24628725-E556-4E5A-B4AA-7E32037B1C3E}" dt="2023-03-16T12:51:42.624" v="185" actId="11529"/>
          <ac:spMkLst>
            <pc:docMk/>
            <pc:sldMk cId="3141920307" sldId="264"/>
            <ac:spMk id="9" creationId="{E4C60A3D-E5E0-914C-2F1B-09E9D7CD26AA}"/>
          </ac:spMkLst>
        </pc:spChg>
        <pc:spChg chg="add del">
          <ac:chgData name="S.bhavana X" userId="a762be50-3bab-4196-a176-9e397fbc3d8c" providerId="ADAL" clId="{24628725-E556-4E5A-B4AA-7E32037B1C3E}" dt="2023-03-16T12:51:35.916" v="182" actId="11529"/>
          <ac:spMkLst>
            <pc:docMk/>
            <pc:sldMk cId="3141920307" sldId="264"/>
            <ac:spMk id="10" creationId="{02408AA6-B2E9-2D56-89BD-812D805E0FC2}"/>
          </ac:spMkLst>
        </pc:spChg>
        <pc:spChg chg="add del">
          <ac:chgData name="S.bhavana X" userId="a762be50-3bab-4196-a176-9e397fbc3d8c" providerId="ADAL" clId="{24628725-E556-4E5A-B4AA-7E32037B1C3E}" dt="2023-03-16T12:52:12.363" v="187" actId="11529"/>
          <ac:spMkLst>
            <pc:docMk/>
            <pc:sldMk cId="3141920307" sldId="264"/>
            <ac:spMk id="11" creationId="{7C94027C-ABA6-E121-9B23-DB9C7D90B127}"/>
          </ac:spMkLst>
        </pc:spChg>
        <pc:spChg chg="add mod">
          <ac:chgData name="S.bhavana X" userId="a762be50-3bab-4196-a176-9e397fbc3d8c" providerId="ADAL" clId="{24628725-E556-4E5A-B4AA-7E32037B1C3E}" dt="2023-03-16T12:54:44.793" v="215" actId="14100"/>
          <ac:spMkLst>
            <pc:docMk/>
            <pc:sldMk cId="3141920307" sldId="264"/>
            <ac:spMk id="12" creationId="{D1695A79-ADDA-8FAB-E7BB-C2DFBD07718C}"/>
          </ac:spMkLst>
        </pc:spChg>
        <pc:spChg chg="add del mod">
          <ac:chgData name="S.bhavana X" userId="a762be50-3bab-4196-a176-9e397fbc3d8c" providerId="ADAL" clId="{24628725-E556-4E5A-B4AA-7E32037B1C3E}" dt="2023-03-16T12:52:46.178" v="190"/>
          <ac:spMkLst>
            <pc:docMk/>
            <pc:sldMk cId="3141920307" sldId="264"/>
            <ac:spMk id="13" creationId="{FA259E18-A478-B44C-B4B5-C36EE023E471}"/>
          </ac:spMkLst>
        </pc:spChg>
        <pc:spChg chg="add mod">
          <ac:chgData name="S.bhavana X" userId="a762be50-3bab-4196-a176-9e397fbc3d8c" providerId="ADAL" clId="{24628725-E556-4E5A-B4AA-7E32037B1C3E}" dt="2023-03-16T12:55:06.813" v="220" actId="1076"/>
          <ac:spMkLst>
            <pc:docMk/>
            <pc:sldMk cId="3141920307" sldId="264"/>
            <ac:spMk id="14" creationId="{351572C5-CE75-698E-CCF4-71A96F3C6458}"/>
          </ac:spMkLst>
        </pc:spChg>
        <pc:spChg chg="add mod">
          <ac:chgData name="S.bhavana X" userId="a762be50-3bab-4196-a176-9e397fbc3d8c" providerId="ADAL" clId="{24628725-E556-4E5A-B4AA-7E32037B1C3E}" dt="2023-03-16T12:55:18.624" v="222" actId="1076"/>
          <ac:spMkLst>
            <pc:docMk/>
            <pc:sldMk cId="3141920307" sldId="264"/>
            <ac:spMk id="15" creationId="{565021FB-329D-AEF6-A5EE-86C16260CAB6}"/>
          </ac:spMkLst>
        </pc:spChg>
        <pc:spChg chg="add del">
          <ac:chgData name="S.bhavana X" userId="a762be50-3bab-4196-a176-9e397fbc3d8c" providerId="ADAL" clId="{24628725-E556-4E5A-B4AA-7E32037B1C3E}" dt="2023-03-16T12:53:57.550" v="208" actId="11529"/>
          <ac:spMkLst>
            <pc:docMk/>
            <pc:sldMk cId="3141920307" sldId="264"/>
            <ac:spMk id="16" creationId="{D1F279EF-1003-0A65-DD2C-8179BE0C26F6}"/>
          </ac:spMkLst>
        </pc:spChg>
        <pc:spChg chg="add mod">
          <ac:chgData name="S.bhavana X" userId="a762be50-3bab-4196-a176-9e397fbc3d8c" providerId="ADAL" clId="{24628725-E556-4E5A-B4AA-7E32037B1C3E}" dt="2023-03-16T12:54:31.774" v="213" actId="14100"/>
          <ac:spMkLst>
            <pc:docMk/>
            <pc:sldMk cId="3141920307" sldId="264"/>
            <ac:spMk id="17" creationId="{024FDE0C-A155-B5D7-FDEF-8A710A74929B}"/>
          </ac:spMkLst>
        </pc:spChg>
        <pc:spChg chg="add mod">
          <ac:chgData name="S.bhavana X" userId="a762be50-3bab-4196-a176-9e397fbc3d8c" providerId="ADAL" clId="{24628725-E556-4E5A-B4AA-7E32037B1C3E}" dt="2023-03-16T12:54:58.002" v="219" actId="1076"/>
          <ac:spMkLst>
            <pc:docMk/>
            <pc:sldMk cId="3141920307" sldId="264"/>
            <ac:spMk id="18" creationId="{DC0B4A5C-8F63-1CDB-8B56-1BBEAC1B9A5A}"/>
          </ac:spMkLst>
        </pc:spChg>
        <pc:spChg chg="add mod">
          <ac:chgData name="S.bhavana X" userId="a762be50-3bab-4196-a176-9e397fbc3d8c" providerId="ADAL" clId="{24628725-E556-4E5A-B4AA-7E32037B1C3E}" dt="2023-03-16T12:55:12.487" v="221" actId="1076"/>
          <ac:spMkLst>
            <pc:docMk/>
            <pc:sldMk cId="3141920307" sldId="264"/>
            <ac:spMk id="19" creationId="{F5BD295F-A7E7-CAB0-67D9-B00379E8C590}"/>
          </ac:spMkLst>
        </pc:spChg>
        <pc:picChg chg="add mod ord">
          <ac:chgData name="S.bhavana X" userId="a762be50-3bab-4196-a176-9e397fbc3d8c" providerId="ADAL" clId="{24628725-E556-4E5A-B4AA-7E32037B1C3E}" dt="2023-03-16T12:53:27.787" v="203" actId="14100"/>
          <ac:picMkLst>
            <pc:docMk/>
            <pc:sldMk cId="3141920307" sldId="264"/>
            <ac:picMk id="5" creationId="{FF5FFDAD-44EE-C3F3-968C-4EDDE815AD55}"/>
          </ac:picMkLst>
        </pc:picChg>
        <pc:picChg chg="add mod">
          <ac:chgData name="S.bhavana X" userId="a762be50-3bab-4196-a176-9e397fbc3d8c" providerId="ADAL" clId="{24628725-E556-4E5A-B4AA-7E32037B1C3E}" dt="2023-03-16T12:57:16.544" v="224"/>
          <ac:picMkLst>
            <pc:docMk/>
            <pc:sldMk cId="3141920307" sldId="264"/>
            <ac:picMk id="20" creationId="{E886B01D-DA1C-19C6-43BC-4718DB22F033}"/>
          </ac:picMkLst>
        </pc:picChg>
        <pc:picChg chg="add mod">
          <ac:chgData name="S.bhavana X" userId="a762be50-3bab-4196-a176-9e397fbc3d8c" providerId="ADAL" clId="{24628725-E556-4E5A-B4AA-7E32037B1C3E}" dt="2023-03-16T12:57:25.525" v="226"/>
          <ac:picMkLst>
            <pc:docMk/>
            <pc:sldMk cId="3141920307" sldId="264"/>
            <ac:picMk id="21" creationId="{6E557935-38AA-91B5-6ABD-DF712AC211FE}"/>
          </ac:picMkLst>
        </pc:picChg>
        <pc:cxnChg chg="add del">
          <ac:chgData name="S.bhavana X" userId="a762be50-3bab-4196-a176-9e397fbc3d8c" providerId="ADAL" clId="{24628725-E556-4E5A-B4AA-7E32037B1C3E}" dt="2023-03-16T12:50:26.143" v="176" actId="11529"/>
          <ac:cxnSpMkLst>
            <pc:docMk/>
            <pc:sldMk cId="3141920307" sldId="264"/>
            <ac:cxnSpMk id="8" creationId="{66CDA7A2-A0F1-E069-C7C9-3C4870A3F264}"/>
          </ac:cxnSpMkLst>
        </pc:cxnChg>
      </pc:sldChg>
      <pc:sldChg chg="new del">
        <pc:chgData name="S.bhavana X" userId="a762be50-3bab-4196-a176-9e397fbc3d8c" providerId="ADAL" clId="{24628725-E556-4E5A-B4AA-7E32037B1C3E}" dt="2023-03-16T12:31:08.310" v="28" actId="2696"/>
        <pc:sldMkLst>
          <pc:docMk/>
          <pc:sldMk cId="4264631694"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5C38-6EA6-6F78-4FBF-792EAB711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430F5-DF0C-81A6-0B6F-F697322823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187269-B3F6-E2F9-9FAC-268A05B0420B}"/>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5" name="Footer Placeholder 4">
            <a:extLst>
              <a:ext uri="{FF2B5EF4-FFF2-40B4-BE49-F238E27FC236}">
                <a16:creationId xmlns:a16="http://schemas.microsoft.com/office/drawing/2014/main" id="{711C0569-6451-336F-5115-E6E279D92D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FD73E-C061-DFCD-64B7-EDBD86C0CE47}"/>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60540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9C19-CBAD-D6CF-E7C7-CB62D1FE26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7443C2-0493-50FC-2E23-AB4C2AFE4F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E809C-151A-A0A5-8976-5B3FAE2C2447}"/>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5" name="Footer Placeholder 4">
            <a:extLst>
              <a:ext uri="{FF2B5EF4-FFF2-40B4-BE49-F238E27FC236}">
                <a16:creationId xmlns:a16="http://schemas.microsoft.com/office/drawing/2014/main" id="{ADB8FDAF-4FFC-C781-3D1A-96B628DE7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12356-952A-05E9-AD18-9AA46DC0F998}"/>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260293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AC946-B4CB-0A6C-B794-CE2B26ED7D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71178-399C-14F9-FD8F-DE131C98B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7DFEE1-AEEC-9E56-4DFE-6C69D8CC4CA4}"/>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5" name="Footer Placeholder 4">
            <a:extLst>
              <a:ext uri="{FF2B5EF4-FFF2-40B4-BE49-F238E27FC236}">
                <a16:creationId xmlns:a16="http://schemas.microsoft.com/office/drawing/2014/main" id="{D0DE97C0-C638-1E11-0CAD-14BFF48EC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A9079-936C-DB49-4731-CF6AD1A0676A}"/>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331643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43CA-E21E-D308-D52A-9EC89BC11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82F80D-3E47-8E00-854A-C0F080BA1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E0710-8C2E-1490-E846-0589177981A2}"/>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5" name="Footer Placeholder 4">
            <a:extLst>
              <a:ext uri="{FF2B5EF4-FFF2-40B4-BE49-F238E27FC236}">
                <a16:creationId xmlns:a16="http://schemas.microsoft.com/office/drawing/2014/main" id="{3519AFFF-36D9-E6B0-67E6-9FF6FFC3E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7F7A9-6884-DED3-38EE-9D6C64CD975D}"/>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322322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7CD2-E577-3318-F64E-57F5AEA7A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F3F84-D096-9F5B-AF7A-6DE4E1D8F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1FAFD-BA2E-7762-7DF2-08C5583F3304}"/>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5" name="Footer Placeholder 4">
            <a:extLst>
              <a:ext uri="{FF2B5EF4-FFF2-40B4-BE49-F238E27FC236}">
                <a16:creationId xmlns:a16="http://schemas.microsoft.com/office/drawing/2014/main" id="{E96B4827-1253-5371-91A3-77816BBD7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B54040-574C-5371-8C22-F4922B6EA819}"/>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382875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C633-70AA-4C24-1ACB-C3F781D540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875AC0-78EA-B135-88D1-5D1B05F32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B05945-E0EF-E983-85D7-C8F8FBE14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C403F1-CED4-ADF3-B426-6BD3C5A59540}"/>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6" name="Footer Placeholder 5">
            <a:extLst>
              <a:ext uri="{FF2B5EF4-FFF2-40B4-BE49-F238E27FC236}">
                <a16:creationId xmlns:a16="http://schemas.microsoft.com/office/drawing/2014/main" id="{A31D35AE-310E-84C7-852C-0B40670C36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068BD6-D72C-E8AA-66FE-22CF0F388883}"/>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25421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D128-15B1-C795-0B53-492CECF53D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D4F776-F6EF-A57B-6DA0-936095873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0A131-1B40-C2A6-F7EE-85D391D80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37121D-7FCD-BB9A-9613-1EA4CF263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B97ECA-6E58-5DF1-5242-7343DFB687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CD4700-243A-6165-2C9A-081E0CB80FEA}"/>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8" name="Footer Placeholder 7">
            <a:extLst>
              <a:ext uri="{FF2B5EF4-FFF2-40B4-BE49-F238E27FC236}">
                <a16:creationId xmlns:a16="http://schemas.microsoft.com/office/drawing/2014/main" id="{25B3CCF1-9B36-5166-75F2-880A752592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A947E6-8A04-293C-4FE5-6721116F3106}"/>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16723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44B2-F7AF-87B5-3FF7-617BF263F8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729C1B-9E0B-D1BE-3E0F-AA541688490A}"/>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4" name="Footer Placeholder 3">
            <a:extLst>
              <a:ext uri="{FF2B5EF4-FFF2-40B4-BE49-F238E27FC236}">
                <a16:creationId xmlns:a16="http://schemas.microsoft.com/office/drawing/2014/main" id="{E9540669-3132-6230-1D91-3D518EBE51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407F51-FD70-612A-A3C1-3A0C11548EB1}"/>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400015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F0465-7B28-6D20-16A4-D146007EA1F6}"/>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3" name="Footer Placeholder 2">
            <a:extLst>
              <a:ext uri="{FF2B5EF4-FFF2-40B4-BE49-F238E27FC236}">
                <a16:creationId xmlns:a16="http://schemas.microsoft.com/office/drawing/2014/main" id="{F8F762A7-71DE-FB44-6074-58A4FDBE06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505343-0E44-C867-0BD8-6D07700AEC17}"/>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366967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95B7-FDD2-F7CE-262B-210EBA2747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40EAEB-DA4D-1A1C-2EAA-2011A7689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39172E-AB0E-D488-447A-71E095A0D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F35C5-628F-BFE0-B074-B3AACC7240A9}"/>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6" name="Footer Placeholder 5">
            <a:extLst>
              <a:ext uri="{FF2B5EF4-FFF2-40B4-BE49-F238E27FC236}">
                <a16:creationId xmlns:a16="http://schemas.microsoft.com/office/drawing/2014/main" id="{914A84B5-40F8-7354-8DB1-A89EFDAE42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2C2F8-8BCC-9FB6-5A81-3FD0B9468A9D}"/>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160255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6ECA-0529-CB2F-D8CF-543C1997A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8FCDAC-BBF4-408A-C733-99DFE3B0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D24059-5BCB-AE38-F0F4-5C05BE9A5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17AB8-C4AE-657C-5031-7AA863A512D1}"/>
              </a:ext>
            </a:extLst>
          </p:cNvPr>
          <p:cNvSpPr>
            <a:spLocks noGrp="1"/>
          </p:cNvSpPr>
          <p:nvPr>
            <p:ph type="dt" sz="half" idx="10"/>
          </p:nvPr>
        </p:nvSpPr>
        <p:spPr/>
        <p:txBody>
          <a:bodyPr/>
          <a:lstStyle/>
          <a:p>
            <a:fld id="{C1532C3C-9C39-4C2E-AA2D-11DEDEDA6B33}" type="datetimeFigureOut">
              <a:rPr lang="en-IN" smtClean="0"/>
              <a:t>16-03-2023</a:t>
            </a:fld>
            <a:endParaRPr lang="en-IN"/>
          </a:p>
        </p:txBody>
      </p:sp>
      <p:sp>
        <p:nvSpPr>
          <p:cNvPr id="6" name="Footer Placeholder 5">
            <a:extLst>
              <a:ext uri="{FF2B5EF4-FFF2-40B4-BE49-F238E27FC236}">
                <a16:creationId xmlns:a16="http://schemas.microsoft.com/office/drawing/2014/main" id="{DB25161F-D941-8C7F-605F-FFEE18F0BB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5521B-328A-02F4-4497-3F7EBF4BCB6A}"/>
              </a:ext>
            </a:extLst>
          </p:cNvPr>
          <p:cNvSpPr>
            <a:spLocks noGrp="1"/>
          </p:cNvSpPr>
          <p:nvPr>
            <p:ph type="sldNum" sz="quarter" idx="12"/>
          </p:nvPr>
        </p:nvSpPr>
        <p:spPr/>
        <p:txBody>
          <a:bodyPr/>
          <a:lstStyle/>
          <a:p>
            <a:fld id="{A9880E8D-6EC7-49F4-9284-B7036A07F33D}" type="slidenum">
              <a:rPr lang="en-IN" smtClean="0"/>
              <a:t>‹#›</a:t>
            </a:fld>
            <a:endParaRPr lang="en-IN"/>
          </a:p>
        </p:txBody>
      </p:sp>
    </p:spTree>
    <p:extLst>
      <p:ext uri="{BB962C8B-B14F-4D97-AF65-F5344CB8AC3E}">
        <p14:creationId xmlns:p14="http://schemas.microsoft.com/office/powerpoint/2010/main" val="411151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8DE95F-305F-9B42-334A-7F1F37C21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A48B7F-4B4C-235C-35CC-74E40013F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320B4-E12C-B673-93D7-1A86404A1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32C3C-9C39-4C2E-AA2D-11DEDEDA6B33}" type="datetimeFigureOut">
              <a:rPr lang="en-IN" smtClean="0"/>
              <a:t>16-03-2023</a:t>
            </a:fld>
            <a:endParaRPr lang="en-IN"/>
          </a:p>
        </p:txBody>
      </p:sp>
      <p:sp>
        <p:nvSpPr>
          <p:cNvPr id="5" name="Footer Placeholder 4">
            <a:extLst>
              <a:ext uri="{FF2B5EF4-FFF2-40B4-BE49-F238E27FC236}">
                <a16:creationId xmlns:a16="http://schemas.microsoft.com/office/drawing/2014/main" id="{D279E91E-529E-7411-7AF8-4FB14DC44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DA17C5-BE54-743D-B965-BCCB18ECF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80E8D-6EC7-49F4-9284-B7036A07F33D}" type="slidenum">
              <a:rPr lang="en-IN" smtClean="0"/>
              <a:t>‹#›</a:t>
            </a:fld>
            <a:endParaRPr lang="en-IN"/>
          </a:p>
        </p:txBody>
      </p:sp>
    </p:spTree>
    <p:extLst>
      <p:ext uri="{BB962C8B-B14F-4D97-AF65-F5344CB8AC3E}">
        <p14:creationId xmlns:p14="http://schemas.microsoft.com/office/powerpoint/2010/main" val="2307430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en.wikipedia.org/wiki/Pound_sterl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3352A13-DE05-4C35-B627-79E9DCA07CD5}"/>
              </a:ext>
            </a:extLst>
          </p:cNvPr>
          <p:cNvSpPr txBox="1"/>
          <p:nvPr/>
        </p:nvSpPr>
        <p:spPr>
          <a:xfrm>
            <a:off x="590550" y="1327905"/>
            <a:ext cx="11181601" cy="311160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rPr>
              <a:t>BTCNE </a:t>
            </a:r>
          </a:p>
          <a:p>
            <a:pPr algn="ctr" defTabSz="914400">
              <a:lnSpc>
                <a:spcPct val="80000"/>
              </a:lnSpc>
              <a:spcBef>
                <a:spcPct val="0"/>
              </a:spcBef>
              <a:spcAft>
                <a:spcPts val="600"/>
              </a:spcAft>
            </a:pPr>
            <a:r>
              <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rPr>
              <a:t>OVERVIEW</a:t>
            </a:r>
          </a:p>
        </p:txBody>
      </p:sp>
      <p:pic>
        <p:nvPicPr>
          <p:cNvPr id="13" name="Picture 12" descr="A close up of a logo&#10;&#10;Description automatically generated">
            <a:extLst>
              <a:ext uri="{FF2B5EF4-FFF2-40B4-BE49-F238E27FC236}">
                <a16:creationId xmlns:a16="http://schemas.microsoft.com/office/drawing/2014/main" id="{A2D7D803-3F07-4DD3-97A6-BBE5CF0A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58166"/>
            <a:ext cx="1154772" cy="862013"/>
          </a:xfrm>
          <a:prstGeom prst="rect">
            <a:avLst/>
          </a:prstGeom>
        </p:spPr>
      </p:pic>
      <p:pic>
        <p:nvPicPr>
          <p:cNvPr id="6" name="Picture 5" descr="A close up of a sign&#10;&#10;Description automatically generated">
            <a:extLst>
              <a:ext uri="{FF2B5EF4-FFF2-40B4-BE49-F238E27FC236}">
                <a16:creationId xmlns:a16="http://schemas.microsoft.com/office/drawing/2014/main" id="{B7F8B02B-5A44-4174-9846-1A1CC686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239" y="247917"/>
            <a:ext cx="735024" cy="642937"/>
          </a:xfrm>
          <a:prstGeom prst="rect">
            <a:avLst/>
          </a:prstGeom>
        </p:spPr>
      </p:pic>
    </p:spTree>
    <p:extLst>
      <p:ext uri="{BB962C8B-B14F-4D97-AF65-F5344CB8AC3E}">
        <p14:creationId xmlns:p14="http://schemas.microsoft.com/office/powerpoint/2010/main" val="2464274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3352A13-DE05-4C35-B627-79E9DCA07CD5}"/>
              </a:ext>
            </a:extLst>
          </p:cNvPr>
          <p:cNvSpPr txBox="1"/>
          <p:nvPr/>
        </p:nvSpPr>
        <p:spPr>
          <a:xfrm>
            <a:off x="590550" y="1327905"/>
            <a:ext cx="11181601" cy="311160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endPar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endParaRPr>
          </a:p>
        </p:txBody>
      </p:sp>
      <p:pic>
        <p:nvPicPr>
          <p:cNvPr id="13" name="Picture 12" descr="A close up of a logo&#10;&#10;Description automatically generated">
            <a:extLst>
              <a:ext uri="{FF2B5EF4-FFF2-40B4-BE49-F238E27FC236}">
                <a16:creationId xmlns:a16="http://schemas.microsoft.com/office/drawing/2014/main" id="{A2D7D803-3F07-4DD3-97A6-BBE5CF0A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58166"/>
            <a:ext cx="1154772" cy="862013"/>
          </a:xfrm>
          <a:prstGeom prst="rect">
            <a:avLst/>
          </a:prstGeom>
        </p:spPr>
      </p:pic>
      <p:pic>
        <p:nvPicPr>
          <p:cNvPr id="6" name="Picture 5" descr="A close up of a sign&#10;&#10;Description automatically generated">
            <a:extLst>
              <a:ext uri="{FF2B5EF4-FFF2-40B4-BE49-F238E27FC236}">
                <a16:creationId xmlns:a16="http://schemas.microsoft.com/office/drawing/2014/main" id="{B7F8B02B-5A44-4174-9846-1A1CC686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239" y="247917"/>
            <a:ext cx="735024" cy="642937"/>
          </a:xfrm>
          <a:prstGeom prst="rect">
            <a:avLst/>
          </a:prstGeom>
        </p:spPr>
      </p:pic>
      <p:sp>
        <p:nvSpPr>
          <p:cNvPr id="2" name="Title 1">
            <a:extLst>
              <a:ext uri="{FF2B5EF4-FFF2-40B4-BE49-F238E27FC236}">
                <a16:creationId xmlns:a16="http://schemas.microsoft.com/office/drawing/2014/main" id="{4FC081F1-4B49-0518-B3CC-FCAC0811AF19}"/>
              </a:ext>
            </a:extLst>
          </p:cNvPr>
          <p:cNvSpPr>
            <a:spLocks noGrp="1"/>
          </p:cNvSpPr>
          <p:nvPr>
            <p:ph type="title"/>
          </p:nvPr>
        </p:nvSpPr>
        <p:spPr>
          <a:xfrm>
            <a:off x="838200" y="365126"/>
            <a:ext cx="10515600" cy="749300"/>
          </a:xfrm>
        </p:spPr>
        <p:txBody>
          <a:bodyPr>
            <a:normAutofit/>
          </a:bodyPr>
          <a:lstStyle/>
          <a:p>
            <a:pPr algn="ctr"/>
            <a:r>
              <a:rPr lang="en-US" sz="3200" b="1" dirty="0"/>
              <a:t>BUISNESS OVERVIEW</a:t>
            </a:r>
            <a:endParaRPr lang="en-IN" sz="3200" b="1" dirty="0"/>
          </a:p>
        </p:txBody>
      </p:sp>
      <p:sp>
        <p:nvSpPr>
          <p:cNvPr id="3" name="Content Placeholder 2">
            <a:extLst>
              <a:ext uri="{FF2B5EF4-FFF2-40B4-BE49-F238E27FC236}">
                <a16:creationId xmlns:a16="http://schemas.microsoft.com/office/drawing/2014/main" id="{32B6984F-34C5-24E1-D20F-F84C6CD13FE5}"/>
              </a:ext>
            </a:extLst>
          </p:cNvPr>
          <p:cNvSpPr>
            <a:spLocks noGrp="1"/>
          </p:cNvSpPr>
          <p:nvPr>
            <p:ph idx="1"/>
          </p:nvPr>
        </p:nvSpPr>
        <p:spPr>
          <a:xfrm>
            <a:off x="590550" y="1114426"/>
            <a:ext cx="11010900" cy="5276849"/>
          </a:xfrm>
        </p:spPr>
        <p:txBody>
          <a:bodyPr/>
          <a:lstStyle/>
          <a:p>
            <a:pPr algn="just"/>
            <a:r>
              <a:rPr lang="en-IN" b="1" dirty="0"/>
              <a:t>BT </a:t>
            </a:r>
            <a:r>
              <a:rPr lang="en-IN" sz="1800" b="1" dirty="0">
                <a:sym typeface="Wingdings" panose="05000000000000000000" pitchFamily="2" charset="2"/>
              </a:rPr>
              <a:t> </a:t>
            </a:r>
            <a:r>
              <a:rPr lang="en-IN" sz="1800" dirty="0">
                <a:sym typeface="Wingdings" panose="05000000000000000000" pitchFamily="2" charset="2"/>
              </a:rPr>
              <a:t>(Formerly British Telecom) is a </a:t>
            </a:r>
            <a:r>
              <a:rPr lang="en-US" sz="1800" dirty="0">
                <a:effectLst/>
                <a:latin typeface="Calibri" panose="020F0502020204030204" pitchFamily="34" charset="0"/>
                <a:ea typeface="Calibri" panose="020F0502020204030204" pitchFamily="34" charset="0"/>
                <a:cs typeface="Calibri" panose="020F0502020204030204" pitchFamily="34" charset="0"/>
              </a:rPr>
              <a:t>British multinational telecommunications holding company headquartered in </a:t>
            </a:r>
            <a:r>
              <a:rPr lang="en-US" sz="1800" b="1" dirty="0">
                <a:effectLst/>
                <a:latin typeface="Calibri" panose="020F0502020204030204" pitchFamily="34" charset="0"/>
                <a:ea typeface="Calibri" panose="020F0502020204030204" pitchFamily="34" charset="0"/>
                <a:cs typeface="Calibri" panose="020F0502020204030204" pitchFamily="34" charset="0"/>
              </a:rPr>
              <a:t>London, UK </a:t>
            </a:r>
            <a:r>
              <a:rPr lang="en-US" sz="1800" dirty="0">
                <a:effectLst/>
                <a:latin typeface="Calibri" panose="020F0502020204030204" pitchFamily="34" charset="0"/>
                <a:ea typeface="Calibri" panose="020F0502020204030204" pitchFamily="34" charset="0"/>
                <a:cs typeface="Calibri" panose="020F0502020204030204" pitchFamily="34" charset="0"/>
              </a:rPr>
              <a:t>and founded in 1981.</a:t>
            </a:r>
          </a:p>
          <a:p>
            <a:pPr algn="just"/>
            <a:r>
              <a:rPr lang="en-US" sz="1800" dirty="0">
                <a:latin typeface="Calibri" panose="020F0502020204030204" pitchFamily="34" charset="0"/>
                <a:cs typeface="Calibri" panose="020F0502020204030204" pitchFamily="34" charset="0"/>
              </a:rPr>
              <a:t>It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provides operations around 180 countries and it is largest </a:t>
            </a:r>
            <a:r>
              <a:rPr lang="en-US" sz="1800" b="0" i="0" u="none" strike="noStrike" baseline="0" dirty="0">
                <a:solidFill>
                  <a:srgbClr val="000000"/>
                </a:solidFill>
                <a:latin typeface="Calibri" panose="020F0502020204030204" pitchFamily="34" charset="0"/>
              </a:rPr>
              <a:t>provider of fixed-line, broadband and mobile services in the UK, and provides IT services.</a:t>
            </a:r>
          </a:p>
          <a:p>
            <a:pPr algn="just"/>
            <a:r>
              <a:rPr lang="en-US" sz="1800" b="1" dirty="0">
                <a:effectLst/>
                <a:latin typeface="Calibri" panose="020F0502020204030204" pitchFamily="34" charset="0"/>
                <a:ea typeface="Calibri" panose="020F0502020204030204" pitchFamily="34" charset="0"/>
                <a:cs typeface="Calibri" panose="020F0502020204030204" pitchFamily="34" charset="0"/>
              </a:rPr>
              <a:t>Chairma</a:t>
            </a:r>
            <a:r>
              <a:rPr lang="en-US" sz="1800" b="1" dirty="0">
                <a:latin typeface="Calibri" panose="020F0502020204030204" pitchFamily="34" charset="0"/>
                <a:ea typeface="Calibri" panose="020F0502020204030204" pitchFamily="34" charset="0"/>
                <a:cs typeface="Calibri" panose="020F0502020204030204" pitchFamily="34" charset="0"/>
              </a:rPr>
              <a:t>n : </a:t>
            </a:r>
            <a:r>
              <a:rPr lang="en-US" sz="1800" dirty="0">
                <a:latin typeface="Calibri" panose="020F0502020204030204" pitchFamily="34" charset="0"/>
                <a:cs typeface="Calibri" panose="020F0502020204030204" pitchFamily="34" charset="0"/>
              </a:rPr>
              <a:t>Adam Crozier  </a:t>
            </a:r>
            <a:r>
              <a:rPr lang="en-US" sz="1800" dirty="0">
                <a:latin typeface="Calibri" panose="020F0502020204030204" pitchFamily="34" charset="0"/>
                <a:cs typeface="Calibri" panose="020F0502020204030204" pitchFamily="34" charset="0"/>
                <a:sym typeface="Wingdings" panose="05000000000000000000" pitchFamily="2" charset="2"/>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CEO:</a:t>
            </a:r>
            <a:r>
              <a:rPr lang="en-US" sz="1800" dirty="0">
                <a:effectLst/>
                <a:latin typeface="Calibri" panose="020F0502020204030204" pitchFamily="34" charset="0"/>
                <a:ea typeface="Calibri" panose="020F0502020204030204" pitchFamily="34" charset="0"/>
                <a:cs typeface="Calibri" panose="020F0502020204030204" pitchFamily="34" charset="0"/>
              </a:rPr>
              <a:t> Philip Jansen </a:t>
            </a:r>
            <a:r>
              <a:rPr lang="en-US" sz="1800"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Group Finance Director </a:t>
            </a:r>
            <a:r>
              <a:rPr lang="en-US" sz="1800" dirty="0">
                <a:effectLst/>
                <a:latin typeface="Calibri" panose="020F0502020204030204" pitchFamily="34" charset="0"/>
                <a:ea typeface="Calibri" panose="020F0502020204030204" pitchFamily="34" charset="0"/>
                <a:cs typeface="Calibri" panose="020F0502020204030204" pitchFamily="34" charset="0"/>
              </a:rPr>
              <a:t>:  Simon </a:t>
            </a:r>
            <a:r>
              <a:rPr lang="en-US" sz="1800" dirty="0" err="1">
                <a:effectLst/>
                <a:latin typeface="Calibri" panose="020F0502020204030204" pitchFamily="34" charset="0"/>
                <a:ea typeface="Calibri" panose="020F0502020204030204" pitchFamily="34" charset="0"/>
                <a:cs typeface="Calibri" panose="020F0502020204030204" pitchFamily="34" charset="0"/>
              </a:rPr>
              <a:t>Lowth</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1800" b="1" dirty="0">
                <a:effectLst/>
                <a:latin typeface="Calibri" panose="020F0502020204030204" pitchFamily="34" charset="0"/>
                <a:ea typeface="Calibri" panose="020F0502020204030204" pitchFamily="34" charset="0"/>
                <a:cs typeface="Calibri" panose="020F0502020204030204" pitchFamily="34" charset="0"/>
              </a:rPr>
              <a:t>Revenue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hlinkClick r:id="rId4" tooltip="Pound sterling">
                  <a:extLst>
                    <a:ext uri="{A12FA001-AC4F-418D-AE19-62706E023703}">
                      <ahyp:hlinkClr xmlns:ahyp="http://schemas.microsoft.com/office/drawing/2018/hyperlinkcolor" val="tx"/>
                    </a:ext>
                  </a:extLst>
                </a:hlinkClick>
              </a:rPr>
              <a:t>£</a:t>
            </a:r>
            <a:r>
              <a:rPr lang="en-US" sz="1800" dirty="0">
                <a:latin typeface="Calibri" panose="020F0502020204030204" pitchFamily="34" charset="0"/>
                <a:cs typeface="Calibri" panose="020F0502020204030204" pitchFamily="34" charset="0"/>
              </a:rPr>
              <a:t>21.370 billion </a:t>
            </a:r>
            <a:r>
              <a:rPr lang="en-US" sz="1800" dirty="0">
                <a:effectLst/>
                <a:latin typeface="Calibri" panose="020F0502020204030204" pitchFamily="34" charset="0"/>
                <a:ea typeface="Calibri" panose="020F0502020204030204" pitchFamily="34" charset="0"/>
                <a:cs typeface="Calibri" panose="020F0502020204030204" pitchFamily="34" charset="0"/>
              </a:rPr>
              <a:t>(2021)  &amp; </a:t>
            </a:r>
            <a:r>
              <a:rPr lang="en-US" sz="1800" b="1" dirty="0">
                <a:effectLst/>
                <a:latin typeface="Calibri" panose="020F0502020204030204" pitchFamily="34" charset="0"/>
                <a:ea typeface="Calibri" panose="020F0502020204030204" pitchFamily="34" charset="0"/>
                <a:cs typeface="Calibri" panose="020F0502020204030204" pitchFamily="34" charset="0"/>
              </a:rPr>
              <a:t>Number of employees</a:t>
            </a:r>
            <a:r>
              <a:rPr lang="en-US" sz="1800" dirty="0">
                <a:effectLst/>
                <a:latin typeface="Calibri" panose="020F0502020204030204" pitchFamily="34" charset="0"/>
                <a:ea typeface="Calibri" panose="020F0502020204030204" pitchFamily="34" charset="0"/>
                <a:cs typeface="Calibri" panose="020F0502020204030204" pitchFamily="34" charset="0"/>
              </a:rPr>
              <a:t>: 99,700 (2021)</a:t>
            </a:r>
          </a:p>
          <a:p>
            <a:pPr marL="0" indent="0" algn="just">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b="1" dirty="0">
                <a:latin typeface="Calibri" panose="020F0502020204030204" pitchFamily="34" charset="0"/>
                <a:ea typeface="Calibri" panose="020F0502020204030204" pitchFamily="34" charset="0"/>
                <a:cs typeface="Calibri" panose="020F0502020204030204" pitchFamily="34" charset="0"/>
              </a:rPr>
              <a:t>EE </a:t>
            </a:r>
            <a:r>
              <a:rPr lang="en-IN" sz="1800" b="1" dirty="0">
                <a:sym typeface="Wingdings" panose="05000000000000000000" pitchFamily="2" charset="2"/>
              </a:rPr>
              <a:t> </a:t>
            </a:r>
            <a:r>
              <a:rPr lang="en-IN" sz="1800" dirty="0">
                <a:sym typeface="Wingdings" panose="05000000000000000000" pitchFamily="2" charset="2"/>
              </a:rPr>
              <a:t>(Formerly Everything Everywhere) </a:t>
            </a:r>
            <a:r>
              <a:rPr lang="en-US" sz="1800" dirty="0">
                <a:effectLst/>
                <a:latin typeface="Calibri" panose="020F0502020204030204" pitchFamily="34" charset="0"/>
                <a:ea typeface="Calibri" panose="020F0502020204030204" pitchFamily="34" charset="0"/>
                <a:cs typeface="Calibri" panose="020F0502020204030204" pitchFamily="34" charset="0"/>
              </a:rPr>
              <a:t>is a British mobile network operator and internet service provider, which is a brand within the BT Group. EE had its headquarters in Hatfield, England.</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The EE company was formed in 2010 as a joint venture between Deutsche Telecom and France Telecom (now Orange). It was </a:t>
            </a:r>
            <a:r>
              <a:rPr lang="en-US" sz="1800" b="1" dirty="0">
                <a:effectLst/>
                <a:latin typeface="Calibri" panose="020F0502020204030204" pitchFamily="34" charset="0"/>
                <a:ea typeface="Calibri" panose="020F0502020204030204" pitchFamily="34" charset="0"/>
                <a:cs typeface="Calibri" panose="020F0502020204030204" pitchFamily="34" charset="0"/>
              </a:rPr>
              <a:t>acquired by BT in January 2016 for £12.5 billion.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EE, part of the BT Group, runs the UK's biggest and fastest mobile network, offering 4G in more places than any other UK network. EE also provides home and business broadband using both 4G and fixed line connection.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EE was first to launch 4G in the UK in October 2012, and first to launch 5G in May 2019.</a:t>
            </a:r>
          </a:p>
          <a:p>
            <a:pPr algn="just"/>
            <a:r>
              <a:rPr lang="en-US" sz="1800" b="1" i="1" u="none" strike="noStrike" baseline="0" dirty="0">
                <a:solidFill>
                  <a:srgbClr val="000000"/>
                </a:solidFill>
                <a:latin typeface="Calibri" panose="020F0502020204030204" pitchFamily="34" charset="0"/>
              </a:rPr>
              <a:t>Note*: Both BT &amp; EE are two different organization competing in the market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p>
        </p:txBody>
      </p:sp>
    </p:spTree>
    <p:extLst>
      <p:ext uri="{BB962C8B-B14F-4D97-AF65-F5344CB8AC3E}">
        <p14:creationId xmlns:p14="http://schemas.microsoft.com/office/powerpoint/2010/main" val="1591945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3352A13-DE05-4C35-B627-79E9DCA07CD5}"/>
              </a:ext>
            </a:extLst>
          </p:cNvPr>
          <p:cNvSpPr txBox="1"/>
          <p:nvPr/>
        </p:nvSpPr>
        <p:spPr>
          <a:xfrm>
            <a:off x="590550" y="1327905"/>
            <a:ext cx="11181601" cy="311160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endPar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endParaRPr>
          </a:p>
        </p:txBody>
      </p:sp>
      <p:pic>
        <p:nvPicPr>
          <p:cNvPr id="13" name="Picture 12" descr="A close up of a logo&#10;&#10;Description automatically generated">
            <a:extLst>
              <a:ext uri="{FF2B5EF4-FFF2-40B4-BE49-F238E27FC236}">
                <a16:creationId xmlns:a16="http://schemas.microsoft.com/office/drawing/2014/main" id="{A2D7D803-3F07-4DD3-97A6-BBE5CF0A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195834"/>
            <a:ext cx="1154772" cy="862013"/>
          </a:xfrm>
          <a:prstGeom prst="rect">
            <a:avLst/>
          </a:prstGeom>
        </p:spPr>
      </p:pic>
      <p:pic>
        <p:nvPicPr>
          <p:cNvPr id="6" name="Picture 5" descr="A close up of a sign&#10;&#10;Description automatically generated">
            <a:extLst>
              <a:ext uri="{FF2B5EF4-FFF2-40B4-BE49-F238E27FC236}">
                <a16:creationId xmlns:a16="http://schemas.microsoft.com/office/drawing/2014/main" id="{B7F8B02B-5A44-4174-9846-1A1CC686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239" y="247917"/>
            <a:ext cx="735024" cy="642937"/>
          </a:xfrm>
          <a:prstGeom prst="rect">
            <a:avLst/>
          </a:prstGeom>
        </p:spPr>
      </p:pic>
      <p:sp>
        <p:nvSpPr>
          <p:cNvPr id="3" name="Content Placeholder 2">
            <a:extLst>
              <a:ext uri="{FF2B5EF4-FFF2-40B4-BE49-F238E27FC236}">
                <a16:creationId xmlns:a16="http://schemas.microsoft.com/office/drawing/2014/main" id="{32B6984F-34C5-24E1-D20F-F84C6CD13FE5}"/>
              </a:ext>
            </a:extLst>
          </p:cNvPr>
          <p:cNvSpPr>
            <a:spLocks noGrp="1"/>
          </p:cNvSpPr>
          <p:nvPr>
            <p:ph idx="1"/>
          </p:nvPr>
        </p:nvSpPr>
        <p:spPr>
          <a:xfrm>
            <a:off x="628650" y="685800"/>
            <a:ext cx="10934700" cy="5729753"/>
          </a:xfrm>
        </p:spPr>
        <p:txBody>
          <a:bodyPr/>
          <a:lstStyle/>
          <a:p>
            <a:pPr marL="0" indent="0" algn="just">
              <a:lnSpc>
                <a:spcPct val="107000"/>
              </a:lnSpc>
              <a:spcBef>
                <a:spcPts val="0"/>
              </a:spcBef>
              <a:spcAft>
                <a:spcPts val="800"/>
              </a:spcAft>
              <a:buNone/>
            </a:pP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rPr>
              <a:t>How is it known as BTCNE ??</a:t>
            </a:r>
          </a:p>
          <a:p>
            <a:pPr marL="0" indent="0" algn="just">
              <a:lnSpc>
                <a:spcPct val="107000"/>
              </a:lnSpc>
              <a:spcBef>
                <a:spcPts val="0"/>
              </a:spcBef>
              <a:spcAft>
                <a:spcPts val="800"/>
              </a:spcAft>
              <a:buNone/>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Ericsson has sold his EEA product to EE (Everything Everywhere) and EE has further to BT (British Telecom) in sharing. Since EEA product is used by both the organization which in merger </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called as CNE (Customer Network Experience)</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and because the BT has a greater brand value, so it’s commonly known as </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BTCNE</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US" sz="2000" b="1" i="0" u="none" strike="noStrike" baseline="0" dirty="0">
                <a:solidFill>
                  <a:srgbClr val="000000"/>
                </a:solidFill>
                <a:latin typeface="Calibri" panose="020F0502020204030204" pitchFamily="34" charset="0"/>
              </a:rPr>
              <a:t>Ericsson Expert Analytics (EEA)</a:t>
            </a: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is designed to gather metrics and events from the network and through complex event correlation it generates End-to-end Session Records (ESRs) for each subscriber and Enhanced Detailed Call Records (E-DCRs) for sessions, such as VoLTE calls, containing Key Performance Indicators (KPIs) from various sources. </a:t>
            </a:r>
            <a:r>
              <a:rPr lang="en-US" sz="1800" b="1" i="1" u="none" strike="noStrike" baseline="0" dirty="0">
                <a:solidFill>
                  <a:srgbClr val="000000"/>
                </a:solidFill>
                <a:latin typeface="Calibri" panose="020F0502020204030204" pitchFamily="34" charset="0"/>
              </a:rPr>
              <a:t>Current EEA Version used </a:t>
            </a:r>
            <a:r>
              <a:rPr lang="en-US" sz="1800" b="1" i="1" u="none" strike="noStrike" baseline="0" dirty="0">
                <a:solidFill>
                  <a:srgbClr val="000000"/>
                </a:solidFill>
                <a:latin typeface="Calibri" panose="020F0502020204030204" pitchFamily="34" charset="0"/>
                <a:sym typeface="Wingdings" panose="05000000000000000000" pitchFamily="2" charset="2"/>
              </a:rPr>
              <a:t></a:t>
            </a:r>
            <a:r>
              <a:rPr lang="en-US" sz="1800" dirty="0">
                <a:solidFill>
                  <a:srgbClr val="000000"/>
                </a:solidFill>
                <a:latin typeface="Wingdings" panose="05000000000000000000" pitchFamily="2" charset="2"/>
                <a:sym typeface="Wingdings" panose="05000000000000000000" pitchFamily="2" charset="2"/>
              </a:rPr>
              <a:t> </a:t>
            </a:r>
            <a:r>
              <a:rPr lang="en-US" sz="1800" b="1" i="1" u="none" strike="noStrike" baseline="0" dirty="0">
                <a:solidFill>
                  <a:srgbClr val="000000"/>
                </a:solidFill>
                <a:highlight>
                  <a:srgbClr val="FFFF00"/>
                </a:highlight>
                <a:latin typeface="Calibri" panose="020F0502020204030204" pitchFamily="34" charset="0"/>
              </a:rPr>
              <a:t>v18.10</a:t>
            </a:r>
            <a:endParaRPr lang="en-US" sz="1800" b="0" i="0" u="none" strike="noStrike" baseline="0" dirty="0">
              <a:solidFill>
                <a:srgbClr val="000000"/>
              </a:solidFill>
              <a:latin typeface="Calibri" panose="020F0502020204030204" pitchFamily="34" charset="0"/>
            </a:endParaRPr>
          </a:p>
          <a:p>
            <a:pPr marL="0" indent="0" algn="just">
              <a:buNone/>
            </a:pPr>
            <a:r>
              <a:rPr lang="en-US" sz="1800" b="0" i="0" u="none" strike="noStrike" baseline="0" dirty="0">
                <a:solidFill>
                  <a:srgbClr val="000000"/>
                </a:solidFill>
                <a:latin typeface="Calibri" panose="020F0502020204030204" pitchFamily="34" charset="0"/>
              </a:rPr>
              <a:t>The EEA architecture consists of 2 platforms which are as below: - </a:t>
            </a:r>
          </a:p>
          <a:p>
            <a:pPr marL="0" indent="0" algn="just">
              <a:buNone/>
            </a:pPr>
            <a:r>
              <a:rPr lang="en-US" sz="1800" b="1" i="0" u="none" strike="noStrike" baseline="0" dirty="0">
                <a:solidFill>
                  <a:srgbClr val="000000"/>
                </a:solidFill>
                <a:latin typeface="Calibri" panose="020F0502020204030204" pitchFamily="34" charset="0"/>
              </a:rPr>
              <a:t>AESR: Above Extended Session Record </a:t>
            </a:r>
            <a:endParaRPr lang="en-US" sz="1800" b="0" i="0" u="none" strike="noStrike" baseline="0" dirty="0">
              <a:solidFill>
                <a:srgbClr val="000000"/>
              </a:solidFill>
              <a:latin typeface="Calibri" panose="020F0502020204030204" pitchFamily="34" charset="0"/>
            </a:endParaRPr>
          </a:p>
          <a:p>
            <a:pPr marL="0" indent="0" algn="just">
              <a:buNone/>
            </a:pPr>
            <a:r>
              <a:rPr lang="en-US" sz="1800" b="1" i="0" u="none" strike="noStrike" baseline="0" dirty="0">
                <a:solidFill>
                  <a:srgbClr val="000000"/>
                </a:solidFill>
                <a:latin typeface="Calibri" panose="020F0502020204030204" pitchFamily="34" charset="0"/>
              </a:rPr>
              <a:t>BESR: Below Extended Session Record</a:t>
            </a:r>
          </a:p>
          <a:p>
            <a:pPr marL="0" indent="0" algn="just">
              <a:buNone/>
            </a:pPr>
            <a:endParaRPr lang="en-US" sz="1800" b="1" i="1" dirty="0">
              <a:solidFill>
                <a:srgbClr val="000000"/>
              </a:solidFill>
              <a:highlight>
                <a:srgbClr val="FFFF00"/>
              </a:highlight>
              <a:latin typeface="Calibri" panose="020F0502020204030204" pitchFamily="34" charset="0"/>
            </a:endParaRPr>
          </a:p>
          <a:p>
            <a:endParaRPr lang="en-US" sz="1800" b="1" i="1" u="none" strike="noStrike" baseline="0" dirty="0">
              <a:solidFill>
                <a:srgbClr val="000000"/>
              </a:solidFill>
              <a:highlight>
                <a:srgbClr val="FFFF00"/>
              </a:highlight>
              <a:latin typeface="Calibri" panose="020F0502020204030204" pitchFamily="34" charset="0"/>
            </a:endParaRPr>
          </a:p>
          <a:p>
            <a:endParaRPr lang="en-US" sz="1800" b="1" i="1" dirty="0">
              <a:solidFill>
                <a:srgbClr val="000000"/>
              </a:solidFill>
              <a:highlight>
                <a:srgbClr val="FFFF00"/>
              </a:highlight>
              <a:latin typeface="Calibri" panose="020F0502020204030204" pitchFamily="34" charset="0"/>
            </a:endParaRPr>
          </a:p>
          <a:p>
            <a:endParaRPr lang="en-US" sz="1800" b="1" i="1" u="none" strike="noStrike" baseline="0" dirty="0">
              <a:solidFill>
                <a:srgbClr val="000000"/>
              </a:solidFill>
              <a:highlight>
                <a:srgbClr val="FFFF00"/>
              </a:highlight>
              <a:latin typeface="Calibri" panose="020F0502020204030204" pitchFamily="34" charset="0"/>
            </a:endParaRPr>
          </a:p>
          <a:p>
            <a:endParaRPr lang="en-US" sz="1800" b="1" i="1" dirty="0">
              <a:solidFill>
                <a:srgbClr val="000000"/>
              </a:solidFill>
              <a:highlight>
                <a:srgbClr val="FFFF00"/>
              </a:highlight>
              <a:latin typeface="Calibri" panose="020F0502020204030204" pitchFamily="34" charset="0"/>
            </a:endParaRPr>
          </a:p>
          <a:p>
            <a:endParaRPr lang="en-US" sz="1800" b="1" i="1" u="none" strike="noStrike" baseline="0" dirty="0">
              <a:solidFill>
                <a:srgbClr val="000000"/>
              </a:solidFill>
              <a:highlight>
                <a:srgbClr val="FFFF00"/>
              </a:highlight>
              <a:latin typeface="Calibri" panose="020F0502020204030204" pitchFamily="34" charset="0"/>
            </a:endParaRPr>
          </a:p>
          <a:p>
            <a:endParaRPr lang="en-US" sz="1800" b="1" i="1" dirty="0">
              <a:solidFill>
                <a:srgbClr val="000000"/>
              </a:solidFill>
              <a:highlight>
                <a:srgbClr val="FFFF00"/>
              </a:highlight>
              <a:latin typeface="Calibri" panose="020F0502020204030204" pitchFamily="34" charset="0"/>
            </a:endParaRPr>
          </a:p>
          <a:p>
            <a:endParaRPr lang="en-US" sz="1800" b="1" i="1" u="none" strike="noStrike" baseline="0" dirty="0">
              <a:solidFill>
                <a:srgbClr val="000000"/>
              </a:solidFill>
              <a:highlight>
                <a:srgbClr val="FFFF00"/>
              </a:highlight>
              <a:latin typeface="Calibri" panose="020F0502020204030204" pitchFamily="34" charset="0"/>
            </a:endParaRPr>
          </a:p>
          <a:p>
            <a:pPr marL="0" indent="0">
              <a:lnSpc>
                <a:spcPct val="107000"/>
              </a:lnSpc>
              <a:spcBef>
                <a:spcPts val="0"/>
              </a:spcBef>
              <a:spcAft>
                <a:spcPts val="800"/>
              </a:spcAft>
              <a:buNone/>
            </a:pPr>
            <a:endParaRPr lang="en-US" sz="1800" dirty="0">
              <a:solidFill>
                <a:srgbClr val="000000"/>
              </a:solidFill>
              <a:latin typeface="Calibri" panose="020F0502020204030204" pitchFamily="34" charset="0"/>
              <a:ea typeface="Calibri" panose="020F0502020204030204" pitchFamily="34" charset="0"/>
            </a:endParaRPr>
          </a:p>
        </p:txBody>
      </p:sp>
      <p:graphicFrame>
        <p:nvGraphicFramePr>
          <p:cNvPr id="4" name="Table 4">
            <a:extLst>
              <a:ext uri="{FF2B5EF4-FFF2-40B4-BE49-F238E27FC236}">
                <a16:creationId xmlns:a16="http://schemas.microsoft.com/office/drawing/2014/main" id="{EEA04FEB-E66C-EDA6-7B9B-66DE2FC753B9}"/>
              </a:ext>
            </a:extLst>
          </p:cNvPr>
          <p:cNvGraphicFramePr>
            <a:graphicFrameLocks noGrp="1"/>
          </p:cNvGraphicFramePr>
          <p:nvPr>
            <p:extLst>
              <p:ext uri="{D42A27DB-BD31-4B8C-83A1-F6EECF244321}">
                <p14:modId xmlns:p14="http://schemas.microsoft.com/office/powerpoint/2010/main" val="3418223847"/>
              </p:ext>
            </p:extLst>
          </p:nvPr>
        </p:nvGraphicFramePr>
        <p:xfrm>
          <a:off x="752474" y="4449038"/>
          <a:ext cx="10782301" cy="2103120"/>
        </p:xfrm>
        <a:graphic>
          <a:graphicData uri="http://schemas.openxmlformats.org/drawingml/2006/table">
            <a:tbl>
              <a:tblPr firstRow="1" bandRow="1">
                <a:tableStyleId>{5C22544A-7EE6-4342-B048-85BDC9FD1C3A}</a:tableStyleId>
              </a:tblPr>
              <a:tblGrid>
                <a:gridCol w="1049962">
                  <a:extLst>
                    <a:ext uri="{9D8B030D-6E8A-4147-A177-3AD203B41FA5}">
                      <a16:colId xmlns:a16="http://schemas.microsoft.com/office/drawing/2014/main" val="1656963253"/>
                    </a:ext>
                  </a:extLst>
                </a:gridCol>
                <a:gridCol w="2383150">
                  <a:extLst>
                    <a:ext uri="{9D8B030D-6E8A-4147-A177-3AD203B41FA5}">
                      <a16:colId xmlns:a16="http://schemas.microsoft.com/office/drawing/2014/main" val="3675982164"/>
                    </a:ext>
                  </a:extLst>
                </a:gridCol>
                <a:gridCol w="7349189">
                  <a:extLst>
                    <a:ext uri="{9D8B030D-6E8A-4147-A177-3AD203B41FA5}">
                      <a16:colId xmlns:a16="http://schemas.microsoft.com/office/drawing/2014/main" val="1124474135"/>
                    </a:ext>
                  </a:extLst>
                </a:gridCol>
              </a:tblGrid>
              <a:tr h="602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Platform </a:t>
                      </a:r>
                      <a:r>
                        <a:rPr lang="en-IN" sz="1800" b="0" i="0" u="none" strike="noStrike" kern="1200" baseline="0" dirty="0">
                          <a:solidFill>
                            <a:schemeClr val="lt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Layers </a:t>
                      </a:r>
                      <a:r>
                        <a:rPr lang="en-IN" sz="1800" b="0" i="0" u="none" strike="noStrike" kern="1200" baseline="0" dirty="0">
                          <a:solidFill>
                            <a:schemeClr val="lt1"/>
                          </a:solidFill>
                          <a:latin typeface="+mn-lt"/>
                          <a:ea typeface="+mn-ea"/>
                          <a:cs typeface="+mn-cs"/>
                        </a:rPr>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lt1"/>
                          </a:solidFill>
                          <a:latin typeface="+mn-lt"/>
                          <a:ea typeface="+mn-ea"/>
                          <a:cs typeface="+mn-cs"/>
                        </a:rPr>
                        <a:t>Functions</a:t>
                      </a:r>
                      <a:endParaRPr lang="en-IN" sz="1800" b="0" i="0" u="none" strike="noStrike" kern="1200" baseline="0" dirty="0">
                        <a:solidFill>
                          <a:schemeClr val="lt1"/>
                        </a:solidFill>
                        <a:latin typeface="+mn-lt"/>
                        <a:ea typeface="+mn-ea"/>
                        <a:cs typeface="+mn-cs"/>
                      </a:endParaRPr>
                    </a:p>
                    <a:p>
                      <a:endParaRPr lang="en-IN" dirty="0"/>
                    </a:p>
                  </a:txBody>
                  <a:tcPr/>
                </a:tc>
                <a:extLst>
                  <a:ext uri="{0D108BD9-81ED-4DB2-BD59-A6C34878D82A}">
                    <a16:rowId xmlns:a16="http://schemas.microsoft.com/office/drawing/2014/main" val="3492417563"/>
                  </a:ext>
                </a:extLst>
              </a:tr>
              <a:tr h="344375">
                <a:tc rowSpan="4">
                  <a:txBody>
                    <a:bodyPr/>
                    <a:lstStyle/>
                    <a:p>
                      <a:pPr algn="ctr" fontAlgn="t"/>
                      <a:r>
                        <a:rPr lang="en-IN" sz="1800" b="0" i="0" u="none" strike="noStrike" dirty="0">
                          <a:solidFill>
                            <a:srgbClr val="000000"/>
                          </a:solidFill>
                          <a:effectLst/>
                          <a:latin typeface="Arial" panose="020B0604020202020204" pitchFamily="34" charset="0"/>
                        </a:rPr>
                        <a:t> </a:t>
                      </a:r>
                    </a:p>
                    <a:p>
                      <a:pPr algn="ctr" fontAlgn="t"/>
                      <a:endParaRPr lang="en-IN" sz="1800" b="0" i="0" u="none" strike="noStrike" dirty="0">
                        <a:solidFill>
                          <a:srgbClr val="000000"/>
                        </a:solidFill>
                        <a:effectLst/>
                        <a:latin typeface="Arial" panose="020B0604020202020204" pitchFamily="34" charset="0"/>
                      </a:endParaRPr>
                    </a:p>
                    <a:p>
                      <a:pPr algn="ctr" fontAlgn="t"/>
                      <a:endParaRPr lang="en-IN" sz="1800" b="0" i="0" u="none" strike="noStrike" dirty="0">
                        <a:solidFill>
                          <a:srgbClr val="000000"/>
                        </a:solidFill>
                        <a:effectLst/>
                        <a:latin typeface="Arial" panose="020B0604020202020204" pitchFamily="34" charset="0"/>
                      </a:endParaRPr>
                    </a:p>
                    <a:p>
                      <a:pPr algn="ctr" fontAlgn="t"/>
                      <a:r>
                        <a:rPr lang="en-IN" sz="1800" b="1" i="0" u="none" strike="noStrike" dirty="0">
                          <a:solidFill>
                            <a:srgbClr val="000000"/>
                          </a:solidFill>
                          <a:effectLst/>
                          <a:latin typeface="Arial" panose="020B0604020202020204" pitchFamily="34" charset="0"/>
                        </a:rPr>
                        <a:t>EEA</a:t>
                      </a:r>
                    </a:p>
                  </a:txBody>
                  <a:tcPr marL="6350" marR="6350" marT="635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Collection Layer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EEA collects info from Customer network 	</a:t>
                      </a:r>
                    </a:p>
                  </a:txBody>
                  <a:tcPr/>
                </a:tc>
                <a:extLst>
                  <a:ext uri="{0D108BD9-81ED-4DB2-BD59-A6C34878D82A}">
                    <a16:rowId xmlns:a16="http://schemas.microsoft.com/office/drawing/2014/main" val="2134952165"/>
                  </a:ext>
                </a:extLst>
              </a:tr>
              <a:tr h="344375">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Correlation Layer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EEA makes its own records ESR(data) EDCR (detailed call record) 	</a:t>
                      </a:r>
                    </a:p>
                  </a:txBody>
                  <a:tcPr/>
                </a:tc>
                <a:extLst>
                  <a:ext uri="{0D108BD9-81ED-4DB2-BD59-A6C34878D82A}">
                    <a16:rowId xmlns:a16="http://schemas.microsoft.com/office/drawing/2014/main" val="3762670658"/>
                  </a:ext>
                </a:extLst>
              </a:tr>
              <a:tr h="344375">
                <a:tc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Aggregation Layer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a:solidFill>
                            <a:schemeClr val="dk1"/>
                          </a:solidFill>
                          <a:latin typeface="+mn-lt"/>
                          <a:ea typeface="+mn-ea"/>
                          <a:cs typeface="+mn-cs"/>
                        </a:rPr>
                        <a:t>Mapr</a:t>
                      </a:r>
                      <a:r>
                        <a:rPr lang="en-US" sz="1800" b="0" i="0" u="none" strike="noStrike" kern="1200" baseline="0" dirty="0">
                          <a:solidFill>
                            <a:schemeClr val="dk1"/>
                          </a:solidFill>
                          <a:latin typeface="+mn-lt"/>
                          <a:ea typeface="+mn-ea"/>
                          <a:cs typeface="+mn-cs"/>
                        </a:rPr>
                        <a:t>/Hadoop ----&gt; Load into DB (HBASE) --&gt; Impala Query Server 	</a:t>
                      </a:r>
                    </a:p>
                  </a:txBody>
                  <a:tcPr/>
                </a:tc>
                <a:extLst>
                  <a:ext uri="{0D108BD9-81ED-4DB2-BD59-A6C34878D82A}">
                    <a16:rowId xmlns:a16="http://schemas.microsoft.com/office/drawing/2014/main" val="189052409"/>
                  </a:ext>
                </a:extLst>
              </a:tr>
              <a:tr h="344375">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Presentation Layer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Customer Agent or End Users 	</a:t>
                      </a:r>
                    </a:p>
                  </a:txBody>
                  <a:tcPr/>
                </a:tc>
                <a:extLst>
                  <a:ext uri="{0D108BD9-81ED-4DB2-BD59-A6C34878D82A}">
                    <a16:rowId xmlns:a16="http://schemas.microsoft.com/office/drawing/2014/main" val="1885137271"/>
                  </a:ext>
                </a:extLst>
              </a:tr>
            </a:tbl>
          </a:graphicData>
        </a:graphic>
      </p:graphicFrame>
    </p:spTree>
    <p:extLst>
      <p:ext uri="{BB962C8B-B14F-4D97-AF65-F5344CB8AC3E}">
        <p14:creationId xmlns:p14="http://schemas.microsoft.com/office/powerpoint/2010/main" val="3740751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0505-6763-4642-D622-2C63D9681F76}"/>
              </a:ext>
            </a:extLst>
          </p:cNvPr>
          <p:cNvSpPr>
            <a:spLocks noGrp="1"/>
          </p:cNvSpPr>
          <p:nvPr>
            <p:ph type="title"/>
          </p:nvPr>
        </p:nvSpPr>
        <p:spPr>
          <a:xfrm>
            <a:off x="838200" y="365126"/>
            <a:ext cx="10515600" cy="996950"/>
          </a:xfrm>
        </p:spPr>
        <p:txBody>
          <a:bodyPr/>
          <a:lstStyle/>
          <a:p>
            <a:pPr algn="ctr"/>
            <a:r>
              <a:rPr lang="en-IN" b="1" dirty="0"/>
              <a:t>    </a:t>
            </a:r>
            <a:r>
              <a:rPr lang="en-IN" sz="3200" b="1" dirty="0"/>
              <a:t>EEA Architecture</a:t>
            </a:r>
          </a:p>
        </p:txBody>
      </p:sp>
      <p:pic>
        <p:nvPicPr>
          <p:cNvPr id="5" name="Content Placeholder 4" descr="A picture containing diagram&#10;&#10;Description automatically generated">
            <a:extLst>
              <a:ext uri="{FF2B5EF4-FFF2-40B4-BE49-F238E27FC236}">
                <a16:creationId xmlns:a16="http://schemas.microsoft.com/office/drawing/2014/main" id="{A6B46788-34A9-C1B1-CFC0-715540850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66559"/>
            <a:ext cx="11058525" cy="5343524"/>
          </a:xfrm>
        </p:spPr>
      </p:pic>
      <p:pic>
        <p:nvPicPr>
          <p:cNvPr id="6" name="Picture 5" descr="A close up of a logo&#10;&#10;Description automatically generated">
            <a:extLst>
              <a:ext uri="{FF2B5EF4-FFF2-40B4-BE49-F238E27FC236}">
                <a16:creationId xmlns:a16="http://schemas.microsoft.com/office/drawing/2014/main" id="{F84C26E0-2C91-73B6-7373-F91873F14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 y="133350"/>
            <a:ext cx="1212215" cy="996950"/>
          </a:xfrm>
          <a:prstGeom prst="rect">
            <a:avLst/>
          </a:prstGeom>
        </p:spPr>
      </p:pic>
      <p:pic>
        <p:nvPicPr>
          <p:cNvPr id="7" name="Picture 6" descr="A close up of a sign&#10;&#10;Description automatically generated">
            <a:extLst>
              <a:ext uri="{FF2B5EF4-FFF2-40B4-BE49-F238E27FC236}">
                <a16:creationId xmlns:a16="http://schemas.microsoft.com/office/drawing/2014/main" id="{CC53A0FF-4502-E7CF-0A8E-E870B8DBC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5239" y="228867"/>
            <a:ext cx="735024" cy="642937"/>
          </a:xfrm>
          <a:prstGeom prst="rect">
            <a:avLst/>
          </a:prstGeom>
        </p:spPr>
      </p:pic>
    </p:spTree>
    <p:extLst>
      <p:ext uri="{BB962C8B-B14F-4D97-AF65-F5344CB8AC3E}">
        <p14:creationId xmlns:p14="http://schemas.microsoft.com/office/powerpoint/2010/main" val="198524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3554-8B11-AA9B-C8F8-5DD2F74AB869}"/>
              </a:ext>
            </a:extLst>
          </p:cNvPr>
          <p:cNvSpPr>
            <a:spLocks noGrp="1"/>
          </p:cNvSpPr>
          <p:nvPr>
            <p:ph type="title"/>
          </p:nvPr>
        </p:nvSpPr>
        <p:spPr/>
        <p:txBody>
          <a:bodyPr>
            <a:normAutofit/>
          </a:bodyPr>
          <a:lstStyle/>
          <a:p>
            <a:pPr algn="ctr"/>
            <a:r>
              <a:rPr lang="en-IN" sz="4000" b="1" dirty="0"/>
              <a:t>Data Flow</a:t>
            </a:r>
          </a:p>
        </p:txBody>
      </p:sp>
      <p:pic>
        <p:nvPicPr>
          <p:cNvPr id="5" name="Content Placeholder 4">
            <a:extLst>
              <a:ext uri="{FF2B5EF4-FFF2-40B4-BE49-F238E27FC236}">
                <a16:creationId xmlns:a16="http://schemas.microsoft.com/office/drawing/2014/main" id="{FF5FFDAD-44EE-C3F3-968C-4EDDE815AD55}"/>
              </a:ext>
            </a:extLst>
          </p:cNvPr>
          <p:cNvPicPr>
            <a:picLocks noGrp="1" noChangeAspect="1"/>
          </p:cNvPicPr>
          <p:nvPr>
            <p:ph idx="1"/>
          </p:nvPr>
        </p:nvPicPr>
        <p:blipFill>
          <a:blip r:embed="rId2"/>
          <a:stretch>
            <a:fillRect/>
          </a:stretch>
        </p:blipFill>
        <p:spPr>
          <a:xfrm>
            <a:off x="1466850" y="1409700"/>
            <a:ext cx="9886949" cy="4876800"/>
          </a:xfrm>
        </p:spPr>
      </p:pic>
      <p:sp>
        <p:nvSpPr>
          <p:cNvPr id="12" name="Arrow: Bent 11">
            <a:extLst>
              <a:ext uri="{FF2B5EF4-FFF2-40B4-BE49-F238E27FC236}">
                <a16:creationId xmlns:a16="http://schemas.microsoft.com/office/drawing/2014/main" id="{D1695A79-ADDA-8FAB-E7BB-C2DFBD07718C}"/>
              </a:ext>
            </a:extLst>
          </p:cNvPr>
          <p:cNvSpPr/>
          <p:nvPr/>
        </p:nvSpPr>
        <p:spPr>
          <a:xfrm>
            <a:off x="1119798" y="3848100"/>
            <a:ext cx="381000" cy="685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Arrow: Bent 13">
            <a:extLst>
              <a:ext uri="{FF2B5EF4-FFF2-40B4-BE49-F238E27FC236}">
                <a16:creationId xmlns:a16="http://schemas.microsoft.com/office/drawing/2014/main" id="{351572C5-CE75-698E-CCF4-71A96F3C6458}"/>
              </a:ext>
            </a:extLst>
          </p:cNvPr>
          <p:cNvSpPr/>
          <p:nvPr/>
        </p:nvSpPr>
        <p:spPr>
          <a:xfrm>
            <a:off x="1138238" y="4899026"/>
            <a:ext cx="381000" cy="685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Bent 14">
            <a:extLst>
              <a:ext uri="{FF2B5EF4-FFF2-40B4-BE49-F238E27FC236}">
                <a16:creationId xmlns:a16="http://schemas.microsoft.com/office/drawing/2014/main" id="{565021FB-329D-AEF6-A5EE-86C16260CAB6}"/>
              </a:ext>
            </a:extLst>
          </p:cNvPr>
          <p:cNvSpPr/>
          <p:nvPr/>
        </p:nvSpPr>
        <p:spPr>
          <a:xfrm>
            <a:off x="1119798" y="2306638"/>
            <a:ext cx="381000" cy="6858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7" name="Minus Sign 16">
            <a:extLst>
              <a:ext uri="{FF2B5EF4-FFF2-40B4-BE49-F238E27FC236}">
                <a16:creationId xmlns:a16="http://schemas.microsoft.com/office/drawing/2014/main" id="{024FDE0C-A155-B5D7-FDEF-8A710A74929B}"/>
              </a:ext>
            </a:extLst>
          </p:cNvPr>
          <p:cNvSpPr/>
          <p:nvPr/>
        </p:nvSpPr>
        <p:spPr>
          <a:xfrm>
            <a:off x="1038226" y="2828925"/>
            <a:ext cx="542924" cy="31114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Minus Sign 17">
            <a:extLst>
              <a:ext uri="{FF2B5EF4-FFF2-40B4-BE49-F238E27FC236}">
                <a16:creationId xmlns:a16="http://schemas.microsoft.com/office/drawing/2014/main" id="{DC0B4A5C-8F63-1CDB-8B56-1BBEAC1B9A5A}"/>
              </a:ext>
            </a:extLst>
          </p:cNvPr>
          <p:cNvSpPr/>
          <p:nvPr/>
        </p:nvSpPr>
        <p:spPr>
          <a:xfrm>
            <a:off x="1057276" y="4402138"/>
            <a:ext cx="542924" cy="31114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Minus Sign 18">
            <a:extLst>
              <a:ext uri="{FF2B5EF4-FFF2-40B4-BE49-F238E27FC236}">
                <a16:creationId xmlns:a16="http://schemas.microsoft.com/office/drawing/2014/main" id="{F5BD295F-A7E7-CAB0-67D9-B00379E8C590}"/>
              </a:ext>
            </a:extLst>
          </p:cNvPr>
          <p:cNvSpPr/>
          <p:nvPr/>
        </p:nvSpPr>
        <p:spPr>
          <a:xfrm>
            <a:off x="1057276" y="5468939"/>
            <a:ext cx="542924" cy="311149"/>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A close up of a logo&#10;&#10;Description automatically generated">
            <a:extLst>
              <a:ext uri="{FF2B5EF4-FFF2-40B4-BE49-F238E27FC236}">
                <a16:creationId xmlns:a16="http://schemas.microsoft.com/office/drawing/2014/main" id="{E886B01D-DA1C-19C6-43BC-4718DB22F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 y="133350"/>
            <a:ext cx="1212215" cy="996950"/>
          </a:xfrm>
          <a:prstGeom prst="rect">
            <a:avLst/>
          </a:prstGeom>
        </p:spPr>
      </p:pic>
      <p:pic>
        <p:nvPicPr>
          <p:cNvPr id="21" name="Picture 20" descr="A close up of a sign&#10;&#10;Description automatically generated">
            <a:extLst>
              <a:ext uri="{FF2B5EF4-FFF2-40B4-BE49-F238E27FC236}">
                <a16:creationId xmlns:a16="http://schemas.microsoft.com/office/drawing/2014/main" id="{6E557935-38AA-91B5-6ABD-DF712AC21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5239" y="228867"/>
            <a:ext cx="735024" cy="642937"/>
          </a:xfrm>
          <a:prstGeom prst="rect">
            <a:avLst/>
          </a:prstGeom>
        </p:spPr>
      </p:pic>
    </p:spTree>
    <p:extLst>
      <p:ext uri="{BB962C8B-B14F-4D97-AF65-F5344CB8AC3E}">
        <p14:creationId xmlns:p14="http://schemas.microsoft.com/office/powerpoint/2010/main" val="314192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3352A13-DE05-4C35-B627-79E9DCA07CD5}"/>
              </a:ext>
            </a:extLst>
          </p:cNvPr>
          <p:cNvSpPr txBox="1"/>
          <p:nvPr/>
        </p:nvSpPr>
        <p:spPr>
          <a:xfrm>
            <a:off x="590550" y="1327905"/>
            <a:ext cx="11181601" cy="311160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endPar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endParaRPr>
          </a:p>
        </p:txBody>
      </p:sp>
      <p:pic>
        <p:nvPicPr>
          <p:cNvPr id="13" name="Picture 12" descr="A close up of a logo&#10;&#10;Description automatically generated">
            <a:extLst>
              <a:ext uri="{FF2B5EF4-FFF2-40B4-BE49-F238E27FC236}">
                <a16:creationId xmlns:a16="http://schemas.microsoft.com/office/drawing/2014/main" id="{A2D7D803-3F07-4DD3-97A6-BBE5CF0A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58166"/>
            <a:ext cx="1154772" cy="862013"/>
          </a:xfrm>
          <a:prstGeom prst="rect">
            <a:avLst/>
          </a:prstGeom>
        </p:spPr>
      </p:pic>
      <p:pic>
        <p:nvPicPr>
          <p:cNvPr id="6" name="Picture 5" descr="A close up of a sign&#10;&#10;Description automatically generated">
            <a:extLst>
              <a:ext uri="{FF2B5EF4-FFF2-40B4-BE49-F238E27FC236}">
                <a16:creationId xmlns:a16="http://schemas.microsoft.com/office/drawing/2014/main" id="{B7F8B02B-5A44-4174-9846-1A1CC686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239" y="247917"/>
            <a:ext cx="735024" cy="642937"/>
          </a:xfrm>
          <a:prstGeom prst="rect">
            <a:avLst/>
          </a:prstGeom>
        </p:spPr>
      </p:pic>
      <p:sp>
        <p:nvSpPr>
          <p:cNvPr id="2" name="Title 1">
            <a:extLst>
              <a:ext uri="{FF2B5EF4-FFF2-40B4-BE49-F238E27FC236}">
                <a16:creationId xmlns:a16="http://schemas.microsoft.com/office/drawing/2014/main" id="{4FC081F1-4B49-0518-B3CC-FCAC0811AF19}"/>
              </a:ext>
            </a:extLst>
          </p:cNvPr>
          <p:cNvSpPr>
            <a:spLocks noGrp="1"/>
          </p:cNvSpPr>
          <p:nvPr>
            <p:ph type="title"/>
          </p:nvPr>
        </p:nvSpPr>
        <p:spPr>
          <a:xfrm>
            <a:off x="838200" y="365126"/>
            <a:ext cx="10515600" cy="642938"/>
          </a:xfrm>
        </p:spPr>
        <p:txBody>
          <a:bodyPr>
            <a:normAutofit/>
          </a:bodyPr>
          <a:lstStyle/>
          <a:p>
            <a:pPr algn="ctr"/>
            <a:r>
              <a:rPr lang="en-IN" sz="3200" b="1" dirty="0"/>
              <a:t>Details</a:t>
            </a:r>
          </a:p>
        </p:txBody>
      </p:sp>
      <p:sp>
        <p:nvSpPr>
          <p:cNvPr id="3" name="Content Placeholder 2">
            <a:extLst>
              <a:ext uri="{FF2B5EF4-FFF2-40B4-BE49-F238E27FC236}">
                <a16:creationId xmlns:a16="http://schemas.microsoft.com/office/drawing/2014/main" id="{32B6984F-34C5-24E1-D20F-F84C6CD13FE5}"/>
              </a:ext>
            </a:extLst>
          </p:cNvPr>
          <p:cNvSpPr>
            <a:spLocks noGrp="1"/>
          </p:cNvSpPr>
          <p:nvPr>
            <p:ph idx="1"/>
          </p:nvPr>
        </p:nvSpPr>
        <p:spPr>
          <a:xfrm>
            <a:off x="838200" y="1008063"/>
            <a:ext cx="10858500" cy="5168900"/>
          </a:xfrm>
        </p:spPr>
        <p:txBody>
          <a:bodyPr>
            <a:normAutofit lnSpcReduction="10000"/>
          </a:bodyPr>
          <a:lstStyle/>
          <a:p>
            <a:pPr algn="just"/>
            <a:r>
              <a:rPr lang="en-US" sz="3200" b="1" dirty="0">
                <a:latin typeface="Calibri" panose="020F0502020204030204" pitchFamily="34" charset="0"/>
                <a:cs typeface="Calibri" panose="020F0502020204030204" pitchFamily="34" charset="0"/>
              </a:rPr>
              <a:t>Customer Side</a:t>
            </a:r>
          </a:p>
          <a:p>
            <a:pPr algn="just"/>
            <a:r>
              <a:rPr lang="en-US" sz="1800" b="1" dirty="0">
                <a:latin typeface="Calibri" panose="020F0502020204030204" pitchFamily="34" charset="0"/>
                <a:cs typeface="Calibri" panose="020F0502020204030204" pitchFamily="34" charset="0"/>
              </a:rPr>
              <a:t>BT/EE Operations Team : Ops Head </a:t>
            </a:r>
            <a:r>
              <a:rPr lang="en-US" sz="1800" dirty="0">
                <a:latin typeface="Calibri" panose="020F0502020204030204" pitchFamily="34" charset="0"/>
                <a:cs typeface="Calibri" panose="020F0502020204030204" pitchFamily="34" charset="0"/>
              </a:rPr>
              <a:t>: Dave Rowland  &amp; Tim Elliot </a:t>
            </a:r>
            <a:endParaRPr lang="en-US" sz="1800" b="1" dirty="0">
              <a:latin typeface="Calibri" panose="020F0502020204030204" pitchFamily="34" charset="0"/>
              <a:cs typeface="Calibri" panose="020F0502020204030204" pitchFamily="34" charset="0"/>
            </a:endParaRPr>
          </a:p>
          <a:p>
            <a:pPr algn="just"/>
            <a:r>
              <a:rPr lang="en-US" sz="1800" b="1" dirty="0">
                <a:latin typeface="Calibri" panose="020F0502020204030204" pitchFamily="34" charset="0"/>
                <a:cs typeface="Calibri" panose="020F0502020204030204" pitchFamily="34" charset="0"/>
              </a:rPr>
              <a:t>BT/EE Operations Team : Ops Lead </a:t>
            </a:r>
            <a:r>
              <a:rPr lang="en-US" sz="1800" dirty="0">
                <a:latin typeface="Calibri" panose="020F0502020204030204" pitchFamily="34" charset="0"/>
                <a:cs typeface="Calibri" panose="020F0502020204030204" pitchFamily="34" charset="0"/>
              </a:rPr>
              <a:t>: Dante </a:t>
            </a:r>
            <a:r>
              <a:rPr lang="en-US" sz="1800" dirty="0" err="1">
                <a:latin typeface="Calibri" panose="020F0502020204030204" pitchFamily="34" charset="0"/>
                <a:cs typeface="Calibri" panose="020F0502020204030204" pitchFamily="34" charset="0"/>
              </a:rPr>
              <a:t>Lacorte</a:t>
            </a:r>
            <a:r>
              <a:rPr lang="en-US" sz="1800" dirty="0">
                <a:latin typeface="Calibri" panose="020F0502020204030204" pitchFamily="34" charset="0"/>
                <a:cs typeface="Calibri" panose="020F0502020204030204" pitchFamily="34" charset="0"/>
              </a:rPr>
              <a:t>/Tracy Templeman/Mark Holder</a:t>
            </a:r>
            <a:endParaRPr lang="en-US" sz="1800" b="1" dirty="0">
              <a:latin typeface="Calibri" panose="020F0502020204030204" pitchFamily="34" charset="0"/>
              <a:cs typeface="Calibri" panose="020F0502020204030204" pitchFamily="34" charset="0"/>
            </a:endParaRPr>
          </a:p>
          <a:p>
            <a:pPr algn="just"/>
            <a:r>
              <a:rPr lang="en-US" sz="1800" b="1" dirty="0">
                <a:latin typeface="Calibri" panose="020F0502020204030204" pitchFamily="34" charset="0"/>
                <a:cs typeface="Calibri" panose="020F0502020204030204" pitchFamily="34" charset="0"/>
              </a:rPr>
              <a:t>BT/EE Customer Care Ops Head </a:t>
            </a:r>
            <a:r>
              <a:rPr lang="en-US" sz="1800" dirty="0">
                <a:latin typeface="Calibri" panose="020F0502020204030204" pitchFamily="34" charset="0"/>
                <a:cs typeface="Calibri" panose="020F0502020204030204" pitchFamily="34" charset="0"/>
              </a:rPr>
              <a:t>: Mark Gibney</a:t>
            </a:r>
          </a:p>
          <a:p>
            <a:pPr algn="just"/>
            <a:r>
              <a:rPr lang="en-US" sz="1800" b="1" dirty="0">
                <a:latin typeface="Calibri" panose="020F0502020204030204" pitchFamily="34" charset="0"/>
                <a:cs typeface="Calibri" panose="020F0502020204030204" pitchFamily="34" charset="0"/>
              </a:rPr>
              <a:t>BT/EE Customer Care Ops Lead: </a:t>
            </a:r>
            <a:r>
              <a:rPr lang="en-US" sz="1800" dirty="0">
                <a:latin typeface="Calibri" panose="020F0502020204030204" pitchFamily="34" charset="0"/>
                <a:cs typeface="Calibri" panose="020F0502020204030204" pitchFamily="34" charset="0"/>
              </a:rPr>
              <a:t>Jaclyn Livingstone</a:t>
            </a:r>
          </a:p>
          <a:p>
            <a:pPr algn="just"/>
            <a:r>
              <a:rPr lang="en-US" sz="1800" b="1" dirty="0">
                <a:latin typeface="Calibri" panose="020F0502020204030204" pitchFamily="34" charset="0"/>
                <a:cs typeface="Calibri" panose="020F0502020204030204" pitchFamily="34" charset="0"/>
              </a:rPr>
              <a:t>BT/EE Project Head : </a:t>
            </a:r>
            <a:r>
              <a:rPr lang="en-US" sz="1800" dirty="0">
                <a:latin typeface="Calibri" panose="020F0502020204030204" pitchFamily="34" charset="0"/>
                <a:cs typeface="Calibri" panose="020F0502020204030204" pitchFamily="34" charset="0"/>
              </a:rPr>
              <a:t>Alan Chan </a:t>
            </a:r>
          </a:p>
          <a:p>
            <a:pPr algn="just"/>
            <a:r>
              <a:rPr lang="en-IN" sz="3200" b="1" i="0" u="none" strike="noStrike" baseline="0" dirty="0">
                <a:solidFill>
                  <a:srgbClr val="000000"/>
                </a:solidFill>
                <a:latin typeface="Calibri" panose="020F0502020204030204" pitchFamily="34" charset="0"/>
              </a:rPr>
              <a:t>Ericsson Side (Project Team) </a:t>
            </a:r>
            <a:r>
              <a:rPr lang="en-IN" sz="1800" b="0" i="0" u="none" strike="noStrike" baseline="0" dirty="0">
                <a:solidFill>
                  <a:srgbClr val="000000"/>
                </a:solidFill>
                <a:latin typeface="Calibri" panose="020F0502020204030204" pitchFamily="34" charset="0"/>
              </a:rPr>
              <a:t>	</a:t>
            </a:r>
          </a:p>
          <a:p>
            <a:pPr algn="just"/>
            <a:r>
              <a:rPr lang="en-IN" sz="1800" b="1" i="0" u="none" strike="noStrike" baseline="0" dirty="0">
                <a:solidFill>
                  <a:srgbClr val="000000"/>
                </a:solidFill>
                <a:latin typeface="Calibri" panose="020F0502020204030204" pitchFamily="34" charset="0"/>
              </a:rPr>
              <a:t>Program Manager : </a:t>
            </a:r>
            <a:r>
              <a:rPr lang="en-IN" sz="1800" b="0" i="0" u="none" strike="noStrike" baseline="0" dirty="0">
                <a:solidFill>
                  <a:srgbClr val="000000"/>
                </a:solidFill>
                <a:latin typeface="Calibri" panose="020F0502020204030204" pitchFamily="34" charset="0"/>
              </a:rPr>
              <a:t>Nilay 		</a:t>
            </a:r>
            <a:r>
              <a:rPr lang="en-IN" sz="1800" b="0" i="0" u="none" strike="noStrike" baseline="0" dirty="0">
                <a:solidFill>
                  <a:srgbClr val="000000"/>
                </a:solidFill>
              </a:rPr>
              <a:t>	</a:t>
            </a:r>
          </a:p>
          <a:p>
            <a:pPr algn="just"/>
            <a:r>
              <a:rPr lang="en-IN" sz="1800" b="1" i="0" u="none" strike="noStrike" baseline="0" dirty="0">
                <a:solidFill>
                  <a:srgbClr val="000000"/>
                </a:solidFill>
                <a:latin typeface="Calibri" panose="020F0502020204030204" pitchFamily="34" charset="0"/>
              </a:rPr>
              <a:t>Project Manager :  </a:t>
            </a:r>
            <a:r>
              <a:rPr lang="en-IN" sz="1800" b="0" i="0" u="none" strike="noStrike" baseline="0" dirty="0">
                <a:solidFill>
                  <a:srgbClr val="000000"/>
                </a:solidFill>
                <a:latin typeface="Calibri" panose="020F0502020204030204" pitchFamily="34" charset="0"/>
              </a:rPr>
              <a:t>Rahul Banerjee/Hafiz 	</a:t>
            </a:r>
          </a:p>
          <a:p>
            <a:pPr algn="just"/>
            <a:r>
              <a:rPr lang="en-IN" sz="1800" b="1" i="0" u="none" strike="noStrike" baseline="0" dirty="0">
                <a:solidFill>
                  <a:srgbClr val="000000"/>
                </a:solidFill>
                <a:latin typeface="Calibri" panose="020F0502020204030204" pitchFamily="34" charset="0"/>
              </a:rPr>
              <a:t>Integration </a:t>
            </a:r>
            <a:r>
              <a:rPr lang="en-IN" sz="1800" b="1" i="0" u="none" strike="noStrike" baseline="0" dirty="0" err="1">
                <a:solidFill>
                  <a:srgbClr val="000000"/>
                </a:solidFill>
                <a:latin typeface="Calibri" panose="020F0502020204030204" pitchFamily="34" charset="0"/>
              </a:rPr>
              <a:t>Engg</a:t>
            </a:r>
            <a:r>
              <a:rPr lang="en-IN" sz="1800" b="1" i="0" u="none" strike="noStrike" baseline="0" dirty="0">
                <a:solidFill>
                  <a:srgbClr val="000000"/>
                </a:solidFill>
                <a:latin typeface="Calibri" panose="020F0502020204030204" pitchFamily="34" charset="0"/>
              </a:rPr>
              <a:t> : </a:t>
            </a:r>
            <a:r>
              <a:rPr lang="en-IN" sz="1800" b="0" i="0" u="none" strike="noStrike" baseline="0" dirty="0">
                <a:solidFill>
                  <a:srgbClr val="000000"/>
                </a:solidFill>
              </a:rPr>
              <a:t>Eriko Maki 	</a:t>
            </a:r>
            <a:endParaRPr lang="en-IN" sz="1800" b="0" i="0" u="none" strike="noStrike" baseline="0" dirty="0">
              <a:solidFill>
                <a:srgbClr val="000000"/>
              </a:solidFill>
              <a:latin typeface="Calibri" panose="020F0502020204030204" pitchFamily="34" charset="0"/>
            </a:endParaRPr>
          </a:p>
          <a:p>
            <a:pPr algn="just"/>
            <a:r>
              <a:rPr lang="en-IN" sz="1800" b="1" i="0" u="none" strike="noStrike" baseline="0" dirty="0">
                <a:solidFill>
                  <a:srgbClr val="000000"/>
                </a:solidFill>
                <a:latin typeface="Calibri" panose="020F0502020204030204" pitchFamily="34" charset="0"/>
              </a:rPr>
              <a:t>Engineer (AESR/BESR) : </a:t>
            </a:r>
            <a:r>
              <a:rPr lang="en-IN" sz="1800" b="0" i="0" u="none" strike="noStrike" baseline="0" dirty="0">
                <a:solidFill>
                  <a:srgbClr val="000000"/>
                </a:solidFill>
                <a:latin typeface="Calibri" panose="020F0502020204030204" pitchFamily="34" charset="0"/>
              </a:rPr>
              <a:t>Tyler/Attila </a:t>
            </a:r>
            <a:r>
              <a:rPr lang="en-IN" sz="1800" b="0" i="0" u="none" strike="noStrike" baseline="0" dirty="0" err="1">
                <a:solidFill>
                  <a:srgbClr val="000000"/>
                </a:solidFill>
                <a:latin typeface="Calibri" panose="020F0502020204030204" pitchFamily="34" charset="0"/>
              </a:rPr>
              <a:t>Vasko</a:t>
            </a:r>
            <a:r>
              <a:rPr lang="en-IN" sz="1800" b="0" i="0" u="none" strike="noStrike" baseline="0" dirty="0">
                <a:solidFill>
                  <a:srgbClr val="000000"/>
                </a:solidFill>
                <a:latin typeface="Calibri" panose="020F0502020204030204" pitchFamily="34" charset="0"/>
              </a:rPr>
              <a:t> </a:t>
            </a:r>
          </a:p>
          <a:p>
            <a:pPr algn="just"/>
            <a:r>
              <a:rPr lang="en-IN" sz="1800" b="1" i="0" u="none" strike="noStrike" baseline="0" dirty="0">
                <a:solidFill>
                  <a:srgbClr val="000000"/>
                </a:solidFill>
                <a:latin typeface="Calibri" panose="020F0502020204030204" pitchFamily="34" charset="0"/>
              </a:rPr>
              <a:t>Performance Team : </a:t>
            </a:r>
            <a:r>
              <a:rPr lang="en-IN" sz="1800" b="0" i="0" u="none" strike="noStrike" baseline="0" dirty="0">
                <a:solidFill>
                  <a:srgbClr val="000000"/>
                </a:solidFill>
                <a:latin typeface="Calibri" panose="020F0502020204030204" pitchFamily="34" charset="0"/>
              </a:rPr>
              <a:t>Nuria Armesto 		</a:t>
            </a:r>
          </a:p>
          <a:p>
            <a:pPr algn="just"/>
            <a:r>
              <a:rPr lang="en-US" sz="1800" b="1" i="0" u="none" strike="noStrike" baseline="0" dirty="0">
                <a:solidFill>
                  <a:srgbClr val="000000"/>
                </a:solidFill>
                <a:latin typeface="Calibri" panose="020F0502020204030204" pitchFamily="34" charset="0"/>
              </a:rPr>
              <a:t>Solution Architect &amp; Design Specialist:</a:t>
            </a:r>
            <a:r>
              <a:rPr lang="en-US" sz="1800" b="0" i="0" u="none" strike="noStrike" baseline="0" dirty="0">
                <a:solidFill>
                  <a:srgbClr val="000000"/>
                </a:solidFill>
                <a:latin typeface="Calibri" panose="020F0502020204030204" pitchFamily="34" charset="0"/>
              </a:rPr>
              <a:t> Alfred </a:t>
            </a:r>
            <a:r>
              <a:rPr lang="en-US" sz="1800" b="0" i="0" u="none" strike="noStrike" baseline="0" dirty="0" err="1">
                <a:solidFill>
                  <a:srgbClr val="000000"/>
                </a:solidFill>
                <a:latin typeface="Calibri" panose="020F0502020204030204" pitchFamily="34" charset="0"/>
              </a:rPr>
              <a:t>Aparche</a:t>
            </a:r>
            <a:r>
              <a:rPr lang="en-US" sz="1800" b="0" i="0" u="none" strike="noStrike" baseline="0" dirty="0">
                <a:solidFill>
                  <a:srgbClr val="000000"/>
                </a:solidFill>
                <a:latin typeface="Calibri" panose="020F0502020204030204" pitchFamily="34" charset="0"/>
              </a:rPr>
              <a:t> 	</a:t>
            </a:r>
          </a:p>
          <a:p>
            <a:endParaRPr lang="en-US" sz="1800" b="0" i="0" u="none" strike="noStrike" baseline="0" dirty="0">
              <a:solidFill>
                <a:srgbClr val="000000"/>
              </a:solidFill>
              <a:latin typeface="Calibri" panose="020F0502020204030204" pitchFamily="34" charset="0"/>
            </a:endParaRPr>
          </a:p>
          <a:p>
            <a:pPr marL="0" indent="0">
              <a:buNone/>
            </a:pPr>
            <a:endParaRPr lang="en-US" sz="1800" b="0" i="0" u="none" strike="noStrike" baseline="0" dirty="0">
              <a:solidFill>
                <a:srgbClr val="000000"/>
              </a:solidFill>
              <a:latin typeface="Calibri" panose="020F0502020204030204" pitchFamily="34" charset="0"/>
            </a:endParaRPr>
          </a:p>
          <a:p>
            <a:pPr marL="0" indent="0">
              <a:buNone/>
            </a:pPr>
            <a:endParaRPr lang="en-IN" sz="2800" b="0" i="0" u="none" strike="noStrike" kern="1200" baseline="0" dirty="0">
              <a:solidFill>
                <a:schemeClr val="lt1"/>
              </a:solidFill>
              <a:latin typeface="+mn-lt"/>
              <a:ea typeface="+mn-ea"/>
              <a:cs typeface="+mn-cs"/>
            </a:endParaRPr>
          </a:p>
          <a:p>
            <a:pPr marL="0" indent="0">
              <a:buNone/>
            </a:pPr>
            <a:endParaRPr lang="en-IN" dirty="0"/>
          </a:p>
        </p:txBody>
      </p:sp>
    </p:spTree>
    <p:extLst>
      <p:ext uri="{BB962C8B-B14F-4D97-AF65-F5344CB8AC3E}">
        <p14:creationId xmlns:p14="http://schemas.microsoft.com/office/powerpoint/2010/main" val="86703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3352A13-DE05-4C35-B627-79E9DCA07CD5}"/>
              </a:ext>
            </a:extLst>
          </p:cNvPr>
          <p:cNvSpPr txBox="1"/>
          <p:nvPr/>
        </p:nvSpPr>
        <p:spPr>
          <a:xfrm>
            <a:off x="590550" y="1327905"/>
            <a:ext cx="11181601" cy="311160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endPar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endParaRPr>
          </a:p>
        </p:txBody>
      </p:sp>
      <p:pic>
        <p:nvPicPr>
          <p:cNvPr id="13" name="Picture 12" descr="A close up of a logo&#10;&#10;Description automatically generated">
            <a:extLst>
              <a:ext uri="{FF2B5EF4-FFF2-40B4-BE49-F238E27FC236}">
                <a16:creationId xmlns:a16="http://schemas.microsoft.com/office/drawing/2014/main" id="{A2D7D803-3F07-4DD3-97A6-BBE5CF0A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58166"/>
            <a:ext cx="1154772" cy="862013"/>
          </a:xfrm>
          <a:prstGeom prst="rect">
            <a:avLst/>
          </a:prstGeom>
        </p:spPr>
      </p:pic>
      <p:pic>
        <p:nvPicPr>
          <p:cNvPr id="6" name="Picture 5" descr="A close up of a sign&#10;&#10;Description automatically generated">
            <a:extLst>
              <a:ext uri="{FF2B5EF4-FFF2-40B4-BE49-F238E27FC236}">
                <a16:creationId xmlns:a16="http://schemas.microsoft.com/office/drawing/2014/main" id="{B7F8B02B-5A44-4174-9846-1A1CC686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239" y="247917"/>
            <a:ext cx="735024" cy="642937"/>
          </a:xfrm>
          <a:prstGeom prst="rect">
            <a:avLst/>
          </a:prstGeom>
        </p:spPr>
      </p:pic>
      <p:sp>
        <p:nvSpPr>
          <p:cNvPr id="2" name="Title 1">
            <a:extLst>
              <a:ext uri="{FF2B5EF4-FFF2-40B4-BE49-F238E27FC236}">
                <a16:creationId xmlns:a16="http://schemas.microsoft.com/office/drawing/2014/main" id="{4FC081F1-4B49-0518-B3CC-FCAC0811AF19}"/>
              </a:ext>
            </a:extLst>
          </p:cNvPr>
          <p:cNvSpPr>
            <a:spLocks noGrp="1"/>
          </p:cNvSpPr>
          <p:nvPr>
            <p:ph type="title"/>
          </p:nvPr>
        </p:nvSpPr>
        <p:spPr>
          <a:xfrm>
            <a:off x="838200" y="214312"/>
            <a:ext cx="10515600" cy="617538"/>
          </a:xfrm>
        </p:spPr>
        <p:txBody>
          <a:bodyPr>
            <a:normAutofit/>
          </a:bodyPr>
          <a:lstStyle/>
          <a:p>
            <a:pPr algn="ctr"/>
            <a:r>
              <a:rPr lang="en-IN" sz="3200" b="1" dirty="0"/>
              <a:t>Important Terminology and My Contribution</a:t>
            </a:r>
          </a:p>
        </p:txBody>
      </p:sp>
      <p:sp>
        <p:nvSpPr>
          <p:cNvPr id="3" name="Content Placeholder 2">
            <a:extLst>
              <a:ext uri="{FF2B5EF4-FFF2-40B4-BE49-F238E27FC236}">
                <a16:creationId xmlns:a16="http://schemas.microsoft.com/office/drawing/2014/main" id="{32B6984F-34C5-24E1-D20F-F84C6CD13FE5}"/>
              </a:ext>
            </a:extLst>
          </p:cNvPr>
          <p:cNvSpPr>
            <a:spLocks noGrp="1"/>
          </p:cNvSpPr>
          <p:nvPr>
            <p:ph idx="1"/>
          </p:nvPr>
        </p:nvSpPr>
        <p:spPr>
          <a:xfrm>
            <a:off x="838200" y="831850"/>
            <a:ext cx="10515600" cy="5778233"/>
          </a:xfrm>
        </p:spPr>
        <p:txBody>
          <a:bodyPr>
            <a:normAutofit/>
          </a:bodyPr>
          <a:lstStyle/>
          <a:p>
            <a:pPr algn="just"/>
            <a:r>
              <a:rPr lang="en-IN" sz="2000" b="1" dirty="0"/>
              <a:t>SLA</a:t>
            </a:r>
            <a:r>
              <a:rPr lang="en-IN" sz="2000" dirty="0"/>
              <a:t>:-</a:t>
            </a:r>
            <a:r>
              <a:rPr lang="en-IN" dirty="0"/>
              <a:t> </a:t>
            </a:r>
            <a:r>
              <a:rPr lang="en-US" sz="1800" b="0" i="0" u="none" strike="noStrike" baseline="0" dirty="0">
                <a:solidFill>
                  <a:srgbClr val="000000"/>
                </a:solidFill>
                <a:latin typeface="Calibri" panose="020F0502020204030204" pitchFamily="34" charset="0"/>
              </a:rPr>
              <a:t>A service-level agreement is a commitment between a service provider and a client. Aspects of the service – quality, availability, responsibilities are agreed between the service provider and the service user.</a:t>
            </a:r>
          </a:p>
          <a:p>
            <a:pPr algn="just"/>
            <a:r>
              <a:rPr lang="en-US" sz="1800" b="1" dirty="0">
                <a:solidFill>
                  <a:srgbClr val="000000"/>
                </a:solidFill>
                <a:latin typeface="Calibri" panose="020F0502020204030204" pitchFamily="34" charset="0"/>
              </a:rPr>
              <a:t>WLA</a:t>
            </a:r>
            <a:r>
              <a:rPr lang="en-US" sz="1800" dirty="0">
                <a:solidFill>
                  <a:srgbClr val="000000"/>
                </a:solidFill>
                <a:latin typeface="Calibri" panose="020F0502020204030204" pitchFamily="34" charset="0"/>
              </a:rPr>
              <a:t>:- (Work Level Agreement) </a:t>
            </a:r>
            <a:r>
              <a:rPr lang="en-US" sz="1800" b="0" i="0" u="none" strike="noStrike" baseline="0" dirty="0">
                <a:solidFill>
                  <a:srgbClr val="000000"/>
                </a:solidFill>
                <a:latin typeface="Calibri" panose="020F0502020204030204" pitchFamily="34" charset="0"/>
              </a:rPr>
              <a:t>It defines the interdependent relationships in support of a service-level agreement (SLA). The agreement describes the responsibilities of each internal support group toward other support groups, including the process and timeframe for delivery of their services.</a:t>
            </a:r>
          </a:p>
          <a:p>
            <a:pPr algn="just"/>
            <a:r>
              <a:rPr lang="en-US" sz="1800" b="1" dirty="0">
                <a:solidFill>
                  <a:srgbClr val="000000"/>
                </a:solidFill>
                <a:latin typeface="Calibri" panose="020F0502020204030204" pitchFamily="34" charset="0"/>
              </a:rPr>
              <a:t>My Contribution and Achievement</a:t>
            </a:r>
          </a:p>
          <a:p>
            <a:pPr algn="just"/>
            <a:r>
              <a:rPr lang="en-US" sz="1800" dirty="0">
                <a:solidFill>
                  <a:srgbClr val="000000"/>
                </a:solidFill>
                <a:latin typeface="Calibri" panose="020F0502020204030204" pitchFamily="34" charset="0"/>
              </a:rPr>
              <a:t>No deviation in AESR BESR Platform, TT created if any deviations are found within SLA, primary Troubleshooting is done and informed to higher level if required.</a:t>
            </a:r>
          </a:p>
          <a:p>
            <a:pPr algn="just"/>
            <a:r>
              <a:rPr lang="en-US" sz="1800" dirty="0">
                <a:solidFill>
                  <a:srgbClr val="000000"/>
                </a:solidFill>
                <a:latin typeface="Calibri" panose="020F0502020204030204" pitchFamily="34" charset="0"/>
              </a:rPr>
              <a:t>Email acknowledged and customer required details shared within 30 min and informed to respective team for further enhancement if required.</a:t>
            </a:r>
          </a:p>
          <a:p>
            <a:pPr algn="just"/>
            <a:r>
              <a:rPr lang="en-US" sz="1800" b="1" dirty="0">
                <a:solidFill>
                  <a:srgbClr val="000000"/>
                </a:solidFill>
                <a:latin typeface="Calibri" panose="020F0502020204030204" pitchFamily="34" charset="0"/>
              </a:rPr>
              <a:t>Achievement</a:t>
            </a:r>
            <a:r>
              <a:rPr lang="en-US" sz="1800" dirty="0">
                <a:solidFill>
                  <a:srgbClr val="000000"/>
                </a:solidFill>
                <a:latin typeface="Calibri" panose="020F0502020204030204" pitchFamily="34" charset="0"/>
              </a:rPr>
              <a:t>:- Received AO Employee of month for Jan-2023 </a:t>
            </a:r>
          </a:p>
          <a:p>
            <a:pPr algn="just"/>
            <a:r>
              <a:rPr lang="en-US" sz="1800" dirty="0">
                <a:solidFill>
                  <a:srgbClr val="000000"/>
                </a:solidFill>
                <a:latin typeface="Calibri" panose="020F0502020204030204" pitchFamily="34" charset="0"/>
              </a:rPr>
              <a:t>My Ticket creation and Resolution</a:t>
            </a:r>
          </a:p>
          <a:p>
            <a:pPr algn="just"/>
            <a:endParaRPr lang="en-US" sz="180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a:p>
            <a:pPr marL="0" indent="0">
              <a:buNone/>
            </a:pPr>
            <a:r>
              <a:rPr lang="en-US" sz="1800" b="0" i="0" u="none" strike="noStrike" baseline="0" dirty="0">
                <a:solidFill>
                  <a:srgbClr val="000000"/>
                </a:solidFill>
                <a:latin typeface="Calibri" panose="020F0502020204030204" pitchFamily="34" charset="0"/>
              </a:rPr>
              <a:t> </a:t>
            </a:r>
            <a:endParaRPr lang="en-IN" sz="1800" dirty="0"/>
          </a:p>
        </p:txBody>
      </p:sp>
      <p:graphicFrame>
        <p:nvGraphicFramePr>
          <p:cNvPr id="4" name="Table 3">
            <a:extLst>
              <a:ext uri="{FF2B5EF4-FFF2-40B4-BE49-F238E27FC236}">
                <a16:creationId xmlns:a16="http://schemas.microsoft.com/office/drawing/2014/main" id="{0EFF1742-4A00-F8E6-9D3A-60B23E2E5999}"/>
              </a:ext>
            </a:extLst>
          </p:cNvPr>
          <p:cNvGraphicFramePr>
            <a:graphicFrameLocks noGrp="1"/>
          </p:cNvGraphicFramePr>
          <p:nvPr>
            <p:extLst>
              <p:ext uri="{D42A27DB-BD31-4B8C-83A1-F6EECF244321}">
                <p14:modId xmlns:p14="http://schemas.microsoft.com/office/powerpoint/2010/main" val="3472196804"/>
              </p:ext>
            </p:extLst>
          </p:nvPr>
        </p:nvGraphicFramePr>
        <p:xfrm>
          <a:off x="1202396" y="4782817"/>
          <a:ext cx="5617503" cy="1665608"/>
        </p:xfrm>
        <a:graphic>
          <a:graphicData uri="http://schemas.openxmlformats.org/drawingml/2006/table">
            <a:tbl>
              <a:tblPr firstRow="1" bandRow="1">
                <a:tableStyleId>{5C22544A-7EE6-4342-B048-85BDC9FD1C3A}</a:tableStyleId>
              </a:tblPr>
              <a:tblGrid>
                <a:gridCol w="1082893">
                  <a:extLst>
                    <a:ext uri="{9D8B030D-6E8A-4147-A177-3AD203B41FA5}">
                      <a16:colId xmlns:a16="http://schemas.microsoft.com/office/drawing/2014/main" val="3993367161"/>
                    </a:ext>
                  </a:extLst>
                </a:gridCol>
                <a:gridCol w="2075541">
                  <a:extLst>
                    <a:ext uri="{9D8B030D-6E8A-4147-A177-3AD203B41FA5}">
                      <a16:colId xmlns:a16="http://schemas.microsoft.com/office/drawing/2014/main" val="3202605226"/>
                    </a:ext>
                  </a:extLst>
                </a:gridCol>
                <a:gridCol w="2459069">
                  <a:extLst>
                    <a:ext uri="{9D8B030D-6E8A-4147-A177-3AD203B41FA5}">
                      <a16:colId xmlns:a16="http://schemas.microsoft.com/office/drawing/2014/main" val="96364466"/>
                    </a:ext>
                  </a:extLst>
                </a:gridCol>
              </a:tblGrid>
              <a:tr h="237944">
                <a:tc>
                  <a:txBody>
                    <a:bodyPr/>
                    <a:lstStyle/>
                    <a:p>
                      <a:pPr algn="ctr" fontAlgn="ctr"/>
                      <a:r>
                        <a:rPr lang="en-IN" sz="1100" u="none" strike="noStrike">
                          <a:effectLst/>
                        </a:rPr>
                        <a:t>Month</a:t>
                      </a:r>
                      <a:endParaRPr lang="en-IN"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No. of TT Created</a:t>
                      </a:r>
                      <a:endParaRPr lang="en-IN"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No. of TT Resolved</a:t>
                      </a:r>
                      <a:endParaRPr lang="en-IN"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30817389"/>
                  </a:ext>
                </a:extLst>
              </a:tr>
              <a:tr h="237944">
                <a:tc>
                  <a:txBody>
                    <a:bodyPr/>
                    <a:lstStyle/>
                    <a:p>
                      <a:pPr algn="ctr" fontAlgn="ctr"/>
                      <a:r>
                        <a:rPr lang="en-IN" sz="1100" u="none" strike="noStrike">
                          <a:effectLst/>
                        </a:rPr>
                        <a:t>Oct-22</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46410275"/>
                  </a:ext>
                </a:extLst>
              </a:tr>
              <a:tr h="237944">
                <a:tc>
                  <a:txBody>
                    <a:bodyPr/>
                    <a:lstStyle/>
                    <a:p>
                      <a:pPr algn="ctr" fontAlgn="ctr"/>
                      <a:r>
                        <a:rPr lang="en-IN" sz="1100" u="none" strike="noStrike">
                          <a:effectLst/>
                        </a:rPr>
                        <a:t>Nov-22</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26931613"/>
                  </a:ext>
                </a:extLst>
              </a:tr>
              <a:tr h="237944">
                <a:tc>
                  <a:txBody>
                    <a:bodyPr/>
                    <a:lstStyle/>
                    <a:p>
                      <a:pPr algn="ctr" fontAlgn="ctr"/>
                      <a:r>
                        <a:rPr lang="en-IN" sz="1100" u="none" strike="noStrike">
                          <a:effectLst/>
                        </a:rPr>
                        <a:t>Dec-22</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0237104"/>
                  </a:ext>
                </a:extLst>
              </a:tr>
              <a:tr h="237944">
                <a:tc>
                  <a:txBody>
                    <a:bodyPr/>
                    <a:lstStyle/>
                    <a:p>
                      <a:pPr algn="ctr" fontAlgn="ctr"/>
                      <a:r>
                        <a:rPr lang="en-IN" sz="1100" u="none" strike="noStrike">
                          <a:effectLst/>
                        </a:rPr>
                        <a:t>Jan-23</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dirty="0">
                          <a:effectLst/>
                        </a:rPr>
                        <a:t>11</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40970978"/>
                  </a:ext>
                </a:extLst>
              </a:tr>
              <a:tr h="237944">
                <a:tc>
                  <a:txBody>
                    <a:bodyPr/>
                    <a:lstStyle/>
                    <a:p>
                      <a:pPr algn="ctr" fontAlgn="ctr"/>
                      <a:r>
                        <a:rPr lang="en-IN" sz="1100" u="none" strike="noStrike">
                          <a:effectLst/>
                        </a:rPr>
                        <a:t>Feb-23</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720006"/>
                  </a:ext>
                </a:extLst>
              </a:tr>
              <a:tr h="237944">
                <a:tc>
                  <a:txBody>
                    <a:bodyPr/>
                    <a:lstStyle/>
                    <a:p>
                      <a:pPr algn="ctr" fontAlgn="ctr"/>
                      <a:r>
                        <a:rPr lang="en-IN" sz="1100" u="none" strike="noStrike">
                          <a:effectLst/>
                        </a:rPr>
                        <a:t>Total</a:t>
                      </a:r>
                      <a:endParaRPr lang="en-IN"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dirty="0">
                          <a:effectLst/>
                        </a:rPr>
                        <a:t>29</a:t>
                      </a:r>
                      <a:endParaRPr lang="en-IN" sz="11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dirty="0">
                          <a:effectLst/>
                        </a:rPr>
                        <a:t>36</a:t>
                      </a:r>
                      <a:endParaRPr lang="en-IN" sz="11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03449171"/>
                  </a:ext>
                </a:extLst>
              </a:tr>
            </a:tbl>
          </a:graphicData>
        </a:graphic>
      </p:graphicFrame>
    </p:spTree>
    <p:extLst>
      <p:ext uri="{BB962C8B-B14F-4D97-AF65-F5344CB8AC3E}">
        <p14:creationId xmlns:p14="http://schemas.microsoft.com/office/powerpoint/2010/main" val="268571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3352A13-DE05-4C35-B627-79E9DCA07CD5}"/>
              </a:ext>
            </a:extLst>
          </p:cNvPr>
          <p:cNvSpPr txBox="1"/>
          <p:nvPr/>
        </p:nvSpPr>
        <p:spPr>
          <a:xfrm>
            <a:off x="590550" y="1327905"/>
            <a:ext cx="11181601" cy="311160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endParaRPr lang="en-US" sz="4800" b="1" kern="1200" cap="all" spc="200" baseline="0" dirty="0">
              <a:solidFill>
                <a:schemeClr val="tx1">
                  <a:lumMod val="85000"/>
                  <a:lumOff val="15000"/>
                </a:schemeClr>
              </a:solidFill>
              <a:latin typeface="Calibri" panose="020F0502020204030204" pitchFamily="34" charset="0"/>
              <a:ea typeface="+mj-ea"/>
              <a:cs typeface="Calibri" panose="020F0502020204030204" pitchFamily="34" charset="0"/>
            </a:endParaRPr>
          </a:p>
        </p:txBody>
      </p:sp>
      <p:pic>
        <p:nvPicPr>
          <p:cNvPr id="13" name="Picture 12" descr="A close up of a logo&#10;&#10;Description automatically generated">
            <a:extLst>
              <a:ext uri="{FF2B5EF4-FFF2-40B4-BE49-F238E27FC236}">
                <a16:creationId xmlns:a16="http://schemas.microsoft.com/office/drawing/2014/main" id="{A2D7D803-3F07-4DD3-97A6-BBE5CF0A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58166"/>
            <a:ext cx="1154772" cy="862013"/>
          </a:xfrm>
          <a:prstGeom prst="rect">
            <a:avLst/>
          </a:prstGeom>
        </p:spPr>
      </p:pic>
      <p:pic>
        <p:nvPicPr>
          <p:cNvPr id="6" name="Picture 5" descr="A close up of a sign&#10;&#10;Description automatically generated">
            <a:extLst>
              <a:ext uri="{FF2B5EF4-FFF2-40B4-BE49-F238E27FC236}">
                <a16:creationId xmlns:a16="http://schemas.microsoft.com/office/drawing/2014/main" id="{B7F8B02B-5A44-4174-9846-1A1CC686DE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5239" y="247917"/>
            <a:ext cx="735024" cy="642937"/>
          </a:xfrm>
          <a:prstGeom prst="rect">
            <a:avLst/>
          </a:prstGeom>
        </p:spPr>
      </p:pic>
      <p:sp>
        <p:nvSpPr>
          <p:cNvPr id="3" name="Content Placeholder 2">
            <a:extLst>
              <a:ext uri="{FF2B5EF4-FFF2-40B4-BE49-F238E27FC236}">
                <a16:creationId xmlns:a16="http://schemas.microsoft.com/office/drawing/2014/main" id="{32B6984F-34C5-24E1-D20F-F84C6CD13FE5}"/>
              </a:ext>
            </a:extLst>
          </p:cNvPr>
          <p:cNvSpPr>
            <a:spLocks noGrp="1"/>
          </p:cNvSpPr>
          <p:nvPr>
            <p:ph idx="1"/>
          </p:nvPr>
        </p:nvSpPr>
        <p:spPr>
          <a:xfrm>
            <a:off x="838200" y="2752725"/>
            <a:ext cx="10515600" cy="3424237"/>
          </a:xfrm>
        </p:spPr>
        <p:txBody>
          <a:bodyPr>
            <a:normAutofit/>
          </a:bodyPr>
          <a:lstStyle/>
          <a:p>
            <a:pPr marL="0" indent="0" algn="ctr">
              <a:buNone/>
            </a:pPr>
            <a:r>
              <a:rPr lang="en-IN" sz="4800" dirty="0"/>
              <a:t>Thank you</a:t>
            </a:r>
          </a:p>
        </p:txBody>
      </p:sp>
    </p:spTree>
    <p:extLst>
      <p:ext uri="{BB962C8B-B14F-4D97-AF65-F5344CB8AC3E}">
        <p14:creationId xmlns:p14="http://schemas.microsoft.com/office/powerpoint/2010/main" val="124121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770</Words>
  <Application>Microsoft Office PowerPoint</Application>
  <PresentationFormat>Widescreen</PresentationFormat>
  <Paragraphs>94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BUISNESS OVERVIEW</vt:lpstr>
      <vt:lpstr>PowerPoint Presentation</vt:lpstr>
      <vt:lpstr>    EEA Architecture</vt:lpstr>
      <vt:lpstr>Data Flow</vt:lpstr>
      <vt:lpstr>Details</vt:lpstr>
      <vt:lpstr>Important Terminology and My Contribution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dc:creator>
  <cp:lastModifiedBy>Bhavana</cp:lastModifiedBy>
  <cp:revision>3</cp:revision>
  <dcterms:created xsi:type="dcterms:W3CDTF">2023-02-27T14:04:42Z</dcterms:created>
  <dcterms:modified xsi:type="dcterms:W3CDTF">2023-03-16T13:36:25Z</dcterms:modified>
</cp:coreProperties>
</file>