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8FBED-8CB6-4105-84F9-81F7D87A5970}" v="2" dt="2024-05-07T00:26:2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bhavana X" userId="a762be50-3bab-4196-a176-9e397fbc3d8c" providerId="ADAL" clId="{50E8FBED-8CB6-4105-84F9-81F7D87A5970}"/>
    <pc:docChg chg="undo custSel addSld modSld">
      <pc:chgData name="S.bhavana X" userId="a762be50-3bab-4196-a176-9e397fbc3d8c" providerId="ADAL" clId="{50E8FBED-8CB6-4105-84F9-81F7D87A5970}" dt="2024-05-07T07:28:29.598" v="492" actId="5793"/>
      <pc:docMkLst>
        <pc:docMk/>
      </pc:docMkLst>
      <pc:sldChg chg="modSp mod">
        <pc:chgData name="S.bhavana X" userId="a762be50-3bab-4196-a176-9e397fbc3d8c" providerId="ADAL" clId="{50E8FBED-8CB6-4105-84F9-81F7D87A5970}" dt="2024-05-07T07:28:29.598" v="492" actId="5793"/>
        <pc:sldMkLst>
          <pc:docMk/>
          <pc:sldMk cId="1108356125" sldId="257"/>
        </pc:sldMkLst>
        <pc:spChg chg="mod">
          <ac:chgData name="S.bhavana X" userId="a762be50-3bab-4196-a176-9e397fbc3d8c" providerId="ADAL" clId="{50E8FBED-8CB6-4105-84F9-81F7D87A5970}" dt="2024-05-06T23:56:05.342" v="102" actId="20577"/>
          <ac:spMkLst>
            <pc:docMk/>
            <pc:sldMk cId="1108356125" sldId="257"/>
            <ac:spMk id="2" creationId="{82213F44-B08B-B349-9FEE-8B08556DDD3C}"/>
          </ac:spMkLst>
        </pc:spChg>
        <pc:spChg chg="mod">
          <ac:chgData name="S.bhavana X" userId="a762be50-3bab-4196-a176-9e397fbc3d8c" providerId="ADAL" clId="{50E8FBED-8CB6-4105-84F9-81F7D87A5970}" dt="2024-05-07T07:28:29.598" v="492" actId="5793"/>
          <ac:spMkLst>
            <pc:docMk/>
            <pc:sldMk cId="1108356125" sldId="257"/>
            <ac:spMk id="3" creationId="{4F6063DA-0CBF-8826-4784-7583C774E904}"/>
          </ac:spMkLst>
        </pc:spChg>
      </pc:sldChg>
      <pc:sldChg chg="modSp new mod">
        <pc:chgData name="S.bhavana X" userId="a762be50-3bab-4196-a176-9e397fbc3d8c" providerId="ADAL" clId="{50E8FBED-8CB6-4105-84F9-81F7D87A5970}" dt="2024-05-07T00:23:25.569" v="180" actId="255"/>
        <pc:sldMkLst>
          <pc:docMk/>
          <pc:sldMk cId="3028061556" sldId="258"/>
        </pc:sldMkLst>
        <pc:spChg chg="mod">
          <ac:chgData name="S.bhavana X" userId="a762be50-3bab-4196-a176-9e397fbc3d8c" providerId="ADAL" clId="{50E8FBED-8CB6-4105-84F9-81F7D87A5970}" dt="2024-05-06T23:58:14.334" v="135" actId="20577"/>
          <ac:spMkLst>
            <pc:docMk/>
            <pc:sldMk cId="3028061556" sldId="258"/>
            <ac:spMk id="2" creationId="{65CD5B9F-29C4-5CCE-4124-058F832ABC34}"/>
          </ac:spMkLst>
        </pc:spChg>
        <pc:spChg chg="mod">
          <ac:chgData name="S.bhavana X" userId="a762be50-3bab-4196-a176-9e397fbc3d8c" providerId="ADAL" clId="{50E8FBED-8CB6-4105-84F9-81F7D87A5970}" dt="2024-05-07T00:23:25.569" v="180" actId="255"/>
          <ac:spMkLst>
            <pc:docMk/>
            <pc:sldMk cId="3028061556" sldId="258"/>
            <ac:spMk id="3" creationId="{F753442B-2594-F558-8FC7-9547A81C54D7}"/>
          </ac:spMkLst>
        </pc:spChg>
      </pc:sldChg>
      <pc:sldChg chg="addSp delSp modSp new mod">
        <pc:chgData name="S.bhavana X" userId="a762be50-3bab-4196-a176-9e397fbc3d8c" providerId="ADAL" clId="{50E8FBED-8CB6-4105-84F9-81F7D87A5970}" dt="2024-05-07T00:31:15.201" v="473" actId="313"/>
        <pc:sldMkLst>
          <pc:docMk/>
          <pc:sldMk cId="2034288906" sldId="259"/>
        </pc:sldMkLst>
        <pc:spChg chg="mod">
          <ac:chgData name="S.bhavana X" userId="a762be50-3bab-4196-a176-9e397fbc3d8c" providerId="ADAL" clId="{50E8FBED-8CB6-4105-84F9-81F7D87A5970}" dt="2024-05-07T00:26:21.822" v="185" actId="1076"/>
          <ac:spMkLst>
            <pc:docMk/>
            <pc:sldMk cId="2034288906" sldId="259"/>
            <ac:spMk id="2" creationId="{DE6C3BF7-07B5-CC36-201A-004BB68D1BBC}"/>
          </ac:spMkLst>
        </pc:spChg>
        <pc:spChg chg="add del mod">
          <ac:chgData name="S.bhavana X" userId="a762be50-3bab-4196-a176-9e397fbc3d8c" providerId="ADAL" clId="{50E8FBED-8CB6-4105-84F9-81F7D87A5970}" dt="2024-05-07T00:31:15.201" v="473" actId="313"/>
          <ac:spMkLst>
            <pc:docMk/>
            <pc:sldMk cId="2034288906" sldId="259"/>
            <ac:spMk id="3" creationId="{152C5CC2-6D6D-AB4C-BC45-AE99D8489214}"/>
          </ac:spMkLst>
        </pc:spChg>
        <pc:spChg chg="add del mod">
          <ac:chgData name="S.bhavana X" userId="a762be50-3bab-4196-a176-9e397fbc3d8c" providerId="ADAL" clId="{50E8FBED-8CB6-4105-84F9-81F7D87A5970}" dt="2024-05-07T00:26:23.664" v="186"/>
          <ac:spMkLst>
            <pc:docMk/>
            <pc:sldMk cId="2034288906" sldId="259"/>
            <ac:spMk id="4" creationId="{B3BFE5D6-BE05-F159-2013-23C55C8EBFC7}"/>
          </ac:spMkLst>
        </pc:spChg>
      </pc:sldChg>
      <pc:sldChg chg="modSp new mod">
        <pc:chgData name="S.bhavana X" userId="a762be50-3bab-4196-a176-9e397fbc3d8c" providerId="ADAL" clId="{50E8FBED-8CB6-4105-84F9-81F7D87A5970}" dt="2024-05-07T00:50:36.115" v="476" actId="27636"/>
        <pc:sldMkLst>
          <pc:docMk/>
          <pc:sldMk cId="2543341661" sldId="260"/>
        </pc:sldMkLst>
        <pc:spChg chg="mod">
          <ac:chgData name="S.bhavana X" userId="a762be50-3bab-4196-a176-9e397fbc3d8c" providerId="ADAL" clId="{50E8FBED-8CB6-4105-84F9-81F7D87A5970}" dt="2024-05-07T00:50:36.115" v="476" actId="27636"/>
          <ac:spMkLst>
            <pc:docMk/>
            <pc:sldMk cId="2543341661" sldId="260"/>
            <ac:spMk id="2" creationId="{D9FCB9C8-7DCB-0289-5792-D227F078D3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C594-A603-4C6C-C088-EBDA9883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03" y="6002594"/>
            <a:ext cx="4836348" cy="707922"/>
          </a:xfrm>
        </p:spPr>
        <p:txBody>
          <a:bodyPr>
            <a:normAutofit/>
          </a:bodyPr>
          <a:lstStyle/>
          <a:p>
            <a:r>
              <a:rPr lang="en-US" dirty="0">
                <a:latin typeface="Jumble" panose="02000503000000020004" pitchFamily="2" charset="0"/>
              </a:rPr>
              <a:t>Bhavana</a:t>
            </a:r>
            <a:endParaRPr lang="en-IN" dirty="0">
              <a:latin typeface="Jumbl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76146-F24C-559D-4506-9465DA5C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9" y="-678424"/>
            <a:ext cx="4983833" cy="542740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Jumble" panose="02000503000000020004" pitchFamily="2" charset="0"/>
              </a:rPr>
              <a:t>KSS  ON GIT </a:t>
            </a:r>
            <a:br>
              <a:rPr lang="en-US" sz="6000" dirty="0">
                <a:latin typeface="Jumble" panose="02000503000000020004" pitchFamily="2" charset="0"/>
              </a:rPr>
            </a:br>
            <a:r>
              <a:rPr lang="en-US" sz="6000" dirty="0">
                <a:latin typeface="Jumble" panose="02000503000000020004" pitchFamily="2" charset="0"/>
              </a:rPr>
              <a:t>&amp;</a:t>
            </a:r>
            <a:br>
              <a:rPr lang="en-US" sz="6000" dirty="0">
                <a:latin typeface="Jumble" panose="02000503000000020004" pitchFamily="2" charset="0"/>
              </a:rPr>
            </a:br>
            <a:r>
              <a:rPr lang="en-US" sz="6000" dirty="0">
                <a:latin typeface="Jumble" panose="02000503000000020004" pitchFamily="2" charset="0"/>
              </a:rPr>
              <a:t>GITHUB</a:t>
            </a:r>
            <a:endParaRPr lang="en-IN" sz="6000" dirty="0">
              <a:latin typeface="Jumble" panose="02000503000000020004" pitchFamily="2" charset="0"/>
            </a:endParaRPr>
          </a:p>
        </p:txBody>
      </p:sp>
      <p:pic>
        <p:nvPicPr>
          <p:cNvPr id="1028" name="Picture 4" descr="A group of logos with text&#10;&#10;Description automatically generated">
            <a:extLst>
              <a:ext uri="{FF2B5EF4-FFF2-40B4-BE49-F238E27FC236}">
                <a16:creationId xmlns:a16="http://schemas.microsoft.com/office/drawing/2014/main" id="{8EF83EE3-8846-D127-FC93-041966CFA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r="18273" b="-2"/>
          <a:stretch/>
        </p:blipFill>
        <p:spPr bwMode="auto">
          <a:xfrm>
            <a:off x="6606253" y="1908379"/>
            <a:ext cx="4942280" cy="304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3F44-B08B-B349-9FEE-8B08556D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63DA-0CBF-8826-4784-7583C774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ordique Inline" panose="020F0502020204030204" pitchFamily="2" charset="0"/>
              </a:rPr>
              <a:t>GIT </a:t>
            </a:r>
          </a:p>
          <a:p>
            <a:pPr marL="0" indent="0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Nordique Inline" panose="020F0502020204030204" pitchFamily="2" charset="0"/>
            </a:endParaRPr>
          </a:p>
          <a:p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Git is a distributed version control system for tracking changes in source code during software development and it can be used to track changes in any set of files.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1" dirty="0">
                <a:solidFill>
                  <a:srgbClr val="273239"/>
                </a:solidFill>
                <a:effectLst/>
                <a:latin typeface="Nunito" pitchFamily="2" charset="0"/>
              </a:rPr>
              <a:t>Git was developed by Linus Torvalds in 2005 for Linux kernel development.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1" dirty="0">
                <a:solidFill>
                  <a:srgbClr val="273239"/>
                </a:solidFill>
                <a:effectLst/>
                <a:latin typeface="Nunito" pitchFamily="2" charset="0"/>
              </a:rPr>
              <a:t>Git is 2.44.0 is the </a:t>
            </a:r>
            <a:r>
              <a:rPr lang="en-US" sz="19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Lastest</a:t>
            </a:r>
            <a:r>
              <a:rPr lang="en-US" sz="1900" b="0" i="1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sz="19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Verions</a:t>
            </a:r>
            <a:r>
              <a:rPr lang="en-US" sz="1900" b="0" i="1" dirty="0">
                <a:solidFill>
                  <a:srgbClr val="273239"/>
                </a:solidFill>
                <a:effectLst/>
                <a:latin typeface="Nunito" pitchFamily="2" charset="0"/>
              </a:rPr>
              <a:t> of GIT, released on Feb 2024.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Its goals include speed, data integrity, and support for distributed</a:t>
            </a:r>
            <a:r>
              <a:rPr lang="en-US" sz="1800" dirty="0">
                <a:solidFill>
                  <a:srgbClr val="273239"/>
                </a:solidFill>
                <a:latin typeface="Nunito" pitchFamily="2" charset="0"/>
              </a:rPr>
              <a:t> version control.</a:t>
            </a:r>
          </a:p>
          <a:p>
            <a:endParaRPr lang="en-US" sz="1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GITHUB</a:t>
            </a:r>
          </a:p>
          <a:p>
            <a:pPr marL="0" indent="0">
              <a:buNone/>
            </a:pPr>
            <a:endParaRPr lang="en-US" sz="1800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GitHub is a web-based Git repository hosting service</a:t>
            </a:r>
            <a:endParaRPr lang="en-US" sz="1800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offers all of the distributed revision control and source code management (SCM) functionality of Git as well as adding its own features </a:t>
            </a:r>
            <a:r>
              <a:rPr lang="en-US" sz="1800" i="0" dirty="0">
                <a:solidFill>
                  <a:srgbClr val="273239"/>
                </a:solidFill>
                <a:effectLst/>
                <a:latin typeface="Nunito" pitchFamily="2" charset="0"/>
              </a:rPr>
              <a:t>l</a:t>
            </a:r>
            <a:r>
              <a:rPr lang="en-US" sz="1800" i="1" dirty="0">
                <a:solidFill>
                  <a:srgbClr val="273239"/>
                </a:solidFill>
                <a:effectLst/>
                <a:latin typeface="Nunito" pitchFamily="2" charset="0"/>
              </a:rPr>
              <a:t>ike collaboration of tools and with a graphical interface</a:t>
            </a:r>
            <a:r>
              <a:rPr lang="en-US" sz="1200" b="0" i="1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endParaRPr lang="en-US" sz="1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835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5B9F-29C4-5CCE-4124-058F832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repository and its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442B-2594-F558-8FC7-9547A81C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Git Repository:-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repositories of GitHub act as essential places for storing the files with maintaining the versions of development.</a:t>
            </a:r>
          </a:p>
          <a:p>
            <a:pPr algn="l" fontAlgn="base"/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consists of 4 parts:  </a:t>
            </a:r>
          </a:p>
          <a:p>
            <a:pPr algn="l" fontAlgn="base">
              <a:buFont typeface="+mj-lt"/>
              <a:buAutoNum type="arabicPeriod"/>
            </a:pPr>
            <a:r>
              <a:rPr lang="en-US" sz="2900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directory:</a:t>
            </a: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is your local directory where you make the project (write code) and make changes to it.</a:t>
            </a:r>
          </a:p>
          <a:p>
            <a:pPr algn="l" fontAlgn="base">
              <a:buFont typeface="+mj-lt"/>
              <a:buAutoNum type="arabicPeriod"/>
            </a:pPr>
            <a:r>
              <a:rPr lang="en-US" sz="29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Staging Area (or index):</a:t>
            </a: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is an area where you first need to put your project before committing. This is used for code review by other team members.</a:t>
            </a:r>
          </a:p>
          <a:p>
            <a:pPr algn="l" fontAlgn="base">
              <a:buFont typeface="+mj-lt"/>
              <a:buAutoNum type="arabicPeriod"/>
            </a:pPr>
            <a:r>
              <a:rPr lang="en-US" sz="2900" b="1" i="0" dirty="0">
                <a:solidFill>
                  <a:srgbClr val="273239"/>
                </a:solidFill>
                <a:effectLst/>
                <a:latin typeface="Nunito" pitchFamily="2" charset="0"/>
              </a:rPr>
              <a:t>Local Repository:</a:t>
            </a: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this is your local repository where you commit changes to the project before pushing them to the central repository on </a:t>
            </a:r>
            <a:r>
              <a:rPr lang="en-US" sz="29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Github</a:t>
            </a: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This is what is provided by the distributed version control system. This corresponds to the .git folder in our directory.</a:t>
            </a:r>
          </a:p>
          <a:p>
            <a:pPr algn="l" fontAlgn="base">
              <a:buFont typeface="+mj-lt"/>
              <a:buAutoNum type="arabicPeriod"/>
            </a:pPr>
            <a:r>
              <a:rPr lang="en-US" sz="2900" b="1" i="0" dirty="0">
                <a:solidFill>
                  <a:srgbClr val="273239"/>
                </a:solidFill>
                <a:effectLst/>
                <a:latin typeface="Nunito" pitchFamily="2" charset="0"/>
              </a:rPr>
              <a:t>Central Repository: </a:t>
            </a:r>
            <a:r>
              <a:rPr lang="en-US" sz="29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main project on the central server, a copy of which is with every team member as a local repository.</a:t>
            </a:r>
          </a:p>
          <a:p>
            <a:pPr marL="0" indent="0">
              <a:buNone/>
            </a:pPr>
            <a:endParaRPr lang="en-US" sz="29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6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3BF7-07B5-CC36-201A-004BB68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Some commands which relate to repository structure: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CC2-6D6D-AB4C-BC45-AE99D848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Transfers your project from working directory to staging area.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git commit –m “your message here”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Transfers your project from staging area to Local repository.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/>
              <a:t>git push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Transfers project from local repository to central repository.(requires Internet)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42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B9C8-7DCB-0289-5792-D227F07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with git – Important Git commands 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664E-B9AE-0E11-6BF0-DE55E84F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3416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Century Gothic</vt:lpstr>
      <vt:lpstr>Elephant</vt:lpstr>
      <vt:lpstr>Jumble</vt:lpstr>
      <vt:lpstr>Nordique Inline</vt:lpstr>
      <vt:lpstr>Nunito</vt:lpstr>
      <vt:lpstr>Wingdings</vt:lpstr>
      <vt:lpstr>BrushVTI</vt:lpstr>
      <vt:lpstr>KSS  ON GIT  &amp; GITHUB</vt:lpstr>
      <vt:lpstr>Introduction to Git and GitHub</vt:lpstr>
      <vt:lpstr>Git repository and its structure</vt:lpstr>
      <vt:lpstr>Some commands which relate to repository structure:  </vt:lpstr>
      <vt:lpstr>Working with git – Important Git commands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KSS  ON GIT  &amp; GITHUB</dc:title>
  <dc:creator>Bhavana</dc:creator>
  <cp:lastModifiedBy>Bhavana</cp:lastModifiedBy>
  <cp:revision>1</cp:revision>
  <dcterms:created xsi:type="dcterms:W3CDTF">2024-05-06T03:58:04Z</dcterms:created>
  <dcterms:modified xsi:type="dcterms:W3CDTF">2024-05-07T07:28:37Z</dcterms:modified>
</cp:coreProperties>
</file>