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57" r:id="rId3"/>
    <p:sldId id="258" r:id="rId4"/>
    <p:sldId id="260" r:id="rId5"/>
    <p:sldId id="262" r:id="rId6"/>
    <p:sldId id="263" r:id="rId7"/>
    <p:sldId id="264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378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7F12-69B6-42CA-A198-4376588C600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44E5-5121-4E96-BF45-1939EECB603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0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7F12-69B6-42CA-A198-4376588C600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44E5-5121-4E96-BF45-1939EECB6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37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7F12-69B6-42CA-A198-4376588C600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44E5-5121-4E96-BF45-1939EECB6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18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7F12-69B6-42CA-A198-4376588C600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44E5-5121-4E96-BF45-1939EECB6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06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7F12-69B6-42CA-A198-4376588C600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44E5-5121-4E96-BF45-1939EECB603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2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7F12-69B6-42CA-A198-4376588C600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44E5-5121-4E96-BF45-1939EECB6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9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7F12-69B6-42CA-A198-4376588C600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44E5-5121-4E96-BF45-1939EECB6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18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7F12-69B6-42CA-A198-4376588C600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44E5-5121-4E96-BF45-1939EECB6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60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7F12-69B6-42CA-A198-4376588C600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44E5-5121-4E96-BF45-1939EECB6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03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A97F12-69B6-42CA-A198-4376588C600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DB44E5-5121-4E96-BF45-1939EECB6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45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7F12-69B6-42CA-A198-4376588C600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44E5-5121-4E96-BF45-1939EECB6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63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A97F12-69B6-42CA-A198-4376588C600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DB44E5-5121-4E96-BF45-1939EECB603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28600"/>
            <a:ext cx="6096000" cy="106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280" y="952500"/>
            <a:ext cx="8001000" cy="914400"/>
          </a:xfrm>
        </p:spPr>
        <p:txBody>
          <a:bodyPr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Bidarahalli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Virgo Nagar Post,, Bangalore-560049, Karnataka, India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rgbClr val="663300"/>
                </a:solidFill>
                <a:latin typeface="Times New Roman" pitchFamily="18" charset="0"/>
                <a:cs typeface="Times New Roman" pitchFamily="18" charset="0"/>
              </a:rPr>
              <a:t>Department of Electronics and Communication Engineering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845" y="2019300"/>
            <a:ext cx="9665110" cy="3657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</a:p>
          <a:p>
            <a:pPr marL="0" indent="0" algn="ctr">
              <a:buNone/>
            </a:pPr>
            <a:r>
              <a:rPr lang="en-us" sz="2800" cap="none" dirty="0">
                <a:solidFill>
                  <a:schemeClr val="accent1"/>
                </a:solidFill>
                <a:latin typeface="Arial" pitchFamily="2" charset="0"/>
                <a:ea typeface="Century Gothic" charset="0"/>
                <a:cs typeface="Arial" pitchFamily="2" charset="0"/>
              </a:rPr>
              <a:t> Innovative Monitoring System for </a:t>
            </a:r>
            <a:r>
              <a:rPr lang="en-us" sz="2800" cap="none" dirty="0" err="1">
                <a:solidFill>
                  <a:schemeClr val="accent1"/>
                </a:solidFill>
                <a:latin typeface="Arial" pitchFamily="2" charset="0"/>
                <a:ea typeface="Century Gothic" charset="0"/>
                <a:cs typeface="Arial" pitchFamily="2" charset="0"/>
              </a:rPr>
              <a:t>TeleICU</a:t>
            </a:r>
            <a:r>
              <a:rPr lang="en-us" sz="2800" cap="none" dirty="0">
                <a:solidFill>
                  <a:schemeClr val="accent1"/>
                </a:solidFill>
                <a:latin typeface="Arial" pitchFamily="2" charset="0"/>
                <a:ea typeface="Century Gothic" charset="0"/>
                <a:cs typeface="Arial" pitchFamily="2" charset="0"/>
              </a:rPr>
              <a:t> Patients Using Video Processing and Deep Learning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Bhavani M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USN:1EP21EC015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44680" y="3966087"/>
            <a:ext cx="27432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MENTOR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Malini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L</a:t>
            </a:r>
          </a:p>
        </p:txBody>
      </p:sp>
    </p:spTree>
    <p:extLst>
      <p:ext uri="{BB962C8B-B14F-4D97-AF65-F5344CB8AC3E}">
        <p14:creationId xmlns:p14="http://schemas.microsoft.com/office/powerpoint/2010/main" val="80479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1406-2FE3-7478-1BDB-975651FE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8068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Unique Idea Brief (Solution)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AD80-B10F-6161-A3BA-98702510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000" cap="none" dirty="0">
                <a:latin typeface="Arial" pitchFamily="2" charset="0"/>
                <a:ea typeface="Century Gothic" charset="0"/>
                <a:cs typeface="Arial" pitchFamily="2" charset="0"/>
              </a:rPr>
              <a:t>The Patients in Critical condition need intense monitoring and care, but with ICU we can provide this type of care.</a:t>
            </a: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000" cap="none" dirty="0">
                <a:latin typeface="Arial" pitchFamily="2" charset="0"/>
                <a:ea typeface="Century Gothic" charset="0"/>
                <a:cs typeface="Arial" pitchFamily="2" charset="0"/>
              </a:rPr>
              <a:t>In remote locations, it is not possible to give such intensive care to the critical patients.</a:t>
            </a: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000" cap="none" dirty="0">
                <a:latin typeface="Arial" pitchFamily="2" charset="0"/>
                <a:ea typeface="Century Gothic" charset="0"/>
                <a:cs typeface="Arial" pitchFamily="2" charset="0"/>
              </a:rPr>
              <a:t>This problem is overcome with the help of </a:t>
            </a:r>
            <a:r>
              <a:rPr lang="en-us" sz="2000" cap="none" dirty="0" err="1">
                <a:latin typeface="Arial" pitchFamily="2" charset="0"/>
                <a:ea typeface="Century Gothic" charset="0"/>
                <a:cs typeface="Arial" pitchFamily="2" charset="0"/>
              </a:rPr>
              <a:t>TeleICU</a:t>
            </a:r>
            <a:r>
              <a:rPr lang="en-us" sz="2000" cap="none" dirty="0">
                <a:latin typeface="Arial" pitchFamily="2" charset="0"/>
                <a:ea typeface="Century Gothic" charset="0"/>
                <a:cs typeface="Arial" pitchFamily="2" charset="0"/>
              </a:rPr>
              <a:t>.</a:t>
            </a: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000" cap="none" dirty="0">
                <a:latin typeface="Arial" pitchFamily="2" charset="0"/>
                <a:ea typeface="Century Gothic" charset="0"/>
                <a:cs typeface="Arial" pitchFamily="2" charset="0"/>
              </a:rPr>
              <a:t>With the help of </a:t>
            </a:r>
            <a:r>
              <a:rPr lang="en-us" sz="2000" cap="none" dirty="0" err="1">
                <a:latin typeface="Arial" pitchFamily="2" charset="0"/>
                <a:ea typeface="Century Gothic" charset="0"/>
                <a:cs typeface="Arial" pitchFamily="2" charset="0"/>
              </a:rPr>
              <a:t>TeleICU</a:t>
            </a:r>
            <a:r>
              <a:rPr lang="en-us" sz="2000" cap="none" dirty="0">
                <a:latin typeface="Arial" pitchFamily="2" charset="0"/>
                <a:ea typeface="Century Gothic" charset="0"/>
                <a:cs typeface="Arial" pitchFamily="2" charset="0"/>
              </a:rPr>
              <a:t> control center, one can monitor the patients in Critical Care unit and can assist the person or doctor available at the physical location.</a:t>
            </a: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000" cap="none" dirty="0">
                <a:latin typeface="Arial" pitchFamily="2" charset="0"/>
                <a:ea typeface="Century Gothic" charset="0"/>
                <a:cs typeface="Arial" pitchFamily="2" charset="0"/>
              </a:rPr>
              <a:t>With our trained model, face detection or face recognition is faster and it also detects if the patient is stable or unstable in very less time.</a:t>
            </a:r>
            <a:endParaRPr lang="en-in" sz="2000" cap="none" dirty="0">
              <a:latin typeface="Arial" pitchFamily="2" charset="0"/>
              <a:ea typeface="Century Gothic" charset="0"/>
              <a:cs typeface="Arial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94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A3AE-7D85-F933-9E5F-7DDBF482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Features Offered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281D33-21BF-A3DF-8829-47D8A6FD68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15073"/>
            <a:ext cx="9787030" cy="151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1600" dirty="0"/>
              <a:t> </a:t>
            </a:r>
            <a:r>
              <a:rPr lang="en-US" sz="1600" cap="none" dirty="0">
                <a:latin typeface="Arial" pitchFamily="2" charset="0"/>
                <a:ea typeface="Century Gothic" charset="0"/>
                <a:cs typeface="Arial" pitchFamily="2" charset="0"/>
              </a:rPr>
              <a:t>Fast detection </a:t>
            </a: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1600" cap="none" dirty="0">
                <a:latin typeface="Arial" pitchFamily="2" charset="0"/>
                <a:ea typeface="Century Gothic" charset="0"/>
                <a:cs typeface="Arial" pitchFamily="2" charset="0"/>
              </a:rPr>
              <a:t>Stable or unstable patient detection</a:t>
            </a: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1600" cap="none" dirty="0">
                <a:latin typeface="Arial" pitchFamily="2" charset="0"/>
                <a:ea typeface="Century Gothic" charset="0"/>
                <a:cs typeface="Arial" pitchFamily="2" charset="0"/>
              </a:rPr>
              <a:t>Accuracy and precision</a:t>
            </a: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1600" cap="none" dirty="0">
                <a:latin typeface="Arial" pitchFamily="2" charset="0"/>
                <a:ea typeface="Century Gothic" charset="0"/>
                <a:cs typeface="Arial" pitchFamily="2" charset="0"/>
              </a:rPr>
              <a:t>Detection of critical aspects</a:t>
            </a:r>
          </a:p>
        </p:txBody>
      </p:sp>
    </p:spTree>
    <p:extLst>
      <p:ext uri="{BB962C8B-B14F-4D97-AF65-F5344CB8AC3E}">
        <p14:creationId xmlns:p14="http://schemas.microsoft.com/office/powerpoint/2010/main" val="209014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9A0F-A717-2951-4C03-B0522E24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Process flow: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8C3D48-E8D1-50A3-62C2-1F5C6E2F8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69" y="1846263"/>
            <a:ext cx="1836066" cy="4410158"/>
          </a:xfrm>
        </p:spPr>
      </p:pic>
    </p:spTree>
    <p:extLst>
      <p:ext uri="{BB962C8B-B14F-4D97-AF65-F5344CB8AC3E}">
        <p14:creationId xmlns:p14="http://schemas.microsoft.com/office/powerpoint/2010/main" val="358391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D55C-DFA4-3FF4-D937-0ED2808F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accent2">
                    <a:lumMod val="75000"/>
                  </a:schemeClr>
                </a:solidFill>
              </a:rPr>
              <a:t>Architecture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89CFAC-2952-5ECC-DB03-747FCD815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86" y="2050472"/>
            <a:ext cx="6986732" cy="3737964"/>
          </a:xfrm>
        </p:spPr>
      </p:pic>
    </p:spTree>
    <p:extLst>
      <p:ext uri="{BB962C8B-B14F-4D97-AF65-F5344CB8AC3E}">
        <p14:creationId xmlns:p14="http://schemas.microsoft.com/office/powerpoint/2010/main" val="193110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CEE1-2281-F205-7461-35BD3D2B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0789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Technologies used: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E96A32-A537-50B4-6676-2A5A5E103A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50443"/>
            <a:ext cx="10337636" cy="19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400" cap="none" dirty="0">
                <a:latin typeface="Arial" pitchFamily="2" charset="0"/>
                <a:ea typeface="Century Gothic" charset="0"/>
                <a:cs typeface="Arial" pitchFamily="2" charset="0"/>
              </a:rPr>
              <a:t>Python</a:t>
            </a: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400" cap="none" dirty="0">
                <a:latin typeface="Arial" pitchFamily="2" charset="0"/>
                <a:ea typeface="Century Gothic" charset="0"/>
                <a:cs typeface="Arial" pitchFamily="2" charset="0"/>
              </a:rPr>
              <a:t>Yolov8 model</a:t>
            </a: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in" sz="2400" cap="none" dirty="0" err="1">
                <a:latin typeface="Arial" pitchFamily="2" charset="0"/>
                <a:ea typeface="Century Gothic" charset="0"/>
                <a:cs typeface="Arial" pitchFamily="2" charset="0"/>
              </a:rPr>
              <a:t>Roboflow</a:t>
            </a:r>
            <a:r>
              <a:rPr lang="en-in" sz="2400" cap="none" dirty="0">
                <a:latin typeface="Arial" pitchFamily="2" charset="0"/>
                <a:ea typeface="Century Gothic" charset="0"/>
                <a:cs typeface="Arial" pitchFamily="2" charset="0"/>
              </a:rPr>
              <a:t>(Computer Vision tool)</a:t>
            </a:r>
          </a:p>
          <a:p>
            <a:pPr marL="285750" indent="-285750">
              <a:buFont typeface="Arial" pitchFamily="2" charset="0"/>
              <a:buChar char="•"/>
              <a:defRPr lang="en-us"/>
            </a:pPr>
            <a:r>
              <a:rPr lang="en-us" sz="2400" cap="none" dirty="0" err="1">
                <a:latin typeface="Arial" pitchFamily="2" charset="0"/>
                <a:ea typeface="Century Gothic" charset="0"/>
                <a:cs typeface="Arial" pitchFamily="2" charset="0"/>
              </a:rPr>
              <a:t>Ultraedit</a:t>
            </a:r>
            <a:endParaRPr lang="en-us" sz="2400" cap="none" dirty="0">
              <a:latin typeface="Arial" pitchFamily="2" charset="0"/>
              <a:ea typeface="Century Gothic" charset="0"/>
              <a:cs typeface="Ari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3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0B46-C46B-59AC-143B-0F60FA20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53D8-B6FE-0737-F647-4E182CFA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en-in" cap="none"/>
            </a:pPr>
            <a:r>
              <a:rPr lang="en-US" dirty="0"/>
              <a:t>Innovative monitoring system for </a:t>
            </a:r>
            <a:r>
              <a:rPr lang="en-US" dirty="0" err="1"/>
              <a:t>TeleICU</a:t>
            </a:r>
            <a:r>
              <a:rPr lang="en-US" dirty="0"/>
              <a:t> patients using video processing and deep learning optimizes patient monitoring and care delivery also leads to improved healthcare outcomes and operational efficiency.</a:t>
            </a:r>
          </a:p>
          <a:p>
            <a:pPr>
              <a:defRPr lang="en-in" cap="none"/>
            </a:pPr>
            <a:r>
              <a:rPr lang="en-US" dirty="0"/>
              <a:t>The system can generate real-time alerts and notifications for healthcare providers based on abnormal patient behaviors or critical events detected through video processing and deep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20797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B2F9-B83A-D8BB-12C3-6A739495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       </a:t>
            </a:r>
          </a:p>
          <a:p>
            <a:r>
              <a:rPr lang="en-US" sz="6600" dirty="0"/>
              <a:t>            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49442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</TotalTime>
  <Words>262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Bidarahalli, Virgo Nagar Post,, Bangalore-560049, Karnataka, India.  Department of Electronics and Communication Engineering, </vt:lpstr>
      <vt:lpstr>Unique Idea Brief (Solution)</vt:lpstr>
      <vt:lpstr>Features Offered</vt:lpstr>
      <vt:lpstr>Process flow:</vt:lpstr>
      <vt:lpstr>Architecture Diagram</vt:lpstr>
      <vt:lpstr>Technologies used: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Bidarahalli, Virgo Nagar Post,, Bangalore-560049, Karnataka, India.  Department of Electronics and Communication Engineering, </dc:title>
  <dc:creator>Bhavani M</dc:creator>
  <cp:lastModifiedBy>Bhavani M</cp:lastModifiedBy>
  <cp:revision>5</cp:revision>
  <dcterms:created xsi:type="dcterms:W3CDTF">2024-07-15T13:36:59Z</dcterms:created>
  <dcterms:modified xsi:type="dcterms:W3CDTF">2024-07-15T18:24:21Z</dcterms:modified>
</cp:coreProperties>
</file>