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4"/>
  </p:notesMasterIdLst>
  <p:sldIdLst>
    <p:sldId id="256" r:id="rId2"/>
    <p:sldId id="260" r:id="rId3"/>
    <p:sldId id="306" r:id="rId4"/>
    <p:sldId id="307" r:id="rId5"/>
    <p:sldId id="308" r:id="rId6"/>
    <p:sldId id="309" r:id="rId7"/>
    <p:sldId id="310" r:id="rId8"/>
    <p:sldId id="311" r:id="rId9"/>
    <p:sldId id="313" r:id="rId10"/>
    <p:sldId id="314" r:id="rId11"/>
    <p:sldId id="312" r:id="rId12"/>
    <p:sldId id="264" r:id="rId13"/>
  </p:sldIdLst>
  <p:sldSz cx="9144000" cy="5143500" type="screen16x9"/>
  <p:notesSz cx="6858000" cy="9144000"/>
  <p:embeddedFontLst>
    <p:embeddedFont>
      <p:font typeface="Lexend" pitchFamily="2" charset="77"/>
      <p:regular r:id="rId15"/>
      <p:bold r:id="rId16"/>
    </p:embeddedFont>
    <p:embeddedFont>
      <p:font typeface="Manjari" panose="02000503000000000000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6A181E-FAA8-4376-A5E8-57272ED6DFF4}">
  <a:tblStyle styleId="{2C6A181E-FAA8-4376-A5E8-57272ED6DF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0"/>
  </p:normalViewPr>
  <p:slideViewPr>
    <p:cSldViewPr snapToGrid="0">
      <p:cViewPr varScale="1">
        <p:scale>
          <a:sx n="156" d="100"/>
          <a:sy n="156" d="100"/>
        </p:scale>
        <p:origin x="544" y="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>
          <a:extLst>
            <a:ext uri="{FF2B5EF4-FFF2-40B4-BE49-F238E27FC236}">
              <a16:creationId xmlns:a16="http://schemas.microsoft.com/office/drawing/2014/main" id="{AD13DADB-58AB-D526-27C0-85F5855C2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0f41e19245_0_19:notes">
            <a:extLst>
              <a:ext uri="{FF2B5EF4-FFF2-40B4-BE49-F238E27FC236}">
                <a16:creationId xmlns:a16="http://schemas.microsoft.com/office/drawing/2014/main" id="{0E232807-5B65-BEE3-9460-B5B02578D4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0f41e19245_0_19:notes">
            <a:extLst>
              <a:ext uri="{FF2B5EF4-FFF2-40B4-BE49-F238E27FC236}">
                <a16:creationId xmlns:a16="http://schemas.microsoft.com/office/drawing/2014/main" id="{6C985A5D-32DA-380E-E35F-5FC8DB4545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611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>
          <a:extLst>
            <a:ext uri="{FF2B5EF4-FFF2-40B4-BE49-F238E27FC236}">
              <a16:creationId xmlns:a16="http://schemas.microsoft.com/office/drawing/2014/main" id="{34595B8F-8B00-6B8E-E718-5DE441220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0f41e19245_0_19:notes">
            <a:extLst>
              <a:ext uri="{FF2B5EF4-FFF2-40B4-BE49-F238E27FC236}">
                <a16:creationId xmlns:a16="http://schemas.microsoft.com/office/drawing/2014/main" id="{649C0D58-F2AA-8F96-1FAC-85DD8826EB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0f41e19245_0_19:notes">
            <a:extLst>
              <a:ext uri="{FF2B5EF4-FFF2-40B4-BE49-F238E27FC236}">
                <a16:creationId xmlns:a16="http://schemas.microsoft.com/office/drawing/2014/main" id="{9A3D6D16-62A4-3BD9-9EAA-86A06E32C2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894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>
          <a:extLst>
            <a:ext uri="{FF2B5EF4-FFF2-40B4-BE49-F238E27FC236}">
              <a16:creationId xmlns:a16="http://schemas.microsoft.com/office/drawing/2014/main" id="{E5792850-3B56-D56C-1A18-7D5CBEF9A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d1bf8d60a4_0_76:notes">
            <a:extLst>
              <a:ext uri="{FF2B5EF4-FFF2-40B4-BE49-F238E27FC236}">
                <a16:creationId xmlns:a16="http://schemas.microsoft.com/office/drawing/2014/main" id="{340D77DC-CBA4-CFEC-EE30-530F041C42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d1bf8d60a4_0_76:notes">
            <a:extLst>
              <a:ext uri="{FF2B5EF4-FFF2-40B4-BE49-F238E27FC236}">
                <a16:creationId xmlns:a16="http://schemas.microsoft.com/office/drawing/2014/main" id="{1E3E4A7B-D0E2-E68D-07F5-98BBF085F4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47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>
          <a:extLst>
            <a:ext uri="{FF2B5EF4-FFF2-40B4-BE49-F238E27FC236}">
              <a16:creationId xmlns:a16="http://schemas.microsoft.com/office/drawing/2014/main" id="{940DBD9B-1F98-C0BF-9E74-8155B0C3C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d1bf8d60a4_0_76:notes">
            <a:extLst>
              <a:ext uri="{FF2B5EF4-FFF2-40B4-BE49-F238E27FC236}">
                <a16:creationId xmlns:a16="http://schemas.microsoft.com/office/drawing/2014/main" id="{A39FCC32-56AD-8DE9-074E-7D05C9118A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d1bf8d60a4_0_76:notes">
            <a:extLst>
              <a:ext uri="{FF2B5EF4-FFF2-40B4-BE49-F238E27FC236}">
                <a16:creationId xmlns:a16="http://schemas.microsoft.com/office/drawing/2014/main" id="{70711AF7-3861-F44E-99DC-BC8C339712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0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>
          <a:extLst>
            <a:ext uri="{FF2B5EF4-FFF2-40B4-BE49-F238E27FC236}">
              <a16:creationId xmlns:a16="http://schemas.microsoft.com/office/drawing/2014/main" id="{332526D0-0B15-11C3-8252-CCEA501AF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d1bf8d60a4_0_76:notes">
            <a:extLst>
              <a:ext uri="{FF2B5EF4-FFF2-40B4-BE49-F238E27FC236}">
                <a16:creationId xmlns:a16="http://schemas.microsoft.com/office/drawing/2014/main" id="{9626982F-7E30-1FD3-3D40-ADBE8DB365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d1bf8d60a4_0_76:notes">
            <a:extLst>
              <a:ext uri="{FF2B5EF4-FFF2-40B4-BE49-F238E27FC236}">
                <a16:creationId xmlns:a16="http://schemas.microsoft.com/office/drawing/2014/main" id="{B0CC8A16-5339-8514-1ED8-0B789B2B7E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732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>
          <a:extLst>
            <a:ext uri="{FF2B5EF4-FFF2-40B4-BE49-F238E27FC236}">
              <a16:creationId xmlns:a16="http://schemas.microsoft.com/office/drawing/2014/main" id="{0B2A1A4B-2D61-6575-93CE-9C23D12B3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0f41e19245_0_19:notes">
            <a:extLst>
              <a:ext uri="{FF2B5EF4-FFF2-40B4-BE49-F238E27FC236}">
                <a16:creationId xmlns:a16="http://schemas.microsoft.com/office/drawing/2014/main" id="{69F9932F-98BE-B0AD-6A9C-7DA8E33CB6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0f41e19245_0_19:notes">
            <a:extLst>
              <a:ext uri="{FF2B5EF4-FFF2-40B4-BE49-F238E27FC236}">
                <a16:creationId xmlns:a16="http://schemas.microsoft.com/office/drawing/2014/main" id="{DDAF3827-5F7D-3F56-01C2-5F4FCA7A42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520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>
          <a:extLst>
            <a:ext uri="{FF2B5EF4-FFF2-40B4-BE49-F238E27FC236}">
              <a16:creationId xmlns:a16="http://schemas.microsoft.com/office/drawing/2014/main" id="{DE988900-2E83-241B-F1C1-FC63B6709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0f41e19245_0_19:notes">
            <a:extLst>
              <a:ext uri="{FF2B5EF4-FFF2-40B4-BE49-F238E27FC236}">
                <a16:creationId xmlns:a16="http://schemas.microsoft.com/office/drawing/2014/main" id="{7D94DE17-6440-38EF-AB81-499DE318EF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0f41e19245_0_19:notes">
            <a:extLst>
              <a:ext uri="{FF2B5EF4-FFF2-40B4-BE49-F238E27FC236}">
                <a16:creationId xmlns:a16="http://schemas.microsoft.com/office/drawing/2014/main" id="{24D9C289-F7FB-165E-1EDB-240235C72A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994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>
          <a:extLst>
            <a:ext uri="{FF2B5EF4-FFF2-40B4-BE49-F238E27FC236}">
              <a16:creationId xmlns:a16="http://schemas.microsoft.com/office/drawing/2014/main" id="{BE6F3CC3-0F18-842C-B8A9-DE0C0844F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0f41e19245_0_19:notes">
            <a:extLst>
              <a:ext uri="{FF2B5EF4-FFF2-40B4-BE49-F238E27FC236}">
                <a16:creationId xmlns:a16="http://schemas.microsoft.com/office/drawing/2014/main" id="{ED337106-53CD-CBF9-F150-763570ED60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0f41e19245_0_19:notes">
            <a:extLst>
              <a:ext uri="{FF2B5EF4-FFF2-40B4-BE49-F238E27FC236}">
                <a16:creationId xmlns:a16="http://schemas.microsoft.com/office/drawing/2014/main" id="{920FA997-B189-026C-72E7-A12C23868E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352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>
          <a:extLst>
            <a:ext uri="{FF2B5EF4-FFF2-40B4-BE49-F238E27FC236}">
              <a16:creationId xmlns:a16="http://schemas.microsoft.com/office/drawing/2014/main" id="{2ACCBFB1-BD6D-A56B-6EBD-8B035F94C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0f41e19245_0_19:notes">
            <a:extLst>
              <a:ext uri="{FF2B5EF4-FFF2-40B4-BE49-F238E27FC236}">
                <a16:creationId xmlns:a16="http://schemas.microsoft.com/office/drawing/2014/main" id="{3451FBBA-492A-B9EE-C750-7BF265F3AA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0f41e19245_0_19:notes">
            <a:extLst>
              <a:ext uri="{FF2B5EF4-FFF2-40B4-BE49-F238E27FC236}">
                <a16:creationId xmlns:a16="http://schemas.microsoft.com/office/drawing/2014/main" id="{0DE56BA6-E56E-EFC1-0C30-E115BBAEC9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95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4718095" y="472054"/>
            <a:ext cx="101875" cy="134875"/>
            <a:chOff x="3928495" y="333391"/>
            <a:chExt cx="101875" cy="134875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202343" y="-216228"/>
            <a:ext cx="8657567" cy="5537627"/>
            <a:chOff x="202343" y="-216228"/>
            <a:chExt cx="8657567" cy="5537627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495055" y="4312458"/>
              <a:ext cx="2156910" cy="506908"/>
              <a:chOff x="4891825" y="3495059"/>
              <a:chExt cx="1351193" cy="317552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8328721" y="-57203"/>
              <a:ext cx="204128" cy="1115878"/>
              <a:chOff x="6605329" y="191675"/>
              <a:chExt cx="127876" cy="69904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4148615" y="-158755"/>
              <a:ext cx="1493520" cy="615774"/>
              <a:chOff x="5301012" y="396272"/>
              <a:chExt cx="935614" cy="385751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983733" y="132957"/>
              <a:ext cx="1064856" cy="813093"/>
              <a:chOff x="3843246" y="357910"/>
              <a:chExt cx="667078" cy="509361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202343" y="-216228"/>
              <a:ext cx="1337026" cy="826702"/>
              <a:chOff x="3421261" y="191675"/>
              <a:chExt cx="837578" cy="517886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8240578" y="3983385"/>
              <a:ext cx="619332" cy="1338013"/>
              <a:chOff x="6850421" y="775628"/>
              <a:chExt cx="398541" cy="861012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4718095" y="4438582"/>
              <a:ext cx="1064856" cy="813093"/>
              <a:chOff x="3843246" y="357910"/>
              <a:chExt cx="667078" cy="509361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" name="Google Shape;50;p2"/>
          <p:cNvGrpSpPr/>
          <p:nvPr/>
        </p:nvGrpSpPr>
        <p:grpSpPr>
          <a:xfrm>
            <a:off x="538050" y="4042437"/>
            <a:ext cx="445675" cy="119073"/>
            <a:chOff x="3578973" y="2550931"/>
            <a:chExt cx="279193" cy="74593"/>
          </a:xfrm>
        </p:grpSpPr>
        <p:sp>
          <p:nvSpPr>
            <p:cNvPr id="51" name="Google Shape;51;p2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2"/>
          <p:cNvGrpSpPr/>
          <p:nvPr/>
        </p:nvGrpSpPr>
        <p:grpSpPr>
          <a:xfrm>
            <a:off x="7203137" y="4819370"/>
            <a:ext cx="656605" cy="119073"/>
            <a:chOff x="6468929" y="3844579"/>
            <a:chExt cx="411329" cy="74593"/>
          </a:xfrm>
        </p:grpSpPr>
        <p:sp>
          <p:nvSpPr>
            <p:cNvPr id="62" name="Google Shape;62;p2"/>
            <p:cNvSpPr/>
            <p:nvPr/>
          </p:nvSpPr>
          <p:spPr>
            <a:xfrm>
              <a:off x="6814190" y="3848841"/>
              <a:ext cx="66069" cy="66068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2"/>
                    <a:pt x="7" y="29"/>
                    <a:pt x="14" y="29"/>
                  </a:cubicBezTo>
                  <a:cubicBezTo>
                    <a:pt x="22" y="29"/>
                    <a:pt x="29" y="22"/>
                    <a:pt x="29" y="14"/>
                  </a:cubicBezTo>
                  <a:cubicBezTo>
                    <a:pt x="29" y="6"/>
                    <a:pt x="22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9"/>
                    <a:pt x="9" y="4"/>
                    <a:pt x="14" y="4"/>
                  </a:cubicBezTo>
                  <a:cubicBezTo>
                    <a:pt x="20" y="4"/>
                    <a:pt x="25" y="9"/>
                    <a:pt x="25" y="14"/>
                  </a:cubicBezTo>
                  <a:cubicBezTo>
                    <a:pt x="25" y="20"/>
                    <a:pt x="20" y="25"/>
                    <a:pt x="14" y="25"/>
                  </a:cubicBezTo>
                  <a:cubicBezTo>
                    <a:pt x="9" y="25"/>
                    <a:pt x="4" y="20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75324" y="3876548"/>
              <a:ext cx="343130" cy="8525"/>
            </a:xfrm>
            <a:custGeom>
              <a:avLst/>
              <a:gdLst/>
              <a:ahLst/>
              <a:cxnLst/>
              <a:rect l="l" t="t" r="r" b="b"/>
              <a:pathLst>
                <a:path w="161" h="4" extrusionOk="0">
                  <a:moveTo>
                    <a:pt x="161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61" y="4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468929" y="3844579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871550" y="-1016375"/>
            <a:ext cx="10667200" cy="7297950"/>
            <a:chOff x="-871550" y="-1016375"/>
            <a:chExt cx="10667200" cy="7297950"/>
          </a:xfrm>
        </p:grpSpPr>
        <p:sp>
          <p:nvSpPr>
            <p:cNvPr id="66" name="Google Shape;66;p2"/>
            <p:cNvSpPr/>
            <p:nvPr/>
          </p:nvSpPr>
          <p:spPr>
            <a:xfrm>
              <a:off x="-387625" y="18643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871550" y="21107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2350025" y="55198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894525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8378450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ctrTitle"/>
          </p:nvPr>
        </p:nvSpPr>
        <p:spPr>
          <a:xfrm>
            <a:off x="1940848" y="1481275"/>
            <a:ext cx="5262300" cy="15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subTitle" idx="1"/>
          </p:nvPr>
        </p:nvSpPr>
        <p:spPr>
          <a:xfrm>
            <a:off x="1940825" y="3117900"/>
            <a:ext cx="5262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8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9" name="Google Shape;449;p8"/>
          <p:cNvGrpSpPr/>
          <p:nvPr/>
        </p:nvGrpSpPr>
        <p:grpSpPr>
          <a:xfrm>
            <a:off x="-1078950" y="-1016375"/>
            <a:ext cx="11081975" cy="7042150"/>
            <a:chOff x="-1078950" y="-1016375"/>
            <a:chExt cx="11081975" cy="7042150"/>
          </a:xfrm>
        </p:grpSpPr>
        <p:sp>
          <p:nvSpPr>
            <p:cNvPr id="450" name="Google Shape;450;p8"/>
            <p:cNvSpPr/>
            <p:nvPr/>
          </p:nvSpPr>
          <p:spPr>
            <a:xfrm flipH="1">
              <a:off x="8101900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858582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-5400000" flipH="1">
              <a:off x="5671550" y="52640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rot="-5400000" flipH="1">
              <a:off x="24835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rot="10800000" flipH="1">
              <a:off x="-595025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rot="10800000" flipH="1">
              <a:off x="-1078950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456" name="Google Shape;456;p8"/>
          <p:cNvGrpSpPr/>
          <p:nvPr/>
        </p:nvGrpSpPr>
        <p:grpSpPr>
          <a:xfrm>
            <a:off x="123985" y="-576378"/>
            <a:ext cx="9153370" cy="7088407"/>
            <a:chOff x="123985" y="-576378"/>
            <a:chExt cx="9153370" cy="7088407"/>
          </a:xfrm>
        </p:grpSpPr>
        <p:grpSp>
          <p:nvGrpSpPr>
            <p:cNvPr id="457" name="Google Shape;457;p8"/>
            <p:cNvGrpSpPr/>
            <p:nvPr/>
          </p:nvGrpSpPr>
          <p:grpSpPr>
            <a:xfrm flipH="1">
              <a:off x="123985" y="4355120"/>
              <a:ext cx="2156910" cy="506908"/>
              <a:chOff x="4891825" y="3495059"/>
              <a:chExt cx="1351193" cy="317552"/>
            </a:xfrm>
          </p:grpSpPr>
          <p:sp>
            <p:nvSpPr>
              <p:cNvPr id="458" name="Google Shape;458;p8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8"/>
            <p:cNvGrpSpPr/>
            <p:nvPr/>
          </p:nvGrpSpPr>
          <p:grpSpPr>
            <a:xfrm flipH="1">
              <a:off x="8182527" y="-576378"/>
              <a:ext cx="204128" cy="1115878"/>
              <a:chOff x="6605329" y="191675"/>
              <a:chExt cx="127876" cy="699040"/>
            </a:xfrm>
          </p:grpSpPr>
          <p:sp>
            <p:nvSpPr>
              <p:cNvPr id="465" name="Google Shape;465;p8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7" name="Google Shape;467;p8"/>
            <p:cNvGrpSpPr/>
            <p:nvPr/>
          </p:nvGrpSpPr>
          <p:grpSpPr>
            <a:xfrm flipH="1">
              <a:off x="6433240" y="-158755"/>
              <a:ext cx="1493520" cy="615774"/>
              <a:chOff x="5301012" y="396272"/>
              <a:chExt cx="935614" cy="385751"/>
            </a:xfrm>
          </p:grpSpPr>
          <p:sp>
            <p:nvSpPr>
              <p:cNvPr id="468" name="Google Shape;468;p8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1" name="Google Shape;471;p8"/>
            <p:cNvGrpSpPr/>
            <p:nvPr/>
          </p:nvGrpSpPr>
          <p:grpSpPr>
            <a:xfrm flipH="1">
              <a:off x="227686" y="159032"/>
              <a:ext cx="1064856" cy="813093"/>
              <a:chOff x="3843246" y="357910"/>
              <a:chExt cx="667078" cy="509361"/>
            </a:xfrm>
          </p:grpSpPr>
          <p:sp>
            <p:nvSpPr>
              <p:cNvPr id="472" name="Google Shape;472;p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8"/>
            <p:cNvGrpSpPr/>
            <p:nvPr/>
          </p:nvGrpSpPr>
          <p:grpSpPr>
            <a:xfrm flipH="1">
              <a:off x="695431" y="-57203"/>
              <a:ext cx="1337026" cy="826702"/>
              <a:chOff x="3421261" y="191675"/>
              <a:chExt cx="837578" cy="517886"/>
            </a:xfrm>
          </p:grpSpPr>
          <p:sp>
            <p:nvSpPr>
              <p:cNvPr id="476" name="Google Shape;476;p8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8"/>
            <p:cNvGrpSpPr/>
            <p:nvPr/>
          </p:nvGrpSpPr>
          <p:grpSpPr>
            <a:xfrm>
              <a:off x="7482565" y="4404023"/>
              <a:ext cx="619332" cy="1338013"/>
              <a:chOff x="6850421" y="775628"/>
              <a:chExt cx="398541" cy="861012"/>
            </a:xfrm>
          </p:grpSpPr>
          <p:sp>
            <p:nvSpPr>
              <p:cNvPr id="479" name="Google Shape;479;p8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2" name="Google Shape;482;p8"/>
            <p:cNvGrpSpPr/>
            <p:nvPr/>
          </p:nvGrpSpPr>
          <p:grpSpPr>
            <a:xfrm flipH="1">
              <a:off x="8212499" y="2963157"/>
              <a:ext cx="1064856" cy="813093"/>
              <a:chOff x="3843246" y="357910"/>
              <a:chExt cx="667078" cy="509361"/>
            </a:xfrm>
          </p:grpSpPr>
          <p:sp>
            <p:nvSpPr>
              <p:cNvPr id="483" name="Google Shape;483;p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6" name="Google Shape;486;p8"/>
            <p:cNvGrpSpPr/>
            <p:nvPr/>
          </p:nvGrpSpPr>
          <p:grpSpPr>
            <a:xfrm rot="-5400000" flipH="1">
              <a:off x="2113698" y="5180120"/>
              <a:ext cx="2156910" cy="506908"/>
              <a:chOff x="4891825" y="3495059"/>
              <a:chExt cx="1351193" cy="317552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3" name="Google Shape;493;p8"/>
            <p:cNvGrpSpPr/>
            <p:nvPr/>
          </p:nvGrpSpPr>
          <p:grpSpPr>
            <a:xfrm flipH="1">
              <a:off x="5175252" y="-576378"/>
              <a:ext cx="204128" cy="1115878"/>
              <a:chOff x="6605329" y="191675"/>
              <a:chExt cx="127876" cy="699040"/>
            </a:xfrm>
          </p:grpSpPr>
          <p:sp>
            <p:nvSpPr>
              <p:cNvPr id="494" name="Google Shape;494;p8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96" name="Google Shape;496;p8"/>
          <p:cNvSpPr txBox="1">
            <a:spLocks noGrp="1"/>
          </p:cNvSpPr>
          <p:nvPr>
            <p:ph type="title"/>
          </p:nvPr>
        </p:nvSpPr>
        <p:spPr>
          <a:xfrm>
            <a:off x="1133425" y="1896325"/>
            <a:ext cx="6877200" cy="12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97" name="Google Shape;497;p8"/>
          <p:cNvGrpSpPr/>
          <p:nvPr/>
        </p:nvGrpSpPr>
        <p:grpSpPr>
          <a:xfrm flipH="1">
            <a:off x="535582" y="1602437"/>
            <a:ext cx="449076" cy="119073"/>
            <a:chOff x="7108302" y="2550931"/>
            <a:chExt cx="281323" cy="74593"/>
          </a:xfrm>
        </p:grpSpPr>
        <p:sp>
          <p:nvSpPr>
            <p:cNvPr id="498" name="Google Shape;498;p8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" name="Google Shape;508;p8"/>
          <p:cNvGrpSpPr/>
          <p:nvPr/>
        </p:nvGrpSpPr>
        <p:grpSpPr>
          <a:xfrm flipH="1">
            <a:off x="8207937" y="1534737"/>
            <a:ext cx="445675" cy="119073"/>
            <a:chOff x="3578973" y="2550931"/>
            <a:chExt cx="279193" cy="74593"/>
          </a:xfrm>
        </p:grpSpPr>
        <p:sp>
          <p:nvSpPr>
            <p:cNvPr id="509" name="Google Shape;509;p8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17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8" name="Google Shape;948;p17"/>
          <p:cNvGrpSpPr/>
          <p:nvPr/>
        </p:nvGrpSpPr>
        <p:grpSpPr>
          <a:xfrm>
            <a:off x="-1107262" y="-972175"/>
            <a:ext cx="11393100" cy="6659200"/>
            <a:chOff x="-1107262" y="-972175"/>
            <a:chExt cx="11393100" cy="6659200"/>
          </a:xfrm>
        </p:grpSpPr>
        <p:sp>
          <p:nvSpPr>
            <p:cNvPr id="949" name="Google Shape;949;p17"/>
            <p:cNvSpPr/>
            <p:nvPr/>
          </p:nvSpPr>
          <p:spPr>
            <a:xfrm flipH="1">
              <a:off x="8384713" y="10177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0" name="Google Shape;950;p17"/>
            <p:cNvSpPr/>
            <p:nvPr/>
          </p:nvSpPr>
          <p:spPr>
            <a:xfrm flipH="1">
              <a:off x="8868638" y="126416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1" name="Google Shape;951;p17"/>
            <p:cNvSpPr/>
            <p:nvPr/>
          </p:nvSpPr>
          <p:spPr>
            <a:xfrm rot="-5400000" flipH="1">
              <a:off x="7934088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2" name="Google Shape;952;p17"/>
            <p:cNvSpPr/>
            <p:nvPr/>
          </p:nvSpPr>
          <p:spPr>
            <a:xfrm rot="-5400000" flipH="1">
              <a:off x="342463" y="-316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3" name="Google Shape;953;p17"/>
            <p:cNvSpPr/>
            <p:nvPr/>
          </p:nvSpPr>
          <p:spPr>
            <a:xfrm rot="10800000" flipH="1">
              <a:off x="-842012" y="41636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4" name="Google Shape;954;p17"/>
            <p:cNvSpPr/>
            <p:nvPr/>
          </p:nvSpPr>
          <p:spPr>
            <a:xfrm rot="10800000" flipH="1">
              <a:off x="-1107262" y="39172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955" name="Google Shape;955;p17"/>
          <p:cNvGrpSpPr/>
          <p:nvPr/>
        </p:nvGrpSpPr>
        <p:grpSpPr>
          <a:xfrm>
            <a:off x="473320" y="140988"/>
            <a:ext cx="8446180" cy="4774098"/>
            <a:chOff x="473320" y="140988"/>
            <a:chExt cx="8446180" cy="4774098"/>
          </a:xfrm>
        </p:grpSpPr>
        <p:grpSp>
          <p:nvGrpSpPr>
            <p:cNvPr id="956" name="Google Shape;956;p17"/>
            <p:cNvGrpSpPr/>
            <p:nvPr/>
          </p:nvGrpSpPr>
          <p:grpSpPr>
            <a:xfrm>
              <a:off x="8789300" y="3401050"/>
              <a:ext cx="130200" cy="126125"/>
              <a:chOff x="3935725" y="167575"/>
              <a:chExt cx="130200" cy="126125"/>
            </a:xfrm>
          </p:grpSpPr>
          <p:sp>
            <p:nvSpPr>
              <p:cNvPr id="957" name="Google Shape;957;p1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960" name="Google Shape;960;p17"/>
            <p:cNvGrpSpPr/>
            <p:nvPr/>
          </p:nvGrpSpPr>
          <p:grpSpPr>
            <a:xfrm>
              <a:off x="473320" y="663929"/>
              <a:ext cx="101875" cy="134875"/>
              <a:chOff x="3928495" y="333391"/>
              <a:chExt cx="101875" cy="134875"/>
            </a:xfrm>
          </p:grpSpPr>
          <p:grpSp>
            <p:nvGrpSpPr>
              <p:cNvPr id="961" name="Google Shape;961;p17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962" name="Google Shape;962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4" name="Google Shape;964;p17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965" name="Google Shape;965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7" name="Google Shape;967;p17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968" name="Google Shape;968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0" name="Google Shape;970;p17"/>
            <p:cNvGrpSpPr/>
            <p:nvPr/>
          </p:nvGrpSpPr>
          <p:grpSpPr>
            <a:xfrm>
              <a:off x="1598700" y="4796012"/>
              <a:ext cx="445675" cy="119073"/>
              <a:chOff x="3578973" y="2550931"/>
              <a:chExt cx="279193" cy="74593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1" name="Google Shape;981;p17"/>
            <p:cNvGrpSpPr/>
            <p:nvPr/>
          </p:nvGrpSpPr>
          <p:grpSpPr>
            <a:xfrm>
              <a:off x="7562650" y="140988"/>
              <a:ext cx="130200" cy="126125"/>
              <a:chOff x="3935725" y="167575"/>
              <a:chExt cx="130200" cy="126125"/>
            </a:xfrm>
          </p:grpSpPr>
          <p:sp>
            <p:nvSpPr>
              <p:cNvPr id="982" name="Google Shape;982;p1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83" name="Google Shape;983;p1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84" name="Google Shape;984;p1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985" name="Google Shape;985;p17"/>
            <p:cNvGrpSpPr/>
            <p:nvPr/>
          </p:nvGrpSpPr>
          <p:grpSpPr>
            <a:xfrm flipH="1">
              <a:off x="1561096" y="234934"/>
              <a:ext cx="445675" cy="80822"/>
              <a:chOff x="6468929" y="3844579"/>
              <a:chExt cx="411329" cy="74593"/>
            </a:xfrm>
          </p:grpSpPr>
          <p:sp>
            <p:nvSpPr>
              <p:cNvPr id="986" name="Google Shape;986;p17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17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17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9" name="Google Shape;989;p17"/>
          <p:cNvGrpSpPr/>
          <p:nvPr/>
        </p:nvGrpSpPr>
        <p:grpSpPr>
          <a:xfrm>
            <a:off x="-1544370" y="-727803"/>
            <a:ext cx="10797489" cy="6768677"/>
            <a:chOff x="-1544370" y="-727803"/>
            <a:chExt cx="10797489" cy="6768677"/>
          </a:xfrm>
        </p:grpSpPr>
        <p:grpSp>
          <p:nvGrpSpPr>
            <p:cNvPr id="990" name="Google Shape;990;p17"/>
            <p:cNvGrpSpPr/>
            <p:nvPr/>
          </p:nvGrpSpPr>
          <p:grpSpPr>
            <a:xfrm>
              <a:off x="6818321" y="-727803"/>
              <a:ext cx="204128" cy="1115878"/>
              <a:chOff x="6605329" y="191675"/>
              <a:chExt cx="127876" cy="699040"/>
            </a:xfrm>
          </p:grpSpPr>
          <p:sp>
            <p:nvSpPr>
              <p:cNvPr id="991" name="Google Shape;991;p17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17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3" name="Google Shape;993;p17"/>
            <p:cNvGrpSpPr/>
            <p:nvPr/>
          </p:nvGrpSpPr>
          <p:grpSpPr>
            <a:xfrm rot="10800000" flipH="1">
              <a:off x="6665090" y="4963070"/>
              <a:ext cx="1493520" cy="615774"/>
              <a:chOff x="5301012" y="396272"/>
              <a:chExt cx="935614" cy="385751"/>
            </a:xfrm>
          </p:grpSpPr>
          <p:sp>
            <p:nvSpPr>
              <p:cNvPr id="994" name="Google Shape;994;p17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17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17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7" name="Google Shape;997;p17"/>
            <p:cNvGrpSpPr/>
            <p:nvPr/>
          </p:nvGrpSpPr>
          <p:grpSpPr>
            <a:xfrm>
              <a:off x="6967883" y="4702857"/>
              <a:ext cx="1064856" cy="813093"/>
              <a:chOff x="3843246" y="357910"/>
              <a:chExt cx="667078" cy="509361"/>
            </a:xfrm>
          </p:grpSpPr>
          <p:sp>
            <p:nvSpPr>
              <p:cNvPr id="998" name="Google Shape;998;p1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1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1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1" name="Google Shape;1001;p17"/>
            <p:cNvGrpSpPr/>
            <p:nvPr/>
          </p:nvGrpSpPr>
          <p:grpSpPr>
            <a:xfrm>
              <a:off x="7916093" y="-325628"/>
              <a:ext cx="1337026" cy="826702"/>
              <a:chOff x="3421261" y="191675"/>
              <a:chExt cx="837578" cy="517886"/>
            </a:xfrm>
          </p:grpSpPr>
          <p:sp>
            <p:nvSpPr>
              <p:cNvPr id="1002" name="Google Shape;1002;p17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7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4" name="Google Shape;1004;p17"/>
            <p:cNvGrpSpPr/>
            <p:nvPr/>
          </p:nvGrpSpPr>
          <p:grpSpPr>
            <a:xfrm>
              <a:off x="-1544370" y="1063795"/>
              <a:ext cx="2156910" cy="506908"/>
              <a:chOff x="4891825" y="3495059"/>
              <a:chExt cx="1351193" cy="317552"/>
            </a:xfrm>
          </p:grpSpPr>
          <p:sp>
            <p:nvSpPr>
              <p:cNvPr id="1005" name="Google Shape;1005;p17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7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7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7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17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7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1" name="Google Shape;1011;p17"/>
            <p:cNvGrpSpPr/>
            <p:nvPr/>
          </p:nvGrpSpPr>
          <p:grpSpPr>
            <a:xfrm flipH="1">
              <a:off x="841978" y="4702860"/>
              <a:ext cx="619332" cy="1338013"/>
              <a:chOff x="6850421" y="775628"/>
              <a:chExt cx="398541" cy="861012"/>
            </a:xfrm>
          </p:grpSpPr>
          <p:sp>
            <p:nvSpPr>
              <p:cNvPr id="1012" name="Google Shape;1012;p17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7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17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15" name="Google Shape;101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6" name="Google Shape;1016;p17"/>
          <p:cNvSpPr txBox="1">
            <a:spLocks noGrp="1"/>
          </p:cNvSpPr>
          <p:nvPr>
            <p:ph type="subTitle" idx="1"/>
          </p:nvPr>
        </p:nvSpPr>
        <p:spPr>
          <a:xfrm>
            <a:off x="4848375" y="1640575"/>
            <a:ext cx="35823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17"/>
          <p:cNvSpPr txBox="1">
            <a:spLocks noGrp="1"/>
          </p:cNvSpPr>
          <p:nvPr>
            <p:ph type="subTitle" idx="2"/>
          </p:nvPr>
        </p:nvSpPr>
        <p:spPr>
          <a:xfrm>
            <a:off x="713325" y="1640575"/>
            <a:ext cx="35823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3" name="Google Shape;1303;p22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22"/>
          <p:cNvSpPr txBox="1">
            <a:spLocks noGrp="1"/>
          </p:cNvSpPr>
          <p:nvPr>
            <p:ph type="subTitle" idx="1"/>
          </p:nvPr>
        </p:nvSpPr>
        <p:spPr>
          <a:xfrm>
            <a:off x="937700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5" name="Google Shape;1305;p22"/>
          <p:cNvSpPr txBox="1">
            <a:spLocks noGrp="1"/>
          </p:cNvSpPr>
          <p:nvPr>
            <p:ph type="subTitle" idx="2"/>
          </p:nvPr>
        </p:nvSpPr>
        <p:spPr>
          <a:xfrm>
            <a:off x="3484422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6" name="Google Shape;1306;p22"/>
          <p:cNvSpPr txBox="1">
            <a:spLocks noGrp="1"/>
          </p:cNvSpPr>
          <p:nvPr>
            <p:ph type="subTitle" idx="3"/>
          </p:nvPr>
        </p:nvSpPr>
        <p:spPr>
          <a:xfrm>
            <a:off x="6031150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7" name="Google Shape;130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8" name="Google Shape;1308;p22"/>
          <p:cNvSpPr txBox="1">
            <a:spLocks noGrp="1"/>
          </p:cNvSpPr>
          <p:nvPr>
            <p:ph type="subTitle" idx="4"/>
          </p:nvPr>
        </p:nvSpPr>
        <p:spPr>
          <a:xfrm>
            <a:off x="937700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309" name="Google Shape;1309;p22"/>
          <p:cNvSpPr txBox="1">
            <a:spLocks noGrp="1"/>
          </p:cNvSpPr>
          <p:nvPr>
            <p:ph type="subTitle" idx="5"/>
          </p:nvPr>
        </p:nvSpPr>
        <p:spPr>
          <a:xfrm>
            <a:off x="3484422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310" name="Google Shape;1310;p22"/>
          <p:cNvSpPr txBox="1">
            <a:spLocks noGrp="1"/>
          </p:cNvSpPr>
          <p:nvPr>
            <p:ph type="subTitle" idx="6"/>
          </p:nvPr>
        </p:nvSpPr>
        <p:spPr>
          <a:xfrm>
            <a:off x="6031150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1311" name="Google Shape;1311;p22"/>
          <p:cNvGrpSpPr/>
          <p:nvPr/>
        </p:nvGrpSpPr>
        <p:grpSpPr>
          <a:xfrm rot="10800000" flipH="1">
            <a:off x="-1203475" y="-972164"/>
            <a:ext cx="11678150" cy="7153825"/>
            <a:chOff x="-1203475" y="-1124125"/>
            <a:chExt cx="11678150" cy="7153825"/>
          </a:xfrm>
        </p:grpSpPr>
        <p:sp>
          <p:nvSpPr>
            <p:cNvPr id="1312" name="Google Shape;1312;p22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4" name="Google Shape;1314;p22"/>
            <p:cNvSpPr/>
            <p:nvPr/>
          </p:nvSpPr>
          <p:spPr>
            <a:xfrm rot="5400000">
              <a:off x="-314675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5" name="Google Shape;1315;p22"/>
            <p:cNvSpPr/>
            <p:nvPr/>
          </p:nvSpPr>
          <p:spPr>
            <a:xfrm rot="5400000">
              <a:off x="5531450" y="-468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6" name="Google Shape;1316;p22"/>
            <p:cNvSpPr/>
            <p:nvPr/>
          </p:nvSpPr>
          <p:spPr>
            <a:xfrm rot="10800000">
              <a:off x="8573550" y="3669761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7" name="Google Shape;1317;p22"/>
            <p:cNvSpPr/>
            <p:nvPr/>
          </p:nvSpPr>
          <p:spPr>
            <a:xfrm rot="10800000">
              <a:off x="9057475" y="3422512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318" name="Google Shape;1318;p22"/>
          <p:cNvGrpSpPr/>
          <p:nvPr/>
        </p:nvGrpSpPr>
        <p:grpSpPr>
          <a:xfrm rot="10800000" flipH="1">
            <a:off x="-527805" y="-1016375"/>
            <a:ext cx="10232769" cy="6744764"/>
            <a:chOff x="-527805" y="-670853"/>
            <a:chExt cx="10232769" cy="6744764"/>
          </a:xfrm>
        </p:grpSpPr>
        <p:grpSp>
          <p:nvGrpSpPr>
            <p:cNvPr id="1319" name="Google Shape;1319;p22"/>
            <p:cNvGrpSpPr/>
            <p:nvPr/>
          </p:nvGrpSpPr>
          <p:grpSpPr>
            <a:xfrm>
              <a:off x="7118280" y="4681945"/>
              <a:ext cx="2156910" cy="506908"/>
              <a:chOff x="4891825" y="3495059"/>
              <a:chExt cx="1351193" cy="317552"/>
            </a:xfrm>
          </p:grpSpPr>
          <p:sp>
            <p:nvSpPr>
              <p:cNvPr id="1320" name="Google Shape;1320;p22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2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2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6" name="Google Shape;1326;p22"/>
            <p:cNvGrpSpPr/>
            <p:nvPr/>
          </p:nvGrpSpPr>
          <p:grpSpPr>
            <a:xfrm>
              <a:off x="882321" y="-670853"/>
              <a:ext cx="204128" cy="1115878"/>
              <a:chOff x="6605329" y="191675"/>
              <a:chExt cx="127876" cy="699040"/>
            </a:xfrm>
          </p:grpSpPr>
          <p:sp>
            <p:nvSpPr>
              <p:cNvPr id="1327" name="Google Shape;1327;p22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2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9" name="Google Shape;1329;p22"/>
            <p:cNvGrpSpPr/>
            <p:nvPr/>
          </p:nvGrpSpPr>
          <p:grpSpPr>
            <a:xfrm>
              <a:off x="1342215" y="-264218"/>
              <a:ext cx="1493520" cy="615774"/>
              <a:chOff x="5301012" y="396272"/>
              <a:chExt cx="935614" cy="385751"/>
            </a:xfrm>
          </p:grpSpPr>
          <p:sp>
            <p:nvSpPr>
              <p:cNvPr id="1330" name="Google Shape;1330;p22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2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2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3" name="Google Shape;1333;p22"/>
            <p:cNvGrpSpPr/>
            <p:nvPr/>
          </p:nvGrpSpPr>
          <p:grpSpPr>
            <a:xfrm>
              <a:off x="8640108" y="293107"/>
              <a:ext cx="1064856" cy="813093"/>
              <a:chOff x="3843246" y="357910"/>
              <a:chExt cx="667078" cy="509361"/>
            </a:xfrm>
          </p:grpSpPr>
          <p:sp>
            <p:nvSpPr>
              <p:cNvPr id="1334" name="Google Shape;1334;p2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2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22"/>
            <p:cNvGrpSpPr/>
            <p:nvPr/>
          </p:nvGrpSpPr>
          <p:grpSpPr>
            <a:xfrm>
              <a:off x="7584293" y="-505753"/>
              <a:ext cx="1337026" cy="826702"/>
              <a:chOff x="3456389" y="106431"/>
              <a:chExt cx="837578" cy="517886"/>
            </a:xfrm>
          </p:grpSpPr>
          <p:sp>
            <p:nvSpPr>
              <p:cNvPr id="1338" name="Google Shape;1338;p22"/>
              <p:cNvSpPr/>
              <p:nvPr/>
            </p:nvSpPr>
            <p:spPr>
              <a:xfrm>
                <a:off x="3456389" y="594480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>
                <a:off x="3477701" y="106431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0" name="Google Shape;1340;p22"/>
            <p:cNvGrpSpPr/>
            <p:nvPr/>
          </p:nvGrpSpPr>
          <p:grpSpPr>
            <a:xfrm flipH="1">
              <a:off x="1167078" y="4735898"/>
              <a:ext cx="619332" cy="1338013"/>
              <a:chOff x="6850421" y="775628"/>
              <a:chExt cx="398541" cy="861012"/>
            </a:xfrm>
          </p:grpSpPr>
          <p:sp>
            <p:nvSpPr>
              <p:cNvPr id="1341" name="Google Shape;1341;p22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2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4" name="Google Shape;1344;p22"/>
            <p:cNvGrpSpPr/>
            <p:nvPr/>
          </p:nvGrpSpPr>
          <p:grpSpPr>
            <a:xfrm>
              <a:off x="-527805" y="2963157"/>
              <a:ext cx="1064856" cy="813093"/>
              <a:chOff x="3843246" y="357910"/>
              <a:chExt cx="667078" cy="509361"/>
            </a:xfrm>
          </p:grpSpPr>
          <p:sp>
            <p:nvSpPr>
              <p:cNvPr id="1345" name="Google Shape;1345;p2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8" name="Google Shape;1348;p22"/>
          <p:cNvGrpSpPr/>
          <p:nvPr/>
        </p:nvGrpSpPr>
        <p:grpSpPr>
          <a:xfrm rot="10800000" flipH="1">
            <a:off x="160162" y="195511"/>
            <a:ext cx="8848706" cy="4568938"/>
            <a:chOff x="160162" y="293088"/>
            <a:chExt cx="8848706" cy="4568938"/>
          </a:xfrm>
        </p:grpSpPr>
        <p:grpSp>
          <p:nvGrpSpPr>
            <p:cNvPr id="1349" name="Google Shape;1349;p22"/>
            <p:cNvGrpSpPr/>
            <p:nvPr/>
          </p:nvGrpSpPr>
          <p:grpSpPr>
            <a:xfrm>
              <a:off x="284763" y="3887075"/>
              <a:ext cx="130200" cy="126125"/>
              <a:chOff x="3935725" y="167575"/>
              <a:chExt cx="130200" cy="126125"/>
            </a:xfrm>
          </p:grpSpPr>
          <p:sp>
            <p:nvSpPr>
              <p:cNvPr id="1350" name="Google Shape;1350;p22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51" name="Google Shape;1351;p22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52" name="Google Shape;1352;p22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353" name="Google Shape;1353;p22"/>
            <p:cNvGrpSpPr/>
            <p:nvPr/>
          </p:nvGrpSpPr>
          <p:grpSpPr>
            <a:xfrm>
              <a:off x="2122263" y="4735900"/>
              <a:ext cx="130200" cy="126125"/>
              <a:chOff x="3935725" y="167575"/>
              <a:chExt cx="130200" cy="126125"/>
            </a:xfrm>
          </p:grpSpPr>
          <p:sp>
            <p:nvSpPr>
              <p:cNvPr id="1354" name="Google Shape;1354;p22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55" name="Google Shape;1355;p22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56" name="Google Shape;1356;p22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357" name="Google Shape;1357;p22"/>
            <p:cNvGrpSpPr/>
            <p:nvPr/>
          </p:nvGrpSpPr>
          <p:grpSpPr>
            <a:xfrm>
              <a:off x="8733395" y="4269816"/>
              <a:ext cx="101875" cy="134875"/>
              <a:chOff x="3928495" y="333391"/>
              <a:chExt cx="101875" cy="134875"/>
            </a:xfrm>
          </p:grpSpPr>
          <p:grpSp>
            <p:nvGrpSpPr>
              <p:cNvPr id="1358" name="Google Shape;1358;p22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359" name="Google Shape;1359;p22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22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61" name="Google Shape;1361;p22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362" name="Google Shape;1362;p22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3" name="Google Shape;1363;p22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64" name="Google Shape;1364;p22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365" name="Google Shape;1365;p22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22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67" name="Google Shape;1367;p22"/>
            <p:cNvGrpSpPr/>
            <p:nvPr/>
          </p:nvGrpSpPr>
          <p:grpSpPr>
            <a:xfrm>
              <a:off x="8559792" y="2929787"/>
              <a:ext cx="449076" cy="119073"/>
              <a:chOff x="7108302" y="2550931"/>
              <a:chExt cx="281323" cy="74593"/>
            </a:xfrm>
          </p:grpSpPr>
          <p:sp>
            <p:nvSpPr>
              <p:cNvPr id="1368" name="Google Shape;1368;p22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22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22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2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2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2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2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2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2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2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8" name="Google Shape;1378;p22"/>
            <p:cNvGrpSpPr/>
            <p:nvPr/>
          </p:nvGrpSpPr>
          <p:grpSpPr>
            <a:xfrm>
              <a:off x="160162" y="1671187"/>
              <a:ext cx="445675" cy="119073"/>
              <a:chOff x="3578973" y="2550931"/>
              <a:chExt cx="279193" cy="74593"/>
            </a:xfrm>
          </p:grpSpPr>
          <p:sp>
            <p:nvSpPr>
              <p:cNvPr id="1379" name="Google Shape;1379;p22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2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2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2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2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2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2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22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22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2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9" name="Google Shape;1389;p22"/>
            <p:cNvGrpSpPr/>
            <p:nvPr/>
          </p:nvGrpSpPr>
          <p:grpSpPr>
            <a:xfrm>
              <a:off x="6988075" y="293088"/>
              <a:ext cx="130200" cy="126125"/>
              <a:chOff x="3935725" y="167575"/>
              <a:chExt cx="130200" cy="126125"/>
            </a:xfrm>
          </p:grpSpPr>
          <p:sp>
            <p:nvSpPr>
              <p:cNvPr id="1390" name="Google Shape;1390;p22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91" name="Google Shape;1391;p22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92" name="Google Shape;1392;p22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393" name="Google Shape;1393;p22"/>
            <p:cNvGrpSpPr/>
            <p:nvPr/>
          </p:nvGrpSpPr>
          <p:grpSpPr>
            <a:xfrm>
              <a:off x="317888" y="2240200"/>
              <a:ext cx="130200" cy="126125"/>
              <a:chOff x="3935725" y="167575"/>
              <a:chExt cx="130200" cy="126125"/>
            </a:xfrm>
          </p:grpSpPr>
          <p:sp>
            <p:nvSpPr>
              <p:cNvPr id="1394" name="Google Shape;1394;p22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95" name="Google Shape;1395;p22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96" name="Google Shape;1396;p22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8" name="Google Shape;1398;p23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9" name="Google Shape;1399;p23"/>
          <p:cNvGrpSpPr/>
          <p:nvPr/>
        </p:nvGrpSpPr>
        <p:grpSpPr>
          <a:xfrm>
            <a:off x="-995975" y="-1108125"/>
            <a:ext cx="11299300" cy="7403525"/>
            <a:chOff x="-995975" y="-1108125"/>
            <a:chExt cx="11299300" cy="7403525"/>
          </a:xfrm>
        </p:grpSpPr>
        <p:sp>
          <p:nvSpPr>
            <p:cNvPr id="1400" name="Google Shape;1400;p23"/>
            <p:cNvSpPr/>
            <p:nvPr/>
          </p:nvSpPr>
          <p:spPr>
            <a:xfrm>
              <a:off x="-512050" y="4669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-995975" y="49161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8886125" y="115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8609550" y="13923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4" name="Google Shape;1404;p23"/>
            <p:cNvSpPr/>
            <p:nvPr/>
          </p:nvSpPr>
          <p:spPr>
            <a:xfrm rot="5400000">
              <a:off x="7085625" y="553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5" name="Google Shape;1405;p23"/>
            <p:cNvSpPr/>
            <p:nvPr/>
          </p:nvSpPr>
          <p:spPr>
            <a:xfrm rot="5400000">
              <a:off x="1259775" y="-452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406" name="Google Shape;1406;p23"/>
          <p:cNvGrpSpPr/>
          <p:nvPr/>
        </p:nvGrpSpPr>
        <p:grpSpPr>
          <a:xfrm>
            <a:off x="-790820" y="-32167"/>
            <a:ext cx="10389925" cy="4945602"/>
            <a:chOff x="-790820" y="-32167"/>
            <a:chExt cx="10389925" cy="4945602"/>
          </a:xfrm>
        </p:grpSpPr>
        <p:grpSp>
          <p:nvGrpSpPr>
            <p:cNvPr id="1407" name="Google Shape;1407;p23"/>
            <p:cNvGrpSpPr/>
            <p:nvPr/>
          </p:nvGrpSpPr>
          <p:grpSpPr>
            <a:xfrm rot="5400000">
              <a:off x="8563445" y="3974459"/>
              <a:ext cx="1064856" cy="813093"/>
              <a:chOff x="3843246" y="357910"/>
              <a:chExt cx="667078" cy="509361"/>
            </a:xfrm>
          </p:grpSpPr>
          <p:sp>
            <p:nvSpPr>
              <p:cNvPr id="1408" name="Google Shape;1408;p23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1" name="Google Shape;1411;p23"/>
            <p:cNvGrpSpPr/>
            <p:nvPr/>
          </p:nvGrpSpPr>
          <p:grpSpPr>
            <a:xfrm rot="5400000">
              <a:off x="8517242" y="3526701"/>
              <a:ext cx="1337026" cy="826702"/>
              <a:chOff x="3421261" y="191675"/>
              <a:chExt cx="837578" cy="517886"/>
            </a:xfrm>
          </p:grpSpPr>
          <p:sp>
            <p:nvSpPr>
              <p:cNvPr id="1412" name="Google Shape;1412;p23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4" name="Google Shape;1414;p23"/>
            <p:cNvGrpSpPr/>
            <p:nvPr/>
          </p:nvGrpSpPr>
          <p:grpSpPr>
            <a:xfrm>
              <a:off x="-790820" y="-32167"/>
              <a:ext cx="2156910" cy="506908"/>
              <a:chOff x="4891825" y="3495059"/>
              <a:chExt cx="1351193" cy="317552"/>
            </a:xfrm>
          </p:grpSpPr>
          <p:sp>
            <p:nvSpPr>
              <p:cNvPr id="1415" name="Google Shape;1415;p23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-5400000">
              <a:off x="-205329" y="3557422"/>
              <a:ext cx="204128" cy="1115878"/>
              <a:chOff x="6605329" y="191675"/>
              <a:chExt cx="127876" cy="699040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4" name="Google Shape;1424;p23"/>
          <p:cNvGrpSpPr/>
          <p:nvPr/>
        </p:nvGrpSpPr>
        <p:grpSpPr>
          <a:xfrm>
            <a:off x="369575" y="190012"/>
            <a:ext cx="8370163" cy="4726098"/>
            <a:chOff x="369575" y="190012"/>
            <a:chExt cx="8370163" cy="4726098"/>
          </a:xfrm>
        </p:grpSpPr>
        <p:grpSp>
          <p:nvGrpSpPr>
            <p:cNvPr id="1425" name="Google Shape;1425;p23"/>
            <p:cNvGrpSpPr/>
            <p:nvPr/>
          </p:nvGrpSpPr>
          <p:grpSpPr>
            <a:xfrm>
              <a:off x="369575" y="1325038"/>
              <a:ext cx="130200" cy="126125"/>
              <a:chOff x="3935725" y="167575"/>
              <a:chExt cx="130200" cy="126125"/>
            </a:xfrm>
          </p:grpSpPr>
          <p:sp>
            <p:nvSpPr>
              <p:cNvPr id="1426" name="Google Shape;1426;p2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27" name="Google Shape;1427;p2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28" name="Google Shape;1428;p2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429" name="Google Shape;1429;p23"/>
            <p:cNvGrpSpPr/>
            <p:nvPr/>
          </p:nvGrpSpPr>
          <p:grpSpPr>
            <a:xfrm>
              <a:off x="8206229" y="190012"/>
              <a:ext cx="449076" cy="119073"/>
              <a:chOff x="7108302" y="2550931"/>
              <a:chExt cx="281323" cy="74593"/>
            </a:xfrm>
          </p:grpSpPr>
          <p:sp>
            <p:nvSpPr>
              <p:cNvPr id="1430" name="Google Shape;1430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>
              <a:off x="2477220" y="4778554"/>
              <a:ext cx="101875" cy="134875"/>
              <a:chOff x="3928495" y="333391"/>
              <a:chExt cx="101875" cy="134875"/>
            </a:xfrm>
          </p:grpSpPr>
          <p:grpSp>
            <p:nvGrpSpPr>
              <p:cNvPr id="1441" name="Google Shape;1441;p23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442" name="Google Shape;1442;p2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44" name="Google Shape;1444;p23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445" name="Google Shape;1445;p2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6" name="Google Shape;1446;p2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47" name="Google Shape;1447;p23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448" name="Google Shape;1448;p2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9" name="Google Shape;1449;p2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50" name="Google Shape;1450;p23"/>
            <p:cNvGrpSpPr/>
            <p:nvPr/>
          </p:nvGrpSpPr>
          <p:grpSpPr>
            <a:xfrm>
              <a:off x="8609538" y="668313"/>
              <a:ext cx="130200" cy="126125"/>
              <a:chOff x="3935725" y="167575"/>
              <a:chExt cx="130200" cy="126125"/>
            </a:xfrm>
          </p:grpSpPr>
          <p:sp>
            <p:nvSpPr>
              <p:cNvPr id="1451" name="Google Shape;1451;p2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454" name="Google Shape;1454;p23"/>
            <p:cNvGrpSpPr/>
            <p:nvPr/>
          </p:nvGrpSpPr>
          <p:grpSpPr>
            <a:xfrm rot="10800000">
              <a:off x="1617854" y="4797037"/>
              <a:ext cx="449076" cy="119073"/>
              <a:chOff x="7108302" y="2550931"/>
              <a:chExt cx="281323" cy="74593"/>
            </a:xfrm>
          </p:grpSpPr>
          <p:sp>
            <p:nvSpPr>
              <p:cNvPr id="1455" name="Google Shape;1455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5" name="Google Shape;146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6" name="Google Shape;1466;p23"/>
          <p:cNvSpPr txBox="1">
            <a:spLocks noGrp="1"/>
          </p:cNvSpPr>
          <p:nvPr>
            <p:ph type="subTitle" idx="1"/>
          </p:nvPr>
        </p:nvSpPr>
        <p:spPr>
          <a:xfrm>
            <a:off x="1835650" y="2084668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7" name="Google Shape;1467;p23"/>
          <p:cNvSpPr txBox="1">
            <a:spLocks noGrp="1"/>
          </p:cNvSpPr>
          <p:nvPr>
            <p:ph type="subTitle" idx="2"/>
          </p:nvPr>
        </p:nvSpPr>
        <p:spPr>
          <a:xfrm>
            <a:off x="5229888" y="2084668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8" name="Google Shape;1468;p23"/>
          <p:cNvSpPr txBox="1">
            <a:spLocks noGrp="1"/>
          </p:cNvSpPr>
          <p:nvPr>
            <p:ph type="subTitle" idx="3"/>
          </p:nvPr>
        </p:nvSpPr>
        <p:spPr>
          <a:xfrm>
            <a:off x="1835650" y="3518073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9" name="Google Shape;1469;p23"/>
          <p:cNvSpPr txBox="1">
            <a:spLocks noGrp="1"/>
          </p:cNvSpPr>
          <p:nvPr>
            <p:ph type="subTitle" idx="4"/>
          </p:nvPr>
        </p:nvSpPr>
        <p:spPr>
          <a:xfrm>
            <a:off x="5229888" y="3518073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0" name="Google Shape;1470;p23"/>
          <p:cNvSpPr txBox="1">
            <a:spLocks noGrp="1"/>
          </p:cNvSpPr>
          <p:nvPr>
            <p:ph type="subTitle" idx="5"/>
          </p:nvPr>
        </p:nvSpPr>
        <p:spPr>
          <a:xfrm>
            <a:off x="1835650" y="1778725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71" name="Google Shape;1471;p23"/>
          <p:cNvSpPr txBox="1">
            <a:spLocks noGrp="1"/>
          </p:cNvSpPr>
          <p:nvPr>
            <p:ph type="subTitle" idx="6"/>
          </p:nvPr>
        </p:nvSpPr>
        <p:spPr>
          <a:xfrm>
            <a:off x="5229885" y="1778725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72" name="Google Shape;1472;p23"/>
          <p:cNvSpPr txBox="1">
            <a:spLocks noGrp="1"/>
          </p:cNvSpPr>
          <p:nvPr>
            <p:ph type="subTitle" idx="7"/>
          </p:nvPr>
        </p:nvSpPr>
        <p:spPr>
          <a:xfrm>
            <a:off x="1835650" y="3212180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73" name="Google Shape;1473;p23"/>
          <p:cNvSpPr txBox="1">
            <a:spLocks noGrp="1"/>
          </p:cNvSpPr>
          <p:nvPr>
            <p:ph type="subTitle" idx="8"/>
          </p:nvPr>
        </p:nvSpPr>
        <p:spPr>
          <a:xfrm>
            <a:off x="5229885" y="3212180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1" name="Google Shape;1701;p27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2" name="Google Shape;1702;p27"/>
          <p:cNvGrpSpPr/>
          <p:nvPr/>
        </p:nvGrpSpPr>
        <p:grpSpPr>
          <a:xfrm rot="10800000" flipH="1">
            <a:off x="744821" y="-484375"/>
            <a:ext cx="8262669" cy="6318414"/>
            <a:chOff x="744821" y="-576378"/>
            <a:chExt cx="8262669" cy="6318414"/>
          </a:xfrm>
        </p:grpSpPr>
        <p:grpSp>
          <p:nvGrpSpPr>
            <p:cNvPr id="1703" name="Google Shape;1703;p27"/>
            <p:cNvGrpSpPr/>
            <p:nvPr/>
          </p:nvGrpSpPr>
          <p:grpSpPr>
            <a:xfrm>
              <a:off x="6850580" y="4492208"/>
              <a:ext cx="2156910" cy="506908"/>
              <a:chOff x="4891825" y="3495059"/>
              <a:chExt cx="1351193" cy="317552"/>
            </a:xfrm>
          </p:grpSpPr>
          <p:sp>
            <p:nvSpPr>
              <p:cNvPr id="1704" name="Google Shape;1704;p27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27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27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27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27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27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27"/>
            <p:cNvGrpSpPr/>
            <p:nvPr/>
          </p:nvGrpSpPr>
          <p:grpSpPr>
            <a:xfrm>
              <a:off x="744821" y="-576378"/>
              <a:ext cx="204128" cy="1115878"/>
              <a:chOff x="6605329" y="191675"/>
              <a:chExt cx="127876" cy="699040"/>
            </a:xfrm>
          </p:grpSpPr>
          <p:sp>
            <p:nvSpPr>
              <p:cNvPr id="1711" name="Google Shape;1711;p27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27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3" name="Google Shape;1713;p27"/>
            <p:cNvGrpSpPr/>
            <p:nvPr/>
          </p:nvGrpSpPr>
          <p:grpSpPr>
            <a:xfrm>
              <a:off x="1204715" y="-158755"/>
              <a:ext cx="1493520" cy="615774"/>
              <a:chOff x="5301012" y="396272"/>
              <a:chExt cx="935614" cy="385751"/>
            </a:xfrm>
          </p:grpSpPr>
          <p:sp>
            <p:nvSpPr>
              <p:cNvPr id="1714" name="Google Shape;1714;p27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27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27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7" name="Google Shape;1717;p27"/>
            <p:cNvGrpSpPr/>
            <p:nvPr/>
          </p:nvGrpSpPr>
          <p:grpSpPr>
            <a:xfrm>
              <a:off x="7838933" y="159032"/>
              <a:ext cx="1064856" cy="813093"/>
              <a:chOff x="3843246" y="357910"/>
              <a:chExt cx="667078" cy="509361"/>
            </a:xfrm>
          </p:grpSpPr>
          <p:sp>
            <p:nvSpPr>
              <p:cNvPr id="1718" name="Google Shape;1718;p2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2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2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1" name="Google Shape;1721;p27"/>
            <p:cNvGrpSpPr/>
            <p:nvPr/>
          </p:nvGrpSpPr>
          <p:grpSpPr>
            <a:xfrm>
              <a:off x="7099018" y="-57203"/>
              <a:ext cx="1337026" cy="826702"/>
              <a:chOff x="3421261" y="191675"/>
              <a:chExt cx="837578" cy="517886"/>
            </a:xfrm>
          </p:grpSpPr>
          <p:sp>
            <p:nvSpPr>
              <p:cNvPr id="1722" name="Google Shape;1722;p27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27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4" name="Google Shape;1724;p27"/>
            <p:cNvGrpSpPr/>
            <p:nvPr/>
          </p:nvGrpSpPr>
          <p:grpSpPr>
            <a:xfrm flipH="1">
              <a:off x="1029578" y="4404023"/>
              <a:ext cx="619332" cy="1338013"/>
              <a:chOff x="6850421" y="775628"/>
              <a:chExt cx="398541" cy="861012"/>
            </a:xfrm>
          </p:grpSpPr>
          <p:sp>
            <p:nvSpPr>
              <p:cNvPr id="1725" name="Google Shape;1725;p27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27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27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8" name="Google Shape;1728;p27"/>
            <p:cNvGrpSpPr/>
            <p:nvPr/>
          </p:nvGrpSpPr>
          <p:grpSpPr>
            <a:xfrm>
              <a:off x="4984595" y="4666482"/>
              <a:ext cx="1064856" cy="813093"/>
              <a:chOff x="3843246" y="357910"/>
              <a:chExt cx="667078" cy="509361"/>
            </a:xfrm>
          </p:grpSpPr>
          <p:sp>
            <p:nvSpPr>
              <p:cNvPr id="1729" name="Google Shape;1729;p2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2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2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2" name="Google Shape;1732;p27"/>
          <p:cNvGrpSpPr/>
          <p:nvPr/>
        </p:nvGrpSpPr>
        <p:grpSpPr>
          <a:xfrm>
            <a:off x="-1154425" y="-1070264"/>
            <a:ext cx="11376875" cy="7251925"/>
            <a:chOff x="-1203475" y="-1222225"/>
            <a:chExt cx="11376875" cy="7251925"/>
          </a:xfrm>
        </p:grpSpPr>
        <p:sp>
          <p:nvSpPr>
            <p:cNvPr id="1733" name="Google Shape;1733;p27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4" name="Google Shape;1734;p27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5" name="Google Shape;1735;p27"/>
            <p:cNvSpPr/>
            <p:nvPr/>
          </p:nvSpPr>
          <p:spPr>
            <a:xfrm rot="5400000">
              <a:off x="5599650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6" name="Google Shape;1736;p27"/>
            <p:cNvSpPr/>
            <p:nvPr/>
          </p:nvSpPr>
          <p:spPr>
            <a:xfrm rot="5400000">
              <a:off x="3064800" y="-5667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7" name="Google Shape;1737;p27"/>
            <p:cNvSpPr/>
            <p:nvPr/>
          </p:nvSpPr>
          <p:spPr>
            <a:xfrm rot="10800000">
              <a:off x="8496500" y="3095161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8" name="Google Shape;1738;p27"/>
            <p:cNvSpPr/>
            <p:nvPr/>
          </p:nvSpPr>
          <p:spPr>
            <a:xfrm rot="10800000">
              <a:off x="8756200" y="2847912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739" name="Google Shape;1739;p27"/>
          <p:cNvGrpSpPr/>
          <p:nvPr/>
        </p:nvGrpSpPr>
        <p:grpSpPr>
          <a:xfrm>
            <a:off x="380020" y="153613"/>
            <a:ext cx="8496430" cy="4774098"/>
            <a:chOff x="380020" y="153613"/>
            <a:chExt cx="8496430" cy="4774098"/>
          </a:xfrm>
        </p:grpSpPr>
        <p:grpSp>
          <p:nvGrpSpPr>
            <p:cNvPr id="1740" name="Google Shape;1740;p27"/>
            <p:cNvGrpSpPr/>
            <p:nvPr/>
          </p:nvGrpSpPr>
          <p:grpSpPr>
            <a:xfrm>
              <a:off x="481900" y="3280551"/>
              <a:ext cx="130200" cy="126125"/>
              <a:chOff x="-4441750" y="34450"/>
              <a:chExt cx="130200" cy="126125"/>
            </a:xfrm>
          </p:grpSpPr>
          <p:sp>
            <p:nvSpPr>
              <p:cNvPr id="1741" name="Google Shape;1741;p27"/>
              <p:cNvSpPr/>
              <p:nvPr/>
            </p:nvSpPr>
            <p:spPr>
              <a:xfrm>
                <a:off x="-4441750" y="344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42" name="Google Shape;1742;p27"/>
              <p:cNvSpPr/>
              <p:nvPr/>
            </p:nvSpPr>
            <p:spPr>
              <a:xfrm>
                <a:off x="-4376650" y="686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43" name="Google Shape;1743;p27"/>
              <p:cNvSpPr/>
              <p:nvPr/>
            </p:nvSpPr>
            <p:spPr>
              <a:xfrm>
                <a:off x="-4441750" y="1041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44" name="Google Shape;1744;p27"/>
            <p:cNvGrpSpPr/>
            <p:nvPr/>
          </p:nvGrpSpPr>
          <p:grpSpPr>
            <a:xfrm>
              <a:off x="380020" y="571430"/>
              <a:ext cx="101875" cy="134875"/>
              <a:chOff x="3928495" y="333391"/>
              <a:chExt cx="101875" cy="134875"/>
            </a:xfrm>
          </p:grpSpPr>
          <p:grpSp>
            <p:nvGrpSpPr>
              <p:cNvPr id="1745" name="Google Shape;1745;p27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746" name="Google Shape;1746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7" name="Google Shape;1747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48" name="Google Shape;1748;p27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749" name="Google Shape;1749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51" name="Google Shape;1751;p27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752" name="Google Shape;1752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54" name="Google Shape;1754;p27"/>
            <p:cNvGrpSpPr/>
            <p:nvPr/>
          </p:nvGrpSpPr>
          <p:grpSpPr>
            <a:xfrm>
              <a:off x="1668775" y="4808638"/>
              <a:ext cx="445675" cy="119073"/>
              <a:chOff x="3578973" y="2550931"/>
              <a:chExt cx="279193" cy="74593"/>
            </a:xfrm>
          </p:grpSpPr>
          <p:sp>
            <p:nvSpPr>
              <p:cNvPr id="1755" name="Google Shape;1755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5" name="Google Shape;1765;p27"/>
            <p:cNvGrpSpPr/>
            <p:nvPr/>
          </p:nvGrpSpPr>
          <p:grpSpPr>
            <a:xfrm>
              <a:off x="7632725" y="153613"/>
              <a:ext cx="130200" cy="126125"/>
              <a:chOff x="3935725" y="167575"/>
              <a:chExt cx="130200" cy="126125"/>
            </a:xfrm>
          </p:grpSpPr>
          <p:sp>
            <p:nvSpPr>
              <p:cNvPr id="1766" name="Google Shape;1766;p2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7" name="Google Shape;1767;p2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8" name="Google Shape;1768;p2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69" name="Google Shape;1769;p27"/>
            <p:cNvGrpSpPr/>
            <p:nvPr/>
          </p:nvGrpSpPr>
          <p:grpSpPr>
            <a:xfrm flipH="1">
              <a:off x="1631171" y="247560"/>
              <a:ext cx="445675" cy="80822"/>
              <a:chOff x="6468929" y="3844579"/>
              <a:chExt cx="411329" cy="74593"/>
            </a:xfrm>
          </p:grpSpPr>
          <p:sp>
            <p:nvSpPr>
              <p:cNvPr id="1770" name="Google Shape;1770;p27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27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27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3" name="Google Shape;1773;p27"/>
            <p:cNvGrpSpPr/>
            <p:nvPr/>
          </p:nvGrpSpPr>
          <p:grpSpPr>
            <a:xfrm rot="10800000">
              <a:off x="8430775" y="1578188"/>
              <a:ext cx="445675" cy="119073"/>
              <a:chOff x="3578973" y="2550931"/>
              <a:chExt cx="279193" cy="74593"/>
            </a:xfrm>
          </p:grpSpPr>
          <p:sp>
            <p:nvSpPr>
              <p:cNvPr id="1774" name="Google Shape;1774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5" name="Google Shape;1785;p28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6" name="Google Shape;1786;p28"/>
          <p:cNvGrpSpPr/>
          <p:nvPr/>
        </p:nvGrpSpPr>
        <p:grpSpPr>
          <a:xfrm rot="10800000" flipH="1">
            <a:off x="-871550" y="-484364"/>
            <a:ext cx="11081975" cy="6703400"/>
            <a:chOff x="-871550" y="-1016375"/>
            <a:chExt cx="11081975" cy="6703400"/>
          </a:xfrm>
        </p:grpSpPr>
        <p:sp>
          <p:nvSpPr>
            <p:cNvPr id="1787" name="Google Shape;1787;p28"/>
            <p:cNvSpPr/>
            <p:nvPr/>
          </p:nvSpPr>
          <p:spPr>
            <a:xfrm>
              <a:off x="-387625" y="19141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88" name="Google Shape;1788;p28"/>
            <p:cNvSpPr/>
            <p:nvPr/>
          </p:nvSpPr>
          <p:spPr>
            <a:xfrm>
              <a:off x="-871550" y="21606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89" name="Google Shape;1789;p28"/>
            <p:cNvSpPr/>
            <p:nvPr/>
          </p:nvSpPr>
          <p:spPr>
            <a:xfrm rot="5400000">
              <a:off x="-109850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0" name="Google Shape;1790;p28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1" name="Google Shape;1791;p28"/>
            <p:cNvSpPr/>
            <p:nvPr/>
          </p:nvSpPr>
          <p:spPr>
            <a:xfrm rot="10800000">
              <a:off x="8309300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2" name="Google Shape;1792;p28"/>
            <p:cNvSpPr/>
            <p:nvPr/>
          </p:nvSpPr>
          <p:spPr>
            <a:xfrm rot="10800000">
              <a:off x="8793225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793" name="Google Shape;1793;p28"/>
          <p:cNvGrpSpPr/>
          <p:nvPr/>
        </p:nvGrpSpPr>
        <p:grpSpPr>
          <a:xfrm rot="10800000" flipH="1">
            <a:off x="-667955" y="-1128475"/>
            <a:ext cx="10232769" cy="6744764"/>
            <a:chOff x="-527805" y="-670853"/>
            <a:chExt cx="10232769" cy="6744764"/>
          </a:xfrm>
        </p:grpSpPr>
        <p:grpSp>
          <p:nvGrpSpPr>
            <p:cNvPr id="1794" name="Google Shape;1794;p28"/>
            <p:cNvGrpSpPr/>
            <p:nvPr/>
          </p:nvGrpSpPr>
          <p:grpSpPr>
            <a:xfrm>
              <a:off x="7118280" y="4681945"/>
              <a:ext cx="2156910" cy="506908"/>
              <a:chOff x="4891825" y="3495059"/>
              <a:chExt cx="1351193" cy="317552"/>
            </a:xfrm>
          </p:grpSpPr>
          <p:sp>
            <p:nvSpPr>
              <p:cNvPr id="1795" name="Google Shape;1795;p28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28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28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28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28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28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1" name="Google Shape;1801;p28"/>
            <p:cNvGrpSpPr/>
            <p:nvPr/>
          </p:nvGrpSpPr>
          <p:grpSpPr>
            <a:xfrm>
              <a:off x="882321" y="-670853"/>
              <a:ext cx="204128" cy="1115878"/>
              <a:chOff x="6605329" y="191675"/>
              <a:chExt cx="127876" cy="699040"/>
            </a:xfrm>
          </p:grpSpPr>
          <p:sp>
            <p:nvSpPr>
              <p:cNvPr id="1802" name="Google Shape;1802;p28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28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4" name="Google Shape;1804;p28"/>
            <p:cNvGrpSpPr/>
            <p:nvPr/>
          </p:nvGrpSpPr>
          <p:grpSpPr>
            <a:xfrm>
              <a:off x="1342215" y="-264218"/>
              <a:ext cx="1493520" cy="615774"/>
              <a:chOff x="5301012" y="396272"/>
              <a:chExt cx="935614" cy="385751"/>
            </a:xfrm>
          </p:grpSpPr>
          <p:sp>
            <p:nvSpPr>
              <p:cNvPr id="1805" name="Google Shape;1805;p28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28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28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28"/>
            <p:cNvGrpSpPr/>
            <p:nvPr/>
          </p:nvGrpSpPr>
          <p:grpSpPr>
            <a:xfrm>
              <a:off x="8640108" y="293107"/>
              <a:ext cx="1064856" cy="813093"/>
              <a:chOff x="3843246" y="357910"/>
              <a:chExt cx="667078" cy="509361"/>
            </a:xfrm>
          </p:grpSpPr>
          <p:sp>
            <p:nvSpPr>
              <p:cNvPr id="1809" name="Google Shape;1809;p2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2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2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2" name="Google Shape;1812;p28"/>
            <p:cNvGrpSpPr/>
            <p:nvPr/>
          </p:nvGrpSpPr>
          <p:grpSpPr>
            <a:xfrm>
              <a:off x="7584293" y="-505753"/>
              <a:ext cx="1337026" cy="826702"/>
              <a:chOff x="3456389" y="106431"/>
              <a:chExt cx="837578" cy="517886"/>
            </a:xfrm>
          </p:grpSpPr>
          <p:sp>
            <p:nvSpPr>
              <p:cNvPr id="1813" name="Google Shape;1813;p28"/>
              <p:cNvSpPr/>
              <p:nvPr/>
            </p:nvSpPr>
            <p:spPr>
              <a:xfrm>
                <a:off x="3456389" y="594480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28"/>
              <p:cNvSpPr/>
              <p:nvPr/>
            </p:nvSpPr>
            <p:spPr>
              <a:xfrm>
                <a:off x="3477701" y="106431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5" name="Google Shape;1815;p28"/>
            <p:cNvGrpSpPr/>
            <p:nvPr/>
          </p:nvGrpSpPr>
          <p:grpSpPr>
            <a:xfrm flipH="1">
              <a:off x="1167078" y="4735898"/>
              <a:ext cx="619332" cy="1338013"/>
              <a:chOff x="6850421" y="775628"/>
              <a:chExt cx="398541" cy="861012"/>
            </a:xfrm>
          </p:grpSpPr>
          <p:sp>
            <p:nvSpPr>
              <p:cNvPr id="1816" name="Google Shape;1816;p28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28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28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9" name="Google Shape;1819;p28"/>
            <p:cNvGrpSpPr/>
            <p:nvPr/>
          </p:nvGrpSpPr>
          <p:grpSpPr>
            <a:xfrm>
              <a:off x="-527805" y="2963157"/>
              <a:ext cx="1064856" cy="813093"/>
              <a:chOff x="3843246" y="357910"/>
              <a:chExt cx="667078" cy="509361"/>
            </a:xfrm>
          </p:grpSpPr>
          <p:sp>
            <p:nvSpPr>
              <p:cNvPr id="1820" name="Google Shape;1820;p2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2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2" name="Google Shape;1822;p2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23" name="Google Shape;1823;p28"/>
          <p:cNvGrpSpPr/>
          <p:nvPr/>
        </p:nvGrpSpPr>
        <p:grpSpPr>
          <a:xfrm>
            <a:off x="3762175" y="233212"/>
            <a:ext cx="5065988" cy="4692663"/>
            <a:chOff x="7007813" y="233212"/>
            <a:chExt cx="5065988" cy="4692663"/>
          </a:xfrm>
        </p:grpSpPr>
        <p:grpSp>
          <p:nvGrpSpPr>
            <p:cNvPr id="1824" name="Google Shape;1824;p28"/>
            <p:cNvGrpSpPr/>
            <p:nvPr/>
          </p:nvGrpSpPr>
          <p:grpSpPr>
            <a:xfrm flipH="1">
              <a:off x="11943600" y="779000"/>
              <a:ext cx="130200" cy="126125"/>
              <a:chOff x="684250" y="153575"/>
              <a:chExt cx="130200" cy="126125"/>
            </a:xfrm>
          </p:grpSpPr>
          <p:sp>
            <p:nvSpPr>
              <p:cNvPr id="1825" name="Google Shape;1825;p28"/>
              <p:cNvSpPr/>
              <p:nvPr/>
            </p:nvSpPr>
            <p:spPr>
              <a:xfrm>
                <a:off x="684250" y="153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26" name="Google Shape;1826;p28"/>
              <p:cNvSpPr/>
              <p:nvPr/>
            </p:nvSpPr>
            <p:spPr>
              <a:xfrm>
                <a:off x="749350" y="187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27" name="Google Shape;1827;p28"/>
              <p:cNvSpPr/>
              <p:nvPr/>
            </p:nvSpPr>
            <p:spPr>
              <a:xfrm>
                <a:off x="684250" y="223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828" name="Google Shape;1828;p28"/>
            <p:cNvGrpSpPr/>
            <p:nvPr/>
          </p:nvGrpSpPr>
          <p:grpSpPr>
            <a:xfrm flipH="1">
              <a:off x="7007813" y="4799750"/>
              <a:ext cx="130200" cy="126125"/>
              <a:chOff x="3935725" y="167575"/>
              <a:chExt cx="130200" cy="126125"/>
            </a:xfrm>
          </p:grpSpPr>
          <p:sp>
            <p:nvSpPr>
              <p:cNvPr id="1829" name="Google Shape;1829;p28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30" name="Google Shape;1830;p28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31" name="Google Shape;1831;p28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832" name="Google Shape;1832;p28"/>
            <p:cNvGrpSpPr/>
            <p:nvPr/>
          </p:nvGrpSpPr>
          <p:grpSpPr>
            <a:xfrm flipH="1">
              <a:off x="7071500" y="233212"/>
              <a:ext cx="445675" cy="119073"/>
              <a:chOff x="3578973" y="2550931"/>
              <a:chExt cx="279193" cy="74593"/>
            </a:xfrm>
          </p:grpSpPr>
          <p:sp>
            <p:nvSpPr>
              <p:cNvPr id="1833" name="Google Shape;1833;p28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28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28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28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28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28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28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28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28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28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63" r:id="rId4"/>
    <p:sldLayoutId id="2147483668" r:id="rId5"/>
    <p:sldLayoutId id="2147483669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32"/>
          <p:cNvSpPr txBox="1">
            <a:spLocks noGrp="1"/>
          </p:cNvSpPr>
          <p:nvPr>
            <p:ph type="ctrTitle"/>
          </p:nvPr>
        </p:nvSpPr>
        <p:spPr>
          <a:xfrm>
            <a:off x="1940848" y="1481275"/>
            <a:ext cx="5262300" cy="15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Customer Churn Prediction using LLMs</a:t>
            </a:r>
          </a:p>
        </p:txBody>
      </p:sp>
      <p:sp>
        <p:nvSpPr>
          <p:cNvPr id="1854" name="Google Shape;1854;p32"/>
          <p:cNvSpPr txBox="1">
            <a:spLocks noGrp="1"/>
          </p:cNvSpPr>
          <p:nvPr>
            <p:ph type="subTitle" idx="1"/>
          </p:nvPr>
        </p:nvSpPr>
        <p:spPr>
          <a:xfrm>
            <a:off x="1940825" y="3117899"/>
            <a:ext cx="5262300" cy="738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Principles of Data Science – Project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Data Sorcerers</a:t>
            </a:r>
            <a:endParaRPr dirty="0"/>
          </a:p>
        </p:txBody>
      </p:sp>
      <p:grpSp>
        <p:nvGrpSpPr>
          <p:cNvPr id="1855" name="Google Shape;1855;p32"/>
          <p:cNvGrpSpPr/>
          <p:nvPr/>
        </p:nvGrpSpPr>
        <p:grpSpPr>
          <a:xfrm>
            <a:off x="853525" y="1356675"/>
            <a:ext cx="130200" cy="126125"/>
            <a:chOff x="3935725" y="167575"/>
            <a:chExt cx="130200" cy="126125"/>
          </a:xfrm>
        </p:grpSpPr>
        <p:sp>
          <p:nvSpPr>
            <p:cNvPr id="1856" name="Google Shape;1856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859" name="Google Shape;1859;p32"/>
          <p:cNvGrpSpPr/>
          <p:nvPr/>
        </p:nvGrpSpPr>
        <p:grpSpPr>
          <a:xfrm>
            <a:off x="7971688" y="4236400"/>
            <a:ext cx="130200" cy="126125"/>
            <a:chOff x="3935725" y="167575"/>
            <a:chExt cx="130200" cy="126125"/>
          </a:xfrm>
        </p:grpSpPr>
        <p:sp>
          <p:nvSpPr>
            <p:cNvPr id="1860" name="Google Shape;1860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863" name="Google Shape;1863;p32"/>
          <p:cNvGrpSpPr/>
          <p:nvPr/>
        </p:nvGrpSpPr>
        <p:grpSpPr>
          <a:xfrm>
            <a:off x="7689617" y="673937"/>
            <a:ext cx="449076" cy="119073"/>
            <a:chOff x="7108302" y="2550931"/>
            <a:chExt cx="281323" cy="74593"/>
          </a:xfrm>
        </p:grpSpPr>
        <p:sp>
          <p:nvSpPr>
            <p:cNvPr id="1864" name="Google Shape;1864;p32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32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32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32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4" name="Google Shape;1874;p32"/>
          <p:cNvGrpSpPr/>
          <p:nvPr/>
        </p:nvGrpSpPr>
        <p:grpSpPr>
          <a:xfrm>
            <a:off x="1709845" y="3503154"/>
            <a:ext cx="101875" cy="134875"/>
            <a:chOff x="3928495" y="333391"/>
            <a:chExt cx="101875" cy="134875"/>
          </a:xfrm>
        </p:grpSpPr>
        <p:grpSp>
          <p:nvGrpSpPr>
            <p:cNvPr id="1875" name="Google Shape;1875;p32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876" name="Google Shape;1876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8" name="Google Shape;1878;p32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879" name="Google Shape;1879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1" name="Google Shape;1881;p32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882" name="Google Shape;1882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84" name="Google Shape;1884;p32"/>
          <p:cNvGrpSpPr/>
          <p:nvPr/>
        </p:nvGrpSpPr>
        <p:grpSpPr>
          <a:xfrm>
            <a:off x="7614013" y="1356675"/>
            <a:ext cx="130200" cy="126125"/>
            <a:chOff x="3935725" y="167575"/>
            <a:chExt cx="130200" cy="126125"/>
          </a:xfrm>
        </p:grpSpPr>
        <p:sp>
          <p:nvSpPr>
            <p:cNvPr id="1885" name="Google Shape;1885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>
          <a:extLst>
            <a:ext uri="{FF2B5EF4-FFF2-40B4-BE49-F238E27FC236}">
              <a16:creationId xmlns:a16="http://schemas.microsoft.com/office/drawing/2014/main" id="{E5F478D1-8926-55D7-5FA2-77407BB80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6">
            <a:extLst>
              <a:ext uri="{FF2B5EF4-FFF2-40B4-BE49-F238E27FC236}">
                <a16:creationId xmlns:a16="http://schemas.microsoft.com/office/drawing/2014/main" id="{5DE165A9-BBAA-051E-ED24-85084AD236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SHAP Explanations and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1942" name="Google Shape;1942;p36">
            <a:extLst>
              <a:ext uri="{FF2B5EF4-FFF2-40B4-BE49-F238E27FC236}">
                <a16:creationId xmlns:a16="http://schemas.microsoft.com/office/drawing/2014/main" id="{C897BA0B-5450-E72A-939E-BC800DF35AC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33765" y="1130633"/>
            <a:ext cx="8798470" cy="1328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Font typeface="Courier New" panose="02070309020205020404" pitchFamily="49" charset="0"/>
              <a:buChar char="o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500" dirty="0"/>
              <a:t>Used SHAP (</a:t>
            </a:r>
            <a:r>
              <a:rPr lang="en-US" sz="1500" dirty="0" err="1"/>
              <a:t>SHapley</a:t>
            </a:r>
            <a:r>
              <a:rPr lang="en-US" sz="1500" dirty="0"/>
              <a:t> Additive </a:t>
            </a:r>
            <a:r>
              <a:rPr lang="en-US" sz="1500" dirty="0" err="1"/>
              <a:t>exPlanations</a:t>
            </a:r>
            <a:r>
              <a:rPr lang="en-US" sz="1500" dirty="0"/>
              <a:t>) to interpret model predictions.</a:t>
            </a:r>
          </a:p>
          <a:p>
            <a:pPr marL="425450" indent="-285750">
              <a:buFont typeface="Courier New" panose="02070309020205020404" pitchFamily="49" charset="0"/>
              <a:buChar char="o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500" dirty="0"/>
              <a:t>Identified key features affecting churn (e.g., tenure, contract type, support calls).</a:t>
            </a:r>
          </a:p>
          <a:p>
            <a:pPr marL="425450" indent="-285750">
              <a:buFont typeface="Courier New" panose="02070309020205020404" pitchFamily="49" charset="0"/>
              <a:buChar char="o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500" dirty="0"/>
              <a:t>Generated force plots and summary plots for individual customers.</a:t>
            </a:r>
          </a:p>
          <a:p>
            <a:pPr marL="425450" indent="-285750">
              <a:buFont typeface="Courier New" panose="02070309020205020404" pitchFamily="49" charset="0"/>
              <a:buChar char="o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500" dirty="0"/>
              <a:t>Helped understand *why* a prediction was made.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93ACB8-08F1-A48F-EF63-4E4B5033B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61" y="2571749"/>
            <a:ext cx="5305286" cy="18300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FAC873-4B12-5706-6275-41DF51AA9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094" y="2884385"/>
            <a:ext cx="3282123" cy="13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18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>
          <a:extLst>
            <a:ext uri="{FF2B5EF4-FFF2-40B4-BE49-F238E27FC236}">
              <a16:creationId xmlns:a16="http://schemas.microsoft.com/office/drawing/2014/main" id="{8ACC967F-4E0A-D2D0-DAAD-6CD560FAB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6">
            <a:extLst>
              <a:ext uri="{FF2B5EF4-FFF2-40B4-BE49-F238E27FC236}">
                <a16:creationId xmlns:a16="http://schemas.microsoft.com/office/drawing/2014/main" id="{F470AD9B-AB88-DAF0-88B4-0640BBF876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&amp; Conclusion</a:t>
            </a:r>
          </a:p>
        </p:txBody>
      </p:sp>
      <p:sp>
        <p:nvSpPr>
          <p:cNvPr id="1942" name="Google Shape;1942;p36">
            <a:extLst>
              <a:ext uri="{FF2B5EF4-FFF2-40B4-BE49-F238E27FC236}">
                <a16:creationId xmlns:a16="http://schemas.microsoft.com/office/drawing/2014/main" id="{CE4FFC06-7E00-9D0E-5493-6AB9CEF1DC6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15206" y="1146636"/>
            <a:ext cx="5332246" cy="761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Font typeface="Arial" panose="020B0604020202020204" pitchFamily="34" charset="0"/>
              <a:buChar char="•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600" dirty="0"/>
              <a:t>Bert achieved an accuracy of approximately 79.3% and T5 was performed for 76.7% accuracy approximately.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4580D9-08A6-5C82-8B21-D6A014DA9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71" y="1970788"/>
            <a:ext cx="3616242" cy="16797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5565A3-FBA3-FA7E-6808-D59224AE7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780" y="1970788"/>
            <a:ext cx="4085220" cy="1546603"/>
          </a:xfrm>
          <a:prstGeom prst="rect">
            <a:avLst/>
          </a:prstGeom>
        </p:spPr>
      </p:pic>
      <p:sp>
        <p:nvSpPr>
          <p:cNvPr id="4" name="Google Shape;1942;p36">
            <a:extLst>
              <a:ext uri="{FF2B5EF4-FFF2-40B4-BE49-F238E27FC236}">
                <a16:creationId xmlns:a16="http://schemas.microsoft.com/office/drawing/2014/main" id="{3C879004-BF6C-F1B6-6187-72DD3B92DF89}"/>
              </a:ext>
            </a:extLst>
          </p:cNvPr>
          <p:cNvSpPr txBox="1">
            <a:spLocks/>
          </p:cNvSpPr>
          <p:nvPr/>
        </p:nvSpPr>
        <p:spPr>
          <a:xfrm>
            <a:off x="1425190" y="3838040"/>
            <a:ext cx="5332245" cy="921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425450" indent="-285750">
              <a:buFont typeface="Arial" panose="020B0604020202020204" pitchFamily="34" charset="0"/>
              <a:buChar char="•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400" dirty="0"/>
              <a:t>Predictive model shows high accuracy with interpretability.</a:t>
            </a:r>
          </a:p>
          <a:p>
            <a:pPr marL="425450" indent="-285750">
              <a:buFont typeface="Arial" panose="020B0604020202020204" pitchFamily="34" charset="0"/>
              <a:buChar char="•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400" dirty="0"/>
              <a:t>LLMs enrich predictions with human-readable summaries.</a:t>
            </a:r>
          </a:p>
          <a:p>
            <a:pPr marL="425450" indent="-285750">
              <a:buFont typeface="Arial" panose="020B0604020202020204" pitchFamily="34" charset="0"/>
              <a:buChar char="•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400" dirty="0"/>
              <a:t>Sentiment analysis reveals customer satisfaction and pain points.</a:t>
            </a:r>
            <a:br>
              <a:rPr lang="en-US" sz="1400" dirty="0"/>
            </a:br>
            <a:endParaRPr lang="en-US" sz="1600" dirty="0">
              <a:solidFill>
                <a:srgbClr val="E6E6E6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044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Team Contributions</a:t>
            </a:r>
            <a:endParaRPr dirty="0"/>
          </a:p>
        </p:txBody>
      </p:sp>
      <p:sp>
        <p:nvSpPr>
          <p:cNvPr id="2030" name="Google Shape;2030;p40"/>
          <p:cNvSpPr txBox="1">
            <a:spLocks noGrp="1"/>
          </p:cNvSpPr>
          <p:nvPr>
            <p:ph type="subTitle" idx="1"/>
          </p:nvPr>
        </p:nvSpPr>
        <p:spPr>
          <a:xfrm>
            <a:off x="1540565" y="2184325"/>
            <a:ext cx="2428237" cy="718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Data Pre-</a:t>
            </a:r>
            <a:r>
              <a:rPr lang="fr" dirty="0" err="1"/>
              <a:t>processing</a:t>
            </a:r>
            <a:r>
              <a:rPr lang="fr" dirty="0"/>
              <a:t>, </a:t>
            </a:r>
            <a:r>
              <a:rPr lang="fr" dirty="0" err="1"/>
              <a:t>Exploratory</a:t>
            </a:r>
            <a:r>
              <a:rPr lang="fr" dirty="0"/>
              <a:t> Data </a:t>
            </a:r>
            <a:r>
              <a:rPr lang="fr" dirty="0" err="1"/>
              <a:t>Analysis</a:t>
            </a:r>
            <a:endParaRPr dirty="0"/>
          </a:p>
        </p:txBody>
      </p:sp>
      <p:sp>
        <p:nvSpPr>
          <p:cNvPr id="2031" name="Google Shape;2031;p40"/>
          <p:cNvSpPr txBox="1">
            <a:spLocks noGrp="1"/>
          </p:cNvSpPr>
          <p:nvPr>
            <p:ph type="subTitle" idx="2"/>
          </p:nvPr>
        </p:nvSpPr>
        <p:spPr>
          <a:xfrm>
            <a:off x="5361343" y="2184325"/>
            <a:ext cx="2225975" cy="8443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Bert model </a:t>
            </a:r>
            <a:r>
              <a:rPr lang="fr" dirty="0" err="1"/>
              <a:t>implementation</a:t>
            </a:r>
            <a:r>
              <a:rPr lang="fr" dirty="0"/>
              <a:t>, Profile </a:t>
            </a:r>
            <a:r>
              <a:rPr lang="fr" dirty="0" err="1"/>
              <a:t>analysis</a:t>
            </a:r>
            <a:endParaRPr dirty="0"/>
          </a:p>
        </p:txBody>
      </p:sp>
      <p:sp>
        <p:nvSpPr>
          <p:cNvPr id="2032" name="Google Shape;2032;p40"/>
          <p:cNvSpPr txBox="1">
            <a:spLocks noGrp="1"/>
          </p:cNvSpPr>
          <p:nvPr>
            <p:ph type="subTitle" idx="3"/>
          </p:nvPr>
        </p:nvSpPr>
        <p:spPr>
          <a:xfrm>
            <a:off x="1155318" y="3547831"/>
            <a:ext cx="2813484" cy="845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T5 Model </a:t>
            </a:r>
            <a:r>
              <a:rPr lang="fr" dirty="0" err="1"/>
              <a:t>Implementation</a:t>
            </a:r>
            <a:r>
              <a:rPr lang="fr" dirty="0"/>
              <a:t>, Sentiment and </a:t>
            </a:r>
            <a:r>
              <a:rPr lang="fr" dirty="0" err="1"/>
              <a:t>transcript</a:t>
            </a:r>
            <a:r>
              <a:rPr lang="fr" dirty="0"/>
              <a:t> </a:t>
            </a:r>
            <a:r>
              <a:rPr lang="fr" dirty="0" err="1"/>
              <a:t>analysis</a:t>
            </a:r>
            <a:endParaRPr dirty="0"/>
          </a:p>
        </p:txBody>
      </p:sp>
      <p:sp>
        <p:nvSpPr>
          <p:cNvPr id="2033" name="Google Shape;2033;p40"/>
          <p:cNvSpPr txBox="1">
            <a:spLocks noGrp="1"/>
          </p:cNvSpPr>
          <p:nvPr>
            <p:ph type="subTitle" idx="4"/>
          </p:nvPr>
        </p:nvSpPr>
        <p:spPr>
          <a:xfrm>
            <a:off x="5227923" y="3589908"/>
            <a:ext cx="2492816" cy="845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SHAP </a:t>
            </a:r>
            <a:r>
              <a:rPr lang="fr" dirty="0" err="1"/>
              <a:t>explainations</a:t>
            </a:r>
            <a:r>
              <a:rPr lang="fr" dirty="0"/>
              <a:t> and XG Boost model </a:t>
            </a:r>
            <a:r>
              <a:rPr lang="fr" dirty="0" err="1"/>
              <a:t>implementation</a:t>
            </a:r>
            <a:endParaRPr dirty="0"/>
          </a:p>
        </p:txBody>
      </p:sp>
      <p:sp>
        <p:nvSpPr>
          <p:cNvPr id="2034" name="Google Shape;2034;p40"/>
          <p:cNvSpPr txBox="1">
            <a:spLocks noGrp="1"/>
          </p:cNvSpPr>
          <p:nvPr>
            <p:ph type="subTitle" idx="5"/>
          </p:nvPr>
        </p:nvSpPr>
        <p:spPr>
          <a:xfrm>
            <a:off x="1029596" y="1842199"/>
            <a:ext cx="3690507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Venkata Mohan Potturu</a:t>
            </a:r>
            <a:endParaRPr dirty="0"/>
          </a:p>
        </p:txBody>
      </p:sp>
      <p:sp>
        <p:nvSpPr>
          <p:cNvPr id="2035" name="Google Shape;2035;p40"/>
          <p:cNvSpPr txBox="1">
            <a:spLocks noGrp="1"/>
          </p:cNvSpPr>
          <p:nvPr>
            <p:ph type="subTitle" idx="6"/>
          </p:nvPr>
        </p:nvSpPr>
        <p:spPr>
          <a:xfrm>
            <a:off x="5296948" y="1858764"/>
            <a:ext cx="237355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Bhavani Adula</a:t>
            </a:r>
            <a:endParaRPr dirty="0"/>
          </a:p>
        </p:txBody>
      </p:sp>
      <p:sp>
        <p:nvSpPr>
          <p:cNvPr id="2036" name="Google Shape;2036;p40"/>
          <p:cNvSpPr txBox="1">
            <a:spLocks noGrp="1"/>
          </p:cNvSpPr>
          <p:nvPr>
            <p:ph type="subTitle" idx="7"/>
          </p:nvPr>
        </p:nvSpPr>
        <p:spPr>
          <a:xfrm>
            <a:off x="580751" y="3219901"/>
            <a:ext cx="4347864" cy="4330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Sai Sathwik Goud Boguda</a:t>
            </a:r>
            <a:endParaRPr dirty="0"/>
          </a:p>
        </p:txBody>
      </p:sp>
      <p:sp>
        <p:nvSpPr>
          <p:cNvPr id="2037" name="Google Shape;2037;p40"/>
          <p:cNvSpPr txBox="1">
            <a:spLocks noGrp="1"/>
          </p:cNvSpPr>
          <p:nvPr>
            <p:ph type="subTitle" idx="8"/>
          </p:nvPr>
        </p:nvSpPr>
        <p:spPr>
          <a:xfrm>
            <a:off x="4649134" y="3105403"/>
            <a:ext cx="3914115" cy="5484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Lakshmi Sri Kamal </a:t>
            </a:r>
            <a:r>
              <a:rPr lang="fr" dirty="0" err="1"/>
              <a:t>Kuturu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Dataset and Preprocessing</a:t>
            </a:r>
          </a:p>
        </p:txBody>
      </p:sp>
      <p:sp>
        <p:nvSpPr>
          <p:cNvPr id="1942" name="Google Shape;1942;p36"/>
          <p:cNvSpPr txBox="1">
            <a:spLocks noGrp="1"/>
          </p:cNvSpPr>
          <p:nvPr>
            <p:ph type="subTitle" idx="2"/>
          </p:nvPr>
        </p:nvSpPr>
        <p:spPr>
          <a:xfrm>
            <a:off x="1615206" y="1146636"/>
            <a:ext cx="4920033" cy="28502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Font typeface="Arial" panose="020B0604020202020204" pitchFamily="34" charset="0"/>
              <a:buChar char="•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600" dirty="0"/>
              <a:t>Dataset: Structured data on telecom users.</a:t>
            </a:r>
          </a:p>
          <a:p>
            <a:pPr marL="425450" indent="-285750">
              <a:buFont typeface="Arial" panose="020B0604020202020204" pitchFamily="34" charset="0"/>
              <a:buChar char="•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600" dirty="0"/>
              <a:t>Features include demographics, usage, account info, and support interactions.</a:t>
            </a:r>
          </a:p>
          <a:p>
            <a:pPr marL="139700" indent="0">
              <a:defRPr sz="2000">
                <a:solidFill>
                  <a:srgbClr val="E6E6E6"/>
                </a:solidFill>
                <a:latin typeface="Times New Roman"/>
              </a:defRPr>
            </a:pPr>
            <a:br>
              <a:rPr lang="en-US" sz="1600" dirty="0"/>
            </a:br>
            <a:r>
              <a:rPr lang="en-US" sz="1600" dirty="0"/>
              <a:t>Preprocessing steps:</a:t>
            </a:r>
            <a:br>
              <a:rPr lang="en-US" sz="1600" dirty="0"/>
            </a:br>
            <a:r>
              <a:rPr lang="en-US" sz="1600" dirty="0"/>
              <a:t>   • Null handling and type conversions</a:t>
            </a:r>
            <a:br>
              <a:rPr lang="en-US" sz="1600" dirty="0"/>
            </a:br>
            <a:r>
              <a:rPr lang="en-US" sz="1600" dirty="0"/>
              <a:t>   • Label encoding for categorical columns</a:t>
            </a:r>
            <a:br>
              <a:rPr lang="en-US" sz="1600" dirty="0"/>
            </a:br>
            <a:r>
              <a:rPr lang="en-US" sz="1600" dirty="0"/>
              <a:t>   • Train-test split (80-20 ratio)</a:t>
            </a:r>
            <a:br>
              <a:rPr lang="en-US" sz="1600" dirty="0"/>
            </a:br>
            <a:r>
              <a:rPr lang="en-US" sz="1600" dirty="0"/>
              <a:t>Created synthetic transcripts for sentiment analysis.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D2273-92B1-FE9E-3D2C-6630C7131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411" y="3797297"/>
            <a:ext cx="5096692" cy="836411"/>
          </a:xfrm>
          <a:prstGeom prst="rect">
            <a:avLst/>
          </a:prstGeom>
          <a:effectLst>
            <a:softEdge rad="77299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>
          <a:extLst>
            <a:ext uri="{FF2B5EF4-FFF2-40B4-BE49-F238E27FC236}">
              <a16:creationId xmlns:a16="http://schemas.microsoft.com/office/drawing/2014/main" id="{48B7199C-4D06-8188-BF50-75B0D611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41">
            <a:extLst>
              <a:ext uri="{FF2B5EF4-FFF2-40B4-BE49-F238E27FC236}">
                <a16:creationId xmlns:a16="http://schemas.microsoft.com/office/drawing/2014/main" id="{017600CB-FE9F-7E9D-4B72-FF3F159905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Visualisations</a:t>
            </a:r>
            <a:endParaRPr dirty="0"/>
          </a:p>
        </p:txBody>
      </p:sp>
      <p:sp>
        <p:nvSpPr>
          <p:cNvPr id="2046" name="Google Shape;2046;p41">
            <a:extLst>
              <a:ext uri="{FF2B5EF4-FFF2-40B4-BE49-F238E27FC236}">
                <a16:creationId xmlns:a16="http://schemas.microsoft.com/office/drawing/2014/main" id="{0A4D46BB-BE90-5A9B-D980-55A19764A62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52695" y="3265919"/>
            <a:ext cx="436582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Pie chart represents the division of churned and not churned customers</a:t>
            </a:r>
            <a:endParaRPr dirty="0"/>
          </a:p>
        </p:txBody>
      </p:sp>
      <p:pic>
        <p:nvPicPr>
          <p:cNvPr id="3" name="Picture 2" descr="A blue and red pie chart&#10;&#10;Description automatically generated">
            <a:extLst>
              <a:ext uri="{FF2B5EF4-FFF2-40B4-BE49-F238E27FC236}">
                <a16:creationId xmlns:a16="http://schemas.microsoft.com/office/drawing/2014/main" id="{49B6C587-EF44-79FB-6456-C6FC58859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735" y="1153186"/>
            <a:ext cx="4953318" cy="186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1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>
          <a:extLst>
            <a:ext uri="{FF2B5EF4-FFF2-40B4-BE49-F238E27FC236}">
              <a16:creationId xmlns:a16="http://schemas.microsoft.com/office/drawing/2014/main" id="{D09CDFE0-C729-81F4-D64A-0C41056F9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41">
            <a:extLst>
              <a:ext uri="{FF2B5EF4-FFF2-40B4-BE49-F238E27FC236}">
                <a16:creationId xmlns:a16="http://schemas.microsoft.com/office/drawing/2014/main" id="{30E085B7-0F45-BE3D-1429-A6FE050E21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Visualisations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3C74771-9A9A-2CF3-854D-451E6E03CA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6" r="9000" b="2"/>
          <a:stretch/>
        </p:blipFill>
        <p:spPr>
          <a:xfrm>
            <a:off x="1839456" y="1182254"/>
            <a:ext cx="5278272" cy="2232644"/>
          </a:xfrm>
          <a:prstGeom prst="rect">
            <a:avLst/>
          </a:prstGeom>
          <a:noFill/>
          <a:ln>
            <a:noFill/>
          </a:ln>
          <a:effectLst>
            <a:softEdge rad="55815"/>
          </a:effectLst>
        </p:spPr>
      </p:pic>
      <p:sp>
        <p:nvSpPr>
          <p:cNvPr id="2046" name="Google Shape;2046;p41">
            <a:extLst>
              <a:ext uri="{FF2B5EF4-FFF2-40B4-BE49-F238E27FC236}">
                <a16:creationId xmlns:a16="http://schemas.microsoft.com/office/drawing/2014/main" id="{BF4DD332-2436-C3FC-A234-8231E67091C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956602" y="3579428"/>
            <a:ext cx="4374529" cy="626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600"/>
              </a:spcAft>
              <a:buNone/>
            </a:pPr>
            <a:r>
              <a:rPr lang="fr" dirty="0"/>
              <a:t>This histogram represents the count in churn and non churn values in relation to the monthly charges.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>
          <a:extLst>
            <a:ext uri="{FF2B5EF4-FFF2-40B4-BE49-F238E27FC236}">
              <a16:creationId xmlns:a16="http://schemas.microsoft.com/office/drawing/2014/main" id="{DC316177-B6E0-219F-76B5-A790D3CE6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41">
            <a:extLst>
              <a:ext uri="{FF2B5EF4-FFF2-40B4-BE49-F238E27FC236}">
                <a16:creationId xmlns:a16="http://schemas.microsoft.com/office/drawing/2014/main" id="{B77B276F-831F-F4F7-7F40-B484AD62C3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Visualisations</a:t>
            </a:r>
            <a:endParaRPr dirty="0"/>
          </a:p>
        </p:txBody>
      </p:sp>
      <p:sp>
        <p:nvSpPr>
          <p:cNvPr id="2046" name="Google Shape;2046;p41">
            <a:extLst>
              <a:ext uri="{FF2B5EF4-FFF2-40B4-BE49-F238E27FC236}">
                <a16:creationId xmlns:a16="http://schemas.microsoft.com/office/drawing/2014/main" id="{9C89105F-5A11-7D3A-714C-F55502C5E1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52695" y="3265919"/>
            <a:ext cx="436582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fr" dirty="0" err="1"/>
              <a:t>his</a:t>
            </a:r>
            <a:r>
              <a:rPr lang="fr" dirty="0"/>
              <a:t> </a:t>
            </a:r>
            <a:r>
              <a:rPr lang="fr" dirty="0" err="1"/>
              <a:t>is</a:t>
            </a:r>
            <a:r>
              <a:rPr lang="fr" dirty="0"/>
              <a:t> a box plot of </a:t>
            </a:r>
            <a:r>
              <a:rPr lang="fr" dirty="0" err="1"/>
              <a:t>comparison</a:t>
            </a:r>
            <a:r>
              <a:rPr lang="fr" dirty="0"/>
              <a:t> </a:t>
            </a:r>
            <a:r>
              <a:rPr lang="fr" dirty="0" err="1"/>
              <a:t>between</a:t>
            </a:r>
            <a:r>
              <a:rPr lang="fr" dirty="0"/>
              <a:t> </a:t>
            </a:r>
            <a:r>
              <a:rPr lang="fr" dirty="0" err="1"/>
              <a:t>churns</a:t>
            </a:r>
            <a:r>
              <a:rPr lang="fr" dirty="0"/>
              <a:t> in relation to the total charges </a:t>
            </a:r>
            <a:r>
              <a:rPr lang="fr" dirty="0" err="1"/>
              <a:t>according</a:t>
            </a:r>
            <a:r>
              <a:rPr lang="fr" dirty="0"/>
              <a:t> to </a:t>
            </a:r>
            <a:r>
              <a:rPr lang="fr" dirty="0" err="1"/>
              <a:t>various</a:t>
            </a:r>
            <a:r>
              <a:rPr lang="fr" dirty="0"/>
              <a:t> type of </a:t>
            </a:r>
            <a:r>
              <a:rPr lang="fr" dirty="0" err="1"/>
              <a:t>subscriptions</a:t>
            </a:r>
            <a:r>
              <a:rPr lang="fr" dirty="0"/>
              <a:t>.</a:t>
            </a:r>
            <a:endParaRPr dirty="0"/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8C80BB0-747B-53A9-C525-3143DC236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557" y="1114355"/>
            <a:ext cx="5443220" cy="20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>
          <a:extLst>
            <a:ext uri="{FF2B5EF4-FFF2-40B4-BE49-F238E27FC236}">
              <a16:creationId xmlns:a16="http://schemas.microsoft.com/office/drawing/2014/main" id="{C9D094E7-A6C6-6E7B-CEA7-C771D1017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6">
            <a:extLst>
              <a:ext uri="{FF2B5EF4-FFF2-40B4-BE49-F238E27FC236}">
                <a16:creationId xmlns:a16="http://schemas.microsoft.com/office/drawing/2014/main" id="{CD25C3A6-B63F-7503-465E-4AE911A82A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Model Overview – BERT (Methodology)</a:t>
            </a:r>
          </a:p>
        </p:txBody>
      </p:sp>
      <p:sp>
        <p:nvSpPr>
          <p:cNvPr id="1942" name="Google Shape;1942;p36">
            <a:extLst>
              <a:ext uri="{FF2B5EF4-FFF2-40B4-BE49-F238E27FC236}">
                <a16:creationId xmlns:a16="http://schemas.microsoft.com/office/drawing/2014/main" id="{85301814-0741-F094-B499-BDE6E16005B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615206" y="1146636"/>
            <a:ext cx="5501211" cy="453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Font typeface="Arial" panose="020B0604020202020204" pitchFamily="34" charset="0"/>
              <a:buChar char="•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400" dirty="0"/>
              <a:t>Used BERT from </a:t>
            </a:r>
            <a:r>
              <a:rPr lang="en-US" sz="1400" dirty="0" err="1"/>
              <a:t>HuggingFace</a:t>
            </a:r>
            <a:r>
              <a:rPr lang="en-US" sz="1400" dirty="0"/>
              <a:t> for churn prediction.</a:t>
            </a:r>
            <a:endParaRPr lang="en-US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E05865-85F9-B887-077B-85B291AED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591" y="1600200"/>
            <a:ext cx="5009322" cy="296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>
          <a:extLst>
            <a:ext uri="{FF2B5EF4-FFF2-40B4-BE49-F238E27FC236}">
              <a16:creationId xmlns:a16="http://schemas.microsoft.com/office/drawing/2014/main" id="{FC127BD5-D4FA-0D0B-03B6-89996BAF1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6">
            <a:extLst>
              <a:ext uri="{FF2B5EF4-FFF2-40B4-BE49-F238E27FC236}">
                <a16:creationId xmlns:a16="http://schemas.microsoft.com/office/drawing/2014/main" id="{08D60167-809B-C9E5-E759-99E1841FFC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0791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Model Overview – BERT (Methodology)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BC0B7B-9176-7B3E-F365-3FAA2022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280" y="1165052"/>
            <a:ext cx="4925878" cy="353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54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>
          <a:extLst>
            <a:ext uri="{FF2B5EF4-FFF2-40B4-BE49-F238E27FC236}">
              <a16:creationId xmlns:a16="http://schemas.microsoft.com/office/drawing/2014/main" id="{FAD63BF5-9B3A-9DF6-ECDB-0E241AD8B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6">
            <a:extLst>
              <a:ext uri="{FF2B5EF4-FFF2-40B4-BE49-F238E27FC236}">
                <a16:creationId xmlns:a16="http://schemas.microsoft.com/office/drawing/2014/main" id="{E2E881FE-1183-4C53-906B-6C957DBF2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257" y="51875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Model Overview – T5 (Methodology)</a:t>
            </a:r>
          </a:p>
        </p:txBody>
      </p:sp>
      <p:sp>
        <p:nvSpPr>
          <p:cNvPr id="1942" name="Google Shape;1942;p36">
            <a:extLst>
              <a:ext uri="{FF2B5EF4-FFF2-40B4-BE49-F238E27FC236}">
                <a16:creationId xmlns:a16="http://schemas.microsoft.com/office/drawing/2014/main" id="{8320FA51-DE98-D052-9C36-B3D66ADC999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160539" y="1146636"/>
            <a:ext cx="6117437" cy="453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Font typeface="Arial" panose="020B0604020202020204" pitchFamily="34" charset="0"/>
              <a:buChar char="•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800" dirty="0"/>
              <a:t>Tokenized features using T5 Tokenizer (T5-style format).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A98CD2-35D5-3B5E-F05E-9F6DC88B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1729111"/>
            <a:ext cx="5804452" cy="3051944"/>
          </a:xfrm>
          <a:prstGeom prst="rect">
            <a:avLst/>
          </a:prstGeom>
        </p:spPr>
      </p:pic>
      <p:sp>
        <p:nvSpPr>
          <p:cNvPr id="4" name="Google Shape;1942;p36">
            <a:extLst>
              <a:ext uri="{FF2B5EF4-FFF2-40B4-BE49-F238E27FC236}">
                <a16:creationId xmlns:a16="http://schemas.microsoft.com/office/drawing/2014/main" id="{553B4DD5-E8D1-E60E-1248-51E7A03CDE66}"/>
              </a:ext>
            </a:extLst>
          </p:cNvPr>
          <p:cNvSpPr txBox="1">
            <a:spLocks/>
          </p:cNvSpPr>
          <p:nvPr/>
        </p:nvSpPr>
        <p:spPr>
          <a:xfrm>
            <a:off x="6947451" y="1618745"/>
            <a:ext cx="2345635" cy="192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425450" indent="-285750">
              <a:buFont typeface="Arial" panose="020B0604020202020204" pitchFamily="34" charset="0"/>
              <a:buChar char="•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600" dirty="0"/>
              <a:t>Fine-tuned using Trainer and </a:t>
            </a:r>
            <a:r>
              <a:rPr lang="en-US" sz="1600" dirty="0" err="1"/>
              <a:t>TrainingArguments</a:t>
            </a:r>
            <a:endParaRPr lang="en-US" sz="1600" dirty="0"/>
          </a:p>
          <a:p>
            <a:pPr marL="425450" indent="-285750">
              <a:buFont typeface="Arial" panose="020B0604020202020204" pitchFamily="34" charset="0"/>
              <a:buChar char="•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600" dirty="0"/>
              <a:t>Model predicts binary churn outcome (Yes/No).</a:t>
            </a:r>
            <a:br>
              <a:rPr lang="en-US" sz="1600" dirty="0"/>
            </a:br>
            <a:endParaRPr lang="en-US" sz="1800" dirty="0">
              <a:solidFill>
                <a:srgbClr val="E6E6E6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73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>
          <a:extLst>
            <a:ext uri="{FF2B5EF4-FFF2-40B4-BE49-F238E27FC236}">
              <a16:creationId xmlns:a16="http://schemas.microsoft.com/office/drawing/2014/main" id="{D76FF141-DFC1-7541-ED40-442AEC165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6">
            <a:extLst>
              <a:ext uri="{FF2B5EF4-FFF2-40B4-BE49-F238E27FC236}">
                <a16:creationId xmlns:a16="http://schemas.microsoft.com/office/drawing/2014/main" id="{41584989-EACD-1022-BB9C-7213481DB4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Methodology – Conversion and Sentiment analysis</a:t>
            </a:r>
          </a:p>
        </p:txBody>
      </p:sp>
      <p:sp>
        <p:nvSpPr>
          <p:cNvPr id="1942" name="Google Shape;1942;p36">
            <a:extLst>
              <a:ext uri="{FF2B5EF4-FFF2-40B4-BE49-F238E27FC236}">
                <a16:creationId xmlns:a16="http://schemas.microsoft.com/office/drawing/2014/main" id="{6C5FC726-C036-B524-0D4B-BF59ABA0FB3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160539" y="1146635"/>
            <a:ext cx="6117437" cy="1109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>
              <a:buFont typeface="Arial" panose="020B0604020202020204" pitchFamily="34" charset="0"/>
              <a:buChar char="•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200" dirty="0"/>
              <a:t>We converted categorical values into human readable format or a general order of those as Bert and T5 need series as an input.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5D9AC-BD7F-BEA9-7D15-276E56335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452" y="1886740"/>
            <a:ext cx="5297411" cy="1370020"/>
          </a:xfrm>
          <a:prstGeom prst="rect">
            <a:avLst/>
          </a:prstGeom>
        </p:spPr>
      </p:pic>
      <p:sp>
        <p:nvSpPr>
          <p:cNvPr id="2" name="Google Shape;1942;p36">
            <a:extLst>
              <a:ext uri="{FF2B5EF4-FFF2-40B4-BE49-F238E27FC236}">
                <a16:creationId xmlns:a16="http://schemas.microsoft.com/office/drawing/2014/main" id="{D2744ED7-FFAB-D18F-ACCF-23EA14874F03}"/>
              </a:ext>
            </a:extLst>
          </p:cNvPr>
          <p:cNvSpPr txBox="1">
            <a:spLocks/>
          </p:cNvSpPr>
          <p:nvPr/>
        </p:nvSpPr>
        <p:spPr>
          <a:xfrm>
            <a:off x="1160539" y="3380928"/>
            <a:ext cx="4440162" cy="1109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None/>
              <a:defRPr sz="1400" b="0" i="0" u="none" strike="noStrike" cap="none"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pPr marL="425450" indent="-285750">
              <a:buFont typeface="Arial" panose="020B0604020202020204" pitchFamily="34" charset="0"/>
              <a:buChar char="•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200" dirty="0"/>
              <a:t>Synthetic customer support transcripts generated for testing.</a:t>
            </a:r>
          </a:p>
          <a:p>
            <a:pPr marL="425450" indent="-285750">
              <a:buFont typeface="Arial" panose="020B0604020202020204" pitchFamily="34" charset="0"/>
              <a:buChar char="•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200" dirty="0"/>
              <a:t>Applied sentiment analysis using transformers.</a:t>
            </a:r>
          </a:p>
          <a:p>
            <a:pPr marL="425450" indent="-285750">
              <a:buFont typeface="Arial" panose="020B0604020202020204" pitchFamily="34" charset="0"/>
              <a:buChar char="•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200" dirty="0"/>
              <a:t>Extracted pain points (e.g., billing issues, poor support).</a:t>
            </a:r>
          </a:p>
          <a:p>
            <a:pPr marL="425450" indent="-285750">
              <a:buFont typeface="Arial" panose="020B0604020202020204" pitchFamily="34" charset="0"/>
              <a:buChar char="•"/>
              <a:defRPr sz="2000">
                <a:solidFill>
                  <a:srgbClr val="E6E6E6"/>
                </a:solidFill>
                <a:latin typeface="Times New Roman"/>
              </a:defRPr>
            </a:pPr>
            <a:r>
              <a:rPr lang="en-US" sz="1200" dirty="0"/>
              <a:t>Assigned satisfaction scores and classified risk levels.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AD42F-F59E-387E-DB97-C8C5EF5A2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736" y="3380928"/>
            <a:ext cx="2679700" cy="150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5237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Workshop by Slidesgo">
  <a:themeElements>
    <a:clrScheme name="Simple Light">
      <a:dk1>
        <a:srgbClr val="FFFFFF"/>
      </a:dk1>
      <a:lt1>
        <a:srgbClr val="005F71"/>
      </a:lt1>
      <a:dk2>
        <a:srgbClr val="010318"/>
      </a:dk2>
      <a:lt2>
        <a:srgbClr val="00FFFD"/>
      </a:lt2>
      <a:accent1>
        <a:srgbClr val="00CDAB"/>
      </a:accent1>
      <a:accent2>
        <a:srgbClr val="02867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391</Words>
  <Application>Microsoft Macintosh PowerPoint</Application>
  <PresentationFormat>On-screen Show (16:9)</PresentationFormat>
  <Paragraphs>45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Calibri</vt:lpstr>
      <vt:lpstr>Manjari</vt:lpstr>
      <vt:lpstr>Courier New</vt:lpstr>
      <vt:lpstr>Lexend</vt:lpstr>
      <vt:lpstr>Arial</vt:lpstr>
      <vt:lpstr>Data Analysis Workshop by Slidesgo</vt:lpstr>
      <vt:lpstr>Customer Churn Prediction using LLMs</vt:lpstr>
      <vt:lpstr>Dataset and Preprocessing</vt:lpstr>
      <vt:lpstr>Visualisations</vt:lpstr>
      <vt:lpstr>Visualisations</vt:lpstr>
      <vt:lpstr>Visualisations</vt:lpstr>
      <vt:lpstr>Model Overview – BERT (Methodology)</vt:lpstr>
      <vt:lpstr>Model Overview – BERT (Methodology)</vt:lpstr>
      <vt:lpstr>Model Overview – T5 (Methodology)</vt:lpstr>
      <vt:lpstr>Methodology – Conversion and Sentiment analysis</vt:lpstr>
      <vt:lpstr>SHAP Explanations and XGBoost</vt:lpstr>
      <vt:lpstr>Results &amp; Conclusion</vt:lpstr>
      <vt:lpstr>Team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Boguda, Sai Sathwik Goud (UMKC-Student)</cp:lastModifiedBy>
  <cp:revision>37</cp:revision>
  <dcterms:modified xsi:type="dcterms:W3CDTF">2025-05-09T20:15:53Z</dcterms:modified>
</cp:coreProperties>
</file>