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0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6AED-EC9C-469F-B1D0-E55EC751CEF8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BC192B5-F99E-48DE-A5EF-F5AA1BB09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46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6AED-EC9C-469F-B1D0-E55EC751CEF8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BC192B5-F99E-48DE-A5EF-F5AA1BB09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28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6AED-EC9C-469F-B1D0-E55EC751CEF8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BC192B5-F99E-48DE-A5EF-F5AA1BB09C6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1113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6AED-EC9C-469F-B1D0-E55EC751CEF8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BC192B5-F99E-48DE-A5EF-F5AA1BB09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258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6AED-EC9C-469F-B1D0-E55EC751CEF8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BC192B5-F99E-48DE-A5EF-F5AA1BB09C67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8455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6AED-EC9C-469F-B1D0-E55EC751CEF8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BC192B5-F99E-48DE-A5EF-F5AA1BB09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233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6AED-EC9C-469F-B1D0-E55EC751CEF8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92B5-F99E-48DE-A5EF-F5AA1BB09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989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6AED-EC9C-469F-B1D0-E55EC751CEF8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92B5-F99E-48DE-A5EF-F5AA1BB09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111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6AED-EC9C-469F-B1D0-E55EC751CEF8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92B5-F99E-48DE-A5EF-F5AA1BB09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521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6AED-EC9C-469F-B1D0-E55EC751CEF8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BC192B5-F99E-48DE-A5EF-F5AA1BB09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496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6AED-EC9C-469F-B1D0-E55EC751CEF8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BC192B5-F99E-48DE-A5EF-F5AA1BB09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280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6AED-EC9C-469F-B1D0-E55EC751CEF8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BC192B5-F99E-48DE-A5EF-F5AA1BB09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104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6AED-EC9C-469F-B1D0-E55EC751CEF8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92B5-F99E-48DE-A5EF-F5AA1BB09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268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6AED-EC9C-469F-B1D0-E55EC751CEF8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92B5-F99E-48DE-A5EF-F5AA1BB09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378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6AED-EC9C-469F-B1D0-E55EC751CEF8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92B5-F99E-48DE-A5EF-F5AA1BB09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158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6AED-EC9C-469F-B1D0-E55EC751CEF8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BC192B5-F99E-48DE-A5EF-F5AA1BB09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917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F6AED-EC9C-469F-B1D0-E55EC751CEF8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BC192B5-F99E-48DE-A5EF-F5AA1BB09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48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2B9F8-DA4C-D0F3-93E5-5376683AA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7812" y="2351315"/>
            <a:ext cx="8915399" cy="2262781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AMAZON SALES DATA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BB9250-8970-B83B-C51F-40B4AD604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557" y="1119777"/>
            <a:ext cx="6914014" cy="611051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/>
          <a:p>
            <a:r>
              <a:rPr lang="en-US" sz="5100" b="1" dirty="0"/>
              <a:t>WIREFRAME DOCUMENTATION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2470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2D076-8607-7480-BC89-1C0E2BBE0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5609" y="634996"/>
            <a:ext cx="8911687" cy="1280890"/>
          </a:xfrm>
        </p:spPr>
        <p:txBody>
          <a:bodyPr/>
          <a:lstStyle/>
          <a:p>
            <a:r>
              <a:rPr lang="en-IN" b="1" dirty="0"/>
              <a:t>Key Insights </a:t>
            </a:r>
            <a:r>
              <a:rPr lang="en-IN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BB4CEE-1181-2363-B167-3F2E999B4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161" y="1502229"/>
            <a:ext cx="9825184" cy="500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864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4C4C8-298F-1EA4-9099-44B59E26E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5610" y="634996"/>
            <a:ext cx="8911687" cy="1280890"/>
          </a:xfrm>
        </p:spPr>
        <p:txBody>
          <a:bodyPr/>
          <a:lstStyle/>
          <a:p>
            <a:r>
              <a:rPr lang="en-IN" b="1" dirty="0"/>
              <a:t>Sales Analysis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612DA2-BFCF-51C9-6C53-A3A72B9EF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943" y="1377839"/>
            <a:ext cx="9601200" cy="528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393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800A2-BAB3-EB4D-9961-4726569DE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124" y="634996"/>
            <a:ext cx="8911687" cy="1280890"/>
          </a:xfrm>
        </p:spPr>
        <p:txBody>
          <a:bodyPr/>
          <a:lstStyle/>
          <a:p>
            <a:r>
              <a:rPr lang="en-US" b="1" dirty="0"/>
              <a:t>Performance Analysis(Region Wise):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F6A3EC-8E37-6A0E-81AA-55896CDD9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485" y="1395340"/>
            <a:ext cx="9252857" cy="519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725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2425F-449A-8BDA-E78C-F95BEB7B4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467" y="591453"/>
            <a:ext cx="8911687" cy="1280890"/>
          </a:xfrm>
        </p:spPr>
        <p:txBody>
          <a:bodyPr/>
          <a:lstStyle/>
          <a:p>
            <a:r>
              <a:rPr lang="en-US" b="1" dirty="0"/>
              <a:t>Profits :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06FEFD-D56D-2F9E-1ED7-4E7BFE676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443" y="1441905"/>
            <a:ext cx="9451641" cy="491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144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22F93-AADB-6F01-DE1B-6EC9E4191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5609" y="591453"/>
            <a:ext cx="8911687" cy="1280890"/>
          </a:xfrm>
        </p:spPr>
        <p:txBody>
          <a:bodyPr/>
          <a:lstStyle/>
          <a:p>
            <a:r>
              <a:rPr lang="en-US" b="1" dirty="0"/>
              <a:t>Learning Insights :</a:t>
            </a:r>
            <a:endParaRPr lang="en-IN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23CB44-DC59-F3BC-CBCC-1807A542794A}"/>
              </a:ext>
            </a:extLst>
          </p:cNvPr>
          <p:cNvSpPr txBox="1"/>
          <p:nvPr/>
        </p:nvSpPr>
        <p:spPr>
          <a:xfrm>
            <a:off x="2590799" y="1715397"/>
            <a:ext cx="885008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/>
              <a:t>From this project I have learned the Analysing the Data using different types of strategies and in different platforms like Power BI ,Tableau etc.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/>
              <a:t> This project is about the sales data analysis, Here this data is from Amazon sales data. From this analysis I can say that Amazon has raised its profits in the business yr-2019 and eventually it has raised from 2020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/>
              <a:t> We also looked into the monthly analysis , product wise analysis, analysis and many more. So ,this can help to improve the profits by analysing these insights.</a:t>
            </a:r>
          </a:p>
        </p:txBody>
      </p:sp>
    </p:spTree>
    <p:extLst>
      <p:ext uri="{BB962C8B-B14F-4D97-AF65-F5344CB8AC3E}">
        <p14:creationId xmlns:p14="http://schemas.microsoft.com/office/powerpoint/2010/main" val="145808888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</TotalTime>
  <Words>123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Wingdings</vt:lpstr>
      <vt:lpstr>Wingdings 3</vt:lpstr>
      <vt:lpstr>Wisp</vt:lpstr>
      <vt:lpstr>AMAZON SALES DATA ANALYSIS</vt:lpstr>
      <vt:lpstr>Key Insights :</vt:lpstr>
      <vt:lpstr>Sales Analysis :</vt:lpstr>
      <vt:lpstr>Performance Analysis(Region Wise):</vt:lpstr>
      <vt:lpstr>Profits :</vt:lpstr>
      <vt:lpstr>Learning Insights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NAGA SAI BHAVANI JAVVADI</dc:creator>
  <cp:lastModifiedBy>NAGA SAI BHAVANI JAVVADI</cp:lastModifiedBy>
  <cp:revision>1</cp:revision>
  <dcterms:created xsi:type="dcterms:W3CDTF">2024-07-01T08:58:53Z</dcterms:created>
  <dcterms:modified xsi:type="dcterms:W3CDTF">2024-07-01T09:20:14Z</dcterms:modified>
</cp:coreProperties>
</file>