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ibre Baskerville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a10a8e2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" name="Google Shape;52;g26a10a8e2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10a8e2a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6a10a8e2a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a1053a8e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a1053a8e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1053a8e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a1053a8e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1053a8e3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1053a8e3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1053a8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6a1053a8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" y="0"/>
            <a:ext cx="9143115" cy="50205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4425" y="2788525"/>
            <a:ext cx="8525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Refactoring and Bug Fixing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Talla Bhavani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28th February 2024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3345" y="974375"/>
            <a:ext cx="80502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am a responsible , results - driven professional completed post graduation in Business Analytics. Being in the stream, i want to learn more skills demanded to be a good business analyst. As part of my research i found Data Analytics and Data Science are current trends in the industry and passionate to gain more knowledge &amp; skills for the role. It is an opportunity to analyse a large set of data, visualize the insights so the organization can make decisions from the insights.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Organised workshops and competitions during Post Graduation, gained experience in team-building and working under pressure.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0742" y="312416"/>
            <a:ext cx="4574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799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ato Black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endParaRPr b="1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832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latin typeface="Times New Roman"/>
                <a:ea typeface="Times New Roman"/>
                <a:cs typeface="Times New Roman"/>
                <a:sym typeface="Times New Roman"/>
              </a:rPr>
              <a:t>Code Refactoring</a:t>
            </a:r>
            <a:endParaRPr b="1"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00325"/>
            <a:ext cx="85206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Step-1: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home.html - the action is route “/” and the method is”POST”.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app.py - @app.route methods are “GET” to read the note which is updated in the ‘Enter a note’ text. And “POST” to create a list of note which is given in the ‘Add a note’ text column.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2382263"/>
            <a:ext cx="68103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83325"/>
            <a:ext cx="85206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Bug Fixing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98500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bug is even when the text column is empty the </a:t>
            </a: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‘none’</a:t>
            </a: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being adding to the list of the notes below.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remove the bug we need to </a:t>
            </a: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</a:t>
            </a: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below code: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Step-1:</a:t>
            </a:r>
            <a:endParaRPr b="1"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request.method == “POST”:</a:t>
            </a:r>
            <a:endParaRPr b="1"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when we fill the ‘Enter a note’ column with a text and click ‘Add note’ then only the note will be updated in the notes list i.e </a:t>
            </a: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‘note = request.form.get()’</a:t>
            </a: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Step-2:</a:t>
            </a: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note: </a:t>
            </a:r>
            <a:endParaRPr b="1"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it checks that the note is not empty. If it is not empty then it will append to the previous list i.e </a:t>
            </a:r>
            <a:r>
              <a:rPr b="1" lang="en-GB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‘notes.append(note)’.</a:t>
            </a:r>
            <a:endParaRPr b="1"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369875"/>
            <a:ext cx="64770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87" y="1388062"/>
            <a:ext cx="3349231" cy="2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933450" y="2247900"/>
            <a:ext cx="2746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Libre Baskerville"/>
              <a:buNone/>
            </a:pPr>
            <a:r>
              <a:rPr b="0" i="0" lang="en-GB" sz="33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