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4" d="100"/>
          <a:sy n="74" d="100"/>
        </p:scale>
        <p:origin x="139"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5BADD-511E-4490-8E66-A229963F26D1}" type="datetimeFigureOut">
              <a:rPr lang="en-IN" smtClean="0"/>
              <a:t>13-05-2023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700CC-64F9-4E0C-BBA3-A9F9A61C44AA}" type="slidenum">
              <a:rPr lang="en-IN" smtClean="0"/>
              <a:t>‹#›</a:t>
            </a:fld>
            <a:endParaRPr lang="en-IN"/>
          </a:p>
        </p:txBody>
      </p:sp>
    </p:spTree>
    <p:extLst>
      <p:ext uri="{BB962C8B-B14F-4D97-AF65-F5344CB8AC3E}">
        <p14:creationId xmlns:p14="http://schemas.microsoft.com/office/powerpoint/2010/main" val="1349531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Payment Methods </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Top 10 products with more dicounts</a:t>
            </a:r>
            <a:endParaRPr dirty="0"/>
          </a:p>
          <a:p>
            <a:r>
              <a:rPr b="0" dirty="0"/>
              <a:t>No alt text provided</a:t>
            </a:r>
            <a:endParaRPr dirty="0"/>
          </a:p>
          <a:p>
            <a:endParaRPr dirty="0"/>
          </a:p>
          <a:p>
            <a:r>
              <a:rPr b="1" dirty="0"/>
              <a:t>Amount pending and paid from customers</a:t>
            </a:r>
            <a:endParaRPr dirty="0"/>
          </a:p>
          <a:p>
            <a:r>
              <a:rPr b="0" dirty="0"/>
              <a:t>No alt text provided</a:t>
            </a:r>
            <a:endParaRPr dirty="0"/>
          </a:p>
          <a:p>
            <a:endParaRPr dirty="0"/>
          </a:p>
          <a:p>
            <a:r>
              <a:rPr b="1" dirty="0"/>
              <a:t>Top 10 customers</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10 products ordered more frequently</a:t>
            </a:r>
            <a:endParaRPr dirty="0"/>
          </a:p>
          <a:p>
            <a:r>
              <a:rPr b="0" dirty="0"/>
              <a:t>No alt text provided</a:t>
            </a:r>
            <a:endParaRPr dirty="0"/>
          </a:p>
          <a:p>
            <a:endParaRPr dirty="0"/>
          </a:p>
          <a:p>
            <a:r>
              <a:rPr b="1" dirty="0"/>
              <a:t>Order Fulfillment Status </a:t>
            </a:r>
            <a:endParaRPr dirty="0"/>
          </a:p>
          <a:p>
            <a:r>
              <a:rPr b="0" dirty="0"/>
              <a:t>No alt text provided</a:t>
            </a:r>
            <a:endParaRPr dirty="0"/>
          </a:p>
          <a:p>
            <a:endParaRPr dirty="0"/>
          </a:p>
          <a:p>
            <a:r>
              <a:rPr b="1" dirty="0"/>
              <a:t>Top 10 cities products are shipped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Customers</a:t>
            </a:r>
            <a:endParaRPr dirty="0"/>
          </a:p>
          <a:p>
            <a:r>
              <a:rPr b="0" dirty="0"/>
              <a:t>No alt text provided</a:t>
            </a:r>
            <a:endParaRPr dirty="0"/>
          </a:p>
          <a:p>
            <a:endParaRPr dirty="0"/>
          </a:p>
          <a:p>
            <a:r>
              <a:rPr b="1" dirty="0"/>
              <a:t>Least 10 products which are not ordered frequently</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10 cities that are generating Revenue</a:t>
            </a:r>
            <a:endParaRPr dirty="0"/>
          </a:p>
          <a:p>
            <a:r>
              <a:rPr b="0" dirty="0"/>
              <a:t>No alt text provided</a:t>
            </a:r>
            <a:endParaRPr dirty="0"/>
          </a:p>
          <a:p>
            <a:endParaRPr dirty="0"/>
          </a:p>
          <a:p>
            <a:r>
              <a:rPr b="1" dirty="0"/>
              <a:t>Top 10 Products that are Generating Revenue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Bottom 10 products that are not generating Revenue</a:t>
            </a:r>
            <a:endParaRPr dirty="0"/>
          </a:p>
          <a:p>
            <a:r>
              <a:rPr b="0" dirty="0"/>
              <a:t>No alt text provided</a:t>
            </a:r>
            <a:endParaRPr dirty="0"/>
          </a:p>
          <a:p>
            <a:endParaRPr dirty="0"/>
          </a:p>
          <a:p>
            <a:r>
              <a:rPr b="1" dirty="0"/>
              <a:t>Bottom 10 cities that are not generating Revenue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3d83d5f-7b7d-426d-9d8e-595fa97ba648/?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e3d83d5f-7b7d-426d-9d8e-595fa97ba648/?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e3d83d5f-7b7d-426d-9d8e-595fa97ba648/?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e3d83d5f-7b7d-426d-9d8e-595fa97ba648/?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image ,image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Masterchow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ayment Methods  ,slicer ,slicer ,Top 10 products with more dicounts ,Amount pending and paid from customers ,Top 10 customer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Payment 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10 products ordered more frequently ,Order Fulfillment Status  ,Top 10 cities products are shipped ,textbox ,slicer ,slicer ,Total Customers ,Least 10 products which are not ordered frequentl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Orders Dashboard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10 cities that are generating Revenue ,Top 10 Products that are Generating Revenue ,textbox ,Bottom 10 products that are not generating Revenue ,Bottom 10 cities that are not generating Revenu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Revenue Dashboard</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196</Words>
  <Application>Microsoft Office PowerPoint</Application>
  <PresentationFormat>Widescreen</PresentationFormat>
  <Paragraphs>78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Custom Design</vt:lpstr>
      <vt:lpstr>Masterchow</vt:lpstr>
      <vt:lpstr>Payment Dashboard</vt:lpstr>
      <vt:lpstr>Orders Dashboard</vt:lpstr>
      <vt:lpstr>Revenue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Bhavani Saravanan</cp:lastModifiedBy>
  <cp:revision>5</cp:revision>
  <dcterms:created xsi:type="dcterms:W3CDTF">2016-09-04T11:54:55Z</dcterms:created>
  <dcterms:modified xsi:type="dcterms:W3CDTF">2023-05-13T11:43:12Z</dcterms:modified>
</cp:coreProperties>
</file>