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9143850" cy="6857875"/>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344897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503700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084020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077630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354515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447083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041442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074241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503913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948654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413496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677305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500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0658847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27712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50496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680466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271017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76212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93806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635572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244911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75576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787305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809750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77452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6234823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1.png"/></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grpSp>
        <p:nvGrpSpPr>
          <p:cNvPr id="173" name="Google Shape;173;p1"/>
          <p:cNvGrpSpPr/>
          <p:nvPr/>
        </p:nvGrpSpPr>
        <p:grpSpPr>
          <a:xfrm>
            <a:off x="876298" y="990599"/>
            <a:ext cx="1743051" cy="1333491"/>
            <a:chOff x="876298" y="990599"/>
            <a:chExt cx="1743051" cy="1333491"/>
          </a:xfrm>
        </p:grpSpPr>
        <p:sp>
          <p:nvSpPr>
            <p:cNvPr id="174" name="Google Shape;174;p1"/>
            <p:cNvSpPr/>
            <p:nvPr/>
          </p:nvSpPr>
          <p:spPr>
            <a:xfrm>
              <a:off x="876298" y="1266824"/>
              <a:ext cx="1228716" cy="1057266"/>
            </a:xfrm>
            <a:custGeom>
              <a:rect b="b" l="l" r="r" t="t"/>
              <a:pathLst>
                <a:path extrusionOk="0" h="21600" w="2160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175" name="Google Shape;175;p1"/>
            <p:cNvSpPr/>
            <p:nvPr/>
          </p:nvSpPr>
          <p:spPr>
            <a:xfrm>
              <a:off x="1971673" y="990599"/>
              <a:ext cx="647676" cy="561978"/>
            </a:xfrm>
            <a:custGeom>
              <a:rect b="b" l="l" r="r" t="t"/>
              <a:pathLst>
                <a:path extrusionOk="0" h="21600" w="2160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176" name="Google Shape;176;p1"/>
          <p:cNvSpPr/>
          <p:nvPr/>
        </p:nvSpPr>
        <p:spPr>
          <a:xfrm>
            <a:off x="3752849" y="1190625"/>
            <a:ext cx="1666872" cy="1438290"/>
          </a:xfrm>
          <a:custGeom>
            <a:rect b="b" l="l" r="r" t="t"/>
            <a:pathLst>
              <a:path extrusionOk="0" h="21600" w="21600">
                <a:moveTo>
                  <a:pt x="16940" y="0"/>
                </a:moveTo>
                <a:lnTo>
                  <a:pt x="4659" y="0"/>
                </a:lnTo>
                <a:lnTo>
                  <a:pt x="0" y="10799"/>
                </a:lnTo>
                <a:lnTo>
                  <a:pt x="4659" y="21600"/>
                </a:lnTo>
                <a:lnTo>
                  <a:pt x="16940" y="21600"/>
                </a:lnTo>
                <a:lnTo>
                  <a:pt x="21600" y="10799"/>
                </a:lnTo>
                <a:lnTo>
                  <a:pt x="16940" y="0"/>
                </a:lnTo>
                <a:close/>
              </a:path>
            </a:pathLst>
          </a:custGeom>
          <a:solidFill>
            <a:srgbClr val="42D0A1"/>
          </a:solidFill>
          <a:ln>
            <a:noFill/>
          </a:ln>
        </p:spPr>
      </p:sp>
      <p:sp>
        <p:nvSpPr>
          <p:cNvPr id="177" name="Google Shape;177;p1"/>
          <p:cNvSpPr/>
          <p:nvPr/>
        </p:nvSpPr>
        <p:spPr>
          <a:xfrm>
            <a:off x="3800474" y="5229225"/>
            <a:ext cx="723924" cy="619110"/>
          </a:xfrm>
          <a:custGeom>
            <a:rect b="b" l="l" r="r" t="t"/>
            <a:pathLst>
              <a:path extrusionOk="0" h="21600" w="21600">
                <a:moveTo>
                  <a:pt x="16980" y="0"/>
                </a:moveTo>
                <a:lnTo>
                  <a:pt x="4619" y="0"/>
                </a:lnTo>
                <a:lnTo>
                  <a:pt x="0" y="10802"/>
                </a:lnTo>
                <a:lnTo>
                  <a:pt x="4619" y="21600"/>
                </a:lnTo>
                <a:lnTo>
                  <a:pt x="16980" y="21600"/>
                </a:lnTo>
                <a:lnTo>
                  <a:pt x="21600" y="10802"/>
                </a:lnTo>
                <a:lnTo>
                  <a:pt x="16980" y="0"/>
                </a:lnTo>
                <a:close/>
              </a:path>
            </a:pathLst>
          </a:custGeom>
          <a:solidFill>
            <a:srgbClr val="42AF51"/>
          </a:solidFill>
          <a:ln>
            <a:noFill/>
          </a:ln>
        </p:spPr>
      </p:sp>
      <p:sp>
        <p:nvSpPr>
          <p:cNvPr id="178" name="Google Shape;178;p1"/>
          <p:cNvSpPr txBox="1"/>
          <p:nvPr>
            <p:ph idx="4294967295" type="ctrTitle"/>
          </p:nvPr>
        </p:nvSpPr>
        <p:spPr>
          <a:xfrm>
            <a:off x="-828675" y="19665"/>
            <a:ext cx="9982200" cy="988200"/>
          </a:xfrm>
          <a:prstGeom prst="rect">
            <a:avLst/>
          </a:prstGeom>
          <a:noFill/>
          <a:ln>
            <a:noFill/>
          </a:ln>
        </p:spPr>
        <p:txBody>
          <a:bodyPr anchorCtr="0" anchor="t" bIns="0" lIns="0" spcFirstLastPara="1" rIns="0" wrap="square" tIns="16500">
            <a:spAutoFit/>
          </a:bodyPr>
          <a:lstStyle/>
          <a:p>
            <a:pPr indent="0" lvl="0" marL="3213735" marR="0" rtl="0" algn="l">
              <a:lnSpc>
                <a:spcPct val="100000"/>
              </a:lnSpc>
              <a:spcBef>
                <a:spcPts val="0"/>
              </a:spcBef>
              <a:spcAft>
                <a:spcPts val="0"/>
              </a:spcAft>
              <a:buClr>
                <a:srgbClr val="0F0F0F"/>
              </a:buClr>
              <a:buSzPts val="3200"/>
              <a:buFont typeface="Times New Roman"/>
              <a:buNone/>
            </a:pPr>
            <a:r>
              <a:rPr b="1" i="0" lang="en-US" sz="3200" u="none" cap="none" strike="noStrike">
                <a:solidFill>
                  <a:srgbClr val="0F0F0F"/>
                </a:solidFill>
                <a:latin typeface="Times New Roman"/>
                <a:ea typeface="Times New Roman"/>
                <a:cs typeface="Times New Roman"/>
                <a:sym typeface="Times New Roman"/>
              </a:rPr>
              <a:t>Employee Data Analysis using Excel </a:t>
            </a:r>
            <a:br>
              <a:rPr b="1" i="0" lang="en-US" sz="3200" u="none" cap="none" strike="noStrike">
                <a:solidFill>
                  <a:srgbClr val="0F0F0F"/>
                </a:solidFill>
                <a:latin typeface="Roboto"/>
                <a:ea typeface="Roboto"/>
                <a:cs typeface="Roboto"/>
                <a:sym typeface="Roboto"/>
              </a:rPr>
            </a:br>
            <a:endParaRPr b="0" i="0" sz="3200" u="none" cap="none" strike="noStrike">
              <a:solidFill>
                <a:schemeClr val="dk1"/>
              </a:solidFill>
              <a:latin typeface="Trebuchet MS"/>
              <a:ea typeface="Trebuchet MS"/>
              <a:cs typeface="Trebuchet MS"/>
              <a:sym typeface="Trebuchet MS"/>
            </a:endParaRPr>
          </a:p>
        </p:txBody>
      </p:sp>
      <p:pic>
        <p:nvPicPr>
          <p:cNvPr id="179" name="Google Shape;179;p1"/>
          <p:cNvPicPr preferRelativeResize="0"/>
          <p:nvPr/>
        </p:nvPicPr>
        <p:blipFill rotWithShape="1">
          <a:blip r:embed="rId3">
            <a:alphaModFix/>
          </a:blip>
          <a:srcRect b="0" l="0" r="0" t="0"/>
          <a:stretch/>
        </p:blipFill>
        <p:spPr>
          <a:xfrm>
            <a:off x="676275" y="6467475"/>
            <a:ext cx="2143125" cy="200024"/>
          </a:xfrm>
          <a:prstGeom prst="rect">
            <a:avLst/>
          </a:prstGeom>
          <a:noFill/>
          <a:ln>
            <a:noFill/>
          </a:ln>
        </p:spPr>
      </p:pic>
      <p:sp>
        <p:nvSpPr>
          <p:cNvPr id="180" name="Google Shape;180;p1"/>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181" name="Google Shape;181;p1"/>
          <p:cNvSpPr/>
          <p:nvPr/>
        </p:nvSpPr>
        <p:spPr>
          <a:xfrm>
            <a:off x="2554541" y="3314150"/>
            <a:ext cx="8610600" cy="190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NAME:s.bhavani</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NO:312203298/asum161312203298</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DEPARTMENTbcomgeneral:</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Prince shrI venkateshwar arts and science college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49360230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000625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813829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90548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8194333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13173179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5296836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20944879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3541642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8201674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1244894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