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AA53-A767-473F-BFDE-6DFB67A3F9E0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E73F0B2-A451-47F7-B34C-B19DC201C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66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AA53-A767-473F-BFDE-6DFB67A3F9E0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73F0B2-A451-47F7-B34C-B19DC201C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85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AA53-A767-473F-BFDE-6DFB67A3F9E0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73F0B2-A451-47F7-B34C-B19DC201C8B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4871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AA53-A767-473F-BFDE-6DFB67A3F9E0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73F0B2-A451-47F7-B34C-B19DC201C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939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AA53-A767-473F-BFDE-6DFB67A3F9E0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73F0B2-A451-47F7-B34C-B19DC201C8B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1240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AA53-A767-473F-BFDE-6DFB67A3F9E0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73F0B2-A451-47F7-B34C-B19DC201C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338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AA53-A767-473F-BFDE-6DFB67A3F9E0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F0B2-A451-47F7-B34C-B19DC201C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13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AA53-A767-473F-BFDE-6DFB67A3F9E0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F0B2-A451-47F7-B34C-B19DC201C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38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AA53-A767-473F-BFDE-6DFB67A3F9E0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F0B2-A451-47F7-B34C-B19DC201C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14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AA53-A767-473F-BFDE-6DFB67A3F9E0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73F0B2-A451-47F7-B34C-B19DC201C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741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AA53-A767-473F-BFDE-6DFB67A3F9E0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E73F0B2-A451-47F7-B34C-B19DC201C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99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AA53-A767-473F-BFDE-6DFB67A3F9E0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E73F0B2-A451-47F7-B34C-B19DC201C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27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AA53-A767-473F-BFDE-6DFB67A3F9E0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F0B2-A451-47F7-B34C-B19DC201C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28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AA53-A767-473F-BFDE-6DFB67A3F9E0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F0B2-A451-47F7-B34C-B19DC201C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07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AA53-A767-473F-BFDE-6DFB67A3F9E0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F0B2-A451-47F7-B34C-B19DC201C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95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AA53-A767-473F-BFDE-6DFB67A3F9E0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73F0B2-A451-47F7-B34C-B19DC201C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30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5AA53-A767-473F-BFDE-6DFB67A3F9E0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E73F0B2-A451-47F7-B34C-B19DC201C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81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9946"/>
          </a:xfrm>
        </p:spPr>
        <p:txBody>
          <a:bodyPr>
            <a:normAutofit/>
          </a:bodyPr>
          <a:lstStyle/>
          <a:p>
            <a:r>
              <a:rPr lang="en-US" dirty="0" smtClean="0"/>
              <a:t>Eligibility for voting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2858" y="2495006"/>
            <a:ext cx="9035142" cy="42062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Prepared By:- </a:t>
            </a:r>
            <a:r>
              <a:rPr lang="en-US" sz="2800" dirty="0"/>
              <a:t>Group 6</a:t>
            </a:r>
            <a:endParaRPr lang="en-US" sz="2800" dirty="0" smtClean="0"/>
          </a:p>
          <a:p>
            <a:pPr marL="457200" indent="-457200">
              <a:buAutoNum type="arabicPeriod"/>
            </a:pPr>
            <a:r>
              <a:rPr lang="en-US" sz="2800" dirty="0" smtClean="0"/>
              <a:t>Moluguru </a:t>
            </a:r>
            <a:r>
              <a:rPr lang="en-US" sz="2800" dirty="0" err="1" smtClean="0"/>
              <a:t>Ruchika</a:t>
            </a:r>
            <a:r>
              <a:rPr lang="en-US" sz="2800" dirty="0" smtClean="0"/>
              <a:t> (160722733105)</a:t>
            </a:r>
          </a:p>
          <a:p>
            <a:pPr marL="457200" indent="-457200">
              <a:buAutoNum type="arabicPeriod"/>
            </a:pPr>
            <a:r>
              <a:rPr lang="en-US" sz="2800" dirty="0" err="1" smtClean="0"/>
              <a:t>G.Blessy</a:t>
            </a:r>
            <a:r>
              <a:rPr lang="en-US" sz="2800" dirty="0" smtClean="0"/>
              <a:t>(160722733124)</a:t>
            </a:r>
          </a:p>
          <a:p>
            <a:pPr marL="457200" indent="-457200">
              <a:buAutoNum type="arabicPeriod"/>
            </a:pPr>
            <a:r>
              <a:rPr lang="en-US" sz="2800" dirty="0" err="1" smtClean="0"/>
              <a:t>B.Sindhuja</a:t>
            </a:r>
            <a:r>
              <a:rPr lang="en-US" sz="2800" dirty="0" smtClean="0"/>
              <a:t>(160722733073)</a:t>
            </a:r>
          </a:p>
          <a:p>
            <a:pPr marL="457200" indent="-457200">
              <a:buAutoNum type="arabicPeriod"/>
            </a:pPr>
            <a:r>
              <a:rPr lang="en-US" sz="2800" dirty="0" err="1" smtClean="0"/>
              <a:t>G.Renuka</a:t>
            </a:r>
            <a:r>
              <a:rPr lang="en-US" sz="2800" dirty="0" smtClean="0"/>
              <a:t>(160722733115)</a:t>
            </a:r>
          </a:p>
          <a:p>
            <a:pPr marL="457200" indent="-457200">
              <a:buAutoNum type="arabicPeriod"/>
            </a:pPr>
            <a:r>
              <a:rPr lang="en-US" sz="2800" dirty="0" err="1" smtClean="0"/>
              <a:t>K.Mounika</a:t>
            </a:r>
            <a:r>
              <a:rPr lang="en-US" sz="2800" dirty="0" smtClean="0"/>
              <a:t>(160722733099)</a:t>
            </a:r>
          </a:p>
          <a:p>
            <a:pPr marL="457200" indent="-457200">
              <a:buAutoNum type="arabicPeriod"/>
            </a:pPr>
            <a:r>
              <a:rPr lang="en-US" sz="2800" dirty="0" err="1" smtClean="0"/>
              <a:t>U.Roopika</a:t>
            </a:r>
            <a:r>
              <a:rPr lang="en-US" sz="2800" dirty="0" smtClean="0"/>
              <a:t>(160722733121)</a:t>
            </a:r>
          </a:p>
          <a:p>
            <a:pPr marL="457200" indent="-457200">
              <a:buAutoNum type="arabicPeriod"/>
            </a:pPr>
            <a:r>
              <a:rPr lang="en-US" sz="2800" dirty="0" err="1" smtClean="0"/>
              <a:t>R.Bhavani</a:t>
            </a:r>
            <a:r>
              <a:rPr lang="en-US" sz="2800" dirty="0" smtClean="0"/>
              <a:t>(160722733091)</a:t>
            </a:r>
          </a:p>
          <a:p>
            <a:pPr marL="457200" indent="-457200">
              <a:buAutoNum type="arabicPeriod"/>
            </a:pPr>
            <a:r>
              <a:rPr lang="en-US" sz="2800" dirty="0" err="1" smtClean="0"/>
              <a:t>P.Parvathi</a:t>
            </a:r>
            <a:r>
              <a:rPr lang="en-US" sz="2800" dirty="0" smtClean="0"/>
              <a:t>(160722733109)                     </a:t>
            </a:r>
          </a:p>
          <a:p>
            <a:pPr marL="457200" indent="-457200">
              <a:buAutoNum type="arabicPeriod"/>
            </a:pPr>
            <a:endParaRPr lang="en-US" sz="2800" dirty="0" smtClean="0"/>
          </a:p>
          <a:p>
            <a:pPr marL="457200" indent="-457200">
              <a:buAutoNum type="arabicPeriod"/>
            </a:pPr>
            <a:endParaRPr lang="en-US" sz="2800" dirty="0" smtClean="0"/>
          </a:p>
          <a:p>
            <a:pPr marL="457200" indent="-457200">
              <a:buAutoNum type="arabicPeriod"/>
            </a:pPr>
            <a:endParaRPr lang="en-US" sz="2800" dirty="0"/>
          </a:p>
          <a:p>
            <a:endParaRPr lang="en-US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0055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Introduction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5400" dirty="0" smtClean="0"/>
              <a:t>To check weather a person is eligible for voting or not ,we need to check person’s age is greater than or equal to 18. For this we are reading age in a variable a and checking the condition a&gt;=18,if the condition is true ,” person will be eligible for voting” else not.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51776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Algorithm of the program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 smtClean="0"/>
              <a:t>Step 1: Start</a:t>
            </a:r>
          </a:p>
          <a:p>
            <a:r>
              <a:rPr lang="en-US" sz="3200" dirty="0" smtClean="0"/>
              <a:t>Step 2: Enter the age of  the person.</a:t>
            </a:r>
          </a:p>
          <a:p>
            <a:r>
              <a:rPr lang="en-US" sz="3200" dirty="0" smtClean="0"/>
              <a:t>Step 3: If age is greater than or equal to 18,then display ”Congratulations you are eligible for vote”.</a:t>
            </a:r>
          </a:p>
          <a:p>
            <a:r>
              <a:rPr lang="en-US" sz="3200" dirty="0" smtClean="0"/>
              <a:t>Step 4: Wait time=18-age.</a:t>
            </a:r>
          </a:p>
          <a:p>
            <a:r>
              <a:rPr lang="en-US" sz="3200" dirty="0" smtClean="0"/>
              <a:t>Step 5: if age is less than 18,then display</a:t>
            </a:r>
            <a:r>
              <a:rPr lang="en-IN" sz="3200" dirty="0" smtClean="0"/>
              <a:t>”Sorry you are not eligible for vote and  need to wait for %d years”.</a:t>
            </a:r>
          </a:p>
          <a:p>
            <a:r>
              <a:rPr lang="en-US" sz="3200" dirty="0" smtClean="0"/>
              <a:t>Step 6: Stop</a:t>
            </a:r>
          </a:p>
        </p:txBody>
      </p:sp>
    </p:spTree>
    <p:extLst>
      <p:ext uri="{BB962C8B-B14F-4D97-AF65-F5344CB8AC3E}">
        <p14:creationId xmlns:p14="http://schemas.microsoft.com/office/powerpoint/2010/main" val="248661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41514"/>
            <a:ext cx="8911687" cy="796835"/>
          </a:xfrm>
        </p:spPr>
        <p:txBody>
          <a:bodyPr/>
          <a:lstStyle/>
          <a:p>
            <a:r>
              <a:rPr lang="en-US" dirty="0" smtClean="0"/>
              <a:t>Flowchart of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757647"/>
            <a:ext cx="9675812" cy="610035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4257067" y="984885"/>
            <a:ext cx="2185603" cy="709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IN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lowchart: Data 4"/>
          <p:cNvSpPr/>
          <p:nvPr/>
        </p:nvSpPr>
        <p:spPr>
          <a:xfrm>
            <a:off x="2836418" y="2167080"/>
            <a:ext cx="4428308" cy="826365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Enter the person’s age</a:t>
            </a:r>
            <a:endParaRPr lang="en-IN" sz="2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326511" y="1683210"/>
            <a:ext cx="7031" cy="47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16714" y="2993445"/>
            <a:ext cx="19594" cy="47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lowchart: Decision 20"/>
          <p:cNvSpPr/>
          <p:nvPr/>
        </p:nvSpPr>
        <p:spPr>
          <a:xfrm>
            <a:off x="4033349" y="3465885"/>
            <a:ext cx="2633037" cy="1033731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If</a:t>
            </a:r>
          </a:p>
          <a:p>
            <a:pPr algn="ctr"/>
            <a:r>
              <a:rPr lang="en-US" sz="2000" dirty="0" smtClean="0"/>
              <a:t>age</a:t>
            </a:r>
            <a:r>
              <a:rPr lang="en-US" sz="2000" dirty="0"/>
              <a:t>&gt;</a:t>
            </a:r>
            <a:r>
              <a:rPr lang="en-US" sz="2000" dirty="0" smtClean="0"/>
              <a:t>=18</a:t>
            </a:r>
            <a:r>
              <a:rPr lang="en-US" sz="2800" dirty="0" smtClean="0"/>
              <a:t> </a:t>
            </a:r>
            <a:endParaRPr lang="en-IN" sz="28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343471" y="4485371"/>
            <a:ext cx="16328" cy="46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655101" y="3982750"/>
            <a:ext cx="1139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owchart: Data 32"/>
          <p:cNvSpPr/>
          <p:nvPr/>
        </p:nvSpPr>
        <p:spPr>
          <a:xfrm>
            <a:off x="7470385" y="3348987"/>
            <a:ext cx="3814353" cy="1200477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“Congratulations you are eligible for vote”</a:t>
            </a:r>
            <a:endParaRPr lang="en-IN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6807419" y="4021168"/>
            <a:ext cx="834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True</a:t>
            </a:r>
            <a:endParaRPr lang="en-IN" sz="2000" dirty="0"/>
          </a:p>
        </p:txBody>
      </p:sp>
      <p:sp>
        <p:nvSpPr>
          <p:cNvPr id="36" name="Flowchart: Data 35"/>
          <p:cNvSpPr/>
          <p:nvPr/>
        </p:nvSpPr>
        <p:spPr>
          <a:xfrm>
            <a:off x="2589212" y="4943684"/>
            <a:ext cx="6554716" cy="768495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“Sorry your are not eligible for vote and need to wait for %d years”</a:t>
            </a:r>
            <a:endParaRPr lang="en-IN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342467" y="5712179"/>
            <a:ext cx="0" cy="455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266998" y="6139305"/>
            <a:ext cx="2185602" cy="6572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Stop</a:t>
            </a:r>
            <a:endParaRPr lang="en-IN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5408375" y="4477023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IN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9379131" y="4549464"/>
            <a:ext cx="39189" cy="1877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452600" y="6426926"/>
            <a:ext cx="2965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35132"/>
            <a:ext cx="8911687" cy="770708"/>
          </a:xfrm>
        </p:spPr>
        <p:txBody>
          <a:bodyPr>
            <a:normAutofit/>
          </a:bodyPr>
          <a:lstStyle/>
          <a:p>
            <a:r>
              <a:rPr lang="en-US" dirty="0" smtClean="0"/>
              <a:t>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888274"/>
            <a:ext cx="8915400" cy="596972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Char name[30];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age , wait time;</a:t>
            </a:r>
          </a:p>
          <a:p>
            <a:pPr marL="0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(“Enter your name”);</a:t>
            </a:r>
          </a:p>
          <a:p>
            <a:pPr marL="0" indent="0">
              <a:buNone/>
            </a:pP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s”,&amp;name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(“Enter your age: “);</a:t>
            </a:r>
          </a:p>
          <a:p>
            <a:pPr marL="0" indent="0">
              <a:buNone/>
            </a:pP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d”,&amp;age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If(age&gt;=18)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(“%s”: Congratulations you are eligible for </a:t>
            </a:r>
            <a:r>
              <a:rPr lang="en-US" dirty="0" err="1" smtClean="0"/>
              <a:t>vote”,&amp;name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Wait time=18-age</a:t>
            </a:r>
          </a:p>
          <a:p>
            <a:pPr marL="0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(“%s”: Sorry you are not eligible to vote and need to wait for %d years”,</a:t>
            </a:r>
            <a:r>
              <a:rPr lang="en-US" dirty="0" err="1" smtClean="0"/>
              <a:t>name,wait</a:t>
            </a:r>
            <a:r>
              <a:rPr lang="en-US" dirty="0" smtClean="0"/>
              <a:t> time);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3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2176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06286"/>
            <a:ext cx="8915400" cy="4604936"/>
          </a:xfrm>
        </p:spPr>
        <p:txBody>
          <a:bodyPr/>
          <a:lstStyle/>
          <a:p>
            <a:r>
              <a:rPr lang="en-US" sz="2400" dirty="0" smtClean="0"/>
              <a:t>Enter your name: </a:t>
            </a:r>
            <a:r>
              <a:rPr lang="en-US" sz="2400" dirty="0" err="1"/>
              <a:t>R</a:t>
            </a:r>
            <a:r>
              <a:rPr lang="en-US" sz="2400" dirty="0" err="1" smtClean="0"/>
              <a:t>upa</a:t>
            </a:r>
            <a:endParaRPr lang="en-US" sz="2400" dirty="0" smtClean="0"/>
          </a:p>
          <a:p>
            <a:r>
              <a:rPr lang="en-US" sz="2400" dirty="0" smtClean="0"/>
              <a:t>Enter your age:15</a:t>
            </a:r>
          </a:p>
          <a:p>
            <a:r>
              <a:rPr lang="en-US" sz="2400" dirty="0" err="1" smtClean="0"/>
              <a:t>Rupa</a:t>
            </a:r>
            <a:r>
              <a:rPr lang="en-US" sz="2400" dirty="0" smtClean="0"/>
              <a:t>: Sorry you are not eligible for vote and need to wait for 3 years.</a:t>
            </a:r>
          </a:p>
          <a:p>
            <a:endParaRPr lang="en-US" sz="2400" dirty="0" smtClean="0"/>
          </a:p>
          <a:p>
            <a:r>
              <a:rPr lang="en-US" sz="2400" dirty="0" smtClean="0"/>
              <a:t>Enter your name: Ajay</a:t>
            </a:r>
          </a:p>
          <a:p>
            <a:r>
              <a:rPr lang="en-US" sz="2400" dirty="0" smtClean="0"/>
              <a:t>Enter your age: 20</a:t>
            </a:r>
          </a:p>
          <a:p>
            <a:r>
              <a:rPr lang="en-US" sz="2400" dirty="0" smtClean="0"/>
              <a:t>Ajay: </a:t>
            </a:r>
            <a:r>
              <a:rPr lang="en-US" sz="2400" dirty="0" err="1" smtClean="0"/>
              <a:t>Congraulations</a:t>
            </a:r>
            <a:r>
              <a:rPr lang="en-US" sz="2400" dirty="0" smtClean="0"/>
              <a:t> you are eligible for vote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4434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09"/>
            <a:ext cx="8911687" cy="5672187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dirty="0" smtClean="0"/>
              <a:t>           </a:t>
            </a:r>
            <a:r>
              <a:rPr lang="en-IN" sz="7200" dirty="0" smtClean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271886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132</TotalTime>
  <Words>335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Eligibility for voting </vt:lpstr>
      <vt:lpstr>Introduction</vt:lpstr>
      <vt:lpstr>Algorithm of the program</vt:lpstr>
      <vt:lpstr>Flowchart of program</vt:lpstr>
      <vt:lpstr>program</vt:lpstr>
      <vt:lpstr>output</vt:lpstr>
      <vt:lpstr>                Thank You</vt:lpstr>
    </vt:vector>
  </TitlesOfParts>
  <Company>moluguru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Eligibility for voting</dc:title>
  <dc:creator>moluguru</dc:creator>
  <cp:lastModifiedBy>moluguru</cp:lastModifiedBy>
  <cp:revision>15</cp:revision>
  <dcterms:created xsi:type="dcterms:W3CDTF">2023-02-04T14:13:16Z</dcterms:created>
  <dcterms:modified xsi:type="dcterms:W3CDTF">2023-02-04T16:26:02Z</dcterms:modified>
</cp:coreProperties>
</file>