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46232" y="3040529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3122190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,</a:t>
            </a:r>
            <a:r>
              <a:rPr dirty="0" sz="2400" lang="en-US"/>
              <a:t>68882BE8A6F414592444D836AD92AF53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B.COM (COMMERCE)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 : AKSHEYAA COLLEGE OF ARTS &amp;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TextBox 10"/>
          <p:cNvSpPr txBox="1"/>
          <p:nvPr/>
        </p:nvSpPr>
        <p:spPr>
          <a:xfrm>
            <a:off x="3045979" y="3105834"/>
            <a:ext cx="6100042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solidFill>
                  <a:srgbClr val="040C28"/>
                </a:solidFill>
                <a:latin typeface="Google Sans"/>
              </a:rPr>
              <a:t>Unique and memorable experiences during the </a:t>
            </a:r>
            <a:r>
              <a:rPr dirty="0" lang="en-IN" err="1">
                <a:solidFill>
                  <a:srgbClr val="040C28"/>
                </a:solidFill>
                <a:latin typeface="Google Sans"/>
              </a:rPr>
              <a:t>onboarding</a:t>
            </a:r>
            <a:r>
              <a:rPr dirty="0" lang="en-IN">
                <a:solidFill>
                  <a:srgbClr val="040C28"/>
                </a:solidFill>
                <a:latin typeface="Google Sans"/>
              </a:rPr>
              <a:t> process that leave a lasting impression on new hires.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6"/>
          <p:cNvSpPr txBox="1"/>
          <p:nvPr/>
        </p:nvSpPr>
        <p:spPr>
          <a:xfrm>
            <a:off x="1666875" y="3189484"/>
            <a:ext cx="3341038" cy="1691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Data collective</a:t>
            </a:r>
          </a:p>
          <a:p>
            <a:r>
              <a:rPr dirty="0" lang="en-IN"/>
              <a:t>Data </a:t>
            </a:r>
            <a:r>
              <a:rPr dirty="0" lang="en-IN" err="1"/>
              <a:t>clearning</a:t>
            </a:r>
            <a:endParaRPr dirty="0" lang="en-IN"/>
          </a:p>
          <a:p>
            <a:r>
              <a:rPr dirty="0" lang="en-IN"/>
              <a:t>Techniques</a:t>
            </a:r>
          </a:p>
          <a:p>
            <a:r>
              <a:rPr dirty="0" lang="en-IN"/>
              <a:t>Result</a:t>
            </a:r>
          </a:p>
          <a:p>
            <a:r>
              <a:rPr dirty="0" lang="en-IN"/>
              <a:t>Pivot table</a:t>
            </a:r>
          </a:p>
          <a:p>
            <a:r>
              <a:rPr dirty="0" lang="en-IN"/>
              <a:t>Chart graphs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3045979" y="1859339"/>
            <a:ext cx="6100042" cy="891541"/>
          </a:xfrm>
          <a:prstGeom prst="rect"/>
          <a:noFill/>
        </p:spPr>
        <p:txBody>
          <a:bodyPr wrap="square">
            <a:spAutoFit/>
          </a:bodyPr>
          <a:p>
            <a:pPr algn="ctr" fontAlgn="ctr"/>
            <a:endParaRPr b="0" dirty="0" i="0" lang="en-IN">
              <a:solidFill>
                <a:srgbClr val="001D35"/>
              </a:solidFill>
              <a:effectLst/>
              <a:latin typeface="Google Sans"/>
            </a:endParaRPr>
          </a:p>
          <a:p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3"/>
          <p:cNvSpPr txBox="1"/>
          <p:nvPr/>
        </p:nvSpPr>
        <p:spPr>
          <a:xfrm>
            <a:off x="1129862" y="2417196"/>
            <a:ext cx="6100042" cy="3291840"/>
          </a:xfrm>
          <a:prstGeom prst="rect"/>
          <a:noFill/>
        </p:spPr>
        <p:txBody>
          <a:bodyPr wrap="square">
            <a:spAutoFit/>
          </a:bodyPr>
          <a:p>
            <a:pPr algn="ctr" fontAlgn="ctr">
              <a:buFont typeface="Arial" panose="020B0604020202020204" pitchFamily="34" charset="0"/>
              <a:buChar char="•"/>
            </a:pPr>
            <a:r>
              <a:rPr b="0" dirty="0" i="0" lang="en-IN">
                <a:solidFill>
                  <a:srgbClr val="001D35"/>
                </a:solidFill>
                <a:effectLst/>
                <a:latin typeface="Google Sans"/>
              </a:rPr>
              <a:t>Excel is a versatile tool: Excel offers a wide range of tools for data analysis, from basic functions to advanced features.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b="0" dirty="0" i="0" lang="en-IN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b="0" dirty="0" i="0" lang="en-IN">
                <a:solidFill>
                  <a:srgbClr val="001D35"/>
                </a:solidFill>
                <a:effectLst/>
                <a:latin typeface="Google Sans"/>
              </a:rPr>
              <a:t>Excel can help you make better decisions: Excel's tools can help you extract insights and make informed decisions.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b="0" dirty="0" i="0" lang="en-IN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b="0" dirty="0" i="0" lang="en-IN">
                <a:solidFill>
                  <a:srgbClr val="001D35"/>
                </a:solidFill>
                <a:effectLst/>
                <a:latin typeface="Google Sans"/>
              </a:rPr>
              <a:t>Excel can help you visualize data: Excel's charting capabilities can help you identify trends and make data easier to understand. </a:t>
            </a:r>
          </a:p>
          <a:p>
            <a:br>
              <a:rPr dirty="0" lang="en-IN"/>
            </a:b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4367077"/>
            <a:ext cx="6963795" cy="646331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IN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step-by-step HR guide will help you conduct a data analysis using little-known Excel tools and functions.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2" name="Title 1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TextBox 11"/>
          <p:cNvSpPr txBox="1"/>
          <p:nvPr/>
        </p:nvSpPr>
        <p:spPr>
          <a:xfrm>
            <a:off x="1564425" y="3428999"/>
            <a:ext cx="6609390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solidFill>
                  <a:srgbClr val="040C28"/>
                </a:solidFill>
                <a:latin typeface="Google Sans"/>
              </a:rPr>
              <a:t>E</a:t>
            </a:r>
            <a:r>
              <a:rPr b="0" dirty="0" i="0" lang="en-IN">
                <a:solidFill>
                  <a:srgbClr val="040C28"/>
                </a:solidFill>
                <a:effectLst/>
                <a:latin typeface="Google Sans"/>
              </a:rPr>
              <a:t>mpowers you to understand your data through natural language queries that allow you to ask questions about your data without having to write complicated formulas</a:t>
            </a:r>
            <a:r>
              <a:rPr b="0" dirty="0" i="0" lang="en-IN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8"/>
          <p:cNvSpPr txBox="1"/>
          <p:nvPr/>
        </p:nvSpPr>
        <p:spPr>
          <a:xfrm>
            <a:off x="3045979" y="3105834"/>
            <a:ext cx="6100042" cy="646331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IN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dirty="0" lang="en-IN">
                <a:solidFill>
                  <a:srgbClr val="040C28"/>
                </a:solidFill>
                <a:latin typeface="Google Sans"/>
              </a:rPr>
              <a:t>A</a:t>
            </a:r>
            <a:r>
              <a:rPr b="0" dirty="0" i="0" lang="en-IN">
                <a:solidFill>
                  <a:srgbClr val="040C28"/>
                </a:solidFill>
                <a:effectLst/>
                <a:latin typeface="Google Sans"/>
              </a:rPr>
              <a:t> person or other entity that consumes or makes use of the goods or services produced by businesses</a:t>
            </a:r>
            <a:r>
              <a:rPr b="0" dirty="0" i="0" lang="en-IN">
                <a:solidFill>
                  <a:srgbClr val="1F1F1F"/>
                </a:solidFill>
                <a:effectLst/>
                <a:latin typeface="Google Sans"/>
              </a:rPr>
              <a:t>. 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1" name="TextBox 9"/>
          <p:cNvSpPr txBox="1"/>
          <p:nvPr/>
        </p:nvSpPr>
        <p:spPr>
          <a:xfrm>
            <a:off x="3045979" y="3105834"/>
            <a:ext cx="610004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solidFill>
                  <a:srgbClr val="1F1F1F"/>
                </a:solidFill>
                <a:latin typeface="Google Sans"/>
              </a:rPr>
              <a:t>Filtering _missing value </a:t>
            </a:r>
          </a:p>
          <a:p>
            <a:r>
              <a:rPr b="0" dirty="0" i="0" lang="en-IN">
                <a:solidFill>
                  <a:srgbClr val="1F1F1F"/>
                </a:solidFill>
                <a:effectLst/>
                <a:latin typeface="Google Sans"/>
              </a:rPr>
              <a:t>Condit</a:t>
            </a:r>
            <a:r>
              <a:rPr dirty="0" lang="en-IN">
                <a:solidFill>
                  <a:srgbClr val="1F1F1F"/>
                </a:solidFill>
                <a:latin typeface="Google Sans"/>
              </a:rPr>
              <a:t>ional </a:t>
            </a:r>
            <a:r>
              <a:rPr dirty="0" lang="en-IN" err="1">
                <a:solidFill>
                  <a:srgbClr val="1F1F1F"/>
                </a:solidFill>
                <a:latin typeface="Google Sans"/>
              </a:rPr>
              <a:t>formating_blank</a:t>
            </a:r>
            <a:r>
              <a:rPr dirty="0" lang="en-IN">
                <a:solidFill>
                  <a:srgbClr val="1F1F1F"/>
                </a:solidFill>
                <a:latin typeface="Google Sans"/>
              </a:rPr>
              <a:t> value</a:t>
            </a:r>
          </a:p>
          <a:p>
            <a:r>
              <a:rPr b="0" dirty="0" i="0" lang="en-IN">
                <a:solidFill>
                  <a:srgbClr val="1F1F1F"/>
                </a:solidFill>
                <a:effectLst/>
                <a:latin typeface="Google Sans"/>
              </a:rPr>
              <a:t>Pivot table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Chart .</a:t>
            </a:r>
            <a:r>
              <a:rPr b="0" dirty="0" i="0" lang="en-IN">
                <a:solidFill>
                  <a:srgbClr val="1F1F1F"/>
                </a:solidFill>
                <a:effectLst/>
                <a:latin typeface="Google Sans"/>
              </a:rPr>
              <a:t> 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5"/>
          <p:cNvSpPr txBox="1"/>
          <p:nvPr/>
        </p:nvSpPr>
        <p:spPr>
          <a:xfrm>
            <a:off x="1722080" y="1825888"/>
            <a:ext cx="6973209" cy="249174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solidFill>
                  <a:srgbClr val="1F1F1F"/>
                </a:solidFill>
                <a:latin typeface="Google Sans"/>
              </a:rPr>
              <a:t>Employee data set : </a:t>
            </a:r>
            <a:r>
              <a:rPr dirty="0" lang="en-IN" err="1">
                <a:solidFill>
                  <a:srgbClr val="1F1F1F"/>
                </a:solidFill>
                <a:latin typeface="Google Sans"/>
              </a:rPr>
              <a:t>kaggle</a:t>
            </a:r>
            <a:endParaRPr dirty="0" lang="en-IN">
              <a:solidFill>
                <a:srgbClr val="1F1F1F"/>
              </a:solidFill>
              <a:latin typeface="Google Sans"/>
            </a:endParaRP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26 features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Feature_9 features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Employee I’d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Gender_ male , female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Performance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Business unit</a:t>
            </a:r>
          </a:p>
          <a:p>
            <a:r>
              <a:rPr dirty="0" lang="en-IN">
                <a:solidFill>
                  <a:srgbClr val="1F1F1F"/>
                </a:solidFill>
                <a:latin typeface="Google Sans"/>
              </a:rPr>
              <a:t>Name</a:t>
            </a:r>
          </a:p>
          <a:p>
            <a:r>
              <a:rPr dirty="0" lang="en-IN" err="1">
                <a:solidFill>
                  <a:srgbClr val="1F1F1F"/>
                </a:solidFill>
                <a:latin typeface="Google Sans"/>
              </a:rPr>
              <a:t>Rating_numerical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Unknown User</cp:lastModifiedBy>
  <dcterms:created xsi:type="dcterms:W3CDTF">2024-03-29T04:07:22Z</dcterms:created>
  <dcterms:modified xsi:type="dcterms:W3CDTF">2024-10-01T07:13:42Z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ff91b8f2345241e4bf17d61226d880cf</vt:lpwstr>
  </property>
</Properties>
</file>