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54" r:id="rId1"/>
  </p:sldMasterIdLst>
  <p:notesMasterIdLst>
    <p:notesMasterId r:id="rId2"/>
  </p:notesMasterIdLst>
  <p:sldIdLst>
    <p:sldId id="273" r:id="rId3"/>
    <p:sldId id="274" r:id="rId4"/>
    <p:sldId id="275" r:id="rId5"/>
    <p:sldId id="276" r:id="rId6"/>
    <p:sldId id="277" r:id="rId7"/>
    <p:sldId id="278" r:id="rId8"/>
    <p:sldId id="279" r:id="rId9"/>
    <p:sldId id="280" r:id="rId10"/>
    <p:sldId id="281" r:id="rId11"/>
    <p:sldId id="282" r:id="rId12"/>
    <p:sldId id="284" r:id="rId13"/>
    <p:sldId id="285" r:id="rId14"/>
    <p:sldId id="286" r:id="rId15"/>
    <p:sldId id="287" r:id="rId16"/>
  </p:sldIdLst>
  <p:sldSz type="screen16x9" cy="6858000" cx="12192000"/>
  <p:notesSz cx="12192000" cy="6858000"/>
  <p:embeddedFontLst>
    <p:embeddedFont>
      <p:font typeface="Roboto"/>
      <p:bold r:id="rId17"/>
    </p:embeddedFont>
  </p:embeddedFontLst>
  <p:defaultTextStyle>
    <a:defPPr>
      <a:defRPr lang="en-US"/>
    </a:defPPr>
    <a:lvl1pPr algn="l" lvl="0" marL="0" rtl="0">
      <a:defRPr dirty="0" sz="1800" lang="en-US">
        <a:solidFill>
          <a:schemeClr val="tx1"/>
        </a:solidFill>
        <a:latin typeface="+mn-lt"/>
      </a:defRPr>
    </a:lvl1pPr>
    <a:lvl2pPr algn="l" lvl="1" marL="457200" rtl="0">
      <a:defRPr dirty="0" sz="1800" lang="en-US">
        <a:solidFill>
          <a:schemeClr val="tx1"/>
        </a:solidFill>
        <a:latin typeface="+mn-lt"/>
      </a:defRPr>
    </a:lvl2pPr>
    <a:lvl3pPr algn="l" lvl="2" marL="914400" rtl="0">
      <a:defRPr dirty="0" sz="1800" lang="en-US">
        <a:solidFill>
          <a:schemeClr val="tx1"/>
        </a:solidFill>
        <a:latin typeface="+mn-lt"/>
      </a:defRPr>
    </a:lvl3pPr>
    <a:lvl4pPr algn="l" lvl="3" marL="1371600" rtl="0">
      <a:defRPr dirty="0" sz="1800" lang="en-US">
        <a:solidFill>
          <a:schemeClr val="tx1"/>
        </a:solidFill>
        <a:latin typeface="+mn-lt"/>
      </a:defRPr>
    </a:lvl4pPr>
    <a:lvl5pPr algn="l" lvl="4" marL="1828800" rtl="0">
      <a:defRPr dirty="0" sz="1800" lang="en-US">
        <a:solidFill>
          <a:schemeClr val="tx1"/>
        </a:solidFill>
        <a:latin typeface="+mn-lt"/>
      </a:defRPr>
    </a:lvl5pPr>
    <a:lvl6pPr algn="l" lvl="5" marL="2286000" rtl="0">
      <a:defRPr dirty="0" sz="1800" lang="en-US">
        <a:solidFill>
          <a:schemeClr val="tx1"/>
        </a:solidFill>
        <a:latin typeface="+mn-lt"/>
      </a:defRPr>
    </a:lvl6pPr>
    <a:lvl7pPr algn="l" lvl="6" marL="2743200" rtl="0">
      <a:defRPr dirty="0" sz="1800" lang="en-US">
        <a:solidFill>
          <a:schemeClr val="tx1"/>
        </a:solidFill>
        <a:latin typeface="+mn-lt"/>
      </a:defRPr>
    </a:lvl7pPr>
    <a:lvl8pPr algn="l" lvl="7" marL="3200400" rtl="0">
      <a:defRPr dirty="0" sz="1800" lang="en-US">
        <a:solidFill>
          <a:schemeClr val="tx1"/>
        </a:solidFill>
        <a:latin typeface="+mn-lt"/>
      </a:defRPr>
    </a:lvl8pPr>
    <a:lvl9pPr algn="l" lvl="8" marL="3657600" rtl="0">
      <a:defRPr dirty="0" sz="1800" lang="en-US">
        <a:solidFill>
          <a:schemeClr val="tx1"/>
        </a:solidFill>
        <a:latin typeface="+mn-lt"/>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sldAll/>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3" d="100"/>
          <a:sy n="73" d="100"/>
        </p:scale>
        <p:origin x="-111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font" Target="fonts/font1.fntdata"/><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Employee Performance Analysis </a:t>
            </a:r>
          </a:p>
        </c:rich>
      </c:tx>
      <c:layout/>
      <c:overlay val="0"/>
      <c:spPr>
        <a:noFill/>
        <a:ln>
          <a:noFill/>
        </a:ln>
      </c:spPr>
    </c:title>
    <c:plotArea>
      <c:layout/>
      <c:barChart>
        <c:barDir val="col"/>
        <c:grouping val="clustered"/>
        <c:varyColors val="0"/>
        <c:ser>
          <c:idx val="0"/>
          <c:order val="0"/>
          <c:tx>
            <c:strRef>
              <c:f>Sheet1!$B$2:$B$3</c:f>
              <c:strCache>
                <c:ptCount val="1"/>
                <c:pt idx="0">
                  <c:v>Performance Level </c:v>
                </c:pt>
              </c:strCache>
            </c:strRef>
          </c:tx>
          <c:spPr>
            <a:solidFill>
              <a:schemeClr val="accent1"/>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1"/>
                <c:pt idx="0">
                  <c:v>Performance Level </c:v>
                </c:pt>
              </c:strCache>
            </c:strRef>
          </c:tx>
          <c:spPr>
            <a:solidFill>
              <a:schemeClr val="accent2"/>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1"/>
                <c:pt idx="0">
                  <c:v>Performance Level </c:v>
                </c:pt>
              </c:strCache>
            </c:strRef>
          </c:tx>
          <c:spPr>
            <a:solidFill>
              <a:schemeClr val="accent3"/>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1"/>
                <c:pt idx="0">
                  <c:v>Performance Level </c:v>
                </c:pt>
              </c:strCache>
            </c:strRef>
          </c:tx>
          <c:spPr>
            <a:solidFill>
              <a:schemeClr val="accent4"/>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1"/>
                <c:pt idx="0">
                  <c:v>Performance Level </c:v>
                </c:pt>
              </c:strCache>
            </c:strRef>
          </c:tx>
          <c:spPr>
            <a:solidFill>
              <a:schemeClr val="accent5"/>
            </a:solidFill>
            <a:ln>
              <a:noFill/>
            </a:ln>
          </c:spPr>
          <c:invertIfNegative val="0"/>
          <c:dPt>
            <c:idx val="0"/>
            <c:invertIfNegative val="0"/>
          </c:dPt>
          <c:dPt>
            <c:idx val="1"/>
            <c:invertIfNegative val="0"/>
          </c:dPt>
          <c:dPt>
            <c:idx val="2"/>
            <c:invertIfNegative val="0"/>
          </c:dPt>
          <c:dPt>
            <c:idx val="3"/>
            <c:invertIfNegative val="0"/>
          </c:dPt>
          <c:dPt>
            <c:idx val="4"/>
            <c:invertIfNegative val="0"/>
          </c:dPt>
          <c:dPt>
            <c:idx val="5"/>
            <c:invertIfNegative val="0"/>
          </c:dPt>
          <c:dPt>
            <c:idx val="6"/>
            <c:invertIfNegative val="0"/>
          </c:dPt>
          <c:dPt>
            <c:idx val="7"/>
            <c:invertIfNegative val="0"/>
          </c:dPt>
          <c:dPt>
            <c:idx val="8"/>
            <c:invertIfNegative val="0"/>
          </c:dPt>
          <c:dPt>
            <c:idx val="9"/>
            <c:invertIfNegative val="0"/>
          </c:dPt>
          <c:dPt>
            <c:idx val="10"/>
            <c:invertIfNegative val="0"/>
          </c:dPt>
          <c:dLbls>
            <c:showLegendKey val="0"/>
            <c:showVal val="1"/>
            <c:showCatName val="0"/>
            <c:showSerName val="0"/>
            <c:showPercent val="0"/>
            <c:showBubbleSize val="0"/>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150482981"/>
        <c:axId val="121513203"/>
      </c:barChart>
      <c:catAx>
        <c:axId val="150482981"/>
        <c:scaling>
          <c:orientation val="minMax"/>
        </c:scaling>
        <c:delete val="0"/>
        <c:axPos val="b"/>
        <c:majorTickMark val="none"/>
        <c:minorTickMark val="none"/>
        <c:tickLblPos val="nextTo"/>
        <c:spPr>
          <a:noFill/>
          <a:ln w="9525" cap="flat">
            <a:solidFill>
              <a:schemeClr val="tx1">
                <a:lumMod val="15000"/>
                <a:lumOff val="85000"/>
              </a:schemeClr>
            </a:solidFill>
            <a:round/>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121513203"/>
        <c:crosses val="autoZero"/>
        <c:lblAlgn val="ctr"/>
        <c:lblOffset val="100"/>
      </c:catAx>
      <c:valAx>
        <c:axId val="121513203"/>
        <c:scaling>
          <c:orientation val="minMax"/>
        </c:scaling>
        <c:delete val="0"/>
        <c:axPos val="l"/>
        <c:majorGridlines>
          <c:spPr>
            <a:ln w="9525" cap="flat">
              <a:solidFill>
                <a:schemeClr val="tx1">
                  <a:lumMod val="15000"/>
                  <a:lumOff val="85000"/>
                </a:schemeClr>
              </a:solidFill>
              <a:round/>
            </a:ln>
          </c:spPr>
        </c:majorGridlines>
        <c:numFmt formatCode="General" sourceLinked="0"/>
        <c:majorTickMark val="none"/>
        <c:minorTickMark val="none"/>
        <c:tickLblPos val="nextTo"/>
        <c:spPr>
          <a:noFill/>
          <a:ln>
            <a:noFill/>
          </a:ln>
        </c:spPr>
        <c:txPr>
          <a:bodyPr spcFirstLastPara="1" vert="horz" wrap="square" rtlCol="0" anchor="ctr"/>
          <a:lstStyle/>
          <a:p>
            <a:pPr>
              <a:defRPr lang="en-US" sz="800" b="0" i="0" u="none" strike="noStrike" baseline="0" dirty="0">
                <a:solidFill>
                  <a:schemeClr val="tx1">
                    <a:lumMod val="65000"/>
                    <a:lumOff val="35000"/>
                  </a:schemeClr>
                </a:solidFill>
                <a:latin typeface="+mn-lt"/>
              </a:defRPr>
            </a:pPr>
            <a:r>
              <a:rPr lang="en-US" dirty="0"/>
              <a:t/>
            </a:r>
            <a:endParaRPr lang="en-US" dirty="0"/>
          </a:p>
        </c:txPr>
        <c:crossAx val="150482981"/>
        <c:crosses val="autoZero"/>
        <c:crossBetween val="between"/>
        <c:majorUnit val="500.0"/>
      </c:valAx>
      <c:spPr>
        <a:noFill/>
        <a:ln>
          <a:noFill/>
        </a:ln>
      </c:spPr>
    </c:plotArea>
    <c:legend>
      <c:legendPos val="b"/>
      <c:layout/>
      <c:overlay val="0"/>
      <c:spPr>
        <a:noFill/>
        <a:ln>
          <a:noFill/>
        </a:ln>
      </c:spPr>
      <c:txPr>
        <a:bodyPr spcFirstLastPara="1" vert="horz" wrap="square" rtlCol="0" anchor="ctr"/>
        <a:lstStyle/>
        <a:p>
          <a:pPr>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hart2.xml><?xml version="1.0" encoding="utf-8"?>
<c:chartSpace xmlns:c="http://schemas.openxmlformats.org/drawingml/2006/chart" xmlns:a="http://schemas.openxmlformats.org/drawingml/2006/main" xmlns:r="http://schemas.openxmlformats.org/officeDocument/2006/relationships">
  <c:date1904 val="0"/>
  <c:roundedCorners val="0"/>
  <c:chart>
    <c:title>
      <c:layout/>
      <c:overlay val="0"/>
      <c:spPr>
        <a:noFill/>
        <a:ln>
          <a:noFill/>
        </a:ln>
      </c:spPr>
      <c:txPr>
        <a:bodyPr spcFirstLastPara="1" vert="horz" wrap="square" rtlCol="0" anchor="ctr"/>
        <a:lstStyle/>
        <a:p>
          <a:pPr>
            <a:defRPr lang="en-US" sz="1400" b="0" i="0" u="none" strike="noStrike" spc="0" baseline="0" dirty="0">
              <a:solidFill>
                <a:schemeClr val="tx1">
                  <a:lumMod val="65000"/>
                  <a:lumOff val="35000"/>
                </a:schemeClr>
              </a:solidFill>
              <a:latin typeface="+mn-lt"/>
            </a:defRPr>
          </a:pPr>
          <a:r>
            <a:rPr lang="en-US" dirty="0"/>
            <a:t/>
          </a:r>
          <a:endParaRPr lang="en-US" dirty="0"/>
        </a:p>
      </c:txPr>
    </c:title>
    <c:plotArea>
      <c:layout/>
      <c:pieChart>
        <c:varyColors val="1"/>
        <c:ser>
          <c:idx val="0"/>
          <c:order val="0"/>
          <c:tx>
            <c:strRef>
              <c:f>Sheet1!$B$3</c:f>
              <c:strCache>
                <c:ptCount val="1"/>
                <c:pt idx="0">
                  <c:v>HIGH</c:v>
                </c:pt>
              </c:strCache>
            </c:strRef>
          </c:tx>
          <c:spPr>
            <a:ln w="28575" cap="rnd">
              <a:solidFill>
                <a:schemeClr val="phClr"/>
              </a:solidFill>
              <a:round/>
            </a:ln>
          </c:spPr>
          <c:explosion val="25"/>
          <c:dPt>
            <c:idx val="0"/>
            <c:invertIfNegative val="0"/>
            <c:spPr>
              <a:solidFill>
                <a:schemeClr val="accent1"/>
              </a:solidFill>
              <a:ln w="19050">
                <a:solidFill>
                  <a:schemeClr val="lt1"/>
                </a:solidFill>
              </a:ln>
            </c:spPr>
          </c:dPt>
          <c:dPt>
            <c:idx val="1"/>
            <c:invertIfNegative val="0"/>
            <c:spPr>
              <a:solidFill>
                <a:schemeClr val="accent2"/>
              </a:solidFill>
              <a:ln w="19050">
                <a:solidFill>
                  <a:schemeClr val="lt1"/>
                </a:solidFill>
              </a:ln>
            </c:spPr>
          </c:dPt>
          <c:dPt>
            <c:idx val="2"/>
            <c:invertIfNegative val="0"/>
            <c:spPr>
              <a:solidFill>
                <a:schemeClr val="accent3"/>
              </a:solidFill>
              <a:ln w="19050">
                <a:solidFill>
                  <a:schemeClr val="lt1"/>
                </a:solidFill>
              </a:ln>
            </c:spPr>
          </c:dPt>
          <c:dPt>
            <c:idx val="3"/>
            <c:invertIfNegative val="0"/>
            <c:spPr>
              <a:solidFill>
                <a:schemeClr val="accent4"/>
              </a:solidFill>
              <a:ln w="19050">
                <a:solidFill>
                  <a:schemeClr val="lt1"/>
                </a:solidFill>
              </a:ln>
            </c:spPr>
          </c:dPt>
          <c:dPt>
            <c:idx val="4"/>
            <c:invertIfNegative val="0"/>
            <c:spPr>
              <a:solidFill>
                <a:schemeClr val="accent5"/>
              </a:solidFill>
              <a:ln w="19050">
                <a:solidFill>
                  <a:schemeClr val="lt1"/>
                </a:solidFill>
              </a:ln>
            </c:spPr>
          </c:dPt>
          <c:dPt>
            <c:idx val="5"/>
            <c:invertIfNegative val="0"/>
            <c:spPr>
              <a:solidFill>
                <a:schemeClr val="accent6"/>
              </a:solidFill>
              <a:ln w="19050">
                <a:solidFill>
                  <a:schemeClr val="lt1"/>
                </a:solidFill>
              </a:ln>
            </c:spPr>
          </c:dPt>
          <c:dPt>
            <c:idx val="6"/>
            <c:invertIfNegative val="0"/>
            <c:spPr>
              <a:solidFill>
                <a:schemeClr val="accent1">
                  <a:lumMod val="60000"/>
                </a:schemeClr>
              </a:solidFill>
              <a:ln w="19050">
                <a:solidFill>
                  <a:schemeClr val="lt1"/>
                </a:solidFill>
              </a:ln>
            </c:spPr>
          </c:dPt>
          <c:dPt>
            <c:idx val="7"/>
            <c:invertIfNegative val="0"/>
            <c:spPr>
              <a:solidFill>
                <a:schemeClr val="accent2">
                  <a:lumMod val="60000"/>
                </a:schemeClr>
              </a:solidFill>
              <a:ln w="19050">
                <a:solidFill>
                  <a:schemeClr val="lt1"/>
                </a:solidFill>
              </a:ln>
            </c:spPr>
          </c:dPt>
          <c:dPt>
            <c:idx val="8"/>
            <c:invertIfNegative val="0"/>
            <c:spPr>
              <a:solidFill>
                <a:schemeClr val="accent3">
                  <a:lumMod val="60000"/>
                </a:schemeClr>
              </a:solidFill>
              <a:ln w="19050">
                <a:solidFill>
                  <a:schemeClr val="lt1"/>
                </a:solidFill>
              </a:ln>
            </c:spPr>
          </c:dPt>
          <c:dPt>
            <c:idx val="9"/>
            <c:invertIfNegative val="0"/>
            <c:spPr>
              <a:solidFill>
                <a:schemeClr val="accent4">
                  <a:lumMod val="60000"/>
                </a:schemeClr>
              </a:solidFill>
              <a:ln w="19050">
                <a:solidFill>
                  <a:schemeClr val="lt1"/>
                </a:solidFill>
              </a:ln>
            </c:spPr>
          </c:dPt>
          <c:dPt>
            <c:idx val="10"/>
            <c:invertIfNegative val="0"/>
            <c:spPr>
              <a:solidFill>
                <a:schemeClr val="accent5">
                  <a:lumMod val="60000"/>
                </a:schemeClr>
              </a:solidFill>
              <a:ln w="19050">
                <a:solidFill>
                  <a:schemeClr val="lt1"/>
                </a:solidFill>
              </a:ln>
            </c:spPr>
          </c:dPt>
          <c:dLbls>
            <c:showLegendKey val="0"/>
            <c:showVal val="0"/>
            <c:showCatName val="0"/>
            <c:showSerName val="0"/>
            <c:showPercent val="0"/>
            <c:showBubbleSize val="0"/>
            <c:showLeaderLines val="1"/>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c:spPr>
    </c:plotArea>
    <c:legend>
      <c:legendPos val="b"/>
      <c:layout/>
      <c:overlay val="0"/>
      <c:spPr>
        <a:noFill/>
        <a:ln>
          <a:noFill/>
        </a:ln>
      </c:spPr>
      <c:txPr>
        <a:bodyPr spcFirstLastPara="1" vert="horz" wrap="square" rtlCol="0" anchor="ctr"/>
        <a:lstStyle/>
        <a:p>
          <a:pPr rtl="0">
            <a:defRPr lang="en-US" sz="900" b="0" i="0" u="none" strike="noStrike" baseline="0" dirty="0">
              <a:solidFill>
                <a:schemeClr val="tx1">
                  <a:lumMod val="65000"/>
                  <a:lumOff val="35000"/>
                </a:schemeClr>
              </a:solidFill>
              <a:latin typeface="+mn-lt"/>
            </a:defRPr>
          </a:pPr>
          <a:r>
            <a:rPr lang="en-US" dirty="0"/>
            <a:t/>
          </a:r>
        </a:p>
      </c:txPr>
    </c:legend>
    <c:plotVisOnly val="1"/>
    <c:dispBlanksAs val="gap"/>
  </c:chart>
  <c:spPr>
    <a:solidFill>
      <a:schemeClr val="bg1"/>
    </a:solidFill>
    <a:ln w="9525" cap="flat">
      <a:solidFill>
        <a:schemeClr val="tx1">
          <a:lumMod val="15000"/>
          <a:lumOff val="85000"/>
        </a:schemeClr>
      </a:solidFill>
      <a:round/>
    </a:ln>
  </c:spPr>
  <c:txPr>
    <a:bodyPr rtlCol="0"/>
    <a:lstStyle/>
    <a:p>
      <a:pPr>
        <a:defRPr/>
      </a:pPr>
      <a:r>
        <a:rPr lang="en-US" dirty="0"/>
        <a:t/>
      </a:r>
      <a:endParaRPr lang="en-US" dirty="0"/>
    </a:p>
  </c:txPr>
</c:chartSpace>
</file>

<file path=ppt/charts/colors1.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0">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10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dataPoint>
  <cs:dataPoint3D>
    <cs:lnRef idx="0">
      <a:schemeClr val="accent1"/>
    </cs:lnRef>
    <cs:fillRef idx="1">
      <a:schemeClr val="accent1"/>
    </cs:fillRef>
    <cs:effectRef idx="0">
      <a:schemeClr val="accent1"/>
    </cs:effectRef>
    <cs:fontRef idx="minor">
      <a:schemeClr val="tx1"/>
    </cs:fontRef>
  </cs:dataPoint3D>
  <cs:dataPointLine>
    <cs:lnRef idx="0">
      <a:schemeClr val="accent1"/>
    </cs:lnRef>
    <cs:fillRef idx="1">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75000"/>
            <a:lumOff val="25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dk1"/>
    </cs:fontRef>
    <cs:spPr>
      <a:solidFill>
        <a:schemeClr val="lt1"/>
      </a:solidFill>
      <a:ln w="9525">
        <a:solidFill>
          <a:schemeClr val="tx1">
            <a:lumMod val="15000"/>
            <a:lumOff val="85000"/>
          </a:schemeClr>
        </a:solidFill>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0">
  <cs:axisTitle>
    <cs:lnRef idx="0">
      <a:schemeClr val="accent1"/>
    </cs:lnRef>
    <cs:fillRef idx="0">
      <a:schemeClr val="accent1"/>
    </cs:fillRef>
    <cs:effectRef idx="0">
      <a:schemeClr val="accent1"/>
    </cs:effectRef>
    <cs:fontRef idx="minor">
      <a:schemeClr val="tx1">
        <a:lumMod val="65000"/>
        <a:lumOff val="35000"/>
      </a:schemeClr>
    </cs:fontRef>
    <cs:defRPr lang="en-US" sz="1000" dirty="0"/>
  </cs:axisTitle>
  <cs:categoryAxis>
    <cs:lnRef idx="0">
      <a:schemeClr val="accent1"/>
    </cs:lnRef>
    <cs:fillRef idx="0">
      <a:schemeClr val="accent1"/>
    </cs:fillRef>
    <cs:effectRef idx="0">
      <a:schemeClr val="accent1"/>
    </cs:effectRef>
    <cs:fontRef idx="minor">
      <a:schemeClr val="tx1">
        <a:lumMod val="65000"/>
        <a:lumOff val="35000"/>
      </a:schemeClr>
    </cs:fontRef>
    <cs:spPr>
      <a:ln w="9525" cap="flat">
        <a:solidFill>
          <a:schemeClr val="tx1">
            <a:lumMod val="15000"/>
            <a:lumOff val="85000"/>
          </a:schemeClr>
        </a:solidFill>
        <a:round/>
      </a:ln>
    </cs:spPr>
    <cs:defRPr lang="en-US" sz="900" dirty="0"/>
  </cs:categoryAxis>
  <cs:chartArea>
    <cs:lnRef idx="0">
      <a:schemeClr val="accent1"/>
    </cs:lnRef>
    <cs:fillRef idx="0">
      <a:schemeClr val="accent1"/>
    </cs:fillRef>
    <cs:effectRef idx="0">
      <a:schemeClr val="accent1"/>
    </cs:effectRef>
    <cs:fontRef idx="minor">
      <a:schemeClr val="tx1"/>
    </cs:fontRef>
    <cs:spPr>
      <a:solidFill>
        <a:schemeClr val="bg1"/>
      </a:solidFill>
      <a:ln w="9525" cap="flat">
        <a:solidFill>
          <a:schemeClr val="tx1">
            <a:lumMod val="15000"/>
            <a:lumOff val="85000"/>
          </a:schemeClr>
        </a:solidFill>
        <a:round/>
      </a:ln>
    </cs:spPr>
    <cs:defRPr lang="en-US" sz="900" dirty="0"/>
  </cs:chartArea>
  <cs:dataLabel>
    <cs:lnRef idx="0">
      <a:schemeClr val="accent1"/>
    </cs:lnRef>
    <cs:fillRef idx="0">
      <a:schemeClr val="accent1"/>
    </cs:fillRef>
    <cs:effectRef idx="0">
      <a:schemeClr val="accent1"/>
    </cs:effectRef>
    <cs:fontRef idx="minor">
      <a:schemeClr val="tx1">
        <a:lumMod val="75000"/>
        <a:lumOff val="25000"/>
      </a:schemeClr>
    </cs:fontRef>
    <cs:defRPr lang="en-US" sz="900" dirty="0"/>
  </cs:dataLabel>
  <cs:dataLabelCallout>
    <cs:lnRef idx="0">
      <a:schemeClr val="accent1"/>
    </cs:lnRef>
    <cs:fillRef idx="0">
      <a:schemeClr val="accent1"/>
    </cs:fillRef>
    <cs:effectRef idx="0">
      <a:schemeClr val="accent1"/>
    </cs:effectRef>
    <cs:fontRef idx="minor">
      <a:schemeClr val="tx1">
        <a:lumMod val="75000"/>
        <a:lumOff val="25000"/>
      </a:schemeClr>
    </cs:fontRef>
    <cs:defRPr lang="en-US" sz="900" dirty="0"/>
  </cs:dataLabelCallout>
  <cs:dataPoint>
    <cs:lnRef idx="0">
      <a:schemeClr val="accent1"/>
    </cs:lnRef>
    <cs:fillRef idx="1">
      <a:schemeClr val="accent1"/>
    </cs:fillRef>
    <cs:effectRef idx="0">
      <a:schemeClr val="accent1"/>
    </cs:effectRef>
    <cs:fontRef idx="minor">
      <a:schemeClr val="tx1"/>
    </cs:fontRef>
    <cs:spPr>
      <a:ln w="19050">
        <a:solidFill>
          <a:schemeClr val="lt1"/>
        </a:solidFill>
      </a:ln>
    </cs:spPr>
  </cs:dataPoint>
  <cs:dataPoint3D>
    <cs:lnRef idx="0">
      <a:schemeClr val="accent1"/>
    </cs:lnRef>
    <cs:fillRef idx="1">
      <a:schemeClr val="accent1"/>
    </cs:fillRef>
    <cs:effectRef idx="0">
      <a:schemeClr val="accent1"/>
    </cs:effectRef>
    <cs:fontRef idx="minor">
      <a:schemeClr val="tx1"/>
    </cs:fontRef>
    <cs:spPr>
      <a:ln w="19050">
        <a:solidFill>
          <a:schemeClr val="lt1"/>
        </a:solidFill>
      </a:ln>
    </cs:spPr>
  </cs:dataPoint3D>
  <cs:dataPointLine>
    <cs:lnRef idx="0">
      <a:schemeClr val="accent1"/>
    </cs:lnRef>
    <cs:fillRef idx="0">
      <a:schemeClr val="accent1"/>
    </cs:fillRef>
    <cs:effectRef idx="0">
      <a:schemeClr val="accent1"/>
    </cs:effectRef>
    <cs:fontRef idx="minor">
      <a:schemeClr val="tx1"/>
    </cs:fontRef>
    <cs:spPr>
      <a:ln w="28575" cap="rnd">
        <a:solidFill>
          <a:schemeClr val="phClr"/>
        </a:solidFill>
        <a:round/>
      </a:ln>
    </cs:spPr>
  </cs:dataPointLine>
  <cs:dataPointMarker>
    <cs:lnRef idx="0">
      <a:schemeClr val="phClr"/>
    </cs:lnRef>
    <cs:fillRef idx="1">
      <a:schemeClr val="accent1"/>
    </cs:fillRef>
    <cs:effectRef idx="0">
      <a:schemeClr val="accent1"/>
    </cs:effectRef>
    <cs:fontRef idx="minor">
      <a:schemeClr val="tx1"/>
    </cs:fontRef>
    <cs:spPr>
      <a:ln w="9525">
        <a:solidFill>
          <a:schemeClr val="phClr"/>
        </a:solidFill>
      </a:ln>
    </cs:spPr>
  </cs:dataPointMarker>
  <cs:dataPointMarkerLayout symbol="circle" size="4"/>
  <cs:dataPointWireframe>
    <cs:lnRef idx="0">
      <a:schemeClr val="accent1"/>
    </cs:lnRef>
    <cs:fillRef idx="0">
      <a:schemeClr val="accent1"/>
    </cs:fillRef>
    <cs:effectRef idx="0">
      <a:schemeClr val="accent1"/>
    </cs:effectRef>
    <cs:fontRef idx="minor">
      <a:schemeClr val="tx1">
        <a:lumMod val="75000"/>
        <a:lumOff val="25000"/>
      </a:schemeClr>
    </cs:fontRef>
    <cs:defRPr lang="en-US" sz="900" dirty="0"/>
  </cs:dataPointWireframe>
  <cs:dataTable>
    <cs:lnRef idx="0">
      <a:schemeClr val="accent1"/>
    </cs:lnRef>
    <cs:fillRef idx="0">
      <a:schemeClr val="accent1"/>
    </cs:fillRef>
    <cs:effectRef idx="0">
      <a:schemeClr val="accent1"/>
    </cs:effectRef>
    <cs:fontRef idx="minor">
      <a:schemeClr val="tx1">
        <a:lumMod val="65000"/>
        <a:lumOff val="35000"/>
      </a:schemeClr>
    </cs:fontRef>
    <cs:spPr>
      <a:noFill/>
      <a:ln w="9525" cap="flat">
        <a:solidFill>
          <a:schemeClr val="tx1">
            <a:lumMod val="15000"/>
            <a:lumOff val="85000"/>
          </a:schemeClr>
        </a:solidFill>
        <a:round/>
      </a:ln>
    </cs:spPr>
    <cs:defRPr lang="en-US" sz="900" dirty="0"/>
  </cs:dataTable>
  <cs:downBar>
    <cs:lnRef idx="0">
      <a:schemeClr val="accent1"/>
    </cs:lnRef>
    <cs:fillRef idx="0">
      <a:schemeClr val="accent1"/>
    </cs:fillRef>
    <cs:effectRef idx="0">
      <a:schemeClr val="accent1"/>
    </cs:effectRef>
    <cs:fontRef idx="minor">
      <a:schemeClr val="tx1"/>
    </cs:fontRef>
    <cs:spPr>
      <a:solidFill>
        <a:schemeClr val="dk1">
          <a:lumMod val="75000"/>
          <a:lumOff val="25000"/>
        </a:schemeClr>
      </a:solidFill>
      <a:ln w="9525" cap="flat">
        <a:solidFill>
          <a:schemeClr val="tx1">
            <a:lumMod val="65000"/>
            <a:lumOff val="35000"/>
          </a:schemeClr>
        </a:solidFill>
        <a:round/>
      </a:ln>
    </cs:spPr>
  </cs:downBar>
  <cs:drop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dropLine>
  <cs:errorBar>
    <cs:lnRef idx="0">
      <a:schemeClr val="accent1"/>
    </cs:lnRef>
    <cs:fillRef idx="0">
      <a:schemeClr val="accent1"/>
    </cs:fillRef>
    <cs:effectRef idx="0">
      <a:schemeClr val="accent1"/>
    </cs:effectRef>
    <cs:fontRef idx="minor">
      <a:schemeClr val="tx1">
        <a:lumMod val="75000"/>
        <a:lumOff val="25000"/>
      </a:schemeClr>
    </cs:fontRef>
    <cs:defRPr lang="en-US" sz="900" dirty="0"/>
  </cs:errorBar>
  <cs:floor>
    <cs:lnRef idx="0">
      <a:schemeClr val="accent1"/>
    </cs:lnRef>
    <cs:fillRef idx="0">
      <a:schemeClr val="accent1"/>
    </cs:fillRef>
    <cs:effectRef idx="0">
      <a:schemeClr val="accent1"/>
    </cs:effectRef>
    <cs:fontRef idx="minor">
      <a:schemeClr val="tx1"/>
    </cs:fontRef>
    <cs:spPr>
      <a:noFill/>
      <a:ln>
        <a:noFill/>
      </a:ln>
    </cs:spPr>
  </cs:floor>
  <cs:gridlineMajor>
    <cs:lnRef idx="0">
      <a:schemeClr val="accent1"/>
    </cs:lnRef>
    <cs:fillRef idx="0">
      <a:schemeClr val="accent1"/>
    </cs:fillRef>
    <cs:effectRef idx="0">
      <a:schemeClr val="accent1"/>
    </cs:effectRef>
    <cs:fontRef idx="minor">
      <a:schemeClr val="tx1"/>
    </cs:fontRef>
    <cs:spPr>
      <a:ln w="9525" cap="flat">
        <a:solidFill>
          <a:schemeClr val="tx1">
            <a:lumMod val="15000"/>
            <a:lumOff val="85000"/>
          </a:schemeClr>
        </a:solidFill>
        <a:round/>
      </a:ln>
    </cs:spPr>
  </cs:gridlineMajor>
  <cs:gridlineMinor>
    <cs:lnRef idx="0">
      <a:schemeClr val="accent1"/>
    </cs:lnRef>
    <cs:fillRef idx="0">
      <a:schemeClr val="accent1"/>
    </cs:fillRef>
    <cs:effectRef idx="0">
      <a:schemeClr val="accent1"/>
    </cs:effectRef>
    <cs:fontRef idx="minor">
      <a:schemeClr val="tx1"/>
    </cs:fontRef>
    <cs:spPr>
      <a:ln w="9525" cap="flat">
        <a:solidFill>
          <a:schemeClr val="tx1">
            <a:lumMod val="5000"/>
            <a:lumOff val="95000"/>
          </a:schemeClr>
        </a:solidFill>
        <a:round/>
      </a:ln>
    </cs:spPr>
  </cs:gridlineMinor>
  <cs:hiLoLine>
    <cs:lnRef idx="0">
      <a:schemeClr val="accent1"/>
    </cs:lnRef>
    <cs:fillRef idx="0">
      <a:schemeClr val="accent1"/>
    </cs:fillRef>
    <cs:effectRef idx="0">
      <a:schemeClr val="accent1"/>
    </cs:effectRef>
    <cs:fontRef idx="minor">
      <a:schemeClr val="tx1"/>
    </cs:fontRef>
    <cs:spPr>
      <a:ln w="9525" cap="flat">
        <a:solidFill>
          <a:schemeClr val="tx1">
            <a:lumMod val="50000"/>
            <a:lumOff val="50000"/>
          </a:schemeClr>
        </a:solidFill>
        <a:round/>
      </a:ln>
    </cs:spPr>
  </cs:hiLoLine>
  <cs:leader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leaderLine>
  <cs:legend>
    <cs:lnRef idx="0">
      <a:schemeClr val="accent1"/>
    </cs:lnRef>
    <cs:fillRef idx="0">
      <a:schemeClr val="accent1"/>
    </cs:fillRef>
    <cs:effectRef idx="0">
      <a:schemeClr val="accent1"/>
    </cs:effectRef>
    <cs:fontRef idx="minor">
      <a:schemeClr val="tx1">
        <a:lumMod val="65000"/>
        <a:lumOff val="35000"/>
      </a:schemeClr>
    </cs:fontRef>
    <cs:defRPr lang="en-US" sz="900" dirty="0"/>
  </cs:legend>
  <cs:plotArea>
    <cs:lnRef idx="0">
      <a:schemeClr val="accent1"/>
    </cs:lnRef>
    <cs:fillRef idx="0">
      <a:schemeClr val="accent1"/>
    </cs:fillRef>
    <cs:effectRef idx="0">
      <a:schemeClr val="accent1"/>
    </cs:effectRef>
    <cs:fontRef idx="minor">
      <a:schemeClr val="tx1"/>
    </cs:fontRef>
  </cs:plotArea>
  <cs:plotArea3D>
    <cs:lnRef idx="0">
      <a:schemeClr val="accent1"/>
    </cs:lnRef>
    <cs:fillRef idx="0">
      <a:schemeClr val="accent1"/>
    </cs:fillRef>
    <cs:effectRef idx="0">
      <a:schemeClr val="accent1"/>
    </cs:effectRef>
    <cs:fontRef idx="minor">
      <a:schemeClr val="tx1"/>
    </cs:fontRef>
  </cs:plotArea3D>
  <cs:seriesAxis>
    <cs:lnRef idx="0">
      <a:schemeClr val="accent1"/>
    </cs:lnRef>
    <cs:fillRef idx="0">
      <a:schemeClr val="accent1"/>
    </cs:fillRef>
    <cs:effectRef idx="0">
      <a:schemeClr val="accent1"/>
    </cs:effectRef>
    <cs:fontRef idx="minor">
      <a:schemeClr val="tx1">
        <a:lumMod val="65000"/>
        <a:lumOff val="35000"/>
      </a:schemeClr>
    </cs:fontRef>
    <cs:defRPr lang="en-US" sz="900" dirty="0"/>
  </cs:seriesAxis>
  <cs:series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seriesLine>
  <cs:title>
    <cs:lnRef idx="0">
      <a:schemeClr val="accent1"/>
    </cs:lnRef>
    <cs:fillRef idx="0">
      <a:schemeClr val="accent1"/>
    </cs:fillRef>
    <cs:effectRef idx="0">
      <a:schemeClr val="accent1"/>
    </cs:effectRef>
    <cs:fontRef idx="minor">
      <a:schemeClr val="tx1">
        <a:lumMod val="65000"/>
        <a:lumOff val="35000"/>
      </a:schemeClr>
    </cs:fontRef>
    <cs:defRPr lang="en-US" sz="1400" b="0" spc="0" baseline="0" dirty="0">
      <a:latin typeface="+mn-lt"/>
    </cs:defRPr>
  </cs:title>
  <cs:trendline>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
  <cs:trendlineLabel>
    <cs:lnRef idx="0">
      <a:schemeClr val="accent1"/>
    </cs:lnRef>
    <cs:fillRef idx="0">
      <a:schemeClr val="accent1"/>
    </cs:fillRef>
    <cs:effectRef idx="0">
      <a:schemeClr val="accent1"/>
    </cs:effectRef>
    <cs:fontRef idx="minor">
      <a:schemeClr val="tx1"/>
    </cs:fontRef>
    <cs:spPr>
      <a:ln w="9525" cap="flat">
        <a:solidFill>
          <a:schemeClr val="tx1">
            <a:lumMod val="35000"/>
            <a:lumOff val="65000"/>
          </a:schemeClr>
        </a:solidFill>
        <a:round/>
      </a:ln>
    </cs:spPr>
  </cs:trendlineLabel>
  <cs:upBar>
    <cs:lnRef idx="0">
      <a:schemeClr val="accent1"/>
    </cs:lnRef>
    <cs:fillRef idx="0">
      <a:schemeClr val="accent1"/>
    </cs:fillRef>
    <cs:effectRef idx="0">
      <a:schemeClr val="accent1"/>
    </cs:effectRef>
    <cs:fontRef idx="minor">
      <a:schemeClr val="tx1"/>
    </cs:fontRef>
    <cs:spPr>
      <a:solidFill>
        <a:schemeClr val="lt1"/>
      </a:solidFill>
      <a:ln w="9525" cap="flat">
        <a:solidFill>
          <a:schemeClr val="tx1">
            <a:lumMod val="65000"/>
            <a:lumOff val="35000"/>
          </a:schemeClr>
        </a:solidFill>
        <a:round/>
      </a:ln>
    </cs:spPr>
  </cs:upBar>
  <cs:valueAxis>
    <cs:lnRef idx="0">
      <a:schemeClr val="accent1"/>
    </cs:lnRef>
    <cs:fillRef idx="0">
      <a:schemeClr val="accent1"/>
    </cs:fillRef>
    <cs:effectRef idx="0">
      <a:schemeClr val="accent1"/>
    </cs:effectRef>
    <cs:fontRef idx="minor">
      <a:schemeClr val="tx1">
        <a:lumMod val="65000"/>
        <a:lumOff val="35000"/>
      </a:schemeClr>
    </cs:fontRef>
    <cs:defRPr lang="en-US" sz="900" dirty="0"/>
  </cs:valueAxis>
  <cs:wall>
    <cs:lnRef idx="0">
      <a:schemeClr val="accent1"/>
    </cs:lnRef>
    <cs:fillRef idx="0">
      <a:schemeClr val="accent1"/>
    </cs:fillRef>
    <cs:effectRef idx="0">
      <a:schemeClr val="accent1"/>
    </cs:effectRef>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9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104869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9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9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hape1"/>
          <p:cNvSpPr>
            <a:spLocks noGrp="1" noChangeArrowheads="1"/>
          </p:cNvSpPr>
          <p:nvPr>
            <p:ph type="body" idx="1"/>
          </p:nvPr>
        </p:nvSpPr>
        <p:spPr>
          <a:noFill/>
        </p:spPr>
        <p:txBody>
          <a:bodyPr rtlCol="0"/>
          <a:p>
            <a:r>
              <a:rPr dirty="0" lang="en-U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title"/>
          </p:nvPr>
        </p:nvSpPr>
        <p:spPr>
          <a:xfrm rot="0">
            <a:off x="3195574" y="2067305"/>
            <a:ext cx="5800851" cy="482600"/>
          </a:xfrm>
          <a:prstGeom prst="rect"/>
        </p:spPr>
        <p:txBody>
          <a:bodyPr bIns="0" lIns="0" rIns="0" rtlCol="0" tIns="0" wrap="square">
            <a:spAutoFit/>
          </a:bodyPr>
          <a:lstStyle>
            <a:lvl1pPr lvl="0">
              <a:defRPr b="0" dirty="0" sz="3200" i="0" lang="en-US">
                <a:solidFill>
                  <a:schemeClr val="tx1"/>
                </a:solidFill>
                <a:latin typeface="Trebuchet MS"/>
              </a:defRPr>
            </a:lvl1pPr>
          </a:lstStyle>
          <a:p>
            <a:r>
              <a:rPr dirty="0" lang="en-US"/>
              <a:t/>
            </a:r>
            <a:endParaRPr dirty="0" lang="en-US"/>
          </a:p>
        </p:txBody>
      </p:sp>
      <p:sp>
        <p:nvSpPr>
          <p:cNvPr id="1048592" name="Holder 3"/>
          <p:cNvSpPr>
            <a:spLocks noGrp="1"/>
          </p:cNvSpPr>
          <p:nvPr>
            <p:ph type="subTitle" idx="1"/>
          </p:nvPr>
        </p:nvSpPr>
        <p:spPr>
          <a:xfrm rot="0">
            <a:off x="1828800" y="3840479"/>
            <a:ext cx="8534400" cy="266700"/>
          </a:xfrm>
          <a:prstGeom prst="rect"/>
        </p:spPr>
        <p:txBody>
          <a:bodyPr bIns="0" lIns="0" rIns="0" rtlCol="0" tIns="0" wrap="square">
            <a:spAutoFit/>
          </a:bodyPr>
          <a:p>
            <a:r>
              <a:rPr dirty="0" lang="en-US"/>
              <a:t/>
            </a:r>
            <a:endParaRPr dirty="0" lang="en-US"/>
          </a:p>
        </p:txBody>
      </p:sp>
      <p:sp>
        <p:nvSpPr>
          <p:cNvPr id="1048593"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594"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78EBD9E8-4E25-43CF-9FFA-2DE7A4212273}" type="datetime1">
              <a:t>9/10/2024</a:t>
            </a:fld>
            <a:endParaRPr dirty="0" lang="en-US"/>
          </a:p>
        </p:txBody>
      </p:sp>
      <p:sp>
        <p:nvSpPr>
          <p:cNvPr id="1048595"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BEFEE5E-1B9E-4E04-9ED8-9BAB1F215D38}" type="slidenum"/>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5"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76" name="Holder 3"/>
          <p:cNvSpPr>
            <a:spLocks noGrp="1"/>
          </p:cNvSpPr>
          <p:nvPr>
            <p:ph type="body" idx="1"/>
          </p:nvPr>
        </p:nvSpPr>
        <p:spPr>
          <a:xfrm rot="0">
            <a:off x="609600" y="1577340"/>
            <a:ext cx="10972800" cy="266700"/>
          </a:xfrm>
        </p:spPr>
        <p:txBody>
          <a:bodyPr bIns="0" lIns="0" rIns="0" rtlCol="0" tIns="0"/>
          <a:p>
            <a:r>
              <a:rPr dirty="0" lang="en-US"/>
              <a:t/>
            </a:r>
            <a:endParaRPr dirty="0" lang="en-US"/>
          </a:p>
        </p:txBody>
      </p:sp>
      <p:sp>
        <p:nvSpPr>
          <p:cNvPr id="1048677" name="Holder 4"/>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78" name="Holder 5"/>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596822F4-8AE9-4FC6-AEE9-F0784CBE1DA8}" type="datetime1">
              <a:t>9/10/2024</a:t>
            </a:fld>
            <a:endParaRPr dirty="0" lang="en-US"/>
          </a:p>
        </p:txBody>
      </p:sp>
      <p:sp>
        <p:nvSpPr>
          <p:cNvPr id="1048679" name="Holder 6"/>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2726346E-8E23-495B-B4DA-EDAD530BCEC3}" type="slidenum"/>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7"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88" name="Holder 3"/>
          <p:cNvSpPr>
            <a:spLocks noGrp="1"/>
          </p:cNvSpPr>
          <p:nvPr>
            <p:ph idx="1"/>
          </p:nvPr>
        </p:nvSpPr>
        <p:spPr>
          <a:xfrm rot="0">
            <a:off x="609600" y="1577340"/>
            <a:ext cx="5303520" cy="266700"/>
          </a:xfrm>
          <a:prstGeom prst="rect"/>
        </p:spPr>
        <p:txBody>
          <a:bodyPr bIns="0" lIns="0" rIns="0" rtlCol="0" tIns="0" wrap="square">
            <a:spAutoFit/>
          </a:bodyPr>
          <a:p>
            <a:r>
              <a:rPr dirty="0" lang="en-US"/>
              <a:t/>
            </a:r>
            <a:endParaRPr dirty="0" lang="en-US"/>
          </a:p>
        </p:txBody>
      </p:sp>
      <p:sp>
        <p:nvSpPr>
          <p:cNvPr id="1048689" name="Holder 4"/>
          <p:cNvSpPr>
            <a:spLocks noGrp="1"/>
          </p:cNvSpPr>
          <p:nvPr>
            <p:ph idx="2"/>
          </p:nvPr>
        </p:nvSpPr>
        <p:spPr>
          <a:xfrm rot="0">
            <a:off x="6278880" y="1577340"/>
            <a:ext cx="5303520" cy="266700"/>
          </a:xfrm>
          <a:prstGeom prst="rect"/>
        </p:spPr>
        <p:txBody>
          <a:bodyPr bIns="0" lIns="0" rIns="0" rtlCol="0" tIns="0" wrap="square">
            <a:spAutoFit/>
          </a:bodyPr>
          <a:p>
            <a:r>
              <a:rPr dirty="0" lang="en-US"/>
              <a:t/>
            </a:r>
            <a:endParaRPr dirty="0" lang="en-US"/>
          </a:p>
        </p:txBody>
      </p:sp>
      <p:sp>
        <p:nvSpPr>
          <p:cNvPr id="1048690" name="Holder 5"/>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91" name="Holder 6"/>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A161FC74-32E7-4437-BC93-4D22C68B91A0}" type="datetime1">
              <a:t>9/10/2024</a:t>
            </a:fld>
            <a:endParaRPr dirty="0" lang="en-US"/>
          </a:p>
        </p:txBody>
      </p:sp>
      <p:sp>
        <p:nvSpPr>
          <p:cNvPr id="1048692" name="Holder 7"/>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B1D044B9-C6B4-455B-9613-C32F0195E967}" type="slidenum"/>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4" name="Holder 2"/>
          <p:cNvSpPr>
            <a:spLocks noGrp="1"/>
          </p:cNvSpPr>
          <p:nvPr>
            <p:ph type="title"/>
          </p:nvPr>
        </p:nvSpPr>
        <p:spPr>
          <a:xfrm rot="0">
            <a:off x="755331" y="385444"/>
            <a:ext cx="10681334" cy="723901"/>
          </a:xfrm>
        </p:spPr>
        <p:txBody>
          <a:bodyPr bIns="0" lIns="0" rIns="0" rtlCol="0" tIns="0"/>
          <a:lstStyle>
            <a:lvl1pPr lvl="0">
              <a:defRPr b="1" dirty="0" sz="4800" i="0" lang="en-US">
                <a:solidFill>
                  <a:schemeClr val="tx1"/>
                </a:solidFill>
                <a:latin typeface="Trebuchet MS"/>
              </a:defRPr>
            </a:lvl1pPr>
          </a:lstStyle>
          <a:p>
            <a:r>
              <a:rPr dirty="0" lang="en-US"/>
              <a:t/>
            </a:r>
            <a:endParaRPr dirty="0" lang="en-US"/>
          </a:p>
        </p:txBody>
      </p:sp>
      <p:sp>
        <p:nvSpPr>
          <p:cNvPr id="1048605" name="Holder 3"/>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06" name="Holder 4"/>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F7904456-81E7-4B4D-B2AD-6091A983EAB3}" type="datetime1">
              <a:t>9/10/2024</a:t>
            </a:fld>
            <a:endParaRPr dirty="0" lang="en-US"/>
          </a:p>
        </p:txBody>
      </p:sp>
      <p:sp>
        <p:nvSpPr>
          <p:cNvPr id="1048607" name="Holder 5"/>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C7B801DC-57E4-4D4A-BE3C-CC9BBBE5FAA8}" type="slidenum"/>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3" name="Holder 2"/>
          <p:cNvSpPr>
            <a:spLocks noGrp="1"/>
          </p:cNvSpPr>
          <p:nvPr>
            <p:ph type="ftr" sz="quarter" idx="11"/>
          </p:nvPr>
        </p:nvSpPr>
        <p:spPr/>
        <p:txBody>
          <a:bodyPr bIns="0" lIns="0" rIns="0" rtlCol="0" tIns="0"/>
          <a:lstStyle>
            <a:lvl1pPr algn="ctr" lvl="0">
              <a:defRPr dirty="0" lang="en-US">
                <a:solidFill>
                  <a:schemeClr val="tx1">
                    <a:tint val="75000"/>
                  </a:schemeClr>
                </a:solidFill>
              </a:defRPr>
            </a:lvl1pPr>
          </a:lstStyle>
          <a:p>
            <a:r>
              <a:rPr dirty="0" lang="en-US"/>
              <a:t/>
            </a:r>
            <a:endParaRPr dirty="0" lang="en-US"/>
          </a:p>
        </p:txBody>
      </p:sp>
      <p:sp>
        <p:nvSpPr>
          <p:cNvPr id="1048684" name="Holder 3"/>
          <p:cNvSpPr>
            <a:spLocks noGrp="1"/>
          </p:cNvSpPr>
          <p:nvPr>
            <p:ph type="dt" sz="half" idx="10"/>
          </p:nvPr>
        </p:nvSpPr>
        <p:spPr/>
        <p:txBody>
          <a:bodyPr bIns="0" lIns="0" rIns="0" rtlCol="0" tIns="0"/>
          <a:lstStyle>
            <a:lvl1pPr algn="l" lvl="0">
              <a:defRPr dirty="0" lang="en-US">
                <a:solidFill>
                  <a:schemeClr val="tx1">
                    <a:tint val="75000"/>
                  </a:schemeClr>
                </a:solidFill>
              </a:defRPr>
            </a:lvl1pPr>
          </a:lstStyle>
          <a:p>
            <a:fld id="{ABDC303B-FB4A-49F4-A2DC-A73562BF4972}" type="datetime1">
              <a:t>9/10/2024</a:t>
            </a:fld>
            <a:endParaRPr dirty="0" lang="en-US"/>
          </a:p>
        </p:txBody>
      </p:sp>
      <p:sp>
        <p:nvSpPr>
          <p:cNvPr id="1048685" name="Holder 4"/>
          <p:cNvSpPr>
            <a:spLocks noGrp="1"/>
          </p:cNvSpPr>
          <p:nvPr>
            <p:ph type="sldNum" sz="quarter" idx="12"/>
          </p:nvPr>
        </p:nvSpPr>
        <p:spPr/>
        <p:txBody>
          <a:bodyPr bIns="0" lIns="0" rIns="0" rtlCol="0" tIns="0"/>
          <a:lstStyle>
            <a:lvl1pPr lvl="0">
              <a:defRPr b="0" dirty="0" sz="1100" i="0" lang="en-US">
                <a:solidFill>
                  <a:srgbClr val="2D936B"/>
                </a:solidFill>
                <a:latin typeface="Trebuchet MS"/>
              </a:defRPr>
            </a:lvl1pPr>
          </a:lstStyle>
          <a:p>
            <a:pPr marL="38100">
              <a:lnSpc>
                <a:spcPct val="100000"/>
              </a:lnSpc>
              <a:spcBef>
                <a:spcPts val="55"/>
              </a:spcBef>
            </a:pPr>
            <a:fld id="{011EC2F1-DDFD-4EB9-927B-55779A8F6825}" type="slidenum"/>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577" name="bg object 17"/>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578" name="bg object 18"/>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579" name="bg object 19"/>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580" name="bg object 20"/>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581" name="bg object 21"/>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582" name="bg object 22"/>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583" name="bg object 23"/>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584" name="bg object 24"/>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sp>
        <p:nvSpPr>
          <p:cNvPr id="1048585" name="bg object 25"/>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586" name="Holder 2"/>
          <p:cNvSpPr>
            <a:spLocks noGrp="1"/>
          </p:cNvSpPr>
          <p:nvPr>
            <p:ph type="title"/>
          </p:nvPr>
        </p:nvSpPr>
        <p:spPr>
          <a:xfrm rot="0">
            <a:off x="755331" y="385444"/>
            <a:ext cx="10681334" cy="758190"/>
          </a:xfrm>
          <a:prstGeom prst="rect"/>
        </p:spPr>
        <p:txBody>
          <a:bodyPr bIns="0" lIns="0" rIns="0" rtlCol="0" tIns="0" wrap="square">
            <a:spAutoFit/>
          </a:bodyPr>
          <a:lstStyle>
            <a:lvl1pPr lvl="0">
              <a:defRPr b="1" dirty="0" sz="4800" i="0" lang="en-US">
                <a:solidFill>
                  <a:schemeClr val="tx1"/>
                </a:solidFill>
                <a:latin typeface="Trebuchet MS"/>
              </a:defRPr>
            </a:lvl1pPr>
          </a:lstStyle>
          <a:p>
            <a:r>
              <a:rPr dirty="0" lang="en-US"/>
              <a:t/>
            </a:r>
            <a:endParaRPr dirty="0" lang="en-US"/>
          </a:p>
        </p:txBody>
      </p:sp>
      <p:sp>
        <p:nvSpPr>
          <p:cNvPr id="1048587" name="Holder 3"/>
          <p:cNvSpPr>
            <a:spLocks noGrp="1"/>
          </p:cNvSpPr>
          <p:nvPr>
            <p:ph type="body" idx="1"/>
          </p:nvPr>
        </p:nvSpPr>
        <p:spPr>
          <a:xfrm rot="0">
            <a:off x="609600" y="1577340"/>
            <a:ext cx="10972800" cy="4526279"/>
          </a:xfrm>
          <a:prstGeom prst="rect"/>
        </p:spPr>
        <p:txBody>
          <a:bodyPr bIns="0" lIns="0" rIns="0" rtlCol="0" tIns="0" wrap="square">
            <a:spAutoFit/>
          </a:bodyPr>
          <a:p>
            <a:r>
              <a:rPr dirty="0" lang="en-US"/>
              <a:t/>
            </a:r>
            <a:endParaRPr dirty="0" lang="en-US"/>
          </a:p>
        </p:txBody>
      </p:sp>
      <p:sp>
        <p:nvSpPr>
          <p:cNvPr id="1048588" name="Holder 4"/>
          <p:cNvSpPr>
            <a:spLocks noGrp="1"/>
          </p:cNvSpPr>
          <p:nvPr>
            <p:ph type="ftr" sz="quarter" idx="3"/>
          </p:nvPr>
        </p:nvSpPr>
        <p:spPr>
          <a:xfrm rot="0">
            <a:off x="4145280" y="6377940"/>
            <a:ext cx="3901440" cy="342900"/>
          </a:xfrm>
          <a:prstGeom prst="rect"/>
        </p:spPr>
        <p:txBody>
          <a:bodyPr bIns="0" lIns="0" rIns="0" rtlCol="0" tIns="0" wrap="square">
            <a:spAutoFit/>
          </a:bodyPr>
          <a:lstStyle>
            <a:lvl1pPr algn="ctr" lvl="0">
              <a:defRPr dirty="0" lang="en-US">
                <a:solidFill>
                  <a:schemeClr val="tx1">
                    <a:tint val="75000"/>
                  </a:schemeClr>
                </a:solidFill>
              </a:defRPr>
            </a:lvl1pPr>
          </a:lstStyle>
          <a:p>
            <a:r>
              <a:rPr dirty="0" lang="en-US"/>
              <a:t/>
            </a:r>
            <a:endParaRPr dirty="0" lang="en-US"/>
          </a:p>
        </p:txBody>
      </p:sp>
      <p:sp>
        <p:nvSpPr>
          <p:cNvPr id="1048589" name="Holder 5"/>
          <p:cNvSpPr>
            <a:spLocks noGrp="1"/>
          </p:cNvSpPr>
          <p:nvPr>
            <p:ph type="dt" sz="half" idx="2"/>
          </p:nvPr>
        </p:nvSpPr>
        <p:spPr>
          <a:xfrm rot="0">
            <a:off x="609600" y="6377940"/>
            <a:ext cx="2804160" cy="342900"/>
          </a:xfrm>
          <a:prstGeom prst="rect"/>
        </p:spPr>
        <p:txBody>
          <a:bodyPr bIns="0" lIns="0" rIns="0" rtlCol="0" tIns="0" wrap="square">
            <a:spAutoFit/>
          </a:bodyPr>
          <a:lstStyle>
            <a:lvl1pPr algn="l" lvl="0">
              <a:defRPr dirty="0" lang="en-US">
                <a:solidFill>
                  <a:schemeClr val="tx1">
                    <a:tint val="75000"/>
                  </a:schemeClr>
                </a:solidFill>
              </a:defRPr>
            </a:lvl1pPr>
          </a:lstStyle>
          <a:p>
            <a:fld id="{F701C6C2-785C-42C0-992F-03DB98A477E6}" type="datetime1">
              <a:t>9/10/2024</a:t>
            </a:fld>
            <a:endParaRPr dirty="0" lang="en-US"/>
          </a:p>
        </p:txBody>
      </p:sp>
      <p:sp>
        <p:nvSpPr>
          <p:cNvPr id="1048590" name="Holder 6"/>
          <p:cNvSpPr>
            <a:spLocks noGrp="1"/>
          </p:cNvSpPr>
          <p:nvPr>
            <p:ph type="sldNum" sz="quarter" idx="4"/>
          </p:nvPr>
        </p:nvSpPr>
        <p:spPr>
          <a:xfrm rot="0">
            <a:off x="11353419" y="6473337"/>
            <a:ext cx="151129" cy="191770"/>
          </a:xfrm>
          <a:prstGeom prst="rect"/>
        </p:spPr>
        <p:txBody>
          <a:bodyPr bIns="0" lIns="0" rIns="0" rtlCol="0" tIns="0" wrap="square">
            <a:spAutoFit/>
          </a:bodyPr>
          <a:lstStyle>
            <a:lvl1pPr lvl="0">
              <a:defRPr b="0" dirty="0" sz="1100" i="0" lang="en-US">
                <a:solidFill>
                  <a:srgbClr val="2D936B"/>
                </a:solidFill>
                <a:latin typeface="Trebuchet MS"/>
              </a:defRPr>
            </a:lvl1pPr>
          </a:lstStyle>
          <a:p>
            <a:pPr marL="38100">
              <a:lnSpc>
                <a:spcPct val="100000"/>
              </a:lnSpc>
              <a:spcBef>
                <a:spcPts val="55"/>
              </a:spcBef>
            </a:pPr>
            <a:fld id="{F8A8CF7A-3F93-4775-839E-939685319A3B}" type="slidenum"/>
            <a:endParaRPr dirty="0" lang="en-US"/>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lvl="0">
        <a:defRPr dirty="0" lang="en-US">
          <a:latin typeface="+mj-lt"/>
        </a:defRPr>
      </a:lvl1pPr>
    </p:titleStyle>
    <p:bodyStyle>
      <a:lvl1pPr lvl="0" marL="0">
        <a:defRPr dirty="0" lang="en-US">
          <a:latin typeface="+mn-lt"/>
        </a:defRPr>
      </a:lvl1pPr>
      <a:lvl2pPr lvl="1" marL="457200">
        <a:defRPr dirty="0" lang="en-US">
          <a:latin typeface="+mn-lt"/>
        </a:defRPr>
      </a:lvl2pPr>
      <a:lvl3pPr lvl="2" marL="914400">
        <a:defRPr dirty="0" lang="en-US">
          <a:latin typeface="+mn-lt"/>
        </a:defRPr>
      </a:lvl3pPr>
      <a:lvl4pPr lvl="3" marL="1371600">
        <a:defRPr dirty="0" lang="en-US">
          <a:latin typeface="+mn-lt"/>
        </a:defRPr>
      </a:lvl4pPr>
      <a:lvl5pPr lvl="4" marL="1828800">
        <a:defRPr dirty="0" lang="en-US">
          <a:latin typeface="+mn-lt"/>
        </a:defRPr>
      </a:lvl5pPr>
      <a:lvl6pPr lvl="5" marL="2286000">
        <a:defRPr dirty="0" lang="en-US">
          <a:latin typeface="+mn-lt"/>
        </a:defRPr>
      </a:lvl6pPr>
      <a:lvl7pPr lvl="6" marL="2743200">
        <a:defRPr dirty="0" lang="en-US">
          <a:latin typeface="+mn-lt"/>
        </a:defRPr>
      </a:lvl7pPr>
      <a:lvl8pPr lvl="7" marL="3200400">
        <a:defRPr dirty="0" lang="en-US">
          <a:latin typeface="+mn-lt"/>
        </a:defRPr>
      </a:lvl8pPr>
      <a:lvl9pPr lvl="8" marL="3657600">
        <a:defRPr dirty="0" lang="en-US">
          <a:latin typeface="+mn-lt"/>
        </a:defRPr>
      </a:lvl9pPr>
    </p:bodyStyle>
    <p:otherStyle>
      <a:lvl1pPr lvl="0" marL="0">
        <a:defRPr dirty="0" sz="1800" lang="en-US">
          <a:latin typeface="+mn-lt"/>
        </a:defRPr>
      </a:lvl1pPr>
      <a:lvl2pPr lvl="1" marL="457200">
        <a:defRPr dirty="0" sz="1800" lang="en-US">
          <a:latin typeface="+mn-lt"/>
        </a:defRPr>
      </a:lvl2pPr>
      <a:lvl3pPr lvl="2" marL="914400">
        <a:defRPr dirty="0" sz="1800" lang="en-US">
          <a:latin typeface="+mn-lt"/>
        </a:defRPr>
      </a:lvl3pPr>
      <a:lvl4pPr lvl="3" marL="1371600">
        <a:defRPr dirty="0" sz="1800" lang="en-US">
          <a:latin typeface="+mn-lt"/>
        </a:defRPr>
      </a:lvl4pPr>
      <a:lvl5pPr lvl="4" marL="1828800">
        <a:defRPr dirty="0" sz="1800" lang="en-US">
          <a:latin typeface="+mn-lt"/>
        </a:defRPr>
      </a:lvl5pPr>
      <a:lvl6pPr lvl="5" marL="2286000">
        <a:defRPr dirty="0" sz="1800" lang="en-US">
          <a:latin typeface="+mn-lt"/>
        </a:defRPr>
      </a:lvl6pPr>
      <a:lvl7pPr lvl="6" marL="2743200">
        <a:defRPr dirty="0" sz="1800" lang="en-US">
          <a:latin typeface="+mn-lt"/>
        </a:defRPr>
      </a:lvl7pPr>
      <a:lvl8pPr lvl="7" marL="3200400">
        <a:defRPr dirty="0" sz="1800" lang="en-US">
          <a:latin typeface="+mn-lt"/>
        </a:defRPr>
      </a:lvl8pPr>
      <a:lvl9pPr lvl="8" marL="3657600">
        <a:defRPr dirty="0" sz="1800" lang="en-US">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9" name=""/>
        <p:cNvGrpSpPr/>
        <p:nvPr/>
      </p:nvGrpSpPr>
      <p:grpSpPr>
        <a:xfrm>
          <a:off x="0" y="0"/>
          <a:ext cx="0" cy="0"/>
          <a:chOff x="0" y="0"/>
          <a:chExt cx="0" cy="0"/>
        </a:xfrm>
      </p:grpSpPr>
      <p:grpSp>
        <p:nvGrpSpPr>
          <p:cNvPr id="20" name="object 2"/>
          <p:cNvGrpSpPr/>
          <p:nvPr/>
        </p:nvGrpSpPr>
        <p:grpSpPr>
          <a:xfrm rot="0">
            <a:off x="876299" y="990600"/>
            <a:ext cx="1743075" cy="1333500"/>
            <a:chOff x="742950" y="1104900"/>
            <a:chExt cx="1743075" cy="1333500"/>
          </a:xfrm>
        </p:grpSpPr>
        <p:sp>
          <p:nvSpPr>
            <p:cNvPr id="1048596" name="object 3"/>
            <p:cNvSpPr/>
            <p:nvPr/>
          </p:nvSpPr>
          <p:spPr>
            <a:xfrm rot="0">
              <a:off x="742950" y="1381125"/>
              <a:ext cx="1228725" cy="1057275"/>
            </a:xfrm>
            <a:custGeom>
              <a:avLst/>
              <a:ahLst/>
              <a:rect l="0" t="0"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r>
                <a:rPr dirty="0" lang="en-US"/>
                <a:t/>
              </a:r>
              <a:endParaRPr dirty="0" lang="en-US"/>
            </a:p>
          </p:txBody>
        </p:sp>
        <p:sp>
          <p:nvSpPr>
            <p:cNvPr id="1048597" name="object 4"/>
            <p:cNvSpPr/>
            <p:nvPr/>
          </p:nvSpPr>
          <p:spPr>
            <a:xfrm rot="0">
              <a:off x="1838325" y="1104900"/>
              <a:ext cx="647700" cy="561975"/>
            </a:xfrm>
            <a:custGeom>
              <a:avLst/>
              <a:ahLst/>
              <a:rect l="0" t="0"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r>
                <a:rPr dirty="0" lang="en-US"/>
                <a:t/>
              </a:r>
              <a:endParaRPr dirty="0" lang="en-US"/>
            </a:p>
          </p:txBody>
        </p:sp>
      </p:grpSp>
      <p:sp>
        <p:nvSpPr>
          <p:cNvPr id="1048598" name="object 5"/>
          <p:cNvSpPr/>
          <p:nvPr/>
        </p:nvSpPr>
        <p:spPr>
          <a:xfrm rot="0">
            <a:off x="3752850" y="1190625"/>
            <a:ext cx="1666875" cy="1438275"/>
          </a:xfrm>
          <a:custGeom>
            <a:avLst/>
            <a:ahLst/>
            <a:rect l="0" t="0"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r>
              <a:rPr dirty="0" lang="en-US"/>
              <a:t/>
            </a:r>
            <a:endParaRPr dirty="0" lang="en-US"/>
          </a:p>
        </p:txBody>
      </p:sp>
      <p:sp>
        <p:nvSpPr>
          <p:cNvPr id="1048599" name="object 6"/>
          <p:cNvSpPr/>
          <p:nvPr/>
        </p:nvSpPr>
        <p:spPr>
          <a:xfrm rot="0">
            <a:off x="3800475" y="5229225"/>
            <a:ext cx="723900" cy="619125"/>
          </a:xfrm>
          <a:custGeom>
            <a:avLst/>
            <a:ahLst/>
            <a:rect l="0" t="0"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r>
              <a:rPr dirty="0" lang="en-US"/>
              <a:t/>
            </a:r>
            <a:endParaRPr dirty="0" lang="en-US"/>
          </a:p>
        </p:txBody>
      </p:sp>
      <p:sp>
        <p:nvSpPr>
          <p:cNvPr id="1048600" name="object 7"/>
          <p:cNvSpPr>
            <a:spLocks noGrp="1"/>
          </p:cNvSpPr>
          <p:nvPr>
            <p:ph type="title"/>
          </p:nvPr>
        </p:nvSpPr>
        <p:spPr>
          <a:xfrm rot="0">
            <a:off x="-828675" y="19664"/>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a:rPr>
              <a:t>Employee Data Analysis using Excel</a:t>
            </a:r>
            <a:r>
              <a:rPr b="1" dirty="0" i="0" lang="en-US">
                <a:solidFill>
                  <a:srgbClr val="0F0F0F"/>
                </a:solidFill>
                <a:latin typeface="Times New Roman"/>
              </a:rPr>
              <a:t> </a:t>
            </a:r>
            <a:br>
              <a:rPr b="1" dirty="0" i="0" lang="en-US">
                <a:solidFill>
                  <a:srgbClr val="0F0F0F"/>
                </a:solidFill>
                <a:latin typeface="Roboto"/>
              </a:rPr>
            </a:br>
            <a:endParaRPr b="1" dirty="0" i="0" lang="en-US">
              <a:solidFill>
                <a:srgbClr val="0F0F0F"/>
              </a:solidFill>
              <a:latin typeface="Roboto"/>
            </a:endParaRPr>
          </a:p>
        </p:txBody>
      </p:sp>
      <p:pic>
        <p:nvPicPr>
          <p:cNvPr id="2097152" name="object 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sp>
        <p:nvSpPr>
          <p:cNvPr id="1048601" name="object 11"/>
          <p:cNvSpPr>
            <a:spLocks noGrp="1"/>
          </p:cNvSpPr>
          <p:nvPr>
            <p:ph type="sldNum" sz="quarter"/>
          </p:nvPr>
        </p:nvSpPr>
        <p:spPr>
          <a:xfrm rot="0">
            <a:off x="11353419" y="6473337"/>
            <a:ext cx="151129" cy="972184"/>
          </a:xfrm>
          <a:prstGeom prst="rect"/>
        </p:spPr>
        <p:txBody>
          <a:bodyPr bIns="0" lIns="0" rIns="0" rtlCol="0" tIns="6985" vert="horz" wrap="square">
            <a:spAutoFit/>
          </a:bodyPr>
          <a:p>
            <a:pPr marL="38100">
              <a:lnSpc>
                <a:spcPct val="100000"/>
              </a:lnSpc>
              <a:spcBef>
                <a:spcPts val="55"/>
              </a:spcBef>
            </a:pPr>
            <a:fld id="{12F3CA48-ACF7-4A90-9075-24634334BD67}" type="slidenum">
              <a:t>1</a:t>
            </a:fld>
            <a:endParaRPr dirty="0" lang="en-US"/>
          </a:p>
        </p:txBody>
      </p:sp>
      <p:sp>
        <p:nvSpPr>
          <p:cNvPr id="1048602" name="TextBox 13"/>
          <p:cNvSpPr txBox="1"/>
          <p:nvPr/>
        </p:nvSpPr>
        <p:spPr>
          <a:xfrm rot="0">
            <a:off x="2460800" y="2628900"/>
            <a:ext cx="8610600" cy="1869439"/>
          </a:xfrm>
          <a:prstGeom prst="rect"/>
          <a:noFill/>
        </p:spPr>
        <p:txBody>
          <a:bodyPr rtlCol="0" wrap="square">
            <a:spAutoFit/>
          </a:bodyPr>
          <a:p>
            <a:r>
              <a:rPr dirty="0" sz="2400" lang="en-US"/>
              <a:t>STUDENT NAME</a:t>
            </a:r>
            <a:r>
              <a:rPr dirty="0" sz="2400" lang="en-IN"/>
              <a:t>:Bhavani.R</a:t>
            </a:r>
          </a:p>
          <a:p>
            <a:r>
              <a:rPr dirty="0" sz="2400" lang="en-US"/>
              <a:t>REGISTER NO: 312204423</a:t>
            </a:r>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p>
          <a:p>
            <a:r>
              <a:rPr dirty="0" sz="2400" lang="en-US"/>
              <a:t>COLLEGE: ANNAI VIOLET ARTS AND SCIENCE COLLEGE </a:t>
            </a:r>
            <a:endParaRPr dirty="0" sz="2400" lang="en-US"/>
          </a:p>
          <a:p>
            <a:r>
              <a:rPr dirty="0" sz="2400" lang="en-US"/>
              <a:t>U</a:t>
            </a:r>
            <a:r>
              <a:rPr dirty="0" sz="2400" lang="en-US"/>
              <a:t>S</a:t>
            </a:r>
            <a:r>
              <a:rPr dirty="0" sz="2400" lang="en-US"/>
              <a:t>E</a:t>
            </a:r>
            <a:r>
              <a:rPr dirty="0" sz="2400" lang="en-US"/>
              <a:t>R</a:t>
            </a:r>
            <a:r>
              <a:rPr dirty="0" sz="2400" lang="en-US"/>
              <a:t> </a:t>
            </a:r>
            <a:r>
              <a:rPr dirty="0" sz="2400" lang="en-US"/>
              <a:t>I</a:t>
            </a:r>
            <a:r>
              <a:rPr dirty="0" sz="2400" lang="en-US"/>
              <a:t>D</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1</a:t>
            </a:r>
            <a:r>
              <a:rPr dirty="0" sz="2400" lang="en-US"/>
              <a:t>9</a:t>
            </a:r>
            <a:r>
              <a:rPr dirty="0" sz="2400" lang="en-US"/>
              <a:t>5</a:t>
            </a:r>
            <a:r>
              <a:rPr dirty="0" sz="2400" lang="en-US"/>
              <a:t>3</a:t>
            </a:r>
            <a:r>
              <a:rPr dirty="0" sz="2400" lang="en-US"/>
              <a:t>1</a:t>
            </a:r>
            <a:r>
              <a:rPr dirty="0" sz="2400" lang="en-US"/>
              <a:t>2</a:t>
            </a:r>
            <a:r>
              <a:rPr dirty="0" sz="2400" lang="en-US"/>
              <a:t>2</a:t>
            </a:r>
            <a:r>
              <a:rPr dirty="0" sz="2400" lang="en-US"/>
              <a:t>0</a:t>
            </a:r>
            <a:r>
              <a:rPr dirty="0" sz="2400" lang="en-US"/>
              <a:t>4</a:t>
            </a:r>
            <a:r>
              <a:rPr dirty="0" sz="2400" lang="en-US"/>
              <a:t>4</a:t>
            </a:r>
            <a:r>
              <a:rPr dirty="0" sz="2400" lang="en-US"/>
              <a:t>2</a:t>
            </a:r>
            <a:r>
              <a:rPr dirty="0" sz="2400" lang="en-US"/>
              <a:t>3</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42" name=""/>
        <p:cNvGrpSpPr/>
        <p:nvPr/>
      </p:nvGrpSpPr>
      <p:grpSpPr>
        <a:xfrm>
          <a:off x="0" y="0"/>
          <a:ext cx="0" cy="0"/>
          <a:chOff x="0" y="0"/>
          <a:chExt cx="0" cy="0"/>
        </a:xfrm>
      </p:grpSpPr>
      <p:sp>
        <p:nvSpPr>
          <p:cNvPr id="1048666"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6" name="object 6"/>
          <p:cNvPicPr>
            <a:picLocks/>
          </p:cNvPicPr>
          <p:nvPr/>
        </p:nvPicPr>
        <p:blipFill>
          <a:blip xmlns:r="http://schemas.openxmlformats.org/officeDocument/2006/relationships" r:embed="rId1"/>
          <a:stretch>
            <a:fillRect/>
          </a:stretch>
        </p:blipFill>
        <p:spPr>
          <a:xfrm rot="0">
            <a:off x="1666875" y="6467474"/>
            <a:ext cx="76200" cy="177800"/>
          </a:xfrm>
          <a:prstGeom prst="rect"/>
          <a:noFill/>
        </p:spPr>
      </p:pic>
      <p:sp>
        <p:nvSpPr>
          <p:cNvPr id="1048667"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AC92E501-853A-4762-A339-BC75F3027E4C}" type="slidenum">
              <a:t>10</a:t>
            </a:fld>
            <a:endParaRPr dirty="0" lang="en-US"/>
          </a:p>
        </p:txBody>
      </p:sp>
      <p:sp>
        <p:nvSpPr>
          <p:cNvPr id="1048668" name="object 8"/>
          <p:cNvSpPr txBox="1"/>
          <p:nvPr/>
        </p:nvSpPr>
        <p:spPr>
          <a:xfrm rot="0">
            <a:off x="739775" y="291147"/>
            <a:ext cx="3303904" cy="1508760"/>
          </a:xfrm>
          <a:prstGeom prst="rect"/>
        </p:spPr>
        <p:txBody>
          <a:bodyPr bIns="0" lIns="0" rIns="0" rtlCol="0" tIns="13335" vert="horz" wrap="square">
            <a:spAutoFit/>
          </a:bodyPr>
          <a:p>
            <a:pPr marL="12700">
              <a:lnSpc>
                <a:spcPct val="100000"/>
              </a:lnSpc>
              <a:spcBef>
                <a:spcPts val="105"/>
              </a:spcBef>
            </a:pPr>
            <a:r>
              <a:rPr b="1" dirty="0" sz="4800" lang="en-US" spc="15">
                <a:latin typeface="Trebuchet MS"/>
              </a:rPr>
              <a:t>M</a:t>
            </a:r>
            <a:r>
              <a:rPr b="1" dirty="0" sz="4800" lang="en-US">
                <a:latin typeface="Trebuchet MS"/>
              </a:rPr>
              <a:t>O</a:t>
            </a:r>
            <a:r>
              <a:rPr b="1" dirty="0" sz="4800" lang="en-US" spc="-15">
                <a:latin typeface="Trebuchet MS"/>
              </a:rPr>
              <a:t>D</a:t>
            </a:r>
            <a:r>
              <a:rPr b="1" dirty="0" sz="4800" lang="en-US" spc="-35">
                <a:latin typeface="Trebuchet MS"/>
              </a:rPr>
              <a:t>E</a:t>
            </a:r>
            <a:r>
              <a:rPr b="1" dirty="0" sz="4800" lang="en-US" spc="-30">
                <a:latin typeface="Trebuchet MS"/>
              </a:rPr>
              <a:t>LL</a:t>
            </a:r>
            <a:r>
              <a:rPr b="1" dirty="0" sz="4800" lang="en-US" spc="-5">
                <a:latin typeface="Trebuchet MS"/>
              </a:rPr>
              <a:t>I</a:t>
            </a:r>
            <a:r>
              <a:rPr b="1" dirty="0" sz="4800" lang="en-US" spc="30">
                <a:latin typeface="Trebuchet MS"/>
              </a:rPr>
              <a:t>NG</a:t>
            </a:r>
            <a:endParaRPr b="1" dirty="0" sz="4800" lang="en-US" spc="30">
              <a:latin typeface="Trebuchet MS"/>
            </a:endParaRPr>
          </a:p>
        </p:txBody>
      </p:sp>
      <p:sp>
        <p:nvSpPr>
          <p:cNvPr id="1048669" name="object 3"/>
          <p:cNvSpPr/>
          <p:nvPr/>
        </p:nvSpPr>
        <p:spPr>
          <a:xfrm rot="21600000" flipV="1">
            <a:off x="739775" y="1935186"/>
            <a:ext cx="9172816" cy="2987625"/>
          </a:xfrm>
          <a:custGeom>
            <a:avLst/>
            <a:ahLst/>
            <a:rect l="0" t="0"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ot="10800000" rtlCol="0" tIns="0" wrap="square"/>
          <a:p>
            <a:r>
              <a:rPr dirty="0" lang="en-US"/>
              <a:t>DATA COLLECTION:</a:t>
            </a:r>
          </a:p>
          <a:p>
            <a:pPr indent="-285750" marL="285750">
              <a:buFont typeface="Wingdings"/>
              <a:buChar char=""/>
            </a:pPr>
            <a:r>
              <a:rPr dirty="0" lang="en-US"/>
              <a:t>Drafted the data from the </a:t>
            </a:r>
            <a:r>
              <a:rPr dirty="0" lang="en-US"/>
              <a:t>edunet</a:t>
            </a:r>
            <a:r>
              <a:rPr dirty="0" lang="en-US"/>
              <a:t> dataset.</a:t>
            </a:r>
          </a:p>
          <a:p>
            <a:r>
              <a:rPr dirty="0" lang="en-US"/>
              <a:t>FEATURE COLLECTION:</a:t>
            </a:r>
          </a:p>
          <a:p>
            <a:pPr indent="-285750" marL="285750">
              <a:buFont typeface="Wingdings"/>
              <a:buChar char=""/>
            </a:pPr>
            <a:r>
              <a:rPr dirty="0" lang="en-US"/>
              <a:t> </a:t>
            </a:r>
            <a:r>
              <a:rPr dirty="0" lang="en-US"/>
              <a:t>Business unit, Gender unit, First name, Performance score.</a:t>
            </a:r>
          </a:p>
          <a:p>
            <a:r>
              <a:rPr dirty="0" lang="en-US"/>
              <a:t>PERFORMANCE LEVEL:</a:t>
            </a:r>
          </a:p>
          <a:p>
            <a:pPr indent="-285750" marL="285750">
              <a:buFont typeface="Wingdings"/>
              <a:buChar char=""/>
            </a:pPr>
            <a:r>
              <a:rPr dirty="0" lang="en-US"/>
              <a:t>Exceeds</a:t>
            </a:r>
          </a:p>
          <a:p>
            <a:pPr indent="-285750" marL="285750">
              <a:buFont typeface="Wingdings"/>
              <a:buChar char=""/>
            </a:pPr>
            <a:r>
              <a:rPr dirty="0" lang="en-US"/>
              <a:t>Fully meets</a:t>
            </a:r>
          </a:p>
          <a:p>
            <a:pPr indent="-285750" marL="285750">
              <a:buFont typeface="Wingdings"/>
              <a:buChar char=""/>
            </a:pPr>
            <a:r>
              <a:rPr dirty="0" lang="en-US"/>
              <a:t>Needs improvements</a:t>
            </a:r>
          </a:p>
          <a:p>
            <a:pPr indent="-285750" marL="285750">
              <a:buFont typeface="Wingdings"/>
              <a:buChar char=""/>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43" name=""/>
        <p:cNvGrpSpPr/>
        <p:nvPr/>
      </p:nvGrpSpPr>
      <p:grpSpPr>
        <a:xfrm>
          <a:off x="0" y="0"/>
          <a:ext cx="0" cy="0"/>
          <a:chOff x="0" y="0"/>
          <a:chExt cx="0" cy="0"/>
        </a:xfrm>
      </p:grpSpPr>
      <p:sp>
        <p:nvSpPr>
          <p:cNvPr id="1048670"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71" name="object 4"/>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72" name="object 5"/>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7" name="object 6"/>
          <p:cNvPicPr>
            <a:picLocks/>
          </p:cNvPicPr>
          <p:nvPr/>
        </p:nvPicPr>
        <p:blipFill>
          <a:blip xmlns:r="http://schemas.openxmlformats.org/officeDocument/2006/relationships" r:embed="rId2"/>
          <a:stretch>
            <a:fillRect/>
          </a:stretch>
        </p:blipFill>
        <p:spPr>
          <a:xfrm rot="0">
            <a:off x="1666875" y="6467474"/>
            <a:ext cx="76200" cy="177800"/>
          </a:xfrm>
          <a:prstGeom prst="rect"/>
          <a:noFill/>
        </p:spPr>
      </p:pic>
      <p:sp>
        <p:nvSpPr>
          <p:cNvPr id="1048673" name="object 7"/>
          <p:cNvSpPr>
            <a:spLocks noGrp="1"/>
          </p:cNvSpPr>
          <p:nvPr>
            <p:ph type="title"/>
          </p:nvPr>
        </p:nvSpPr>
        <p:spPr>
          <a:xfrm rot="0">
            <a:off x="755331" y="385444"/>
            <a:ext cx="2437130" cy="1461135"/>
          </a:xfrm>
          <a:prstGeom prst="rect"/>
        </p:spPr>
        <p:txBody>
          <a:bodyPr bIns="0" lIns="0" rIns="0" rtlCol="0" tIns="13335" vert="horz" wrap="square">
            <a:spAutoFit/>
          </a:bodyPr>
          <a:p>
            <a:pPr marL="12700">
              <a:lnSpc>
                <a:spcPct val="100000"/>
              </a:lnSpc>
              <a:spcBef>
                <a:spcPts val="105"/>
              </a:spcBef>
            </a:pPr>
            <a:r>
              <a:rPr dirty="0" lang="en-US"/>
              <a:t>R</a:t>
            </a:r>
            <a:r>
              <a:rPr dirty="0" lang="en-US" spc="-40"/>
              <a:t>E</a:t>
            </a:r>
            <a:r>
              <a:rPr dirty="0" lang="en-US" spc="15"/>
              <a:t>S</a:t>
            </a:r>
            <a:r>
              <a:rPr dirty="0" lang="en-US" spc="-30"/>
              <a:t>U</a:t>
            </a:r>
            <a:r>
              <a:rPr dirty="0" lang="en-US" spc="-405"/>
              <a:t>L</a:t>
            </a:r>
            <a:r>
              <a:rPr dirty="0" lang="en-US"/>
              <a:t>TS</a:t>
            </a:r>
            <a:endParaRPr dirty="0" lang="en-US"/>
          </a:p>
        </p:txBody>
      </p:sp>
      <p:sp>
        <p:nvSpPr>
          <p:cNvPr id="1048674" name="object 9"/>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CBAF179B-CC6C-4163-8B4B-AB41FAF44999}" type="slidenum">
              <a:t>11</a:t>
            </a:fld>
            <a:endParaRPr dirty="0" lang="en-US"/>
          </a:p>
        </p:txBody>
      </p:sp>
      <p:graphicFrame>
        <p:nvGraphicFramePr>
          <p:cNvPr id="4194304" name="图表 1"/>
          <p:cNvGraphicFramePr>
            <a:graphicFrameLocks/>
          </p:cNvGraphicFramePr>
          <p:nvPr/>
        </p:nvGraphicFramePr>
        <p:xfrm rot="0">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45" name=""/>
        <p:cNvGrpSpPr/>
        <p:nvPr/>
      </p:nvGrpSpPr>
      <p:grpSpPr>
        <a:xfrm>
          <a:off x="0" y="0"/>
          <a:ext cx="0" cy="0"/>
          <a:chOff x="0" y="0"/>
          <a:chExt cx="0" cy="0"/>
        </a:xfrm>
      </p:grpSpPr>
      <p:sp>
        <p:nvSpPr>
          <p:cNvPr id="1048680" name=""/>
          <p:cNvSpPr>
            <a:spLocks noGrp="1"/>
          </p:cNvSpPr>
          <p:nvPr>
            <p:ph type="title"/>
          </p:nvPr>
        </p:nvSpPr>
        <p:spPr/>
        <p:txBody>
          <a:bodyPr rtlCol="0"/>
          <a:p>
            <a:r>
              <a:rPr dirty="0" lang="en-US"/>
              <a:t>R</a:t>
            </a:r>
            <a:r>
              <a:rPr dirty="0" lang="en-US"/>
              <a:t>E</a:t>
            </a:r>
            <a:r>
              <a:rPr dirty="0" lang="en-US"/>
              <a:t>S</a:t>
            </a:r>
            <a:r>
              <a:rPr dirty="0" lang="en-US"/>
              <a:t>U</a:t>
            </a:r>
            <a:r>
              <a:rPr dirty="0" lang="en-US"/>
              <a:t>L</a:t>
            </a:r>
            <a:r>
              <a:rPr dirty="0" lang="en-US"/>
              <a:t>T</a:t>
            </a:r>
            <a:r>
              <a:rPr dirty="0" lang="en-US"/>
              <a:t>S</a:t>
            </a:r>
            <a:endParaRPr dirty="0" lang="en-US"/>
          </a:p>
        </p:txBody>
      </p:sp>
      <p:graphicFrame>
        <p:nvGraphicFramePr>
          <p:cNvPr id="4194305" name="图表 1"/>
          <p:cNvGraphicFramePr>
            <a:graphicFrameLocks/>
          </p:cNvGraphicFramePr>
          <p:nvPr/>
        </p:nvGraphicFramePr>
        <p:xfrm rot="0">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46" name=""/>
        <p:cNvGrpSpPr/>
        <p:nvPr/>
      </p:nvGrpSpPr>
      <p:grpSpPr>
        <a:xfrm>
          <a:off x="0" y="0"/>
          <a:ext cx="0" cy="0"/>
          <a:chOff x="0" y="0"/>
          <a:chExt cx="0" cy="0"/>
        </a:xfrm>
      </p:grpSpPr>
      <p:sp>
        <p:nvSpPr>
          <p:cNvPr id="1048681" name="Title 1"/>
          <p:cNvSpPr>
            <a:spLocks noGrp="1"/>
          </p:cNvSpPr>
          <p:nvPr>
            <p:ph type="title"/>
          </p:nvPr>
        </p:nvSpPr>
        <p:spPr>
          <a:xfrm rot="0">
            <a:off x="755331" y="385444"/>
            <a:ext cx="10681334" cy="723901"/>
          </a:xfrm>
        </p:spPr>
        <p:txBody>
          <a:bodyPr rtlCol="0"/>
          <a:p>
            <a:r>
              <a:rPr dirty="0" lang="en-US">
                <a:latin typeface="Times New Roman"/>
              </a:rPr>
              <a:t>conclusion</a:t>
            </a:r>
            <a:endParaRPr dirty="0" lang="en-US">
              <a:latin typeface="Times New Roman"/>
            </a:endParaRPr>
          </a:p>
        </p:txBody>
      </p:sp>
      <p:sp>
        <p:nvSpPr>
          <p:cNvPr id="1048682" name="TextBox 3"/>
          <p:cNvSpPr txBox="1"/>
          <p:nvPr/>
        </p:nvSpPr>
        <p:spPr>
          <a:xfrm rot="0">
            <a:off x="781708" y="1509028"/>
            <a:ext cx="9505291" cy="2225041"/>
          </a:xfrm>
          <a:prstGeom prst="rect"/>
          <a:noFill/>
        </p:spPr>
        <p:txBody>
          <a:bodyPr rtlCol="0" wrap="square">
            <a:spAutoFit/>
          </a:bodyPr>
          <a:p>
            <a:r>
              <a:rPr dirty="0" sz="2400" lang="en-IN">
                <a:latin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name="slide14">
    <p:spTree>
      <p:nvGrpSpPr>
        <p:cNvPr id="48" name=""/>
        <p:cNvGrpSpPr/>
        <p:nvPr/>
      </p:nvGrpSpPr>
      <p:grpSpPr>
        <a:xfrm>
          <a:off x="0" y="0"/>
          <a:ext cx="0" cy="0"/>
          <a:chOff x="0" y="0"/>
          <a:chExt cx="0" cy="0"/>
        </a:xfrm>
      </p:grpSpPr>
      <p:sp>
        <p:nvSpPr>
          <p:cNvPr id="1048686" name=""/>
          <p:cNvSpPr/>
          <p:nvPr/>
        </p:nvSpPr>
        <p:spPr>
          <a:xfrm rot="0" flipH="0" flipV="0">
            <a:off x="3270837" y="2724150"/>
            <a:ext cx="4114800" cy="1409700"/>
          </a:xfrm>
          <a:prstGeom prst="rect"/>
        </p:spPr>
        <p:txBody>
          <a:bodyPr rtlCol="0"/>
          <a:p>
            <a:pPr algn="ctr"/>
            <a:r>
              <a:rPr b="1" dirty="0" sz="3100" lang="en-US">
                <a:latin typeface="+mn-lt"/>
              </a:rPr>
              <a:t>Thank you</a:t>
            </a:r>
            <a:endParaRPr b="1" dirty="0" sz="3100" lang="en-US">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28" name=""/>
        <p:cNvGrpSpPr/>
        <p:nvPr/>
      </p:nvGrpSpPr>
      <p:grpSpPr>
        <a:xfrm>
          <a:off x="0" y="0"/>
          <a:ext cx="0" cy="0"/>
          <a:chOff x="0" y="0"/>
          <a:chExt cx="0" cy="0"/>
        </a:xfrm>
      </p:grpSpPr>
      <p:sp>
        <p:nvSpPr>
          <p:cNvPr id="1048608" name="object 2"/>
          <p:cNvSpPr/>
          <p:nvPr/>
        </p:nvSpPr>
        <p:spPr>
          <a:xfrm rot="0">
            <a:off x="0" y="4825"/>
            <a:ext cx="12192000"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latin typeface="Times New Roman"/>
              </a:rPr>
              <a:t/>
            </a:r>
            <a:endParaRPr dirty="0" lang="en-US">
              <a:latin typeface="Times New Roman"/>
            </a:endParaRPr>
          </a:p>
        </p:txBody>
      </p:sp>
      <p:grpSp>
        <p:nvGrpSpPr>
          <p:cNvPr id="29" name="object 3"/>
          <p:cNvGrpSpPr/>
          <p:nvPr/>
        </p:nvGrpSpPr>
        <p:grpSpPr>
          <a:xfrm rot="0">
            <a:off x="7443849" y="0"/>
            <a:ext cx="4752975" cy="6863080"/>
            <a:chOff x="7443849" y="0"/>
            <a:chExt cx="4752975" cy="6863080"/>
          </a:xfrm>
        </p:grpSpPr>
        <p:sp>
          <p:nvSpPr>
            <p:cNvPr id="1048609"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10"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11"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12"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13"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14"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15"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16"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17"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18"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19" name="object 14"/>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20" name="object 15"/>
          <p:cNvSpPr/>
          <p:nvPr/>
        </p:nvSpPr>
        <p:spPr>
          <a:xfrm rot="0">
            <a:off x="6696074" y="1695450"/>
            <a:ext cx="314325" cy="323850"/>
          </a:xfrm>
          <a:custGeom>
            <a:avLst/>
            <a:ahLst/>
            <a:rect l="0" t="0"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r>
              <a:rPr dirty="0" lang="en-US"/>
              <a:t/>
            </a:r>
            <a:endParaRPr dirty="0" lang="en-US"/>
          </a:p>
        </p:txBody>
      </p:sp>
      <p:sp>
        <p:nvSpPr>
          <p:cNvPr id="1048621" name="object 16"/>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22" name="object 17"/>
          <p:cNvSpPr>
            <a:spLocks noGrp="1"/>
          </p:cNvSpPr>
          <p:nvPr>
            <p:ph type="title"/>
          </p:nvPr>
        </p:nvSpPr>
        <p:spPr>
          <a:xfrm rot="0">
            <a:off x="739775" y="829627"/>
            <a:ext cx="3909695" cy="638808"/>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85"/>
              <a:t> </a:t>
            </a:r>
            <a:r>
              <a:rPr dirty="0" sz="4250" lang="en-US" spc="25"/>
              <a:t>TITLE</a:t>
            </a:r>
            <a:endParaRPr dirty="0" sz="4250" lang="en-US" spc="25"/>
          </a:p>
        </p:txBody>
      </p:sp>
      <p:grpSp>
        <p:nvGrpSpPr>
          <p:cNvPr id="30" name="object 18"/>
          <p:cNvGrpSpPr/>
          <p:nvPr/>
        </p:nvGrpSpPr>
        <p:grpSpPr>
          <a:xfrm rot="0">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a:stretch>
              <a:fillRect/>
            </a:stretch>
          </p:blipFill>
          <p:spPr>
            <a:xfrm rot="0">
              <a:off x="676275" y="6467474"/>
              <a:ext cx="2143125" cy="200025"/>
            </a:xfrm>
            <a:prstGeom prst="rect"/>
            <a:noFill/>
          </p:spPr>
        </p:pic>
        <p:pic>
          <p:nvPicPr>
            <p:cNvPr id="2097154" name="object 20"/>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grpSp>
      <p:sp>
        <p:nvSpPr>
          <p:cNvPr id="1048623" name="object 22"/>
          <p:cNvSpPr>
            <a:spLocks noGrp="1"/>
          </p:cNvSpPr>
          <p:nvPr>
            <p:ph type="sldNum" sz="quarter"/>
          </p:nvPr>
        </p:nvSpPr>
        <p:spPr>
          <a:xfrm rot="0">
            <a:off x="11353419" y="6473337"/>
            <a:ext cx="151129" cy="1454784"/>
          </a:xfrm>
          <a:prstGeom prst="rect"/>
        </p:spPr>
        <p:txBody>
          <a:bodyPr bIns="0" lIns="0" rIns="0" rtlCol="0" tIns="6985" vert="horz" wrap="square">
            <a:spAutoFit/>
          </a:bodyPr>
          <a:p>
            <a:pPr marL="38100">
              <a:lnSpc>
                <a:spcPct val="100000"/>
              </a:lnSpc>
              <a:spcBef>
                <a:spcPts val="55"/>
              </a:spcBef>
            </a:pPr>
            <a:fld id="{08C1656E-1AE4-46EE-B18E-A5614A580F0F}" type="slidenum">
              <a:t>2</a:t>
            </a:fld>
            <a:endParaRPr dirty="0" lang="en-US"/>
          </a:p>
        </p:txBody>
      </p:sp>
      <p:sp>
        <p:nvSpPr>
          <p:cNvPr id="1048624" name="TextBox 22"/>
          <p:cNvSpPr txBox="1"/>
          <p:nvPr/>
        </p:nvSpPr>
        <p:spPr>
          <a:xfrm rot="0">
            <a:off x="1217522" y="2123271"/>
            <a:ext cx="8593229" cy="2072640"/>
          </a:xfrm>
          <a:prstGeom prst="rect"/>
          <a:noFill/>
        </p:spPr>
        <p:txBody>
          <a:bodyPr rtlCol="0" wrap="square">
            <a:spAutoFit/>
          </a:bodyPr>
          <a:p>
            <a:r>
              <a:rPr b="1" dirty="0" sz="4400" lang="en-US">
                <a:solidFill>
                  <a:srgbClr val="0F0F0F"/>
                </a:solidFill>
                <a:latin typeface="Times New Roman"/>
              </a:rPr>
              <a:t>Employee Performance Analysis using Excel:</a:t>
            </a:r>
          </a:p>
          <a:p>
            <a:r>
              <a:rPr b="1" dirty="0" sz="4400" lang="en-US">
                <a:solidFill>
                  <a:srgbClr val="0F0F0F"/>
                </a:solidFill>
                <a:latin typeface="Times New Roman"/>
              </a:rPr>
              <a:t>SCORE BASED APPROACH</a:t>
            </a:r>
            <a:endParaRPr b="1" dirty="0" sz="4400" lang="en-US">
              <a:solidFill>
                <a:srgbClr val="0F0F0F"/>
              </a:solidFill>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31" name=""/>
        <p:cNvGrpSpPr/>
        <p:nvPr/>
      </p:nvGrpSpPr>
      <p:grpSpPr>
        <a:xfrm>
          <a:off x="0" y="0"/>
          <a:ext cx="0" cy="0"/>
          <a:chOff x="0" y="0"/>
          <a:chExt cx="0" cy="0"/>
        </a:xfrm>
      </p:grpSpPr>
      <p:sp>
        <p:nvSpPr>
          <p:cNvPr id="1048625" name="object 2"/>
          <p:cNvSpPr/>
          <p:nvPr/>
        </p:nvSpPr>
        <p:spPr>
          <a:xfrm rot="0">
            <a:off x="-76200" y="28579"/>
            <a:ext cx="12481712" cy="6858000"/>
          </a:xfrm>
          <a:custGeom>
            <a:avLst/>
            <a:ahLst/>
            <a:rect l="0" t="0"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lang="en-US"/>
              <a:t/>
            </a:r>
            <a:endParaRPr dirty="0" lang="en-US"/>
          </a:p>
        </p:txBody>
      </p:sp>
      <p:grpSp>
        <p:nvGrpSpPr>
          <p:cNvPr id="32" name="object 3"/>
          <p:cNvGrpSpPr/>
          <p:nvPr/>
        </p:nvGrpSpPr>
        <p:grpSpPr>
          <a:xfrm rot="0">
            <a:off x="7443849" y="0"/>
            <a:ext cx="4752975" cy="6863080"/>
            <a:chOff x="7443849" y="0"/>
            <a:chExt cx="4752975" cy="6863080"/>
          </a:xfrm>
        </p:grpSpPr>
        <p:sp>
          <p:nvSpPr>
            <p:cNvPr id="1048626" name="object 4"/>
            <p:cNvSpPr/>
            <p:nvPr/>
          </p:nvSpPr>
          <p:spPr>
            <a:xfrm rot="0">
              <a:off x="9377426" y="4825"/>
              <a:ext cx="1218565" cy="6853554"/>
            </a:xfrm>
            <a:custGeom>
              <a:avLst/>
              <a:ahLst/>
              <a:rect l="0" t="0" r="r" b="b"/>
              <a:pathLst>
                <a:path w="1218565" h="6853555">
                  <a:moveTo>
                    <a:pt x="0" y="0"/>
                  </a:moveTo>
                  <a:lnTo>
                    <a:pt x="1218352" y="6853172"/>
                  </a:lnTo>
                </a:path>
              </a:pathLst>
            </a:custGeom>
            <a:ln w="9525">
              <a:solidFill>
                <a:srgbClr val="5FCAEE"/>
              </a:solidFill>
            </a:ln>
          </p:spPr>
          <p:txBody>
            <a:bodyPr bIns="0" lIns="0" rIns="0" rtlCol="0" tIns="0" wrap="square"/>
            <a:p>
              <a:r>
                <a:rPr dirty="0" lang="en-US"/>
                <a:t/>
              </a:r>
              <a:endParaRPr dirty="0" lang="en-US"/>
            </a:p>
          </p:txBody>
        </p:sp>
        <p:sp>
          <p:nvSpPr>
            <p:cNvPr id="1048627" name="object 5"/>
            <p:cNvSpPr/>
            <p:nvPr/>
          </p:nvSpPr>
          <p:spPr>
            <a:xfrm rot="0">
              <a:off x="7448610" y="3694896"/>
              <a:ext cx="4743450" cy="3163570"/>
            </a:xfrm>
            <a:custGeom>
              <a:avLst/>
              <a:ahLst/>
              <a:rect l="0" t="0" r="r" b="b"/>
              <a:pathLst>
                <a:path w="4743450" h="3163570">
                  <a:moveTo>
                    <a:pt x="4743388" y="0"/>
                  </a:moveTo>
                  <a:lnTo>
                    <a:pt x="0" y="3163101"/>
                  </a:lnTo>
                </a:path>
              </a:pathLst>
            </a:custGeom>
            <a:ln w="9525">
              <a:solidFill>
                <a:srgbClr val="5FCAEE"/>
              </a:solidFill>
            </a:ln>
          </p:spPr>
          <p:txBody>
            <a:bodyPr bIns="0" lIns="0" rIns="0" rtlCol="0" tIns="0" wrap="square"/>
            <a:p>
              <a:r>
                <a:rPr dirty="0" lang="en-US"/>
                <a:t/>
              </a:r>
              <a:endParaRPr dirty="0" lang="en-US"/>
            </a:p>
          </p:txBody>
        </p:sp>
        <p:sp>
          <p:nvSpPr>
            <p:cNvPr id="1048628" name="object 6"/>
            <p:cNvSpPr/>
            <p:nvPr/>
          </p:nvSpPr>
          <p:spPr>
            <a:xfrm rot="0">
              <a:off x="9182100" y="0"/>
              <a:ext cx="3009900" cy="6858000"/>
            </a:xfrm>
            <a:custGeom>
              <a:avLst/>
              <a:ahLst/>
              <a:rect l="0" t="0"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rPr dirty="0" lang="en-US"/>
                <a:t/>
              </a:r>
              <a:endParaRPr dirty="0" lang="en-US"/>
            </a:p>
          </p:txBody>
        </p:sp>
        <p:sp>
          <p:nvSpPr>
            <p:cNvPr id="1048629" name="object 7"/>
            <p:cNvSpPr/>
            <p:nvPr/>
          </p:nvSpPr>
          <p:spPr>
            <a:xfrm rot="0">
              <a:off x="9602878" y="0"/>
              <a:ext cx="2589530" cy="6858000"/>
            </a:xfrm>
            <a:custGeom>
              <a:avLst/>
              <a:ahLst/>
              <a:rect l="0" t="0"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rPr dirty="0" lang="en-US"/>
                <a:t/>
              </a:r>
              <a:endParaRPr dirty="0" lang="en-US"/>
            </a:p>
          </p:txBody>
        </p:sp>
        <p:sp>
          <p:nvSpPr>
            <p:cNvPr id="1048630" name="object 8"/>
            <p:cNvSpPr/>
            <p:nvPr/>
          </p:nvSpPr>
          <p:spPr>
            <a:xfrm rot="0">
              <a:off x="8934450" y="3048000"/>
              <a:ext cx="3257550" cy="3810000"/>
            </a:xfrm>
            <a:custGeom>
              <a:avLst/>
              <a:ahLst/>
              <a:rect l="0" t="0"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rPr dirty="0" lang="en-US"/>
                <a:t/>
              </a:r>
              <a:endParaRPr dirty="0" lang="en-US"/>
            </a:p>
          </p:txBody>
        </p:sp>
        <p:sp>
          <p:nvSpPr>
            <p:cNvPr id="1048631" name="object 9"/>
            <p:cNvSpPr/>
            <p:nvPr/>
          </p:nvSpPr>
          <p:spPr>
            <a:xfrm rot="0">
              <a:off x="9337930" y="0"/>
              <a:ext cx="2854325" cy="6858000"/>
            </a:xfrm>
            <a:custGeom>
              <a:avLst/>
              <a:ahLst/>
              <a:rect l="0" t="0"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rPr dirty="0" lang="en-US"/>
                <a:t/>
              </a:r>
              <a:endParaRPr dirty="0" lang="en-US"/>
            </a:p>
          </p:txBody>
        </p:sp>
        <p:sp>
          <p:nvSpPr>
            <p:cNvPr id="1048632" name="object 10"/>
            <p:cNvSpPr/>
            <p:nvPr/>
          </p:nvSpPr>
          <p:spPr>
            <a:xfrm rot="0">
              <a:off x="10896600" y="0"/>
              <a:ext cx="1295400" cy="6858000"/>
            </a:xfrm>
            <a:custGeom>
              <a:avLst/>
              <a:ahLst/>
              <a:rect l="0" t="0"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rPr dirty="0" lang="en-US"/>
                <a:t/>
              </a:r>
              <a:endParaRPr dirty="0" lang="en-US"/>
            </a:p>
          </p:txBody>
        </p:sp>
        <p:sp>
          <p:nvSpPr>
            <p:cNvPr id="1048633" name="object 11"/>
            <p:cNvSpPr/>
            <p:nvPr/>
          </p:nvSpPr>
          <p:spPr>
            <a:xfrm rot="0">
              <a:off x="10936247" y="0"/>
              <a:ext cx="1256030" cy="6858000"/>
            </a:xfrm>
            <a:custGeom>
              <a:avLst/>
              <a:ahLst/>
              <a:rect l="0" t="0"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rPr dirty="0" lang="en-US"/>
                <a:t/>
              </a:r>
              <a:endParaRPr dirty="0" lang="en-US"/>
            </a:p>
          </p:txBody>
        </p:sp>
        <p:sp>
          <p:nvSpPr>
            <p:cNvPr id="1048634" name="object 12"/>
            <p:cNvSpPr/>
            <p:nvPr/>
          </p:nvSpPr>
          <p:spPr>
            <a:xfrm rot="0">
              <a:off x="10372725" y="3590925"/>
              <a:ext cx="1819275" cy="3267075"/>
            </a:xfrm>
            <a:custGeom>
              <a:avLst/>
              <a:ahLst/>
              <a:rect l="0" t="0"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rPr dirty="0" lang="en-US"/>
                <a:t/>
              </a:r>
              <a:endParaRPr dirty="0" lang="en-US"/>
            </a:p>
          </p:txBody>
        </p:sp>
      </p:grpSp>
      <p:sp>
        <p:nvSpPr>
          <p:cNvPr id="1048635" name="object 13"/>
          <p:cNvSpPr/>
          <p:nvPr/>
        </p:nvSpPr>
        <p:spPr>
          <a:xfrm rot="0">
            <a:off x="0" y="4010025"/>
            <a:ext cx="447675" cy="2847975"/>
          </a:xfrm>
          <a:custGeom>
            <a:avLst/>
            <a:ahLst/>
            <a:rect l="0" t="0"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dirty="0" lang="en-US"/>
              <a:t/>
            </a:r>
            <a:endParaRPr dirty="0" lang="en-US"/>
          </a:p>
        </p:txBody>
      </p:sp>
      <p:sp>
        <p:nvSpPr>
          <p:cNvPr id="1048636" name="object 14"/>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37" name="object 15"/>
          <p:cNvSpPr/>
          <p:nvPr/>
        </p:nvSpPr>
        <p:spPr>
          <a:xfrm rot="0">
            <a:off x="7362825" y="447675"/>
            <a:ext cx="361950" cy="361950"/>
          </a:xfrm>
          <a:custGeom>
            <a:avLst/>
            <a:ah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r>
              <a:rPr dirty="0" lang="en-US"/>
              <a:t/>
            </a:r>
            <a:endParaRPr dirty="0" lang="en-US"/>
          </a:p>
        </p:txBody>
      </p:sp>
      <p:sp>
        <p:nvSpPr>
          <p:cNvPr id="1048638" name="object 16"/>
          <p:cNvSpPr/>
          <p:nvPr/>
        </p:nvSpPr>
        <p:spPr>
          <a:xfrm rot="0">
            <a:off x="11010900" y="5610225"/>
            <a:ext cx="647700" cy="647700"/>
          </a:xfrm>
          <a:custGeom>
            <a:avLst/>
            <a:ah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r>
              <a:rPr dirty="0" lang="en-US"/>
              <a:t/>
            </a:r>
            <a:endParaRPr dirty="0" lang="en-US"/>
          </a:p>
        </p:txBody>
      </p:sp>
      <p:pic>
        <p:nvPicPr>
          <p:cNvPr id="2097155" name="object 17"/>
          <p:cNvPicPr>
            <a:picLocks/>
          </p:cNvPicPr>
          <p:nvPr/>
        </p:nvPicPr>
        <p:blipFill>
          <a:blip xmlns:r="http://schemas.openxmlformats.org/officeDocument/2006/relationships" r:embed="rId1"/>
          <a:stretch>
            <a:fillRect/>
          </a:stretch>
        </p:blipFill>
        <p:spPr>
          <a:xfrm rot="0">
            <a:off x="10687050" y="6134100"/>
            <a:ext cx="247650" cy="247650"/>
          </a:xfrm>
          <a:prstGeom prst="rect"/>
          <a:noFill/>
        </p:spPr>
      </p:pic>
      <p:grpSp>
        <p:nvGrpSpPr>
          <p:cNvPr id="33" name="object 18"/>
          <p:cNvGrpSpPr/>
          <p:nvPr/>
        </p:nvGrpSpPr>
        <p:grpSpPr>
          <a:xfrm rot="0">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a:stretch>
              <a:fillRect/>
            </a:stretch>
          </p:blipFill>
          <p:spPr>
            <a:xfrm rot="0">
              <a:off x="466725" y="6410325"/>
              <a:ext cx="3705225" cy="295275"/>
            </a:xfrm>
            <a:prstGeom prst="rect"/>
            <a:noFill/>
          </p:spPr>
        </p:pic>
        <p:pic>
          <p:nvPicPr>
            <p:cNvPr id="2097157" name="object 20"/>
            <p:cNvPicPr>
              <a:picLocks/>
            </p:cNvPicPr>
            <p:nvPr/>
          </p:nvPicPr>
          <p:blipFill>
            <a:blip xmlns:r="http://schemas.openxmlformats.org/officeDocument/2006/relationships" r:embed="rId3"/>
            <a:stretch>
              <a:fillRect/>
            </a:stretch>
          </p:blipFill>
          <p:spPr>
            <a:xfrm rot="0">
              <a:off x="47625" y="3819523"/>
              <a:ext cx="1733550" cy="3009898"/>
            </a:xfrm>
            <a:prstGeom prst="rect"/>
            <a:noFill/>
          </p:spPr>
        </p:pic>
      </p:grpSp>
      <p:sp>
        <p:nvSpPr>
          <p:cNvPr id="1048639" name="object 21"/>
          <p:cNvSpPr>
            <a:spLocks noGrp="1"/>
          </p:cNvSpPr>
          <p:nvPr>
            <p:ph type="title"/>
          </p:nvPr>
        </p:nvSpPr>
        <p:spPr>
          <a:xfrm rot="0">
            <a:off x="739775" y="445388"/>
            <a:ext cx="2357120" cy="1461135"/>
          </a:xfrm>
          <a:prstGeom prst="rect"/>
        </p:spPr>
        <p:txBody>
          <a:bodyPr bIns="0" lIns="0" rIns="0" rtlCol="0" tIns="13335" vert="horz" wrap="square">
            <a:spAutoFit/>
          </a:bodyPr>
          <a:p>
            <a:pPr marL="12700">
              <a:lnSpc>
                <a:spcPct val="100000"/>
              </a:lnSpc>
              <a:spcBef>
                <a:spcPts val="105"/>
              </a:spcBef>
            </a:pPr>
            <a:r>
              <a:rPr dirty="0" lang="en-US" spc="25"/>
              <a:t>A</a:t>
            </a:r>
            <a:r>
              <a:rPr dirty="0" lang="en-US" spc="-5"/>
              <a:t>G</a:t>
            </a:r>
            <a:r>
              <a:rPr dirty="0" lang="en-US" spc="-35"/>
              <a:t>E</a:t>
            </a:r>
            <a:r>
              <a:rPr dirty="0" lang="en-US" spc="15"/>
              <a:t>N</a:t>
            </a:r>
            <a:r>
              <a:rPr dirty="0" lang="en-US"/>
              <a:t>DA</a:t>
            </a:r>
            <a:endParaRPr dirty="0" lang="en-US"/>
          </a:p>
        </p:txBody>
      </p:sp>
      <p:sp>
        <p:nvSpPr>
          <p:cNvPr id="1048640" name="object 22"/>
          <p:cNvSpPr>
            <a:spLocks noGrp="1"/>
          </p:cNvSpPr>
          <p:nvPr>
            <p:ph type="sldNum" sz="quarter"/>
          </p:nvPr>
        </p:nvSpPr>
        <p:spPr>
          <a:xfrm rot="0">
            <a:off x="11353419" y="6473337"/>
            <a:ext cx="151129" cy="1454784"/>
          </a:xfrm>
          <a:prstGeom prst="rect"/>
        </p:spPr>
        <p:txBody>
          <a:bodyPr bIns="0" lIns="0" rIns="0" rtlCol="0" tIns="6985" vert="horz" wrap="square">
            <a:spAutoFit/>
          </a:bodyPr>
          <a:p>
            <a:pPr marL="38100">
              <a:lnSpc>
                <a:spcPct val="100000"/>
              </a:lnSpc>
              <a:spcBef>
                <a:spcPts val="55"/>
              </a:spcBef>
            </a:pPr>
            <a:fld id="{BE8C3AC0-0917-4A6A-87DC-008EF6C109F6}" type="slidenum">
              <a:t>3</a:t>
            </a:fld>
            <a:endParaRPr dirty="0" lang="en-US"/>
          </a:p>
        </p:txBody>
      </p:sp>
      <p:sp>
        <p:nvSpPr>
          <p:cNvPr id="1048641" name="TextBox 22"/>
          <p:cNvSpPr txBox="1"/>
          <p:nvPr/>
        </p:nvSpPr>
        <p:spPr>
          <a:xfrm rot="0">
            <a:off x="2509807" y="1041533"/>
            <a:ext cx="5029200" cy="4130041"/>
          </a:xfrm>
          <a:prstGeom prst="rect"/>
          <a:noFill/>
        </p:spPr>
        <p:txBody>
          <a:bodyPr rtlCol="0" wrap="square">
            <a:spAutoFit/>
          </a:bodyPr>
          <a:p>
            <a:pPr algn="l"/>
            <a:r>
              <a:rPr dirty="0" lang="en-US"/>
              <a:t/>
            </a:r>
          </a:p>
          <a:p>
            <a:pPr algn="l">
              <a:buFont typeface="+mj-lt"/>
              <a:buAutoNum type="arabicPeriod"/>
            </a:pPr>
            <a:r>
              <a:rPr b="0" dirty="0" sz="2800" i="0" lang="en-US">
                <a:solidFill>
                  <a:srgbClr val="0D0D0D"/>
                </a:solidFill>
                <a:latin typeface="Times New Roman"/>
              </a:rPr>
              <a:t>Problem Statement</a:t>
            </a:r>
          </a:p>
          <a:p>
            <a:pPr algn="l">
              <a:buFont typeface="+mj-lt"/>
              <a:buAutoNum type="arabicPeriod"/>
            </a:pPr>
            <a:r>
              <a:rPr b="0" dirty="0" sz="2800" i="0" lang="en-US">
                <a:solidFill>
                  <a:srgbClr val="0D0D0D"/>
                </a:solidFill>
                <a:latin typeface="Times New Roman"/>
              </a:rPr>
              <a:t>Project Overview</a:t>
            </a:r>
          </a:p>
          <a:p>
            <a:pPr algn="l">
              <a:buFont typeface="+mj-lt"/>
              <a:buAutoNum type="arabicPeriod"/>
            </a:pPr>
            <a:r>
              <a:rPr b="0" dirty="0" sz="2800" i="0" lang="en-US">
                <a:solidFill>
                  <a:srgbClr val="0D0D0D"/>
                </a:solidFill>
                <a:latin typeface="Times New Roman"/>
              </a:rPr>
              <a:t>End Users</a:t>
            </a:r>
          </a:p>
          <a:p>
            <a:pPr algn="l">
              <a:buFont typeface="+mj-lt"/>
              <a:buAutoNum type="arabicPeriod"/>
            </a:pPr>
            <a:r>
              <a:rPr b="0" dirty="0" sz="2800" i="0" lang="en-US">
                <a:solidFill>
                  <a:srgbClr val="0D0D0D"/>
                </a:solidFill>
                <a:latin typeface="Times New Roman"/>
              </a:rPr>
              <a:t>Our Solution and Proposition</a:t>
            </a:r>
          </a:p>
          <a:p>
            <a:pPr algn="l">
              <a:buFont typeface="+mj-lt"/>
              <a:buAutoNum type="arabicPeriod"/>
            </a:pPr>
            <a:r>
              <a:rPr dirty="0" sz="2800" lang="en-US">
                <a:solidFill>
                  <a:srgbClr val="0D0D0D"/>
                </a:solidFill>
                <a:latin typeface="Times New Roman"/>
              </a:rPr>
              <a:t>Dataset Description</a:t>
            </a:r>
          </a:p>
          <a:p>
            <a:pPr algn="l">
              <a:buFont typeface="+mj-lt"/>
              <a:buAutoNum type="arabicPeriod"/>
            </a:pPr>
            <a:r>
              <a:rPr b="0" dirty="0" sz="2800" i="0" lang="en-US">
                <a:solidFill>
                  <a:srgbClr val="0D0D0D"/>
                </a:solidFill>
                <a:latin typeface="Times New Roman"/>
              </a:rPr>
              <a:t>Modelling Approach</a:t>
            </a:r>
          </a:p>
          <a:p>
            <a:pPr algn="l">
              <a:buFont typeface="+mj-lt"/>
              <a:buAutoNum type="arabicPeriod"/>
            </a:pPr>
            <a:r>
              <a:rPr b="0" dirty="0" sz="2800" i="0" lang="en-US">
                <a:solidFill>
                  <a:srgbClr val="0D0D0D"/>
                </a:solidFill>
                <a:latin typeface="Times New Roman"/>
              </a:rPr>
              <a:t>Results and </a:t>
            </a:r>
            <a:r>
              <a:rPr dirty="0" sz="2800" lang="en-US">
                <a:solidFill>
                  <a:srgbClr val="0D0D0D"/>
                </a:solidFill>
                <a:latin typeface="Times New Roman"/>
              </a:rPr>
              <a:t>Discussion</a:t>
            </a:r>
          </a:p>
          <a:p>
            <a:pPr algn="l">
              <a:buFont typeface="+mj-lt"/>
              <a:buAutoNum type="arabicPeriod"/>
            </a:pPr>
            <a:r>
              <a:rPr b="0" dirty="0" sz="2800" i="0" lang="en-US">
                <a:solidFill>
                  <a:srgbClr val="0D0D0D"/>
                </a:solidFill>
                <a:latin typeface="Times New Roman"/>
              </a:rPr>
              <a:t>Conclusion</a:t>
            </a:r>
          </a:p>
          <a:p>
            <a:r>
              <a:rPr dirty="0" sz="2800" lang="en-IN">
                <a:latin typeface="Times New Roman"/>
              </a:rPr>
              <a:t/>
            </a:r>
            <a:endParaRPr dirty="0" sz="2800" lang="en-IN">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34" name=""/>
        <p:cNvGrpSpPr/>
        <p:nvPr/>
      </p:nvGrpSpPr>
      <p:grpSpPr>
        <a:xfrm>
          <a:off x="0" y="0"/>
          <a:ext cx="0" cy="0"/>
          <a:chOff x="0" y="0"/>
          <a:chExt cx="0" cy="0"/>
        </a:xfrm>
      </p:grpSpPr>
      <p:grpSp>
        <p:nvGrpSpPr>
          <p:cNvPr id="35" name="object 2"/>
          <p:cNvGrpSpPr/>
          <p:nvPr/>
        </p:nvGrpSpPr>
        <p:grpSpPr>
          <a:xfrm rot="0">
            <a:off x="7991474" y="2933700"/>
            <a:ext cx="2762250" cy="3257550"/>
            <a:chOff x="7991474" y="2933700"/>
            <a:chExt cx="2762250" cy="3257550"/>
          </a:xfrm>
        </p:grpSpPr>
        <p:sp>
          <p:nvSpPr>
            <p:cNvPr id="1048642"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58" name="object 5"/>
            <p:cNvPicPr>
              <a:picLocks/>
            </p:cNvPicPr>
            <p:nvPr/>
          </p:nvPicPr>
          <p:blipFill>
            <a:blip xmlns:r="http://schemas.openxmlformats.org/officeDocument/2006/relationships" r:embed="rId1"/>
            <a:stretch>
              <a:fillRect/>
            </a:stretch>
          </p:blipFill>
          <p:spPr>
            <a:xfrm rot="0">
              <a:off x="7991474" y="2933700"/>
              <a:ext cx="2762250" cy="3257550"/>
            </a:xfrm>
            <a:prstGeom prst="rect"/>
            <a:noFill/>
          </p:spPr>
        </p:pic>
      </p:grpSp>
      <p:sp>
        <p:nvSpPr>
          <p:cNvPr id="1048644" name="object 7"/>
          <p:cNvSpPr>
            <a:spLocks noGrp="1"/>
          </p:cNvSpPr>
          <p:nvPr>
            <p:ph type="title"/>
          </p:nvPr>
        </p:nvSpPr>
        <p:spPr>
          <a:xfrm rot="0">
            <a:off x="834072" y="575055"/>
            <a:ext cx="5636894" cy="638810"/>
          </a:xfrm>
          <a:prstGeom prst="rect"/>
        </p:spPr>
        <p:txBody>
          <a:bodyPr bIns="0" lIns="0" rIns="0" rtlCol="0" tIns="16510" vert="horz" wrap="square">
            <a:spAutoFit/>
          </a:bodyPr>
          <a:p>
            <a:pPr marL="12700">
              <a:lnSpc>
                <a:spcPct val="100000"/>
              </a:lnSpc>
              <a:spcBef>
                <a:spcPts val="130"/>
              </a:spcBef>
            </a:pPr>
            <a:r>
              <a:rPr dirty="0" sz="4250" lang="en-US" spc="-20"/>
              <a:t>P</a:t>
            </a:r>
            <a:r>
              <a:rPr dirty="0" sz="4250" lang="en-US" spc="15"/>
              <a:t>ROB</a:t>
            </a:r>
            <a:r>
              <a:rPr dirty="0" sz="4250" lang="en-US" spc="55"/>
              <a:t>L</a:t>
            </a:r>
            <a:r>
              <a:rPr dirty="0" sz="4250" lang="en-US" spc="-20"/>
              <a:t>E</a:t>
            </a:r>
            <a:r>
              <a:rPr dirty="0" sz="4250" lang="en-US" spc="20"/>
              <a:t>M</a:t>
            </a:r>
            <a:r>
              <a:rPr dirty="0" sz="4250" lang="en-US" spc="10"/>
              <a:t>S</a:t>
            </a:r>
            <a:r>
              <a:rPr dirty="0" sz="4250" lang="en-US" spc="-370"/>
              <a:t>T</a:t>
            </a:r>
            <a:r>
              <a:rPr dirty="0" sz="4250" lang="en-US" spc="-375"/>
              <a:t>A</a:t>
            </a:r>
            <a:r>
              <a:rPr dirty="0" sz="4250" lang="en-US" spc="15"/>
              <a:t>T</a:t>
            </a:r>
            <a:r>
              <a:rPr dirty="0" sz="4250" lang="en-US" spc="-10"/>
              <a:t>E</a:t>
            </a:r>
            <a:r>
              <a:rPr dirty="0" sz="4250" lang="en-US" spc="-20"/>
              <a:t>ME</a:t>
            </a:r>
            <a:r>
              <a:rPr dirty="0" sz="4250" lang="en-US" spc="10"/>
              <a:t>NT</a:t>
            </a:r>
            <a:endParaRPr dirty="0" sz="4250" lang="en-US" spc="10"/>
          </a:p>
        </p:txBody>
      </p:sp>
      <p:pic>
        <p:nvPicPr>
          <p:cNvPr id="2097159"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45" name="object 10"/>
          <p:cNvSpPr>
            <a:spLocks noGrp="1"/>
          </p:cNvSpPr>
          <p:nvPr>
            <p:ph type="sldNum" sz="quarter"/>
          </p:nvPr>
        </p:nvSpPr>
        <p:spPr>
          <a:xfrm rot="0">
            <a:off x="11353419" y="6473337"/>
            <a:ext cx="151129" cy="1454784"/>
          </a:xfrm>
          <a:prstGeom prst="rect"/>
        </p:spPr>
        <p:txBody>
          <a:bodyPr bIns="0" lIns="0" rIns="0" rtlCol="0" tIns="6985" vert="horz" wrap="square">
            <a:spAutoFit/>
          </a:bodyPr>
          <a:p>
            <a:pPr marL="38100">
              <a:lnSpc>
                <a:spcPct val="100000"/>
              </a:lnSpc>
              <a:spcBef>
                <a:spcPts val="55"/>
              </a:spcBef>
            </a:pPr>
            <a:fld id="{6FB2CD61-6828-4FE9-A969-F5806C3C2B94}" type="slidenum">
              <a:t>4</a:t>
            </a:fld>
            <a:endParaRPr dirty="0" lang="en-US"/>
          </a:p>
        </p:txBody>
      </p:sp>
      <p:sp>
        <p:nvSpPr>
          <p:cNvPr id="1048646" name="TextBox 10"/>
          <p:cNvSpPr txBox="1"/>
          <p:nvPr/>
        </p:nvSpPr>
        <p:spPr>
          <a:xfrm rot="0" flipV="1">
            <a:off x="762000" y="2200037"/>
            <a:ext cx="6934200" cy="1958340"/>
          </a:xfrm>
          <a:prstGeom prst="rect"/>
          <a:noFill/>
        </p:spPr>
        <p:txBody>
          <a:bodyPr rot="10800000" rtlCol="0" wrap="square">
            <a:spAutoFit/>
          </a:bodyPr>
          <a:p>
            <a:r>
              <a:rPr dirty="0" lang="en-US"/>
              <a:t/>
            </a:r>
          </a:p>
          <a:p>
            <a:r>
              <a:rPr dirty="0" lang="en-US"/>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36" name=""/>
        <p:cNvGrpSpPr/>
        <p:nvPr/>
      </p:nvGrpSpPr>
      <p:grpSpPr>
        <a:xfrm>
          <a:off x="0" y="0"/>
          <a:ext cx="0" cy="0"/>
          <a:chOff x="0" y="0"/>
          <a:chExt cx="0" cy="0"/>
        </a:xfrm>
      </p:grpSpPr>
      <p:grpSp>
        <p:nvGrpSpPr>
          <p:cNvPr id="37" name="object 2"/>
          <p:cNvGrpSpPr/>
          <p:nvPr/>
        </p:nvGrpSpPr>
        <p:grpSpPr>
          <a:xfrm rot="0">
            <a:off x="8658225" y="2647950"/>
            <a:ext cx="3533775" cy="3810000"/>
            <a:chOff x="8658225" y="2647950"/>
            <a:chExt cx="3533775" cy="3810000"/>
          </a:xfrm>
        </p:grpSpPr>
        <p:sp>
          <p:nvSpPr>
            <p:cNvPr id="1048647" name="object 3"/>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48"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pic>
          <p:nvPicPr>
            <p:cNvPr id="2097160" name="object 5"/>
            <p:cNvPicPr>
              <a:picLocks/>
            </p:cNvPicPr>
            <p:nvPr/>
          </p:nvPicPr>
          <p:blipFill>
            <a:blip xmlns:r="http://schemas.openxmlformats.org/officeDocument/2006/relationships" r:embed="rId1"/>
            <a:stretch>
              <a:fillRect/>
            </a:stretch>
          </p:blipFill>
          <p:spPr>
            <a:xfrm rot="0">
              <a:off x="8658225" y="2647950"/>
              <a:ext cx="3533775" cy="3810000"/>
            </a:xfrm>
            <a:prstGeom prst="rect"/>
            <a:noFill/>
          </p:spPr>
        </p:pic>
      </p:grpSp>
      <p:sp>
        <p:nvSpPr>
          <p:cNvPr id="1048649" name="object 7"/>
          <p:cNvSpPr>
            <a:spLocks noGrp="1"/>
          </p:cNvSpPr>
          <p:nvPr>
            <p:ph type="title"/>
          </p:nvPr>
        </p:nvSpPr>
        <p:spPr>
          <a:xfrm rot="0">
            <a:off x="739775" y="829627"/>
            <a:ext cx="5263514" cy="638808"/>
          </a:xfrm>
          <a:prstGeom prst="rect"/>
        </p:spPr>
        <p:txBody>
          <a:bodyPr bIns="0" lIns="0" rIns="0" rtlCol="0" tIns="16510" vert="horz" wrap="square">
            <a:spAutoFit/>
          </a:bodyPr>
          <a:p>
            <a:pPr marL="12700">
              <a:lnSpc>
                <a:spcPct val="100000"/>
              </a:lnSpc>
              <a:spcBef>
                <a:spcPts val="130"/>
              </a:spcBef>
            </a:pPr>
            <a:r>
              <a:rPr dirty="0" sz="4250" lang="en-US" spc="5"/>
              <a:t>PROJECT</a:t>
            </a:r>
            <a:r>
              <a:rPr dirty="0" sz="4250" lang="en-US" spc="-20"/>
              <a:t>OVERVIEW</a:t>
            </a:r>
            <a:endParaRPr dirty="0" sz="4250" lang="en-US" spc="-20"/>
          </a:p>
        </p:txBody>
      </p:sp>
      <p:pic>
        <p:nvPicPr>
          <p:cNvPr id="2097161" name="object 8"/>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0" name="object 10"/>
          <p:cNvSpPr>
            <a:spLocks noGrp="1"/>
          </p:cNvSpPr>
          <p:nvPr>
            <p:ph type="sldNum" sz="quarter"/>
          </p:nvPr>
        </p:nvSpPr>
        <p:spPr>
          <a:xfrm rot="0">
            <a:off x="11353419" y="6473337"/>
            <a:ext cx="151129" cy="1454784"/>
          </a:xfrm>
          <a:prstGeom prst="rect"/>
        </p:spPr>
        <p:txBody>
          <a:bodyPr bIns="0" lIns="0" rIns="0" rtlCol="0" tIns="6985" vert="horz" wrap="square">
            <a:spAutoFit/>
          </a:bodyPr>
          <a:p>
            <a:pPr marL="38100">
              <a:lnSpc>
                <a:spcPct val="100000"/>
              </a:lnSpc>
              <a:spcBef>
                <a:spcPts val="55"/>
              </a:spcBef>
            </a:pPr>
            <a:fld id="{216FDE18-D264-4388-8227-C628FAFBC9AA}" type="slidenum">
              <a:t>5</a:t>
            </a:fld>
            <a:endParaRPr dirty="0" lang="en-US"/>
          </a:p>
        </p:txBody>
      </p:sp>
      <p:sp>
        <p:nvSpPr>
          <p:cNvPr id="1048651" name="TextBox 13"/>
          <p:cNvSpPr txBox="1"/>
          <p:nvPr/>
        </p:nvSpPr>
        <p:spPr>
          <a:xfrm rot="0">
            <a:off x="739775" y="1676400"/>
            <a:ext cx="8023224" cy="3291839"/>
          </a:xfrm>
          <a:prstGeom prst="rect"/>
          <a:noFill/>
        </p:spPr>
        <p:txBody>
          <a:bodyPr rtlCol="0" wrap="square">
            <a:spAutoFit/>
          </a:bodyPr>
          <a:p>
            <a:r>
              <a:rPr dirty="0" lang="en-US"/>
              <a:t>:</a:t>
            </a:r>
          </a:p>
          <a:p>
            <a:r>
              <a:rPr dirty="0" lang="en-US"/>
              <a:t/>
            </a:r>
          </a:p>
          <a:p>
            <a:r>
              <a:rPr dirty="0" lang="en-US"/>
              <a:t>This project focuses on developing a comprehensive tool to </a:t>
            </a:r>
            <a:r>
              <a:rPr dirty="0" lang="en-US"/>
              <a:t>analyze</a:t>
            </a:r>
            <a:r>
              <a:rPr dirty="0" lang="en-US"/>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a:rPr>
              <a:t>goals</a:t>
            </a:r>
            <a:r>
              <a:rPr dirty="0" lang="en-US"/>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38" name=""/>
        <p:cNvGrpSpPr/>
        <p:nvPr/>
      </p:nvGrpSpPr>
      <p:grpSpPr>
        <a:xfrm>
          <a:off x="0" y="0"/>
          <a:ext cx="0" cy="0"/>
          <a:chOff x="0" y="0"/>
          <a:chExt cx="0" cy="0"/>
        </a:xfrm>
      </p:grpSpPr>
      <p:sp>
        <p:nvSpPr>
          <p:cNvPr id="1048652" name="object 2"/>
          <p:cNvSpPr/>
          <p:nvPr/>
        </p:nvSpPr>
        <p:spPr>
          <a:xfrm rot="0">
            <a:off x="9353550" y="5362575"/>
            <a:ext cx="457200" cy="457200"/>
          </a:xfrm>
          <a:custGeom>
            <a:avLst/>
            <a:ahLst/>
            <a:rect l="0" t="0"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r>
              <a:rPr dirty="0" lang="en-US"/>
              <a:t/>
            </a:r>
            <a:endParaRPr dirty="0" lang="en-US"/>
          </a:p>
        </p:txBody>
      </p:sp>
      <p:sp>
        <p:nvSpPr>
          <p:cNvPr id="1048653" name="object 4"/>
          <p:cNvSpPr/>
          <p:nvPr/>
        </p:nvSpPr>
        <p:spPr>
          <a:xfrm rot="0">
            <a:off x="9353550" y="5895974"/>
            <a:ext cx="180975" cy="180975"/>
          </a:xfrm>
          <a:custGeom>
            <a:avLst/>
            <a:ahLst/>
            <a:rect l="0" t="0"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r>
              <a:rPr dirty="0" lang="en-US"/>
              <a:t/>
            </a:r>
            <a:endParaRPr dirty="0" lang="en-US"/>
          </a:p>
        </p:txBody>
      </p:sp>
      <p:sp>
        <p:nvSpPr>
          <p:cNvPr id="1048654" name="object 5"/>
          <p:cNvSpPr>
            <a:spLocks noGrp="1"/>
          </p:cNvSpPr>
          <p:nvPr>
            <p:ph type="title"/>
          </p:nvPr>
        </p:nvSpPr>
        <p:spPr>
          <a:xfrm rot="0">
            <a:off x="699452" y="891793"/>
            <a:ext cx="5014595" cy="499110"/>
          </a:xfrm>
          <a:prstGeom prst="rect"/>
        </p:spPr>
        <p:txBody>
          <a:bodyPr bIns="0" lIns="0" rIns="0" rtlCol="0" tIns="16510" vert="horz" wrap="square">
            <a:spAutoFit/>
          </a:bodyPr>
          <a:p>
            <a:pPr marL="12700">
              <a:lnSpc>
                <a:spcPct val="100000"/>
              </a:lnSpc>
              <a:spcBef>
                <a:spcPts val="130"/>
              </a:spcBef>
            </a:pPr>
            <a:r>
              <a:rPr dirty="0" sz="3200" lang="en-US" spc="25"/>
              <a:t>W</a:t>
            </a:r>
            <a:r>
              <a:rPr dirty="0" sz="3200" lang="en-US" spc="-20"/>
              <a:t>H</a:t>
            </a:r>
            <a:r>
              <a:rPr dirty="0" sz="3200" lang="en-US" spc="20"/>
              <a:t>O</a:t>
            </a:r>
            <a:r>
              <a:rPr dirty="0" sz="3200" lang="en-US" spc="-235"/>
              <a:t> </a:t>
            </a:r>
            <a:r>
              <a:rPr dirty="0" sz="3200" lang="en-US" spc="-10"/>
              <a:t>AR</a:t>
            </a:r>
            <a:r>
              <a:rPr dirty="0" sz="3200" lang="en-US" spc="15"/>
              <a:t>E</a:t>
            </a:r>
            <a:r>
              <a:rPr dirty="0" sz="3200" lang="en-US" spc="-35"/>
              <a:t> </a:t>
            </a:r>
            <a:r>
              <a:rPr dirty="0" sz="3200" lang="en-US" spc="-10"/>
              <a:t>T</a:t>
            </a:r>
            <a:r>
              <a:rPr dirty="0" sz="3200" lang="en-US" spc="-15"/>
              <a:t>H</a:t>
            </a:r>
            <a:r>
              <a:rPr dirty="0" sz="3200" lang="en-US" spc="15"/>
              <a:t>E</a:t>
            </a:r>
            <a:r>
              <a:rPr dirty="0" sz="3200" lang="en-US" spc="-35"/>
              <a:t> </a:t>
            </a:r>
            <a:r>
              <a:rPr dirty="0" sz="3200" lang="en-US" spc="-20"/>
              <a:t>E</a:t>
            </a:r>
            <a:r>
              <a:rPr dirty="0" sz="3200" lang="en-US" spc="30"/>
              <a:t>N</a:t>
            </a:r>
            <a:r>
              <a:rPr dirty="0" sz="3200" lang="en-US" spc="15"/>
              <a:t>D</a:t>
            </a:r>
            <a:r>
              <a:rPr dirty="0" sz="3200" lang="en-US" spc="-45"/>
              <a:t> </a:t>
            </a:r>
            <a:r>
              <a:rPr dirty="0" sz="3200" lang="en-US"/>
              <a:t>U</a:t>
            </a:r>
            <a:r>
              <a:rPr dirty="0" sz="3200" lang="en-US" spc="10"/>
              <a:t>S</a:t>
            </a:r>
            <a:r>
              <a:rPr dirty="0" sz="3200" lang="en-US" spc="-25"/>
              <a:t>E</a:t>
            </a:r>
            <a:r>
              <a:rPr dirty="0" sz="3200" lang="en-US" spc="-10"/>
              <a:t>R</a:t>
            </a:r>
            <a:r>
              <a:rPr dirty="0" sz="3200" lang="en-US" spc="5"/>
              <a:t>S?</a:t>
            </a:r>
            <a:endParaRPr dirty="0" sz="3200" lang="en-US" spc="5"/>
          </a:p>
        </p:txBody>
      </p:sp>
      <p:pic>
        <p:nvPicPr>
          <p:cNvPr id="2097162" name="object 6"/>
          <p:cNvPicPr>
            <a:picLocks/>
          </p:cNvPicPr>
          <p:nvPr/>
        </p:nvPicPr>
        <p:blipFill>
          <a:blip xmlns:r="http://schemas.openxmlformats.org/officeDocument/2006/relationships" r:embed="rId1"/>
          <a:stretch>
            <a:fillRect/>
          </a:stretch>
        </p:blipFill>
        <p:spPr>
          <a:xfrm rot="0">
            <a:off x="723900" y="6172200"/>
            <a:ext cx="2181225" cy="485775"/>
          </a:xfrm>
          <a:prstGeom prst="rect"/>
          <a:noFill/>
        </p:spPr>
      </p:pic>
      <p:sp>
        <p:nvSpPr>
          <p:cNvPr id="1048655" name="object 8"/>
          <p:cNvSpPr>
            <a:spLocks noGrp="1"/>
          </p:cNvSpPr>
          <p:nvPr>
            <p:ph type="sldNum" sz="quarter"/>
          </p:nvPr>
        </p:nvSpPr>
        <p:spPr>
          <a:xfrm rot="0">
            <a:off x="11353419" y="6473337"/>
            <a:ext cx="151129" cy="1454784"/>
          </a:xfrm>
          <a:prstGeom prst="rect"/>
        </p:spPr>
        <p:txBody>
          <a:bodyPr bIns="0" lIns="0" rIns="0" rtlCol="0" tIns="6985" vert="horz" wrap="square">
            <a:spAutoFit/>
          </a:bodyPr>
          <a:p>
            <a:pPr marL="38100">
              <a:lnSpc>
                <a:spcPct val="100000"/>
              </a:lnSpc>
              <a:spcBef>
                <a:spcPts val="55"/>
              </a:spcBef>
            </a:pPr>
            <a:fld id="{E70C4CDF-791E-48FF-A079-7C5B22B8D647}" type="slidenum">
              <a:t>6</a:t>
            </a:fld>
            <a:endParaRPr dirty="0" lang="en-US"/>
          </a:p>
        </p:txBody>
      </p:sp>
      <p:sp>
        <p:nvSpPr>
          <p:cNvPr id="1048656" name="TextBox 8"/>
          <p:cNvSpPr txBox="1"/>
          <p:nvPr/>
        </p:nvSpPr>
        <p:spPr>
          <a:xfrm rot="0">
            <a:off x="699452" y="2436135"/>
            <a:ext cx="8278496" cy="1424940"/>
          </a:xfrm>
          <a:prstGeom prst="rect"/>
          <a:noFill/>
        </p:spPr>
        <p:txBody>
          <a:bodyPr rtlCol="0" wrap="square">
            <a:spAutoFit/>
          </a:bodyPr>
          <a:p>
            <a:pPr indent="-285750" marL="285750">
              <a:buFont typeface="Wingdings"/>
              <a:buChar char=""/>
            </a:pPr>
            <a:r>
              <a:rPr dirty="0" lang="en-US"/>
              <a:t/>
            </a:r>
          </a:p>
          <a:p>
            <a:pPr indent="-285750" marL="285750">
              <a:buFont typeface="Wingdings"/>
              <a:buChar char=""/>
            </a:pPr>
            <a:r>
              <a:rPr dirty="0" lang="en-US"/>
              <a:t>Managers and Team Leaders</a:t>
            </a:r>
          </a:p>
          <a:p>
            <a:pPr indent="-285750" marL="285750">
              <a:buFont typeface="Wingdings"/>
              <a:buChar char=""/>
            </a:pPr>
            <a:r>
              <a:rPr dirty="0" lang="en-US"/>
              <a:t> HR Professionals</a:t>
            </a:r>
          </a:p>
          <a:p>
            <a:pPr indent="-285750" marL="285750">
              <a:buFont typeface="Wingdings"/>
              <a:buChar char=""/>
            </a:pPr>
            <a:r>
              <a:rPr dirty="0" lang="en-US"/>
              <a:t> Executives</a:t>
            </a:r>
          </a:p>
          <a:p>
            <a:pPr indent="-285750" marL="285750">
              <a:buFont typeface="Wingdings"/>
              <a:buChar char=""/>
            </a:pPr>
            <a:r>
              <a:rPr dirty="0" lang="en-US"/>
              <a:t> Employees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a:stretch>
            <a:fillRect/>
          </a:stretch>
        </p:blipFill>
        <p:spPr>
          <a:xfrm rot="0">
            <a:off x="0" y="1476375"/>
            <a:ext cx="2695573" cy="3248025"/>
          </a:xfrm>
          <a:prstGeom prst="rect"/>
          <a:noFill/>
        </p:spPr>
      </p:pic>
      <p:sp>
        <p:nvSpPr>
          <p:cNvPr id="1048657" name="object 6"/>
          <p:cNvSpPr>
            <a:spLocks noGrp="1"/>
          </p:cNvSpPr>
          <p:nvPr>
            <p:ph type="title"/>
          </p:nvPr>
        </p:nvSpPr>
        <p:spPr>
          <a:xfrm rot="0">
            <a:off x="533400" y="901065"/>
            <a:ext cx="9763125" cy="546735"/>
          </a:xfrm>
          <a:prstGeom prst="rect"/>
        </p:spPr>
        <p:txBody>
          <a:bodyPr bIns="0" lIns="0" rIns="0" rtlCol="0" tIns="13335" vert="horz" wrap="square">
            <a:spAutoFit/>
          </a:bodyPr>
          <a:p>
            <a:pPr marL="12700">
              <a:lnSpc>
                <a:spcPct val="100000"/>
              </a:lnSpc>
              <a:spcBef>
                <a:spcPts val="105"/>
              </a:spcBef>
            </a:pPr>
            <a:r>
              <a:rPr dirty="0" sz="3600" lang="en-US" spc="10"/>
              <a:t>O</a:t>
            </a:r>
            <a:r>
              <a:rPr dirty="0" sz="3600" lang="en-US" spc="25"/>
              <a:t>U</a:t>
            </a:r>
            <a:r>
              <a:rPr dirty="0" sz="3600" lang="en-US"/>
              <a:t>R</a:t>
            </a:r>
            <a:r>
              <a:rPr dirty="0" sz="3600" lang="en-US" spc="5"/>
              <a:t> </a:t>
            </a:r>
            <a:r>
              <a:rPr dirty="0" sz="3600" lang="en-US" spc="25"/>
              <a:t>S</a:t>
            </a:r>
            <a:r>
              <a:rPr dirty="0" sz="3600" lang="en-US" spc="10"/>
              <a:t>O</a:t>
            </a:r>
            <a:r>
              <a:rPr dirty="0" sz="3600" lang="en-US" spc="25"/>
              <a:t>LU</a:t>
            </a:r>
            <a:r>
              <a:rPr dirty="0" sz="3600" lang="en-US" spc="-35"/>
              <a:t>T</a:t>
            </a:r>
            <a:r>
              <a:rPr dirty="0" sz="3600" lang="en-US" spc="-30"/>
              <a:t>I</a:t>
            </a:r>
            <a:r>
              <a:rPr dirty="0" sz="3600" lang="en-US" spc="10"/>
              <a:t>O</a:t>
            </a:r>
            <a:r>
              <a:rPr dirty="0" sz="3600" lang="en-US"/>
              <a:t>N</a:t>
            </a:r>
            <a:r>
              <a:rPr dirty="0" sz="3600" lang="en-US" spc="-345"/>
              <a:t> </a:t>
            </a:r>
            <a:r>
              <a:rPr dirty="0" sz="3600" lang="en-US" spc="-35"/>
              <a:t>A</a:t>
            </a:r>
            <a:r>
              <a:rPr dirty="0" sz="3600" lang="en-US" spc="-5"/>
              <a:t>N</a:t>
            </a:r>
            <a:r>
              <a:rPr dirty="0" sz="3600" lang="en-US"/>
              <a:t>D</a:t>
            </a:r>
            <a:r>
              <a:rPr dirty="0" sz="3600" lang="en-US" spc="35"/>
              <a:t> </a:t>
            </a:r>
            <a:r>
              <a:rPr dirty="0" sz="3600" lang="en-US" spc="-30"/>
              <a:t>I</a:t>
            </a:r>
            <a:r>
              <a:rPr dirty="0" sz="3600" lang="en-US" spc="-35"/>
              <a:t>T</a:t>
            </a:r>
            <a:r>
              <a:rPr dirty="0" sz="3600" lang="en-US"/>
              <a:t>S</a:t>
            </a:r>
            <a:r>
              <a:rPr dirty="0" sz="3600" lang="en-US" spc="60"/>
              <a:t> </a:t>
            </a:r>
            <a:r>
              <a:rPr dirty="0" sz="3600" lang="en-US" spc="-295"/>
              <a:t>V</a:t>
            </a:r>
            <a:r>
              <a:rPr dirty="0" sz="3600" lang="en-US" spc="-35"/>
              <a:t>A</a:t>
            </a:r>
            <a:r>
              <a:rPr dirty="0" sz="3600" lang="en-US" spc="25"/>
              <a:t>LU</a:t>
            </a:r>
            <a:r>
              <a:rPr dirty="0" sz="3600" lang="en-US"/>
              <a:t>E</a:t>
            </a:r>
            <a:r>
              <a:rPr dirty="0" sz="3600" lang="en-US" spc="-65"/>
              <a:t> </a:t>
            </a:r>
            <a:r>
              <a:rPr dirty="0" sz="3600" lang="en-US" spc="-15"/>
              <a:t>P</a:t>
            </a:r>
            <a:r>
              <a:rPr dirty="0" sz="3600" lang="en-US" spc="-30"/>
              <a:t>R</a:t>
            </a:r>
            <a:r>
              <a:rPr dirty="0" sz="3600" lang="en-US" spc="10"/>
              <a:t>O</a:t>
            </a:r>
            <a:r>
              <a:rPr dirty="0" sz="3600" lang="en-US" spc="-15"/>
              <a:t>P</a:t>
            </a:r>
            <a:r>
              <a:rPr dirty="0" sz="3600" lang="en-US" spc="10"/>
              <a:t>O</a:t>
            </a:r>
            <a:r>
              <a:rPr dirty="0" sz="3600" lang="en-US" spc="25"/>
              <a:t>S</a:t>
            </a:r>
            <a:r>
              <a:rPr dirty="0" sz="3600" lang="en-US" spc="-30"/>
              <a:t>I</a:t>
            </a:r>
            <a:r>
              <a:rPr dirty="0" sz="3600" lang="en-US" spc="-35"/>
              <a:t>T</a:t>
            </a:r>
            <a:r>
              <a:rPr dirty="0" sz="3600" lang="en-US" spc="-30"/>
              <a:t>I</a:t>
            </a:r>
            <a:r>
              <a:rPr dirty="0" sz="3600" lang="en-US" spc="10"/>
              <a:t>O</a:t>
            </a:r>
            <a:r>
              <a:rPr dirty="0" sz="3600" lang="en-US"/>
              <a:t>N</a:t>
            </a:r>
            <a:endParaRPr dirty="0" sz="3600" lang="en-US"/>
          </a:p>
        </p:txBody>
      </p:sp>
      <p:pic>
        <p:nvPicPr>
          <p:cNvPr id="2097164" name="object 7"/>
          <p:cNvPicPr>
            <a:picLocks/>
          </p:cNvPicPr>
          <p:nvPr/>
        </p:nvPicPr>
        <p:blipFill>
          <a:blip xmlns:r="http://schemas.openxmlformats.org/officeDocument/2006/relationships" r:embed="rId2"/>
          <a:stretch>
            <a:fillRect/>
          </a:stretch>
        </p:blipFill>
        <p:spPr>
          <a:xfrm rot="0">
            <a:off x="676275" y="6467474"/>
            <a:ext cx="2143125" cy="200025"/>
          </a:xfrm>
          <a:prstGeom prst="rect"/>
          <a:noFill/>
        </p:spPr>
      </p:pic>
      <p:sp>
        <p:nvSpPr>
          <p:cNvPr id="1048658" name="object 9"/>
          <p:cNvSpPr>
            <a:spLocks noGrp="1"/>
          </p:cNvSpPr>
          <p:nvPr>
            <p:ph type="sldNum" sz="quarter"/>
          </p:nvPr>
        </p:nvSpPr>
        <p:spPr>
          <a:prstGeom prst="rect"/>
        </p:spPr>
        <p:txBody>
          <a:bodyPr bIns="0" lIns="0" rIns="0" rtlCol="0" tIns="6985" vert="horz" wrap="square">
            <a:spAutoFit/>
          </a:bodyPr>
          <a:p>
            <a:pPr marL="38100">
              <a:lnSpc>
                <a:spcPct val="100000"/>
              </a:lnSpc>
              <a:spcBef>
                <a:spcPts val="55"/>
              </a:spcBef>
            </a:pPr>
            <a:fld id="{FA46DC04-A29C-408A-973E-8C8507CE5D3E}" type="slidenum">
              <a:t>7</a:t>
            </a:fld>
            <a:endParaRPr dirty="0" lang="en-US"/>
          </a:p>
        </p:txBody>
      </p:sp>
      <p:sp>
        <p:nvSpPr>
          <p:cNvPr id="1048659" name="TextBox 9"/>
          <p:cNvSpPr txBox="1"/>
          <p:nvPr/>
        </p:nvSpPr>
        <p:spPr>
          <a:xfrm rot="0">
            <a:off x="3124200" y="1600200"/>
            <a:ext cx="6934198" cy="2225041"/>
          </a:xfrm>
          <a:prstGeom prst="rect"/>
          <a:noFill/>
        </p:spPr>
        <p:txBody>
          <a:bodyPr rtlCol="0" wrap="square">
            <a:spAutoFit/>
          </a:bodyPr>
          <a:p>
            <a:r>
              <a:rPr dirty="0" lang="en-US"/>
              <a:t/>
            </a:r>
          </a:p>
          <a:p>
            <a:r>
              <a:rPr dirty="0" lang="en-US"/>
              <a:t/>
            </a:r>
          </a:p>
          <a:p>
            <a:r>
              <a:rPr dirty="0" lang="en-US"/>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40" name=""/>
        <p:cNvGrpSpPr/>
        <p:nvPr/>
      </p:nvGrpSpPr>
      <p:grpSpPr>
        <a:xfrm>
          <a:off x="0" y="0"/>
          <a:ext cx="0" cy="0"/>
          <a:chOff x="0" y="0"/>
          <a:chExt cx="0" cy="0"/>
        </a:xfrm>
      </p:grpSpPr>
      <p:sp>
        <p:nvSpPr>
          <p:cNvPr id="1048660" name="Title 1"/>
          <p:cNvSpPr>
            <a:spLocks noGrp="1"/>
          </p:cNvSpPr>
          <p:nvPr>
            <p:ph type="title"/>
          </p:nvPr>
        </p:nvSpPr>
        <p:spPr>
          <a:xfrm rot="0">
            <a:off x="755331" y="385444"/>
            <a:ext cx="10681334" cy="2971800"/>
          </a:xfrm>
        </p:spPr>
        <p:txBody>
          <a:bodyPr rtlCol="0"/>
          <a:p>
            <a:r>
              <a:rPr dirty="0" lang="en-US"/>
              <a:t>Dataset Description</a:t>
            </a:r>
            <a:br>
              <a:rPr dirty="0" lang="en-US"/>
            </a:br>
            <a:br>
              <a:rPr dirty="0" lang="en-US"/>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latin typeface="Trebuchet MS"/>
              </a:rPr>
            </a:br>
            <a:endParaRPr b="0" dirty="0" sz="2000" lang="en-IN">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41" name=""/>
        <p:cNvGrpSpPr/>
        <p:nvPr/>
      </p:nvGrpSpPr>
      <p:grpSpPr>
        <a:xfrm>
          <a:off x="0" y="0"/>
          <a:ext cx="0" cy="0"/>
          <a:chOff x="0" y="0"/>
          <a:chExt cx="0" cy="0"/>
        </a:xfrm>
      </p:grpSpPr>
      <p:sp>
        <p:nvSpPr>
          <p:cNvPr id="1048661" name="object 2"/>
          <p:cNvSpPr txBox="1"/>
          <p:nvPr/>
        </p:nvSpPr>
        <p:spPr>
          <a:xfrm rot="0">
            <a:off x="752475" y="6486037"/>
            <a:ext cx="1773555" cy="166370"/>
          </a:xfrm>
          <a:prstGeom prst="rect"/>
        </p:spPr>
        <p:txBody>
          <a:bodyPr bIns="0" lIns="0" rIns="0" rtlCol="0" tIns="0" vert="horz" wrap="square">
            <a:spAutoFit/>
          </a:bodyPr>
          <a:p>
            <a:pPr>
              <a:lnSpc>
                <a:spcPts val="1275"/>
              </a:lnSpc>
            </a:pPr>
            <a:r>
              <a:rPr dirty="0" sz="1100" lang="en-US" spc="20">
                <a:solidFill>
                  <a:srgbClr val="2D83C3"/>
                </a:solidFill>
                <a:latin typeface="Trebuchet MS"/>
              </a:rPr>
              <a:t>3/21/202</a:t>
            </a:r>
            <a:r>
              <a:rPr dirty="0" sz="1100" lang="en-US" spc="10">
                <a:solidFill>
                  <a:srgbClr val="2D83C3"/>
                </a:solidFill>
                <a:latin typeface="Trebuchet MS"/>
              </a:rPr>
              <a:t>4</a:t>
            </a:r>
            <a:r>
              <a:rPr dirty="0" sz="1100" lang="en-US">
                <a:solidFill>
                  <a:srgbClr val="2D83C3"/>
                </a:solidFill>
                <a:latin typeface="Trebuchet MS"/>
              </a:rPr>
              <a:t> </a:t>
            </a:r>
            <a:r>
              <a:rPr dirty="0" sz="1100" lang="en-US" spc="130">
                <a:solidFill>
                  <a:srgbClr val="2D83C3"/>
                </a:solidFill>
                <a:latin typeface="Trebuchet MS"/>
              </a:rPr>
              <a:t> </a:t>
            </a:r>
            <a:r>
              <a:rPr b="1" dirty="0" sz="1100" lang="en-US" spc="50">
                <a:solidFill>
                  <a:srgbClr val="2D83C3"/>
                </a:solidFill>
                <a:latin typeface="Trebuchet MS"/>
              </a:rPr>
              <a:t>A</a:t>
            </a:r>
            <a:r>
              <a:rPr b="1" dirty="0" sz="1100" lang="en-US" spc="15">
                <a:solidFill>
                  <a:srgbClr val="2D83C3"/>
                </a:solidFill>
                <a:latin typeface="Trebuchet MS"/>
              </a:rPr>
              <a:t>nnu</a:t>
            </a:r>
            <a:r>
              <a:rPr b="1" dirty="0" sz="1100" lang="en-US" spc="10">
                <a:solidFill>
                  <a:srgbClr val="2D83C3"/>
                </a:solidFill>
                <a:latin typeface="Trebuchet MS"/>
              </a:rPr>
              <a:t>al</a:t>
            </a:r>
            <a:r>
              <a:rPr b="1" dirty="0" sz="1100" lang="en-US" spc="-140">
                <a:solidFill>
                  <a:srgbClr val="2D83C3"/>
                </a:solidFill>
                <a:latin typeface="Trebuchet MS"/>
              </a:rPr>
              <a:t> </a:t>
            </a:r>
            <a:r>
              <a:rPr b="1" dirty="0" sz="1100" lang="en-US">
                <a:solidFill>
                  <a:srgbClr val="2D83C3"/>
                </a:solidFill>
                <a:latin typeface="Trebuchet MS"/>
              </a:rPr>
              <a:t>R</a:t>
            </a:r>
            <a:r>
              <a:rPr b="1" dirty="0" sz="1100" lang="en-US" spc="35">
                <a:solidFill>
                  <a:srgbClr val="2D83C3"/>
                </a:solidFill>
                <a:latin typeface="Trebuchet MS"/>
              </a:rPr>
              <a:t>e</a:t>
            </a:r>
            <a:r>
              <a:rPr b="1" dirty="0" sz="1100" lang="en-US" spc="90">
                <a:solidFill>
                  <a:srgbClr val="2D83C3"/>
                </a:solidFill>
                <a:latin typeface="Trebuchet MS"/>
              </a:rPr>
              <a:t>v</a:t>
            </a:r>
            <a:r>
              <a:rPr b="1" dirty="0" sz="1100" lang="en-US" spc="-35">
                <a:solidFill>
                  <a:srgbClr val="2D83C3"/>
                </a:solidFill>
                <a:latin typeface="Trebuchet MS"/>
              </a:rPr>
              <a:t>i</a:t>
            </a:r>
            <a:r>
              <a:rPr b="1" dirty="0" sz="1100" lang="en-US" spc="35">
                <a:solidFill>
                  <a:srgbClr val="2D83C3"/>
                </a:solidFill>
                <a:latin typeface="Trebuchet MS"/>
              </a:rPr>
              <a:t>e</a:t>
            </a:r>
            <a:r>
              <a:rPr b="1" dirty="0" sz="1100" lang="en-US" spc="15">
                <a:solidFill>
                  <a:srgbClr val="2D83C3"/>
                </a:solidFill>
                <a:latin typeface="Trebuchet MS"/>
              </a:rPr>
              <a:t>w</a:t>
            </a:r>
            <a:endParaRPr b="1" dirty="0" sz="1100" lang="en-US" spc="15">
              <a:solidFill>
                <a:srgbClr val="2D83C3"/>
              </a:solidFill>
              <a:latin typeface="Trebuchet MS"/>
            </a:endParaRPr>
          </a:p>
        </p:txBody>
      </p:sp>
      <p:sp>
        <p:nvSpPr>
          <p:cNvPr id="1048662" name="object 5"/>
          <p:cNvSpPr/>
          <p:nvPr/>
        </p:nvSpPr>
        <p:spPr>
          <a:xfrm rot="0" flipH="1">
            <a:off x="2533650" y="1891261"/>
            <a:ext cx="7162800" cy="3833814"/>
          </a:xfrm>
          <a:custGeom>
            <a:avLst/>
            <a:ahLst/>
            <a:rect l="0" t="0"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latin typeface="+mn-lt"/>
              </a:rPr>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latin typeface="+mn-lt"/>
              </a:rPr>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a:stretch>
            <a:fillRect/>
          </a:stretch>
        </p:blipFill>
        <p:spPr>
          <a:xfrm rot="0">
            <a:off x="66675" y="3597351"/>
            <a:ext cx="2466975" cy="3203497"/>
          </a:xfrm>
          <a:prstGeom prst="rect"/>
          <a:noFill/>
        </p:spPr>
      </p:pic>
      <p:sp>
        <p:nvSpPr>
          <p:cNvPr id="1048663" name="object 7"/>
          <p:cNvSpPr>
            <a:spLocks noGrp="1"/>
          </p:cNvSpPr>
          <p:nvPr>
            <p:ph type="title"/>
          </p:nvPr>
        </p:nvSpPr>
        <p:spPr>
          <a:xfrm rot="0">
            <a:off x="755331" y="385444"/>
            <a:ext cx="10681334" cy="758190"/>
          </a:xfrm>
        </p:spPr>
        <p:txBody>
          <a:bodyPr bIns="0" lIns="0" rIns="0" rtlCol="0" tIns="16510" vert="horz" wrap="square">
            <a:spAutoFit/>
          </a:bodyPr>
          <a:p>
            <a:r>
              <a:rPr dirty="0" lang="en-US"/>
              <a:t>THE "WOW" IN OUR SOLUTION</a:t>
            </a:r>
            <a:endParaRPr dirty="0" lang="en-US"/>
          </a:p>
        </p:txBody>
      </p:sp>
      <p:sp>
        <p:nvSpPr>
          <p:cNvPr id="1048664" name="object 8"/>
          <p:cNvSpPr txBox="1"/>
          <p:nvPr/>
        </p:nvSpPr>
        <p:spPr>
          <a:xfrm rot="0">
            <a:off x="11277216" y="6473337"/>
            <a:ext cx="228600" cy="191770"/>
          </a:xfrm>
          <a:prstGeom prst="rect"/>
        </p:spPr>
        <p:txBody>
          <a:bodyPr bIns="0" lIns="0" rIns="0" rtlCol="0" tIns="6985" vert="horz" wrap="square">
            <a:spAutoFit/>
          </a:bodyPr>
          <a:p>
            <a:pPr marL="38100">
              <a:lnSpc>
                <a:spcPct val="100000"/>
              </a:lnSpc>
              <a:spcBef>
                <a:spcPts val="55"/>
              </a:spcBef>
            </a:pPr>
            <a:fld id="{AFBEB0B9-3F36-4588-84CC-34641A5DBEDE}" type="slidenum">
              <a:t>9</a:t>
            </a:fld>
            <a:endParaRPr dirty="0" lang="en-US"/>
          </a:p>
        </p:txBody>
      </p:sp>
      <p:sp>
        <p:nvSpPr>
          <p:cNvPr id="1048665" name="TextBox 8"/>
          <p:cNvSpPr txBox="1"/>
          <p:nvPr/>
        </p:nvSpPr>
        <p:spPr>
          <a:xfrm rot="0">
            <a:off x="2438400" y="2427266"/>
            <a:ext cx="8534017" cy="954107"/>
          </a:xfrm>
          <a:prstGeom prst="rect"/>
          <a:noFill/>
        </p:spPr>
        <p:txBody>
          <a:bodyPr rtlCol="0" wrap="square">
            <a:spAutoFit/>
          </a:bodyPr>
          <a:p>
            <a:pPr algn="l">
              <a:buFont typeface="Arial"/>
              <a:buChar char="•"/>
            </a:pPr>
            <a:r>
              <a:rPr dirty="0" lang="en-US"/>
              <a:t/>
            </a:r>
          </a:p>
          <a:p>
            <a:r>
              <a:rPr dirty="0" sz="2800" lang="en-IN">
                <a:latin typeface="Times New Roman"/>
              </a:rPr>
              <a:t/>
            </a:r>
            <a:endParaRPr dirty="0" sz="2800" lang="en-IN">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a:ea typeface=""/>
      <a:cs typeface=""/>
    </a:majorFont>
    <a:minorFont>
      <a:latin typeface="Calibri"/>
      <a:ea typeface=""/>
      <a:cs typeface=""/>
    </a:minorFont>
  </a:fontScheme>
  <a:fmtScheme name="Office 2013 - 2022">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RMX3761</dc:creator>
  <dcterms:created xsi:type="dcterms:W3CDTF">2024-09-05T23:39:17Z</dcterms:created>
  <dcterms:modified xsi:type="dcterms:W3CDTF">2024-09-14T14:14:57Z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3d1e4f0d2f7a440794048e884c6a0ffc</vt:lpwstr>
  </property>
</Properties>
</file>