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9" Type="http://schemas.openxmlformats.org/officeDocument/2006/relationships/viewProps" Target="viewProps.xml"/><Relationship Id="rId18" Type="http://schemas.openxmlformats.org/officeDocument/2006/relationships/tableStyles" Target="tableStyles.xml"/><Relationship Id="rId17" Type="http://schemas.openxmlformats.org/officeDocument/2006/relationships/presProps" Target="presProps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0.png"/><Relationship Id="rId4" Type="http://schemas.openxmlformats.org/officeDocument/2006/relationships/image" Target="../media/image29.jpe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3.jpe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13522"/>
            <a:ext cx="4741265" cy="684447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934450" y="0"/>
            <a:ext cx="3257550" cy="6857998"/>
          </a:xfrm>
          <a:prstGeom prst="rect">
            <a:avLst/>
          </a:prstGeom>
        </p:spPr>
      </p:pic>
      <p:sp>
        <p:nvSpPr>
          <p:cNvPr id="3" name="path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0" t="0" r="0" b="0"/>
            <a:pathLst>
              <a:path w="1140" h="975">
                <a:moveTo>
                  <a:pt x="896" y="0"/>
                </a:moveTo>
                <a:lnTo>
                  <a:pt x="243" y="0"/>
                </a:lnTo>
                <a:lnTo>
                  <a:pt x="0" y="487"/>
                </a:lnTo>
                <a:lnTo>
                  <a:pt x="243" y="975"/>
                </a:lnTo>
                <a:lnTo>
                  <a:pt x="896" y="975"/>
                </a:lnTo>
                <a:lnTo>
                  <a:pt x="1140" y="487"/>
                </a:lnTo>
                <a:lnTo>
                  <a:pt x="896" y="0"/>
                </a:lnTo>
                <a:close/>
              </a:path>
            </a:pathLst>
          </a:cu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textbox 4"/>
          <p:cNvSpPr/>
          <p:nvPr/>
        </p:nvSpPr>
        <p:spPr>
          <a:xfrm>
            <a:off x="1570057" y="3208020"/>
            <a:ext cx="6885305" cy="2965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5400" algn="l" rtl="0" eaLnBrk="0">
              <a:lnSpc>
                <a:spcPts val="3402"/>
              </a:lnSpc>
              <a:tabLst/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2700" kern="0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Bhavani</a:t>
            </a:r>
            <a:r>
              <a:rPr sz="27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.N</a:t>
            </a:r>
            <a:endParaRPr lang="Calibri" altLang="Calibri" sz="27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marL="25400" algn="l" rtl="0" eaLnBrk="0">
              <a:lnSpc>
                <a:spcPct val="91000"/>
              </a:lnSpc>
              <a:spcBef>
                <a:spcPts val="811"/>
              </a:spcBef>
              <a:tabLst/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Register</a:t>
            </a:r>
            <a:r>
              <a:rPr sz="2700" kern="0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</a:t>
            </a:r>
            <a:r>
              <a:rPr sz="27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27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31221488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8</a:t>
            </a:r>
            <a:endParaRPr lang="Calibri" altLang="Calibri" sz="2700" dirty="0"/>
          </a:p>
          <a:p>
            <a:pPr algn="l" rtl="0" eaLnBrk="0">
              <a:lnSpc>
                <a:spcPct val="12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2000"/>
              </a:lnSpc>
              <a:tabLst/>
            </a:pPr>
            <a:endParaRPr lang="Arial" altLang="Arial" sz="1000" dirty="0"/>
          </a:p>
          <a:p>
            <a:pPr marL="25400" algn="l" rtl="0" eaLnBrk="0">
              <a:lnSpc>
                <a:spcPct val="91000"/>
              </a:lnSpc>
              <a:spcBef>
                <a:spcPts val="810"/>
              </a:spcBef>
              <a:tabLst/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Department</a:t>
            </a:r>
            <a:r>
              <a:rPr sz="2700" kern="0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2700" kern="0" spc="3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B.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</a:t>
            </a:r>
            <a:r>
              <a:rPr sz="27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sz="27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application</a:t>
            </a:r>
            <a:endParaRPr lang="Calibri" altLang="Calibri" sz="2700" dirty="0"/>
          </a:p>
          <a:p>
            <a:pPr algn="l" rtl="0" eaLnBrk="0">
              <a:lnSpc>
                <a:spcPct val="12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600" dirty="0"/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College</a:t>
            </a:r>
            <a:r>
              <a:rPr sz="2700" kern="0" spc="2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27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Annai</a:t>
            </a:r>
            <a:r>
              <a:rPr sz="27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Veilankanni</a:t>
            </a:r>
            <a:r>
              <a:rPr sz="27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’</a:t>
            </a:r>
            <a:r>
              <a:rPr sz="27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College</a:t>
            </a:r>
            <a:r>
              <a:rPr sz="2700" kern="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</a:t>
            </a:r>
            <a:r>
              <a:rPr sz="27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Women</a:t>
            </a:r>
            <a:endParaRPr lang="Calibri" altLang="Calibri" sz="2700" dirty="0"/>
          </a:p>
        </p:txBody>
      </p:sp>
      <p:sp>
        <p:nvSpPr>
          <p:cNvPr id="5" name="path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0" t="0" r="0" b="0"/>
            <a:pathLst>
              <a:path w="2625" h="2265">
                <a:moveTo>
                  <a:pt x="2058" y="0"/>
                </a:moveTo>
                <a:lnTo>
                  <a:pt x="566" y="0"/>
                </a:lnTo>
                <a:lnTo>
                  <a:pt x="0" y="1132"/>
                </a:lnTo>
                <a:lnTo>
                  <a:pt x="566" y="2265"/>
                </a:lnTo>
                <a:lnTo>
                  <a:pt x="2058" y="2265"/>
                </a:lnTo>
                <a:lnTo>
                  <a:pt x="2625" y="1132"/>
                </a:lnTo>
                <a:lnTo>
                  <a:pt x="2058" y="0"/>
                </a:lnTo>
                <a:close/>
              </a:path>
            </a:pathLst>
          </a:custGeom>
          <a:solidFill>
            <a:srgbClr val="42D0A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876300" y="990600"/>
            <a:ext cx="1743075" cy="1333500"/>
            <a:chOff x="0" y="0"/>
            <a:chExt cx="1743075" cy="1333500"/>
          </a:xfrm>
        </p:grpSpPr>
        <p:sp>
          <p:nvSpPr>
            <p:cNvPr id="6" name="path"/>
            <p:cNvSpPr/>
            <p:nvPr/>
          </p:nvSpPr>
          <p:spPr>
            <a:xfrm>
              <a:off x="0" y="276225"/>
              <a:ext cx="1228725" cy="1057275"/>
            </a:xfrm>
            <a:custGeom>
              <a:avLst/>
              <a:gdLst/>
              <a:ahLst/>
              <a:cxnLst/>
              <a:rect l="0" t="0" r="0" b="0"/>
              <a:pathLst>
                <a:path w="1935" h="1665">
                  <a:moveTo>
                    <a:pt x="1518" y="0"/>
                  </a:moveTo>
                  <a:lnTo>
                    <a:pt x="416" y="0"/>
                  </a:lnTo>
                  <a:lnTo>
                    <a:pt x="0" y="832"/>
                  </a:lnTo>
                  <a:lnTo>
                    <a:pt x="416" y="1665"/>
                  </a:lnTo>
                  <a:lnTo>
                    <a:pt x="1518" y="1665"/>
                  </a:lnTo>
                  <a:lnTo>
                    <a:pt x="1935" y="832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5FCAEE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" name="path"/>
            <p:cNvSpPr/>
            <p:nvPr/>
          </p:nvSpPr>
          <p:spPr>
            <a:xfrm>
              <a:off x="1095375" y="0"/>
              <a:ext cx="647700" cy="561975"/>
            </a:xfrm>
            <a:custGeom>
              <a:avLst/>
              <a:gdLst/>
              <a:ahLst/>
              <a:cxnLst/>
              <a:rect l="0" t="0" r="0" b="0"/>
              <a:pathLst>
                <a:path w="1020" h="885">
                  <a:moveTo>
                    <a:pt x="798" y="0"/>
                  </a:moveTo>
                  <a:lnTo>
                    <a:pt x="221" y="0"/>
                  </a:lnTo>
                  <a:lnTo>
                    <a:pt x="0" y="442"/>
                  </a:lnTo>
                  <a:lnTo>
                    <a:pt x="221" y="885"/>
                  </a:lnTo>
                  <a:lnTo>
                    <a:pt x="798" y="885"/>
                  </a:lnTo>
                  <a:lnTo>
                    <a:pt x="1020" y="442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2D936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8"/>
          <p:cNvSpPr/>
          <p:nvPr/>
        </p:nvSpPr>
        <p:spPr>
          <a:xfrm>
            <a:off x="2382469" y="136942"/>
            <a:ext cx="6319520" cy="401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65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3200" b="1" kern="0" spc="-1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sz="3200" b="1" kern="0" spc="7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1" kern="0" spc="-1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3200" b="1" kern="0" spc="1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1" kern="0" spc="-1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sz="3200" b="1" kern="0" spc="7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1" kern="0" spc="-1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3200" b="1" kern="0" spc="5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1" kern="0" spc="-1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endParaRPr lang="Times New Roman" altLang="Times New Roman" sz="3200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11401487" y="6507220"/>
            <a:ext cx="86994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26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</a:t>
            </a:r>
            <a:endParaRPr lang="Trebuchet MS" altLang="Trebuchet M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771126" y="461834"/>
            <a:ext cx="5440045" cy="53663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203"/>
              </a:lnSpc>
              <a:tabLst/>
            </a:pPr>
            <a:endParaRPr lang="Arial" altLang="Arial" sz="100" dirty="0"/>
          </a:p>
          <a:p>
            <a:pPr marL="14604" algn="l" rtl="0" eaLnBrk="0">
              <a:lnSpc>
                <a:spcPct val="82000"/>
              </a:lnSpc>
              <a:tabLst/>
            </a:pPr>
            <a:r>
              <a:rPr sz="32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Key</a:t>
            </a:r>
            <a:r>
              <a:rPr sz="3200" b="1" kern="0" spc="1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data</a:t>
            </a:r>
            <a:r>
              <a:rPr sz="32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Attri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butes:</a:t>
            </a:r>
            <a:endParaRPr lang="Trebuchet MS" altLang="Trebuchet MS" sz="32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1000" dirty="0"/>
          </a:p>
          <a:p>
            <a:pPr marL="16509" indent="15240" algn="l" rtl="0" eaLnBrk="0">
              <a:lnSpc>
                <a:spcPct val="93000"/>
              </a:lnSpc>
              <a:spcBef>
                <a:spcPts val="727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24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uniq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ue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identifier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assigned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each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800" dirty="0"/>
          </a:p>
          <a:p>
            <a:pPr algn="l" rtl="0" eaLnBrk="0">
              <a:lnSpc>
                <a:spcPct val="174000"/>
              </a:lnSpc>
              <a:tabLst/>
            </a:pPr>
            <a:endParaRPr lang="Arial" altLang="Arial" sz="1000" dirty="0"/>
          </a:p>
          <a:p>
            <a:pPr marL="31750" algn="l" rtl="0" eaLnBrk="0">
              <a:lnSpc>
                <a:spcPct val="77000"/>
              </a:lnSpc>
              <a:spcBef>
                <a:spcPts val="721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full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800" dirty="0"/>
          </a:p>
          <a:p>
            <a:pPr algn="l" rtl="0" eaLnBrk="0">
              <a:lnSpc>
                <a:spcPct val="150000"/>
              </a:lnSpc>
              <a:tabLst/>
            </a:pPr>
            <a:endParaRPr lang="Arial" altLang="Arial" sz="1000" dirty="0"/>
          </a:p>
          <a:p>
            <a:pPr marL="12700" indent="19684" algn="l" rtl="0" eaLnBrk="0">
              <a:lnSpc>
                <a:spcPct val="99000"/>
              </a:lnSpc>
              <a:spcBef>
                <a:spcPts val="730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Department: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department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8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which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works.</a:t>
            </a:r>
            <a:endParaRPr lang="Calibri" altLang="Calibri" sz="1800" dirty="0"/>
          </a:p>
          <a:p>
            <a:pPr algn="l" rtl="0" eaLnBrk="0">
              <a:lnSpc>
                <a:spcPct val="122000"/>
              </a:lnSpc>
              <a:tabLst/>
            </a:pPr>
            <a:endParaRPr lang="Arial" altLang="Arial" sz="1000" dirty="0"/>
          </a:p>
          <a:p>
            <a:pPr marL="23495" indent="8254" algn="l" rtl="0" eaLnBrk="0">
              <a:lnSpc>
                <a:spcPct val="96000"/>
              </a:lnSpc>
              <a:spcBef>
                <a:spcPts val="726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ings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Scores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ratings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evaluations,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typically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scale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(e.g.,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1-5)</a:t>
            </a:r>
            <a:r>
              <a:rPr sz="1800" kern="0" spc="-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800" dirty="0"/>
          </a:p>
          <a:p>
            <a:pPr algn="l" rtl="0" eaLnBrk="0">
              <a:lnSpc>
                <a:spcPct val="14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600" dirty="0"/>
          </a:p>
          <a:p>
            <a:pPr marL="23495" indent="8254" algn="l" rtl="0" eaLnBrk="0">
              <a:lnSpc>
                <a:spcPct val="93000"/>
              </a:lnSpc>
              <a:spcBef>
                <a:spcPts val="3"/>
              </a:spcBef>
              <a:tabLst/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Demographic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Information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Age,gender,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other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relevant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demographic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details.</a:t>
            </a:r>
            <a:endParaRPr lang="Calibri" altLang="Calibri" sz="18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>
            <a:avLst/>
          </a:prstGeom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66675" y="3381373"/>
            <a:ext cx="2466975" cy="3419475"/>
            <a:chOff x="0" y="0"/>
            <a:chExt cx="2466975" cy="3419475"/>
          </a:xfrm>
        </p:grpSpPr>
        <p:pic>
          <p:nvPicPr>
            <p:cNvPr id="66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2466975" cy="3419475"/>
            </a:xfrm>
            <a:prstGeom prst="rect">
              <a:avLst/>
            </a:prstGeom>
          </p:spPr>
        </p:pic>
        <p:sp>
          <p:nvSpPr>
            <p:cNvPr id="67" name="textbox 67"/>
            <p:cNvSpPr/>
            <p:nvPr/>
          </p:nvSpPr>
          <p:spPr>
            <a:xfrm>
              <a:off x="-12700" y="-12700"/>
              <a:ext cx="2492375" cy="347725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000" dirty="0"/>
            </a:p>
            <a:p>
              <a:pPr marL="706119" algn="l" rtl="0" eaLnBrk="0">
                <a:lnSpc>
                  <a:spcPct val="100000"/>
                </a:lnSpc>
                <a:spcBef>
                  <a:spcPts val="6"/>
                </a:spcBef>
                <a:tabLst/>
              </a:pPr>
              <a:r>
                <a:rPr sz="1100" kern="0" spc="30" dirty="0">
                  <a:solidFill>
                    <a:srgbClr val="2D83C3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3/21/2024</a:t>
              </a:r>
              <a:r>
                <a:rPr sz="1100" kern="0" spc="60" dirty="0">
                  <a:solidFill>
                    <a:srgbClr val="2D83C3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  </a:t>
              </a:r>
              <a:r>
                <a:rPr sz="1100" b="1" kern="0" spc="0" dirty="0">
                  <a:solidFill>
                    <a:srgbClr val="2D83C3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Annual</a:t>
              </a:r>
              <a:r>
                <a:rPr sz="1100" b="1" kern="0" spc="-50" dirty="0">
                  <a:solidFill>
                    <a:srgbClr val="2D83C3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 </a:t>
              </a:r>
              <a:r>
                <a:rPr sz="1100" b="1" kern="0" spc="0" dirty="0">
                  <a:solidFill>
                    <a:srgbClr val="2D83C3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Review</a:t>
              </a:r>
              <a:endParaRPr lang="Trebuchet MS" altLang="Trebuchet MS" sz="1100" dirty="0"/>
            </a:p>
          </p:txBody>
        </p:sp>
      </p:grpSp>
      <p:sp>
        <p:nvSpPr>
          <p:cNvPr id="68" name="textbox 68"/>
          <p:cNvSpPr/>
          <p:nvPr/>
        </p:nvSpPr>
        <p:spPr>
          <a:xfrm>
            <a:off x="2369469" y="1992019"/>
            <a:ext cx="7167244" cy="33502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496"/>
              </a:lnSpc>
              <a:tabLst/>
            </a:pPr>
            <a:endParaRPr lang="Arial" altLang="Arial" sz="100" dirty="0"/>
          </a:p>
          <a:p>
            <a:pPr marL="21590" algn="l" rtl="0" eaLnBrk="0">
              <a:lnSpc>
                <a:spcPct val="78000"/>
              </a:lnSpc>
              <a:tabLst/>
            </a:pP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sz="2700" kern="0" spc="1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solution</a:t>
            </a:r>
            <a:r>
              <a:rPr sz="2700" kern="0" spc="1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leverages</a:t>
            </a:r>
            <a:r>
              <a:rPr sz="27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700" kern="0" spc="15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full</a:t>
            </a:r>
            <a:r>
              <a:rPr sz="27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power</a:t>
            </a:r>
            <a:r>
              <a:rPr sz="2700" kern="0" spc="1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sz="27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2700" kern="0" spc="-1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Excel’s</a:t>
            </a:r>
            <a:endParaRPr lang="Times New Roman" altLang="Times New Roman" sz="2700" dirty="0"/>
          </a:p>
          <a:p>
            <a:pPr marL="13334" indent="8889" algn="l" rtl="0" eaLnBrk="0">
              <a:lnSpc>
                <a:spcPct val="104000"/>
              </a:lnSpc>
              <a:spcBef>
                <a:spcPts val="26"/>
              </a:spcBef>
              <a:tabLst/>
            </a:pP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advanced</a:t>
            </a:r>
            <a:r>
              <a:rPr sz="2700" kern="0" spc="19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features,</a:t>
            </a:r>
            <a:r>
              <a:rPr sz="2700" kern="0" spc="8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transforming</a:t>
            </a:r>
            <a:r>
              <a:rPr sz="2700" kern="0" spc="5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raw</a:t>
            </a:r>
            <a:r>
              <a:rPr sz="2700" kern="0" spc="1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2700" kern="0" spc="1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sz="2700" kern="0" spc="1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actionable</a:t>
            </a:r>
            <a:r>
              <a:rPr sz="2700" kern="0" spc="1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insights</a:t>
            </a:r>
            <a:r>
              <a:rPr sz="2700" kern="0" spc="-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2700" kern="0" spc="1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cutting-edge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techniques.</a:t>
            </a:r>
            <a:r>
              <a:rPr sz="2700" kern="0" spc="1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sz="2700" kern="0" spc="10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complex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pivot</a:t>
            </a:r>
            <a:r>
              <a:rPr sz="27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tables</a:t>
            </a:r>
            <a:r>
              <a:rPr sz="2700" kern="0" spc="15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Times New Roman" altLang="Times New Roman" sz="2700" dirty="0"/>
          </a:p>
          <a:p>
            <a:pPr marL="20954" algn="l" rtl="0" eaLnBrk="0">
              <a:lnSpc>
                <a:spcPct val="80000"/>
              </a:lnSpc>
              <a:spcBef>
                <a:spcPts val="782"/>
              </a:spcBef>
              <a:tabLst/>
            </a:pP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dynamic</a:t>
            </a:r>
            <a:r>
              <a:rPr sz="2700" kern="0" spc="1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charts</a:t>
            </a:r>
            <a:r>
              <a:rPr sz="27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2700" kern="0" spc="1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advan</a:t>
            </a:r>
            <a:r>
              <a:rPr sz="27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ced</a:t>
            </a:r>
            <a:r>
              <a:rPr sz="2700" kern="0" spc="1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formulas</a:t>
            </a:r>
            <a:r>
              <a:rPr sz="27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2700" kern="0" spc="1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endParaRPr lang="Times New Roman" altLang="Times New Roman" sz="2700" dirty="0"/>
          </a:p>
          <a:p>
            <a:pPr marL="12700" algn="l" rtl="0" eaLnBrk="0">
              <a:lnSpc>
                <a:spcPct val="78000"/>
              </a:lnSpc>
              <a:spcBef>
                <a:spcPts val="789"/>
              </a:spcBef>
              <a:tabLst/>
            </a:pPr>
            <a:r>
              <a:rPr sz="27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models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7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27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harne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ss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Excel’s</a:t>
            </a:r>
            <a:r>
              <a:rPr sz="27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capabilities</a:t>
            </a:r>
            <a:r>
              <a:rPr sz="27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provide</a:t>
            </a:r>
            <a:endParaRPr lang="Times New Roman" altLang="Times New Roman" sz="2700" dirty="0"/>
          </a:p>
          <a:p>
            <a:pPr marL="22225" algn="l" rtl="0" eaLnBrk="0">
              <a:lnSpc>
                <a:spcPts val="3379"/>
              </a:lnSpc>
              <a:tabLst/>
            </a:pP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700" kern="0" spc="1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level</a:t>
            </a:r>
            <a:r>
              <a:rPr sz="2700" kern="0" spc="15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2700" kern="0" spc="-1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sz="27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2700" kern="0" spc="5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visualization</a:t>
            </a:r>
            <a:r>
              <a:rPr sz="27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2700" kern="0" spc="5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27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both</a:t>
            </a:r>
            <a:endParaRPr lang="Times New Roman" altLang="Times New Roman" sz="27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700" dirty="0"/>
          </a:p>
          <a:p>
            <a:pPr marL="26669" algn="l" rtl="0" eaLnBrk="0">
              <a:lnSpc>
                <a:spcPct val="80000"/>
              </a:lnSpc>
              <a:spcBef>
                <a:spcPts val="1"/>
              </a:spcBef>
              <a:tabLst/>
            </a:pP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sophisticated</a:t>
            </a:r>
            <a:r>
              <a:rPr sz="2700" kern="0" spc="1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2700" kern="0" spc="1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accessible</a:t>
            </a:r>
            <a:r>
              <a:rPr sz="27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27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10372725" y="0"/>
            <a:ext cx="1819275" cy="6857998"/>
            <a:chOff x="0" y="0"/>
            <a:chExt cx="1819275" cy="6857998"/>
          </a:xfrm>
        </p:grpSpPr>
        <p:pic>
          <p:nvPicPr>
            <p:cNvPr id="69" name="picture 6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1819275" cy="6857998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1844675" cy="691705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3000"/>
                </a:lnSpc>
                <a:tabLst/>
              </a:pPr>
              <a:endParaRPr lang="Arial" altLang="Arial" sz="1000" dirty="0"/>
            </a:p>
            <a:p>
              <a:pPr marL="977900" algn="l" rtl="0" eaLnBrk="0">
                <a:lnSpc>
                  <a:spcPct val="81000"/>
                </a:lnSpc>
                <a:spcBef>
                  <a:spcPts val="3"/>
                </a:spcBef>
                <a:tabLst/>
              </a:pPr>
              <a:r>
                <a:rPr sz="1100" kern="0" spc="-30" dirty="0">
                  <a:solidFill>
                    <a:srgbClr val="2D936B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11</a:t>
              </a:r>
              <a:endParaRPr lang="Trebuchet MS" altLang="Trebuchet MS" sz="1100" dirty="0"/>
            </a:p>
          </p:txBody>
        </p:sp>
      </p:grpSp>
      <p:sp>
        <p:nvSpPr>
          <p:cNvPr id="71" name="textbox 71"/>
          <p:cNvSpPr/>
          <p:nvPr/>
        </p:nvSpPr>
        <p:spPr>
          <a:xfrm>
            <a:off x="745845" y="783671"/>
            <a:ext cx="7587615" cy="6591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7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42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4200" b="1" kern="0" spc="17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"</a:t>
            </a:r>
            <a:r>
              <a:rPr sz="42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WOW</a:t>
            </a:r>
            <a:r>
              <a:rPr sz="4200" b="1" kern="0" spc="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"</a:t>
            </a:r>
            <a:r>
              <a:rPr sz="4200" b="1" kern="0" spc="4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sz="4200" b="1" kern="0" spc="17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OUR</a:t>
            </a:r>
            <a:r>
              <a:rPr sz="4200" b="1" kern="0" spc="8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lang="Trebuchet MS" altLang="Trebuchet MS" sz="4200" dirty="0"/>
          </a:p>
        </p:txBody>
      </p:sp>
      <p:sp>
        <p:nvSpPr>
          <p:cNvPr id="72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>
            <a:avLst/>
          </a:prstGeom>
        </p:spPr>
      </p:pic>
      <p:sp>
        <p:nvSpPr>
          <p:cNvPr id="75" name="textbox 75"/>
          <p:cNvSpPr/>
          <p:nvPr/>
        </p:nvSpPr>
        <p:spPr>
          <a:xfrm>
            <a:off x="770056" y="1082437"/>
            <a:ext cx="6216015" cy="43745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03"/>
              </a:lnSpc>
              <a:tabLst/>
            </a:pPr>
            <a:endParaRPr lang="Arial" altLang="Arial" sz="100" dirty="0"/>
          </a:p>
          <a:p>
            <a:pPr marL="22225" algn="l" rtl="0" eaLnBrk="0">
              <a:lnSpc>
                <a:spcPct val="99000"/>
              </a:lnSpc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One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tandout</a:t>
            </a: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features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our</a:t>
            </a: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solution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endParaRPr lang="Calibri" altLang="Calibri" sz="2400" dirty="0"/>
          </a:p>
          <a:p>
            <a:pPr marL="20954" algn="l" rtl="0" eaLnBrk="0">
              <a:lnSpc>
                <a:spcPts val="2931"/>
              </a:lnSpc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creation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interactive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dashboards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2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hese</a:t>
            </a:r>
            <a:endParaRPr lang="Calibri" altLang="Calibri" sz="2400" dirty="0"/>
          </a:p>
          <a:p>
            <a:pPr marL="21590" algn="l" rtl="0" eaLnBrk="0">
              <a:lnSpc>
                <a:spcPct val="93000"/>
              </a:lnSpc>
              <a:spcBef>
                <a:spcPts val="50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dashboard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allow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users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drill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down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into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specific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points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filter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information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dynamically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endParaRPr lang="Calibri" altLang="Calibri" sz="2400" dirty="0"/>
          </a:p>
          <a:p>
            <a:pPr marL="12700" algn="l" rtl="0" eaLnBrk="0">
              <a:lnSpc>
                <a:spcPct val="96000"/>
              </a:lnSpc>
              <a:spcBef>
                <a:spcPts val="342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view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real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time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updates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interactivity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ensu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that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stakeholders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can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easily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explore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gain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tailored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their</a:t>
            </a:r>
            <a:r>
              <a:rPr sz="2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specific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needs</a:t>
            </a:r>
            <a:endParaRPr lang="Calibri" altLang="Calibri" sz="2400" dirty="0"/>
          </a:p>
          <a:p>
            <a:pPr marL="15240" algn="l" rtl="0" eaLnBrk="0">
              <a:lnSpc>
                <a:spcPct val="89000"/>
              </a:lnSpc>
              <a:spcBef>
                <a:spcPts val="365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without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relying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static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eports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24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20954" indent="-4444" algn="l" rtl="0" eaLnBrk="0">
              <a:lnSpc>
                <a:spcPct val="96000"/>
              </a:lnSpc>
              <a:spcBef>
                <a:spcPts val="6"/>
              </a:spcBef>
              <a:tabLst/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automate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repetitive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tasks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streamline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processing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through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Excel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’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automation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ools,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such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</a:t>
            </a:r>
            <a:r>
              <a:rPr sz="24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macros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VBA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scrip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ts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2400" dirty="0"/>
          </a:p>
        </p:txBody>
      </p:sp>
      <p:pic>
        <p:nvPicPr>
          <p:cNvPr id="76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>
            <a:avLst/>
          </a:prstGeom>
        </p:spPr>
      </p:pic>
      <p:sp>
        <p:nvSpPr>
          <p:cNvPr id="79" name="textbox 79"/>
          <p:cNvSpPr/>
          <p:nvPr/>
        </p:nvSpPr>
        <p:spPr>
          <a:xfrm>
            <a:off x="843716" y="1535969"/>
            <a:ext cx="7887969" cy="51092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  <a:tabLst/>
            </a:pPr>
            <a:endParaRPr lang="Arial" altLang="Arial" sz="100" dirty="0"/>
          </a:p>
          <a:p>
            <a:pPr marL="12700" indent="9525" algn="l" rtl="0" eaLnBrk="0">
              <a:lnSpc>
                <a:spcPct val="96000"/>
              </a:lnSpc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Our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modelling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approa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focuses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utilizing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advanced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Excel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techniques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effectively.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aim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uncover</a:t>
            </a:r>
            <a:r>
              <a:rPr sz="24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insights,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identify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trends,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provide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actionable</a:t>
            </a:r>
            <a:endParaRPr lang="Calibri" altLang="Calibri" sz="2400" dirty="0"/>
          </a:p>
          <a:p>
            <a:pPr marL="20954" indent="8889" algn="l" rtl="0" eaLnBrk="0">
              <a:lnSpc>
                <a:spcPct val="95000"/>
              </a:lnSpc>
              <a:spcBef>
                <a:spcPts val="314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recommendations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through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structur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ed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processing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analysis.</a:t>
            </a:r>
            <a:endParaRPr lang="Calibri" altLang="Calibri" sz="24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33019" algn="l" rtl="0" eaLnBrk="0">
              <a:lnSpc>
                <a:spcPct val="89000"/>
              </a:lnSpc>
              <a:spcBef>
                <a:spcPts val="720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Clean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ing:</a:t>
            </a:r>
            <a:r>
              <a:rPr sz="24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Begin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by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cleaning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preprocessing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endParaRPr lang="Calibri" altLang="Calibri" sz="2400" dirty="0"/>
          </a:p>
          <a:p>
            <a:pPr marL="20954" algn="l" rtl="0" eaLnBrk="0">
              <a:lnSpc>
                <a:spcPct val="94000"/>
              </a:lnSpc>
              <a:spcBef>
                <a:spcPts val="368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ensure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accuracy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includes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handling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missing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values,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correcting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inconsistencies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stand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ardizing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formats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24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33019" algn="l" rtl="0" eaLnBrk="0">
              <a:lnSpc>
                <a:spcPct val="94000"/>
              </a:lnSpc>
              <a:spcBef>
                <a:spcPts val="728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Integration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Consolidate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24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multiple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sources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(e.g.,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HR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records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24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evaluations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into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ingle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Excel</a:t>
            </a:r>
            <a:endParaRPr lang="Calibri" altLang="Calibri" sz="2400" dirty="0"/>
          </a:p>
          <a:p>
            <a:pPr marL="20954" indent="-5714" algn="l" rtl="0" eaLnBrk="0">
              <a:lnSpc>
                <a:spcPct val="94000"/>
              </a:lnSpc>
              <a:spcBef>
                <a:spcPts val="369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workbook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ensuring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that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all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relevant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attr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ibutes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are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included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aligned</a:t>
            </a: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2400" dirty="0"/>
          </a:p>
        </p:txBody>
      </p:sp>
      <p:pic>
        <p:nvPicPr>
          <p:cNvPr id="80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372725" y="0"/>
            <a:ext cx="1819275" cy="6857998"/>
          </a:xfrm>
          <a:prstGeom prst="rect">
            <a:avLst/>
          </a:prstGeom>
        </p:spPr>
      </p:pic>
      <p:sp>
        <p:nvSpPr>
          <p:cNvPr id="81" name="textbox 81"/>
          <p:cNvSpPr/>
          <p:nvPr/>
        </p:nvSpPr>
        <p:spPr>
          <a:xfrm>
            <a:off x="746515" y="439184"/>
            <a:ext cx="3292475" cy="615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40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lang="Trebuchet MS" altLang="Trebuchet MS" sz="4800" dirty="0"/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83" name="rect"/>
          <p:cNvSpPr/>
          <p:nvPr/>
        </p:nvSpPr>
        <p:spPr>
          <a:xfrm>
            <a:off x="10058400" y="523875"/>
            <a:ext cx="457200" cy="457200"/>
          </a:xfrm>
          <a:prstGeom prst="rect">
            <a:avLst/>
          </a:pr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5" name="textbox 85"/>
          <p:cNvSpPr/>
          <p:nvPr/>
        </p:nvSpPr>
        <p:spPr>
          <a:xfrm>
            <a:off x="11325287" y="6505788"/>
            <a:ext cx="163195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92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13</a:t>
            </a:r>
            <a:endParaRPr lang="Trebuchet MS" altLang="Trebuchet M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>
            <a:avLst/>
          </a:prstGeom>
        </p:spPr>
      </p:pic>
      <p:pic>
        <p:nvPicPr>
          <p:cNvPr id="87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38200" y="1143000"/>
            <a:ext cx="7581900" cy="5010150"/>
          </a:xfrm>
          <a:prstGeom prst="rect">
            <a:avLst/>
          </a:prstGeom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89" name="textbox 89"/>
          <p:cNvSpPr/>
          <p:nvPr/>
        </p:nvSpPr>
        <p:spPr>
          <a:xfrm>
            <a:off x="800537" y="533417"/>
            <a:ext cx="2387600" cy="615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409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48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RESULTS</a:t>
            </a:r>
            <a:endParaRPr lang="Trebuchet MS" altLang="Trebuchet MS" sz="4800" dirty="0"/>
          </a:p>
        </p:txBody>
      </p:sp>
      <p:sp>
        <p:nvSpPr>
          <p:cNvPr id="90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1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" name="textbox 92"/>
          <p:cNvSpPr/>
          <p:nvPr/>
        </p:nvSpPr>
        <p:spPr>
          <a:xfrm>
            <a:off x="11325287" y="6507220"/>
            <a:ext cx="163195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2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3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14</a:t>
            </a:r>
            <a:endParaRPr lang="Trebuchet MS" altLang="Trebuchet MS" sz="1100" dirty="0"/>
          </a:p>
        </p:txBody>
      </p:sp>
      <p:pic>
        <p:nvPicPr>
          <p:cNvPr id="93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666875" y="6467475"/>
            <a:ext cx="76200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13522"/>
            <a:ext cx="4741265" cy="6844476"/>
          </a:xfrm>
          <a:prstGeom prst="rect">
            <a:avLst/>
          </a:prstGeom>
        </p:spPr>
      </p:pic>
      <p:pic>
        <p:nvPicPr>
          <p:cNvPr id="95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934450" y="0"/>
            <a:ext cx="3257550" cy="6857998"/>
          </a:xfrm>
          <a:prstGeom prst="rect">
            <a:avLst/>
          </a:prstGeom>
        </p:spPr>
      </p:pic>
      <p:sp>
        <p:nvSpPr>
          <p:cNvPr id="96" name="textbox 96"/>
          <p:cNvSpPr/>
          <p:nvPr/>
        </p:nvSpPr>
        <p:spPr>
          <a:xfrm>
            <a:off x="868910" y="1813702"/>
            <a:ext cx="6772909" cy="3277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11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applica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tion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Excel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techniques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has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proven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endParaRPr lang="Calibri" altLang="Calibri" sz="2400" dirty="0"/>
          </a:p>
          <a:p>
            <a:pPr marL="24129" indent="8889" algn="l" rtl="0" eaLnBrk="0">
              <a:lnSpc>
                <a:spcPct val="95000"/>
              </a:lnSpc>
              <a:spcBef>
                <a:spcPts val="309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powerful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cost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effective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approach</a:t>
            </a: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analyzi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ng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data.</a:t>
            </a:r>
            <a:r>
              <a:rPr sz="24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By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transforming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raw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into</a:t>
            </a:r>
            <a:endParaRPr lang="Calibri" altLang="Calibri" sz="2400" dirty="0"/>
          </a:p>
          <a:p>
            <a:pPr marL="22225" indent="1270" algn="l" rtl="0" eaLnBrk="0">
              <a:lnSpc>
                <a:spcPct val="95000"/>
              </a:lnSpc>
              <a:spcBef>
                <a:spcPts val="312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actionable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supports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mor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strategic</a:t>
            </a:r>
            <a:endParaRPr lang="Calibri" altLang="Calibri" sz="2400" dirty="0"/>
          </a:p>
          <a:p>
            <a:pPr marL="23495" indent="635" algn="l" rtl="0" eaLnBrk="0">
              <a:lnSpc>
                <a:spcPct val="94000"/>
              </a:lnSpc>
              <a:spcBef>
                <a:spcPts val="293"/>
              </a:spcBef>
              <a:tabLst/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decision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making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contr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ibutes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overall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success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organization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look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forward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seein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how</a:t>
            </a:r>
            <a:endParaRPr lang="Calibri" altLang="Calibri" sz="2400" dirty="0"/>
          </a:p>
          <a:p>
            <a:pPr marL="23495" indent="-8254" algn="l" rtl="0" eaLnBrk="0">
              <a:lnSpc>
                <a:spcPct val="94000"/>
              </a:lnSpc>
              <a:spcBef>
                <a:spcPts val="370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these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will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applied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dri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ve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improvements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achieve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organizational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oals.</a:t>
            </a:r>
            <a:endParaRPr lang="Calibri" altLang="Calibri" sz="2400" dirty="0"/>
          </a:p>
        </p:txBody>
      </p:sp>
      <p:sp>
        <p:nvSpPr>
          <p:cNvPr id="97" name="textbox 97"/>
          <p:cNvSpPr/>
          <p:nvPr/>
        </p:nvSpPr>
        <p:spPr>
          <a:xfrm>
            <a:off x="766468" y="551221"/>
            <a:ext cx="2752089" cy="7086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3000"/>
              </a:lnSpc>
              <a:spcBef>
                <a:spcPts val="1"/>
              </a:spcBef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conclusion</a:t>
            </a:r>
            <a:endParaRPr lang="Times New Roman" altLang="Times New Roman" sz="4800" dirty="0"/>
          </a:p>
        </p:txBody>
      </p:sp>
      <p:pic>
        <p:nvPicPr>
          <p:cNvPr id="98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>
            <a:avLst/>
          </a:prstGeom>
        </p:spPr>
      </p:pic>
      <p:sp>
        <p:nvSpPr>
          <p:cNvPr id="13" name="textbox 13"/>
          <p:cNvSpPr/>
          <p:nvPr/>
        </p:nvSpPr>
        <p:spPr>
          <a:xfrm>
            <a:off x="780089" y="963442"/>
            <a:ext cx="8270240" cy="2567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4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TITLE</a:t>
            </a:r>
            <a:endParaRPr lang="Trebuchet MS" altLang="Trebuchet MS" sz="42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1000" dirty="0"/>
          </a:p>
          <a:p>
            <a:pPr algn="r" rtl="0" eaLnBrk="0">
              <a:lnSpc>
                <a:spcPct val="75000"/>
              </a:lnSpc>
              <a:spcBef>
                <a:spcPts val="1332"/>
              </a:spcBef>
              <a:tabLst/>
            </a:pPr>
            <a:r>
              <a:rPr sz="4400" b="1" kern="0" spc="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sz="4400" b="1" kern="0" spc="4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4400" b="1" kern="0" spc="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</a:t>
            </a:r>
            <a:r>
              <a:rPr sz="4400" b="1" kern="0" spc="-1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formance</a:t>
            </a:r>
            <a:r>
              <a:rPr sz="4400" b="1" kern="0" spc="-26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4400" b="1" kern="0" spc="-1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endParaRPr lang="Times New Roman" altLang="Times New Roman" sz="4400" dirty="0"/>
          </a:p>
          <a:p>
            <a:pPr marL="546734" algn="l" rtl="0" eaLnBrk="0">
              <a:lnSpc>
                <a:spcPts val="5363"/>
              </a:lnSpc>
              <a:tabLst/>
            </a:pPr>
            <a:r>
              <a:rPr sz="4400" b="1" kern="0" spc="-3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4400" b="1" kern="0" spc="15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4400" b="1" kern="0" spc="-30" dirty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endParaRPr lang="Times New Roman" altLang="Times New Roman" sz="4400" dirty="0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15" name="rect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path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0" t="0" r="0" b="0"/>
            <a:pathLst>
              <a:path w="495" h="510">
                <a:moveTo>
                  <a:pt x="0" y="510"/>
                </a:moveTo>
                <a:lnTo>
                  <a:pt x="495" y="510"/>
                </a:lnTo>
                <a:lnTo>
                  <a:pt x="495" y="0"/>
                </a:lnTo>
                <a:lnTo>
                  <a:pt x="0" y="0"/>
                </a:lnTo>
                <a:lnTo>
                  <a:pt x="0" y="510"/>
                </a:lnTo>
                <a:close/>
              </a:path>
            </a:pathLst>
          </a:custGeom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" name="textbox 19"/>
          <p:cNvSpPr/>
          <p:nvPr/>
        </p:nvSpPr>
        <p:spPr>
          <a:xfrm>
            <a:off x="11391606" y="6505788"/>
            <a:ext cx="96519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42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2</a:t>
            </a:r>
            <a:endParaRPr lang="Trebuchet MS" altLang="Trebuchet M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"/>
          <p:cNvSpPr/>
          <p:nvPr/>
        </p:nvSpPr>
        <p:spPr>
          <a:xfrm>
            <a:off x="0" y="28573"/>
            <a:ext cx="12192000" cy="6829423"/>
          </a:xfrm>
          <a:prstGeom prst="rect">
            <a:avLst/>
          </a:prstGeom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362825" y="0"/>
            <a:ext cx="4829175" cy="6857998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741631" y="593488"/>
            <a:ext cx="6316345" cy="4348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40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48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AGENDA</a:t>
            </a:r>
            <a:endParaRPr lang="Trebuchet MS" altLang="Trebuchet MS" sz="48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1902460" algn="l" rtl="0" eaLnBrk="0">
              <a:lnSpc>
                <a:spcPts val="1963"/>
              </a:lnSpc>
              <a:spcBef>
                <a:spcPts val="818"/>
              </a:spcBef>
              <a:tabLst/>
            </a:pPr>
            <a:r>
              <a:rPr sz="2700" kern="0" spc="15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sz="2700" kern="0" spc="18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Statement</a:t>
            </a:r>
            <a:endParaRPr lang="Times New Roman" altLang="Times New Roman" sz="2700" dirty="0"/>
          </a:p>
          <a:p>
            <a:pPr marL="1868804" algn="l" rtl="0" eaLnBrk="0">
              <a:lnSpc>
                <a:spcPts val="3935"/>
              </a:lnSpc>
              <a:tabLst/>
            </a:pPr>
            <a:r>
              <a:rPr sz="2700" kern="0" spc="25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2700" kern="0" spc="15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Overview</a:t>
            </a:r>
            <a:endParaRPr lang="Times New Roman" altLang="Times New Roman" sz="2700" dirty="0"/>
          </a:p>
          <a:p>
            <a:pPr marL="1875789" algn="l" rtl="0" eaLnBrk="0">
              <a:lnSpc>
                <a:spcPts val="3354"/>
              </a:lnSpc>
              <a:tabLst/>
            </a:pPr>
            <a:r>
              <a:rPr sz="2700" kern="0" spc="1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End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Users</a:t>
            </a:r>
            <a:endParaRPr lang="Times New Roman" altLang="Times New Roman" sz="2700" dirty="0"/>
          </a:p>
          <a:p>
            <a:pPr algn="r" rtl="0" eaLnBrk="0">
              <a:lnSpc>
                <a:spcPct val="80000"/>
              </a:lnSpc>
              <a:spcBef>
                <a:spcPts val="812"/>
              </a:spcBef>
              <a:tabLst/>
            </a:pPr>
            <a:r>
              <a:rPr sz="27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sz="2700" kern="0" spc="20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Solution</a:t>
            </a:r>
            <a:r>
              <a:rPr sz="2700" kern="0" spc="1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2700" kern="0" spc="8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Proposi</a:t>
            </a:r>
            <a:r>
              <a:rPr sz="27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tion</a:t>
            </a:r>
            <a:endParaRPr lang="Times New Roman" altLang="Times New Roman" sz="2700" dirty="0"/>
          </a:p>
          <a:p>
            <a:pPr marL="1878329" algn="l" rtl="0" eaLnBrk="0">
              <a:lnSpc>
                <a:spcPct val="80000"/>
              </a:lnSpc>
              <a:spcBef>
                <a:spcPts val="788"/>
              </a:spcBef>
              <a:tabLst/>
            </a:pPr>
            <a:r>
              <a:rPr sz="2700" kern="0" spc="2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5.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sz="2700" kern="0" spc="9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Description</a:t>
            </a:r>
            <a:endParaRPr lang="Times New Roman" altLang="Times New Roman" sz="2700" dirty="0"/>
          </a:p>
          <a:p>
            <a:pPr marL="1876425" algn="l" rtl="0" eaLnBrk="0">
              <a:lnSpc>
                <a:spcPct val="80000"/>
              </a:lnSpc>
              <a:spcBef>
                <a:spcPts val="782"/>
              </a:spcBef>
              <a:tabLst/>
            </a:pP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6.Modelling</a:t>
            </a:r>
            <a:r>
              <a:rPr sz="27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Approach</a:t>
            </a:r>
            <a:endParaRPr lang="Times New Roman" altLang="Times New Roman" sz="2700" dirty="0"/>
          </a:p>
          <a:p>
            <a:pPr marL="1882775" indent="-8254" algn="l" rtl="0" eaLnBrk="0">
              <a:lnSpc>
                <a:spcPct val="91000"/>
              </a:lnSpc>
              <a:spcBef>
                <a:spcPts val="770"/>
              </a:spcBef>
              <a:tabLst/>
            </a:pPr>
            <a:r>
              <a:rPr sz="2700" kern="0" spc="29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7.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Results</a:t>
            </a:r>
            <a:r>
              <a:rPr sz="2700" kern="0" spc="1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2700" kern="0" spc="1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Discussion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</a:t>
            </a:r>
            <a:r>
              <a:rPr sz="2700" kern="0" spc="1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8.</a:t>
            </a:r>
            <a:r>
              <a:rPr sz="27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Conclusion</a:t>
            </a:r>
            <a:endParaRPr lang="Times New Roman" altLang="Times New Roman" sz="2700" dirty="0"/>
          </a:p>
        </p:txBody>
      </p:sp>
      <p:sp>
        <p:nvSpPr>
          <p:cNvPr id="23" name="rect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819523"/>
            <a:ext cx="1781175" cy="3038473"/>
          </a:xfrm>
          <a:prstGeom prst="rect">
            <a:avLst/>
          </a:prstGeom>
        </p:spPr>
      </p:pic>
      <p:sp>
        <p:nvSpPr>
          <p:cNvPr id="25" name="textbox 25"/>
          <p:cNvSpPr/>
          <p:nvPr/>
        </p:nvSpPr>
        <p:spPr>
          <a:xfrm>
            <a:off x="11395043" y="6505788"/>
            <a:ext cx="9334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92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3</a:t>
            </a:r>
            <a:endParaRPr lang="Trebuchet MS" altLang="Trebuchet M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/>
          <p:nvPr/>
        </p:nvSpPr>
        <p:spPr>
          <a:xfrm>
            <a:off x="539920" y="708553"/>
            <a:ext cx="7268209" cy="58293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628"/>
              </a:lnSpc>
              <a:tabLst/>
            </a:pPr>
            <a:endParaRPr lang="Arial" altLang="Arial" sz="100" dirty="0"/>
          </a:p>
          <a:p>
            <a:pPr marL="346709" algn="l" rtl="0" eaLnBrk="0">
              <a:lnSpc>
                <a:spcPct val="82000"/>
              </a:lnSpc>
              <a:tabLst/>
            </a:pPr>
            <a:r>
              <a:rPr sz="42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PROBLEM</a:t>
            </a:r>
            <a:r>
              <a:rPr sz="4200" b="1" kern="0" spc="2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42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STATE</a:t>
            </a:r>
            <a:r>
              <a:rPr sz="4200" b="1" kern="0" spc="-5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MENT</a:t>
            </a:r>
            <a:endParaRPr lang="Trebuchet MS" altLang="Trebuchet MS" sz="4200" dirty="0"/>
          </a:p>
          <a:p>
            <a:pPr algn="l" rtl="0" eaLnBrk="0">
              <a:lnSpc>
                <a:spcPct val="127000"/>
              </a:lnSpc>
              <a:tabLst/>
            </a:pPr>
            <a:endParaRPr lang="Arial" altLang="Arial" sz="1000" dirty="0"/>
          </a:p>
          <a:p>
            <a:pPr marL="34290" algn="l" rtl="0" eaLnBrk="0">
              <a:lnSpc>
                <a:spcPct val="89000"/>
              </a:lnSpc>
              <a:spcBef>
                <a:spcPts val="728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many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organizations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ployee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8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such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endParaRPr lang="Calibri" altLang="Calibri" sz="1800" dirty="0"/>
          </a:p>
          <a:p>
            <a:pPr marL="26034" algn="l" rtl="0" eaLnBrk="0">
              <a:lnSpc>
                <a:spcPct val="89000"/>
              </a:lnSpc>
              <a:spcBef>
                <a:spcPts val="218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metrics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attendance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records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demographic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information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are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lected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but</a:t>
            </a:r>
            <a:endParaRPr lang="Calibri" altLang="Calibri" sz="1800" dirty="0"/>
          </a:p>
          <a:p>
            <a:pPr marL="26034" algn="l" rtl="0" eaLnBrk="0">
              <a:lnSpc>
                <a:spcPct val="89000"/>
              </a:lnSpc>
              <a:spcBef>
                <a:spcPts val="257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systematically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analyzed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often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stored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sprea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dsheets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but</a:t>
            </a:r>
            <a:endParaRPr lang="Calibri" altLang="Calibri" sz="1800" dirty="0"/>
          </a:p>
          <a:p>
            <a:pPr marL="26034" algn="l" rtl="0" eaLnBrk="0">
              <a:lnSpc>
                <a:spcPct val="89000"/>
              </a:lnSpc>
              <a:spcBef>
                <a:spcPts val="180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may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effectivel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utilized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provide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drive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decisions</a:t>
            </a:r>
            <a:r>
              <a:rPr sz="1800" kern="0" spc="-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800" dirty="0"/>
          </a:p>
          <a:p>
            <a:pPr algn="l" rtl="0" eaLnBrk="0">
              <a:lnSpc>
                <a:spcPct val="171000"/>
              </a:lnSpc>
              <a:tabLst/>
            </a:pPr>
            <a:endParaRPr lang="Arial" altLang="Arial" sz="1000" dirty="0"/>
          </a:p>
          <a:p>
            <a:pPr marL="19050" indent="15240" algn="l" rtl="0" eaLnBrk="0">
              <a:lnSpc>
                <a:spcPct val="88000"/>
              </a:lnSpc>
              <a:spcBef>
                <a:spcPts val="724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Problem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Despite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availability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8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organizati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lacks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comprehensive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</a:t>
            </a:r>
            <a:r>
              <a:rPr sz="18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identify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tre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nds,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make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data-driven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decisions,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endParaRPr lang="Calibri" altLang="Calibri" sz="1800" dirty="0"/>
          </a:p>
          <a:p>
            <a:pPr marL="12700" indent="10795" algn="l" rtl="0" eaLnBrk="0">
              <a:lnSpc>
                <a:spcPct val="97000"/>
              </a:lnSpc>
              <a:spcBef>
                <a:spcPts val="248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improve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operational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efficiency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Currently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manual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time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consum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ing,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prone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errors,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fails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leverage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advanced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Excel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techniques</a:t>
            </a:r>
            <a:r>
              <a:rPr sz="18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uncover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mea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ningful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insights.</a:t>
            </a:r>
            <a:endParaRPr lang="Calibri" altLang="Calibri" sz="1800" dirty="0"/>
          </a:p>
          <a:p>
            <a:pPr algn="l" rtl="0" eaLnBrk="0">
              <a:lnSpc>
                <a:spcPct val="150000"/>
              </a:lnSpc>
              <a:tabLst/>
            </a:pPr>
            <a:endParaRPr lang="Arial" altLang="Arial" sz="1000" dirty="0"/>
          </a:p>
          <a:p>
            <a:pPr marL="12700" indent="10795" algn="l" rtl="0" eaLnBrk="0">
              <a:lnSpc>
                <a:spcPct val="93000"/>
              </a:lnSpc>
              <a:spcBef>
                <a:spcPts val="724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Objectives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goal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project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ent</a:t>
            </a:r>
            <a:r>
              <a:rPr sz="18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advanced</a:t>
            </a:r>
            <a:r>
              <a:rPr sz="1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Excel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techniques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ze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effectively</a:t>
            </a:r>
            <a:endParaRPr lang="Calibri" altLang="Calibri" sz="1800" dirty="0"/>
          </a:p>
          <a:p>
            <a:pPr algn="l" rtl="0" eaLnBrk="0">
              <a:lnSpc>
                <a:spcPct val="15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12700" indent="6350" algn="l" rtl="0" eaLnBrk="0">
              <a:lnSpc>
                <a:spcPct val="95000"/>
              </a:lnSpc>
              <a:spcBef>
                <a:spcPts val="4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Scope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will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focus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existing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Excel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spreadsheets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employing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techniques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such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pivot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tables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8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condi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tional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formatting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advanc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ed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charting</a:t>
            </a:r>
            <a:r>
              <a:rPr sz="1800" kern="0" spc="-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800" dirty="0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13522"/>
            <a:ext cx="4741265" cy="6844476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991475" y="0"/>
            <a:ext cx="4200525" cy="6857998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11389173" y="6507220"/>
            <a:ext cx="99060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2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4</a:t>
            </a:r>
            <a:endParaRPr lang="Trebuchet MS" altLang="Trebuchet M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13522"/>
            <a:ext cx="4741265" cy="6844476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630305" y="1479824"/>
            <a:ext cx="7454265" cy="48050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767"/>
              </a:lnSpc>
              <a:tabLst/>
            </a:pPr>
            <a:endParaRPr lang="Arial" altLang="Arial" sz="100" dirty="0"/>
          </a:p>
          <a:p>
            <a:pPr marL="16509" algn="l" rtl="0" eaLnBrk="0">
              <a:lnSpc>
                <a:spcPct val="81000"/>
              </a:lnSpc>
              <a:tabLst/>
            </a:pP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24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Title</a:t>
            </a:r>
            <a:r>
              <a:rPr sz="1800" kern="0" spc="-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18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sz="18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1800" kern="0" spc="-1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sz="1800" kern="0" spc="-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18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Technique</a:t>
            </a:r>
            <a:endParaRPr lang="Times New Roman" altLang="Times New Roman" sz="1800" dirty="0"/>
          </a:p>
          <a:p>
            <a:pPr marL="16509" algn="l" rtl="0" eaLnBrk="0">
              <a:lnSpc>
                <a:spcPct val="81000"/>
              </a:lnSpc>
              <a:spcBef>
                <a:spcPts val="524"/>
              </a:spcBef>
              <a:tabLst/>
            </a:pP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24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Purpose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1800" kern="0" spc="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800" kern="0" spc="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purpose</a:t>
            </a:r>
            <a:r>
              <a:rPr sz="1800" kern="0" spc="9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800" kern="0" spc="-1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1800" kern="0" spc="-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1800" kern="0" spc="8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18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enh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ance</a:t>
            </a:r>
            <a:r>
              <a:rPr sz="1800" kern="0" spc="-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800" kern="0" spc="9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sz="18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endParaRPr lang="Times New Roman" altLang="Times New Roman" sz="1800" dirty="0"/>
          </a:p>
          <a:p>
            <a:pPr marL="12700" algn="l" rtl="0" eaLnBrk="0">
              <a:lnSpc>
                <a:spcPct val="81000"/>
              </a:lnSpc>
              <a:spcBef>
                <a:spcPts val="433"/>
              </a:spcBef>
              <a:tabLst/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sz="1800" kern="0" spc="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1800" kern="0" spc="-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sz="1800" kern="0" spc="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800" kern="0" spc="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application</a:t>
            </a:r>
            <a:r>
              <a:rPr sz="18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800" kern="0" spc="-1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advanced</a:t>
            </a:r>
            <a:r>
              <a:rPr sz="18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r>
              <a:rPr sz="1800" kern="0" spc="-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chniques.</a:t>
            </a:r>
            <a:r>
              <a:rPr sz="18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endParaRPr lang="Times New Roman" altLang="Times New Roman" sz="1800" dirty="0"/>
          </a:p>
          <a:p>
            <a:pPr marL="12700" algn="l" rtl="0" eaLnBrk="0">
              <a:lnSpc>
                <a:spcPct val="91000"/>
              </a:lnSpc>
              <a:spcBef>
                <a:spcPts val="426"/>
              </a:spcBef>
              <a:tabLst/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improving</a:t>
            </a:r>
            <a:r>
              <a:rPr sz="18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800" kern="0" spc="-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methods</a:t>
            </a:r>
            <a:r>
              <a:rPr sz="1800" kern="0" spc="5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sz="1800" kern="0" spc="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8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8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analyze</a:t>
            </a:r>
            <a:r>
              <a:rPr sz="1800" kern="0" spc="-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18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data,</a:t>
            </a:r>
            <a:r>
              <a:rPr sz="18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800" kern="0" spc="-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sz="1800" kern="0" spc="9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aims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provide</a:t>
            </a:r>
            <a:r>
              <a:rPr sz="1800" kern="0" spc="8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actionable</a:t>
            </a:r>
            <a:r>
              <a:rPr sz="1800" kern="0" spc="8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insights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18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support</a:t>
            </a:r>
            <a:r>
              <a:rPr sz="1800" kern="0" spc="-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sz="18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informed</a:t>
            </a:r>
            <a:r>
              <a:rPr sz="18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decision-making</a:t>
            </a:r>
            <a:endParaRPr lang="Times New Roman" altLang="Times New Roman" sz="1800" dirty="0"/>
          </a:p>
          <a:p>
            <a:pPr marL="12700" algn="l" rtl="0" eaLnBrk="0">
              <a:lnSpc>
                <a:spcPct val="81000"/>
              </a:lnSpc>
              <a:spcBef>
                <a:spcPts val="354"/>
              </a:spcBef>
              <a:tabLst/>
            </a:pPr>
            <a:r>
              <a:rPr sz="1800" kern="0" spc="-2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800" kern="0" spc="5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operational</a:t>
            </a:r>
            <a:r>
              <a:rPr sz="1800" kern="0" spc="9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efficiency</a:t>
            </a:r>
            <a:r>
              <a:rPr sz="1800" kern="0" spc="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within</a:t>
            </a:r>
            <a:r>
              <a:rPr sz="18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800" kern="0" spc="9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organizatio</a:t>
            </a:r>
            <a:r>
              <a:rPr sz="1800" kern="0" spc="-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n.</a:t>
            </a:r>
            <a:endParaRPr lang="Times New Roman" altLang="Times New Roman" sz="1800" dirty="0"/>
          </a:p>
          <a:p>
            <a:pPr algn="l" rtl="0" eaLnBrk="0">
              <a:lnSpc>
                <a:spcPct val="170000"/>
              </a:lnSpc>
              <a:tabLst/>
            </a:pPr>
            <a:endParaRPr lang="Arial" altLang="Arial" sz="1000" dirty="0"/>
          </a:p>
          <a:p>
            <a:pPr marL="16509" algn="l" rtl="0" eaLnBrk="0">
              <a:lnSpc>
                <a:spcPct val="81000"/>
              </a:lnSpc>
              <a:spcBef>
                <a:spcPts val="727"/>
              </a:spcBef>
              <a:tabLst/>
            </a:pPr>
            <a:r>
              <a:rPr sz="2400" kern="0" spc="-2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Objective</a:t>
            </a:r>
            <a:r>
              <a:rPr sz="2400" kern="0" spc="-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1800" kern="0" spc="-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lang="Times New Roman" altLang="Times New Roman" sz="1800" dirty="0"/>
          </a:p>
          <a:p>
            <a:pPr algn="l" rtl="0" eaLnBrk="0">
              <a:lnSpc>
                <a:spcPct val="164000"/>
              </a:lnSpc>
              <a:tabLst/>
            </a:pPr>
            <a:endParaRPr lang="Arial" altLang="Arial" sz="1000" dirty="0"/>
          </a:p>
          <a:p>
            <a:pPr marL="16509" algn="l" rtl="0" eaLnBrk="0">
              <a:lnSpc>
                <a:spcPct val="81000"/>
              </a:lnSpc>
              <a:spcBef>
                <a:spcPts val="732"/>
              </a:spcBef>
              <a:tabLst/>
            </a:pP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Automate</a:t>
            </a:r>
            <a:r>
              <a:rPr sz="24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24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Processing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18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Implement</a:t>
            </a:r>
            <a:r>
              <a:rPr sz="18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r>
              <a:rPr sz="18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functions</a:t>
            </a:r>
            <a:r>
              <a:rPr sz="1800" kern="0" spc="1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8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formulas</a:t>
            </a:r>
            <a:r>
              <a:rPr sz="18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lang="Times New Roman" altLang="Times New Roman" sz="1800" dirty="0"/>
          </a:p>
          <a:p>
            <a:pPr marL="12700" algn="l" rtl="0" eaLnBrk="0">
              <a:lnSpc>
                <a:spcPct val="89000"/>
              </a:lnSpc>
              <a:spcBef>
                <a:spcPts val="444"/>
              </a:spcBef>
              <a:tabLst/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automate</a:t>
            </a:r>
            <a:r>
              <a:rPr sz="1800" kern="0" spc="1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1800" kern="0" spc="9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entry</a:t>
            </a:r>
            <a:r>
              <a:rPr sz="18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processing,</a:t>
            </a:r>
            <a:r>
              <a:rPr sz="18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minimizing</a:t>
            </a:r>
            <a:r>
              <a:rPr sz="1800" kern="0" spc="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manual</a:t>
            </a:r>
            <a:r>
              <a:rPr sz="1800" kern="0" spc="9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errors</a:t>
            </a:r>
            <a:r>
              <a:rPr sz="18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improving</a:t>
            </a:r>
            <a:r>
              <a:rPr sz="1800" kern="0" spc="8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efficiency.</a:t>
            </a:r>
            <a:endParaRPr lang="Times New Roman" altLang="Times New Roman" sz="1800" dirty="0"/>
          </a:p>
          <a:p>
            <a:pPr algn="l" rtl="0" eaLnBrk="0">
              <a:lnSpc>
                <a:spcPct val="171000"/>
              </a:lnSpc>
              <a:tabLst/>
            </a:pPr>
            <a:endParaRPr lang="Arial" altLang="Arial" sz="1000" dirty="0"/>
          </a:p>
          <a:p>
            <a:pPr marL="12700" indent="3810" algn="l" rtl="0" eaLnBrk="0">
              <a:lnSpc>
                <a:spcPct val="88000"/>
              </a:lnSpc>
              <a:spcBef>
                <a:spcPts val="723"/>
              </a:spcBef>
              <a:tabLst/>
            </a:pP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Analyze</a:t>
            </a:r>
            <a:r>
              <a:rPr sz="2400" kern="0" spc="1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Key</a:t>
            </a:r>
            <a:r>
              <a:rPr sz="24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Metrics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18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Utilize</a:t>
            </a:r>
            <a:r>
              <a:rPr sz="18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pivot</a:t>
            </a:r>
            <a:r>
              <a:rPr sz="1800" kern="0" spc="-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tables,</a:t>
            </a:r>
            <a:r>
              <a:rPr sz="18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18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filters,</a:t>
            </a:r>
            <a:r>
              <a:rPr sz="18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800" kern="0" spc="9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statistical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functions</a:t>
            </a:r>
            <a:r>
              <a:rPr sz="1800" kern="0" spc="-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18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analyze</a:t>
            </a:r>
            <a:r>
              <a:rPr sz="1800" kern="0" spc="-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nce</a:t>
            </a:r>
            <a:r>
              <a:rPr sz="1800" kern="0" spc="4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metrics,</a:t>
            </a:r>
            <a:r>
              <a:rPr sz="1800" kern="0" spc="7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attendance</a:t>
            </a:r>
            <a:r>
              <a:rPr sz="1800" kern="0" spc="2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patterns,</a:t>
            </a:r>
            <a:r>
              <a:rPr sz="18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800" kern="0" spc="6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other</a:t>
            </a:r>
            <a:endParaRPr lang="Times New Roman" altLang="Times New Roman" sz="1800" dirty="0"/>
          </a:p>
          <a:p>
            <a:pPr marL="12700" algn="l" rtl="0" eaLnBrk="0">
              <a:lnSpc>
                <a:spcPct val="81000"/>
              </a:lnSpc>
              <a:spcBef>
                <a:spcPts val="428"/>
              </a:spcBef>
              <a:tabLst/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relevant</a:t>
            </a:r>
            <a:r>
              <a:rPr sz="1800" kern="0" spc="3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sz="1800" kern="0" spc="8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data.</a:t>
            </a:r>
            <a:endParaRPr lang="Times New Roman" altLang="Times New Roman" sz="1800" dirty="0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658225" y="0"/>
            <a:ext cx="3533775" cy="6857998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716589" y="479318"/>
            <a:ext cx="5224779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4200" b="1" kern="0" spc="18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42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OVERVIEW</a:t>
            </a:r>
            <a:endParaRPr lang="Trebuchet MS" altLang="Trebuchet MS" sz="4200" dirty="0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11396475" y="6507220"/>
            <a:ext cx="91439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53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5</a:t>
            </a:r>
            <a:endParaRPr lang="Trebuchet MS" altLang="Trebuchet M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>
            <a:avLst/>
          </a:prstGeom>
        </p:spPr>
      </p:pic>
      <p:sp>
        <p:nvSpPr>
          <p:cNvPr id="38" name="textbox 38"/>
          <p:cNvSpPr/>
          <p:nvPr/>
        </p:nvSpPr>
        <p:spPr>
          <a:xfrm>
            <a:off x="628946" y="631314"/>
            <a:ext cx="9697084" cy="53460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6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Visualize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Creat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r>
              <a:rPr sz="20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dynamic</a:t>
            </a:r>
            <a:r>
              <a:rPr sz="20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charts,</a:t>
            </a:r>
            <a:r>
              <a:rPr sz="20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graphs,</a:t>
            </a:r>
            <a:r>
              <a:rPr sz="20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0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dashboards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0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visualize</a:t>
            </a:r>
            <a:r>
              <a:rPr sz="20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0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trends</a:t>
            </a:r>
            <a:endParaRPr lang="Calibri" altLang="Calibri" sz="2000" dirty="0"/>
          </a:p>
          <a:p>
            <a:pPr marL="350520" algn="l" rtl="0" eaLnBrk="0">
              <a:lnSpc>
                <a:spcPct val="90000"/>
              </a:lnSpc>
              <a:spcBef>
                <a:spcPts val="223"/>
              </a:spcBef>
              <a:tabLst/>
            </a:pP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0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make</a:t>
            </a:r>
            <a:r>
              <a:rPr sz="20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complex</a:t>
            </a:r>
            <a:r>
              <a:rPr sz="20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information</a:t>
            </a:r>
            <a:r>
              <a:rPr sz="20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easie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</a:t>
            </a:r>
            <a:r>
              <a:rPr sz="20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0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interpret</a:t>
            </a:r>
            <a:endParaRPr lang="Calibri" altLang="Calibri" sz="2000" dirty="0"/>
          </a:p>
          <a:p>
            <a:pPr algn="l" rtl="0" eaLnBrk="0">
              <a:lnSpc>
                <a:spcPct val="171000"/>
              </a:lnSpc>
              <a:tabLst/>
            </a:pPr>
            <a:endParaRPr lang="Arial" altLang="Arial" sz="1000" dirty="0"/>
          </a:p>
          <a:p>
            <a:pPr marL="349250" indent="-337184" algn="l" rtl="0" eaLnBrk="0">
              <a:lnSpc>
                <a:spcPct val="95000"/>
              </a:lnSpc>
              <a:spcBef>
                <a:spcPts val="729"/>
              </a:spcBef>
              <a:tabLst/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Generate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Derive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actionable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support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human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resources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decisions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such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identifying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top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performer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understanding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attendance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issues,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planning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professional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develop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ment</a:t>
            </a:r>
            <a:endParaRPr lang="Calibri" altLang="Calibri" sz="1800" dirty="0"/>
          </a:p>
          <a:p>
            <a:pPr algn="l" rtl="0" eaLnBrk="0">
              <a:lnSpc>
                <a:spcPct val="152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98000"/>
              </a:lnSpc>
              <a:spcBef>
                <a:spcPts val="730"/>
              </a:spcBef>
              <a:tabLst/>
            </a:pP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Benefits:</a:t>
            </a:r>
            <a:endParaRPr lang="Calibri" altLang="Calibri" sz="2400" dirty="0"/>
          </a:p>
          <a:p>
            <a:pPr algn="l" rtl="0" eaLnBrk="0">
              <a:lnSpc>
                <a:spcPct val="120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89000"/>
              </a:lnSpc>
              <a:spcBef>
                <a:spcPts val="721"/>
              </a:spcBef>
              <a:tabLst/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Improved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Efficiency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Streamlined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proc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essing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8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reduced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manual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effort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800" dirty="0"/>
          </a:p>
          <a:p>
            <a:pPr algn="l" rtl="0" eaLnBrk="0">
              <a:lnSpc>
                <a:spcPct val="151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89000"/>
              </a:lnSpc>
              <a:spcBef>
                <a:spcPts val="731"/>
              </a:spcBef>
              <a:tabLst/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Enhanced</a:t>
            </a:r>
            <a:r>
              <a:rPr sz="24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Better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understanding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erformance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trends.</a:t>
            </a:r>
            <a:endParaRPr lang="Calibri" altLang="Calibri" sz="1800" dirty="0"/>
          </a:p>
          <a:p>
            <a:pPr algn="l" rtl="0" eaLnBrk="0">
              <a:lnSpc>
                <a:spcPct val="151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87000"/>
              </a:lnSpc>
              <a:spcBef>
                <a:spcPts val="728"/>
              </a:spcBef>
              <a:tabLst/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Driven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Decision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More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informed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HR</a:t>
            </a:r>
            <a:r>
              <a:rPr sz="18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decisions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based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robust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analysis.</a:t>
            </a:r>
            <a:endParaRPr lang="Calibri" altLang="Calibri" sz="1800" dirty="0"/>
          </a:p>
          <a:p>
            <a:pPr algn="l" rtl="0" eaLnBrk="0">
              <a:lnSpc>
                <a:spcPct val="15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353695" indent="-340995" algn="l" rtl="0" eaLnBrk="0">
              <a:lnSpc>
                <a:spcPct val="92000"/>
              </a:lnSpc>
              <a:spcBef>
                <a:spcPts val="5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Visualization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Easy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dashboards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reports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that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facilitate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better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communication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insights.</a:t>
            </a:r>
            <a:endParaRPr lang="Calibri" altLang="Calibri" sz="1800" dirty="0"/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372725" y="0"/>
            <a:ext cx="1819275" cy="6857998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>
            <a:avLst/>
          </a:prstGeom>
        </p:spPr>
      </p:pic>
      <p:sp>
        <p:nvSpPr>
          <p:cNvPr id="42" name="textbox 42"/>
          <p:cNvSpPr/>
          <p:nvPr/>
        </p:nvSpPr>
        <p:spPr>
          <a:xfrm>
            <a:off x="700907" y="989146"/>
            <a:ext cx="5473700" cy="5596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11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WHO</a:t>
            </a:r>
            <a:r>
              <a:rPr sz="3200" b="1" kern="0" spc="-17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sz="32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3200" b="1" kern="0" spc="2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END</a:t>
            </a:r>
            <a:r>
              <a:rPr sz="3200" b="1" kern="0" spc="1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USERS?</a:t>
            </a:r>
            <a:endParaRPr lang="Trebuchet MS" altLang="Trebuchet MS" sz="3200" dirty="0"/>
          </a:p>
          <a:p>
            <a:pPr algn="l" rtl="0" eaLnBrk="0">
              <a:lnSpc>
                <a:spcPct val="12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8000"/>
              </a:lnSpc>
              <a:tabLst/>
            </a:pPr>
            <a:endParaRPr lang="Arial" altLang="Arial" sz="1000" dirty="0"/>
          </a:p>
          <a:p>
            <a:pPr marL="788669" algn="l" rtl="0" eaLnBrk="0">
              <a:lnSpc>
                <a:spcPct val="98000"/>
              </a:lnSpc>
              <a:spcBef>
                <a:spcPts val="668"/>
              </a:spcBef>
              <a:tabLst/>
            </a:pPr>
            <a:r>
              <a:rPr sz="2200" kern="0" spc="-229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200" kern="0" spc="-80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2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Management</a:t>
            </a:r>
            <a:r>
              <a:rPr sz="2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Team</a:t>
            </a:r>
            <a:endParaRPr lang="Calibri" altLang="Calibri" sz="22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r" rtl="0" eaLnBrk="0">
              <a:lnSpc>
                <a:spcPct val="94000"/>
              </a:lnSpc>
              <a:spcBef>
                <a:spcPts val="699"/>
              </a:spcBef>
              <a:tabLst/>
            </a:pP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300" kern="0" spc="-95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3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Human</a:t>
            </a:r>
            <a:r>
              <a:rPr sz="23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3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Resourc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es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(HR)</a:t>
            </a:r>
            <a:r>
              <a:rPr sz="23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Department</a:t>
            </a:r>
            <a:endParaRPr lang="Calibri" altLang="Calibri" sz="23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788669" algn="l" rtl="0" eaLnBrk="0">
              <a:lnSpc>
                <a:spcPct val="94000"/>
              </a:lnSpc>
              <a:spcBef>
                <a:spcPts val="693"/>
              </a:spcBef>
              <a:tabLst/>
            </a:pPr>
            <a:r>
              <a:rPr sz="2300" kern="0" spc="-12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300" kern="0" spc="-96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300" kern="0" spc="-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Finance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300" kern="0" spc="-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Depart</a:t>
            </a:r>
            <a:r>
              <a:rPr sz="2300" kern="0" spc="-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ment</a:t>
            </a:r>
            <a:endParaRPr lang="Calibri" altLang="Calibri" sz="23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788669" algn="l" rtl="0" eaLnBrk="0">
              <a:lnSpc>
                <a:spcPct val="94000"/>
              </a:lnSpc>
              <a:spcBef>
                <a:spcPts val="701"/>
              </a:spcBef>
              <a:tabLst/>
            </a:pPr>
            <a:r>
              <a:rPr sz="2300" kern="0" spc="-8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300" kern="0" spc="-114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Team</a:t>
            </a:r>
            <a:r>
              <a:rPr sz="23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Leaders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</a:t>
            </a:r>
            <a:r>
              <a:rPr sz="2300" kern="0" spc="-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pervisors</a:t>
            </a:r>
            <a:endParaRPr lang="Calibri" altLang="Calibri" sz="23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788669" algn="l" rtl="0" eaLnBrk="0">
              <a:lnSpc>
                <a:spcPct val="94000"/>
              </a:lnSpc>
              <a:spcBef>
                <a:spcPts val="693"/>
              </a:spcBef>
              <a:tabLst/>
            </a:pP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300" kern="0" spc="-96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3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3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Rela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tions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Specialists</a:t>
            </a:r>
            <a:endParaRPr lang="Calibri" altLang="Calibri" sz="23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marL="788669" algn="l" rtl="0" eaLnBrk="0">
              <a:lnSpc>
                <a:spcPts val="2586"/>
              </a:lnSpc>
              <a:spcBef>
                <a:spcPts val="641"/>
              </a:spcBef>
              <a:tabLst/>
            </a:pPr>
            <a:r>
              <a:rPr sz="2100" kern="0" spc="-7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100" kern="0" spc="-69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1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1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1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Analysts</a:t>
            </a:r>
            <a:endParaRPr lang="Calibri" altLang="Calibri" sz="21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500" dirty="0"/>
          </a:p>
          <a:p>
            <a:pPr marL="788669" algn="l" rtl="0" eaLnBrk="0">
              <a:lnSpc>
                <a:spcPct val="87000"/>
              </a:lnSpc>
              <a:spcBef>
                <a:spcPts val="4"/>
              </a:spcBef>
              <a:tabLst/>
            </a:pPr>
            <a:r>
              <a:rPr sz="2300" kern="0" spc="-11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300" kern="0" spc="-95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External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Consul</a:t>
            </a:r>
            <a:r>
              <a:rPr sz="2300" kern="0" spc="-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tants</a:t>
            </a:r>
            <a:endParaRPr lang="Calibri" altLang="Calibri" sz="2300" dirty="0"/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44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" name="textbox 45"/>
          <p:cNvSpPr/>
          <p:nvPr/>
        </p:nvSpPr>
        <p:spPr>
          <a:xfrm>
            <a:off x="11393325" y="6507220"/>
            <a:ext cx="94614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2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7</a:t>
            </a:r>
            <a:endParaRPr lang="Trebuchet MS" altLang="Trebuchet M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>
            <a:avLst/>
          </a:prstGeom>
        </p:spPr>
      </p:pic>
      <p:sp>
        <p:nvSpPr>
          <p:cNvPr id="47" name="textbox 47"/>
          <p:cNvSpPr/>
          <p:nvPr/>
        </p:nvSpPr>
        <p:spPr>
          <a:xfrm>
            <a:off x="576338" y="974796"/>
            <a:ext cx="9452609" cy="4083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OUR</a:t>
            </a:r>
            <a:r>
              <a:rPr sz="3600" b="1" kern="0" spc="1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</a:t>
            </a:r>
            <a:r>
              <a:rPr sz="36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ON</a:t>
            </a:r>
            <a:r>
              <a:rPr sz="3600" b="1" kern="0" spc="-3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sz="3600" b="1" kern="0" spc="3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ITS</a:t>
            </a:r>
            <a:r>
              <a:rPr sz="3600" b="1" kern="0" spc="6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VALUE</a:t>
            </a:r>
            <a:r>
              <a:rPr sz="3600" b="1" kern="0" spc="2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PROPOSITION</a:t>
            </a:r>
            <a:endParaRPr lang="Trebuchet MS" altLang="Trebuchet MS" sz="36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1000" dirty="0"/>
          </a:p>
          <a:p>
            <a:pPr marL="2582545" algn="l" rtl="0" eaLnBrk="0">
              <a:lnSpc>
                <a:spcPct val="89000"/>
              </a:lnSpc>
              <a:spcBef>
                <a:spcPts val="732"/>
              </a:spcBef>
              <a:tabLst/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Our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solution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involves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leveraging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advanced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Excel</a:t>
            </a:r>
            <a:endParaRPr lang="Calibri" altLang="Calibri" sz="2400" dirty="0"/>
          </a:p>
          <a:p>
            <a:pPr marL="2580639" indent="-8254" algn="l" rtl="0" eaLnBrk="0">
              <a:lnSpc>
                <a:spcPct val="95000"/>
              </a:lnSpc>
              <a:spcBef>
                <a:spcPts val="312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techniques</a:t>
            </a: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conduct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comprehensive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includes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using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ls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such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</a:t>
            </a:r>
            <a:endParaRPr lang="Calibri" altLang="Calibri" sz="2400" dirty="0"/>
          </a:p>
          <a:p>
            <a:pPr marL="2581910" indent="8254" algn="l" rtl="0" eaLnBrk="0">
              <a:lnSpc>
                <a:spcPct val="95000"/>
              </a:lnSpc>
              <a:spcBef>
                <a:spcPts val="314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pivot</a:t>
            </a: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tables,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conditional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formatting,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dynamic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dashboards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process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analyze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visualize</a:t>
            </a:r>
            <a:endParaRPr lang="Calibri" altLang="Calibri" sz="2400" dirty="0"/>
          </a:p>
          <a:p>
            <a:pPr marL="2590164" indent="-8889" algn="l" rtl="0" eaLnBrk="0">
              <a:lnSpc>
                <a:spcPct val="94000"/>
              </a:lnSpc>
              <a:spcBef>
                <a:spcPts val="293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24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etrics,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attendance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    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records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oth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</a:t>
            </a:r>
            <a:r>
              <a:rPr sz="24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points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800" dirty="0"/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1476375"/>
            <a:ext cx="2695575" cy="538162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21600000">
            <a:off x="10896600" y="0"/>
            <a:ext cx="1295400" cy="6857995"/>
            <a:chOff x="0" y="0"/>
            <a:chExt cx="1295400" cy="6857995"/>
          </a:xfrm>
        </p:grpSpPr>
        <p:sp>
          <p:nvSpPr>
            <p:cNvPr id="49" name="path"/>
            <p:cNvSpPr/>
            <p:nvPr/>
          </p:nvSpPr>
          <p:spPr>
            <a:xfrm>
              <a:off x="0" y="0"/>
              <a:ext cx="1295400" cy="6857995"/>
            </a:xfrm>
            <a:custGeom>
              <a:avLst/>
              <a:gdLst/>
              <a:ahLst/>
              <a:cxnLst/>
              <a:rect l="0" t="0" r="0" b="0"/>
              <a:pathLst>
                <a:path w="2040" h="10799">
                  <a:moveTo>
                    <a:pt x="2040" y="0"/>
                  </a:moveTo>
                  <a:lnTo>
                    <a:pt x="1610" y="0"/>
                  </a:lnTo>
                  <a:lnTo>
                    <a:pt x="0" y="10799"/>
                  </a:lnTo>
                  <a:lnTo>
                    <a:pt x="2040" y="1079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rgbClr val="2D83C3">
                <a:alpha val="70196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" name="path"/>
            <p:cNvSpPr/>
            <p:nvPr/>
          </p:nvSpPr>
          <p:spPr>
            <a:xfrm>
              <a:off x="38100" y="0"/>
              <a:ext cx="1257046" cy="6857995"/>
            </a:xfrm>
            <a:custGeom>
              <a:avLst/>
              <a:gdLst/>
              <a:ahLst/>
              <a:cxnLst/>
              <a:rect l="0" t="0" r="0" b="0"/>
              <a:pathLst>
                <a:path w="1979" h="10799">
                  <a:moveTo>
                    <a:pt x="1979" y="0"/>
                  </a:moveTo>
                  <a:lnTo>
                    <a:pt x="0" y="0"/>
                  </a:lnTo>
                  <a:lnTo>
                    <a:pt x="1756" y="10799"/>
                  </a:lnTo>
                  <a:lnTo>
                    <a:pt x="1979" y="10799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1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372725" y="3590925"/>
            <a:ext cx="1819275" cy="3267073"/>
          </a:xfrm>
          <a:prstGeom prst="rect">
            <a:avLst/>
          </a:prstGeom>
        </p:spPr>
      </p:pic>
      <p:sp>
        <p:nvSpPr>
          <p:cNvPr id="5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3" name="path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0" t="0" r="0" b="0"/>
            <a:pathLst>
              <a:path w="495" h="510">
                <a:moveTo>
                  <a:pt x="0" y="510"/>
                </a:moveTo>
                <a:lnTo>
                  <a:pt x="495" y="510"/>
                </a:lnTo>
                <a:lnTo>
                  <a:pt x="495" y="0"/>
                </a:lnTo>
                <a:lnTo>
                  <a:pt x="0" y="0"/>
                </a:lnTo>
                <a:lnTo>
                  <a:pt x="0" y="510"/>
                </a:lnTo>
                <a:close/>
              </a:path>
            </a:pathLst>
          </a:custGeom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" name="textbox 55"/>
          <p:cNvSpPr/>
          <p:nvPr/>
        </p:nvSpPr>
        <p:spPr>
          <a:xfrm>
            <a:off x="11393611" y="6505788"/>
            <a:ext cx="9461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92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8</a:t>
            </a:r>
            <a:endParaRPr lang="Trebuchet MS" altLang="Trebuchet M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50734" y="13522"/>
            <a:ext cx="4741265" cy="6844476"/>
          </a:xfrm>
          <a:prstGeom prst="rect">
            <a:avLst/>
          </a:prstGeom>
        </p:spPr>
      </p:pic>
      <p:sp>
        <p:nvSpPr>
          <p:cNvPr id="57" name="textbox 57"/>
          <p:cNvSpPr/>
          <p:nvPr/>
        </p:nvSpPr>
        <p:spPr>
          <a:xfrm>
            <a:off x="919713" y="1692433"/>
            <a:ext cx="6933565" cy="41884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19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dataset</a:t>
            </a: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comprises</a:t>
            </a:r>
            <a:r>
              <a:rPr sz="2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various</a:t>
            </a:r>
            <a:endParaRPr lang="Calibri" altLang="Calibri" sz="2400" dirty="0"/>
          </a:p>
          <a:p>
            <a:pPr marL="33019" indent="-8889" algn="l" rtl="0" eaLnBrk="0">
              <a:lnSpc>
                <a:spcPct val="95000"/>
              </a:lnSpc>
              <a:spcBef>
                <a:spcPts val="313"/>
              </a:spcBef>
              <a:tabLst/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lated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information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collected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internal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records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stored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Excel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spreadsheets.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endParaRPr lang="Calibri" altLang="Calibri" sz="2400" dirty="0"/>
          </a:p>
          <a:p>
            <a:pPr marL="24129" indent="5714" algn="l" rtl="0" eaLnBrk="0">
              <a:lnSpc>
                <a:spcPct val="102000"/>
              </a:lnSpc>
              <a:spcBef>
                <a:spcPts val="313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includes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metrics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related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ee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performance,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attendance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other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relevant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attributes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2400" dirty="0"/>
          </a:p>
          <a:p>
            <a:pPr algn="l" rtl="0" eaLnBrk="0">
              <a:lnSpc>
                <a:spcPct val="194000"/>
              </a:lnSpc>
              <a:tabLst/>
            </a:pPr>
            <a:endParaRPr lang="Arial" altLang="Arial" sz="1000" dirty="0"/>
          </a:p>
          <a:p>
            <a:pPr marL="40005" algn="l" rtl="0" eaLnBrk="0">
              <a:lnSpc>
                <a:spcPct val="75000"/>
              </a:lnSpc>
              <a:spcBef>
                <a:spcPts val="815"/>
              </a:spcBef>
              <a:tabLst/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7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Sources</a:t>
            </a:r>
            <a:r>
              <a:rPr sz="27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lang="Calibri" altLang="Calibri" sz="27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4000"/>
              </a:lnSpc>
              <a:tabLst/>
            </a:pPr>
            <a:endParaRPr lang="Arial" altLang="Arial" sz="1000" dirty="0"/>
          </a:p>
          <a:p>
            <a:pPr marL="40005" algn="l" rtl="0" eaLnBrk="0">
              <a:lnSpc>
                <a:spcPct val="93000"/>
              </a:lnSpc>
              <a:spcBef>
                <a:spcPts val="811"/>
              </a:spcBef>
              <a:tabLst/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2700" kern="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Evaluation</a:t>
            </a:r>
            <a:r>
              <a:rPr sz="2700" kern="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Records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Contains</a:t>
            </a:r>
            <a:endParaRPr lang="Calibri" altLang="Calibri" sz="2400" dirty="0"/>
          </a:p>
          <a:p>
            <a:pPr marL="33019" algn="l" rtl="0" eaLnBrk="0">
              <a:lnSpc>
                <a:spcPct val="102000"/>
              </a:lnSpc>
              <a:spcBef>
                <a:spcPts val="14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ratings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feedback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scores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ach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ievement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records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2400" dirty="0"/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934450" y="0"/>
            <a:ext cx="3257550" cy="6857998"/>
          </a:xfrm>
          <a:prstGeom prst="rect">
            <a:avLst/>
          </a:prstGeom>
        </p:spPr>
      </p:pic>
      <p:sp>
        <p:nvSpPr>
          <p:cNvPr id="59" name="textbox 59"/>
          <p:cNvSpPr/>
          <p:nvPr/>
        </p:nvSpPr>
        <p:spPr>
          <a:xfrm>
            <a:off x="787837" y="514587"/>
            <a:ext cx="5550534" cy="6223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11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8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Dataset</a:t>
            </a:r>
            <a:r>
              <a:rPr sz="4800" b="1" kern="0" spc="37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8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Descriptio</a:t>
            </a:r>
            <a:r>
              <a:rPr sz="4800" b="1" kern="0" spc="-5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n</a:t>
            </a:r>
            <a:endParaRPr lang="Trebuchet MS" altLang="Trebuchet MS" sz="4800" dirty="0"/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2024-09-20T03:09:27Z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2024-09-20T18:11:20</vt:filetime>
  </property>
</Properties>
</file>