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C288-A14C-B01B-B1AEB37396D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C288-A14C-B01B-B1AEB37396D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C288-A14C-B01B-B1AEB37396D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C288-A14C-B01B-B1AEB37396D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C288-A14C-B01B-B1AEB37396D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19374" y="3241626"/>
            <a:ext cx="9572626" cy="2308324"/>
          </a:xfrm>
          <a:prstGeom prst="rect">
            <a:avLst/>
          </a:prstGeom>
          <a:noFill/>
        </p:spPr>
        <p:txBody>
          <a:bodyPr wrap="square" rtlCol="0">
            <a:spAutoFit/>
          </a:bodyPr>
          <a:lstStyle/>
          <a:p>
            <a:r>
              <a:rPr lang="en-US" sz="2400" b="1" dirty="0"/>
              <a:t>STUDENT NAME  :   </a:t>
            </a:r>
            <a:r>
              <a:rPr lang="en-US" sz="2400" dirty="0"/>
              <a:t>M.BHAVANI </a:t>
            </a:r>
            <a:endParaRPr lang="zh-CN" altLang="en-US" dirty="0"/>
          </a:p>
          <a:p>
            <a:r>
              <a:rPr lang="en-US" sz="2400" b="1" dirty="0"/>
              <a:t>REGISTER NO       :   </a:t>
            </a:r>
            <a:r>
              <a:rPr lang="en-US" sz="2400" dirty="0"/>
              <a:t>312203297 (311E6F5DBC89C6D9EAE40FC908801FF1)</a:t>
            </a:r>
            <a:endParaRPr lang="zh-CN" altLang="en-US" dirty="0"/>
          </a:p>
          <a:p>
            <a:r>
              <a:rPr lang="en-US" sz="2400" b="1" dirty="0"/>
              <a:t>DEPARTMENT      :   </a:t>
            </a:r>
            <a:r>
              <a:rPr lang="en-US" sz="2400" dirty="0"/>
              <a:t>COMMERCE</a:t>
            </a:r>
            <a:r>
              <a:rPr lang="en-US" sz="2400" b="1" dirty="0"/>
              <a:t> </a:t>
            </a:r>
            <a:endParaRPr lang="en-US" sz="2400" dirty="0"/>
          </a:p>
          <a:p>
            <a:r>
              <a:rPr lang="en-US" sz="2400" b="1" dirty="0"/>
              <a:t>COLLEGE               :   </a:t>
            </a:r>
            <a:r>
              <a:rPr lang="en-US" sz="2400" dirty="0"/>
              <a:t>PRINCE SHRI VENKATESHWARA ARTS AND </a:t>
            </a:r>
            <a:endParaRPr lang="zh-CN" altLang="en-US" dirty="0"/>
          </a:p>
          <a:p>
            <a:r>
              <a:rPr lang="en-US" sz="2400" dirty="0"/>
              <a:t>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9" name="TextBox 3"/>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1048680" name="TextBox 6"/>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1" name="TextBox 10"/>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048682" name="TextBox 12"/>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3" name="TextBox 14"/>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048684" name="TextBox 15"/>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2"/>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2"/>
          <p:cNvSpPr txBox="1"/>
          <p:nvPr/>
        </p:nvSpPr>
        <p:spPr>
          <a:xfrm>
            <a:off x="834072" y="1456285"/>
            <a:ext cx="7172325" cy="3825241"/>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1"/>
          <p:cNvSpPr txBox="1"/>
          <p:nvPr/>
        </p:nvSpPr>
        <p:spPr>
          <a:xfrm>
            <a:off x="866775" y="1975545"/>
            <a:ext cx="8486775" cy="344424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3" name="Picture 13"/>
          <p:cNvPicPr>
            <a:picLocks noChangeAspect="1"/>
          </p:cNvPicPr>
          <p:nvPr/>
        </p:nvPicPr>
        <p:blipFill>
          <a:blip r:embed="rId3"/>
          <a:stretch>
            <a:fillRect/>
          </a:stretch>
        </p:blipFill>
        <p:spPr>
          <a:xfrm>
            <a:off x="696521" y="1688040"/>
            <a:ext cx="8162925" cy="4079088"/>
          </a:xfrm>
          <a:prstGeom prst="rect">
            <a:avLst/>
          </a:prstGeom>
        </p:spPr>
      </p:pic>
      <p:sp>
        <p:nvSpPr>
          <p:cNvPr id="1048659" name="TextBox 14"/>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048660" name="TextBox 15"/>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048661" name="TextBox 16"/>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762000" y="1981200"/>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7"/>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IN" dirty="0"/>
              <a:t>Dataset Description</a:t>
            </a:r>
          </a:p>
        </p:txBody>
      </p:sp>
      <p:sp>
        <p:nvSpPr>
          <p:cNvPr id="1048668" name="TextBox 5"/>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2"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5" name="TextBox 9"/>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kishwarya237@gmail.com</cp:lastModifiedBy>
  <cp:revision>1</cp:revision>
  <dcterms:created xsi:type="dcterms:W3CDTF">2024-03-29T04:07:22Z</dcterms:created>
  <dcterms:modified xsi:type="dcterms:W3CDTF">2024-09-03T17:59:58Z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2b52d8ba713345b58677e92f4224b472</vt:lpwstr>
  </property>
</Properties>
</file>