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F6D01-9FEE-4607-9BAE-A263237A7454}" v="2" dt="2023-01-04T14:50:47.44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5530" y="38611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21436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6278" y="2297857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15" dirty="0">
                <a:latin typeface="Verdana"/>
                <a:cs typeface="Verdana"/>
              </a:rPr>
              <a:t>Lease Driver Application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2905" y="2887675"/>
            <a:ext cx="3892550" cy="12025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276225">
              <a:lnSpc>
                <a:spcPct val="114100"/>
              </a:lnSpc>
              <a:spcBef>
                <a:spcPts val="405"/>
              </a:spcBef>
              <a:tabLst>
                <a:tab pos="185420" algn="l"/>
              </a:tabLst>
            </a:pPr>
            <a:r>
              <a:rPr lang="en-IN" sz="1100" dirty="0">
                <a:latin typeface="Verdana"/>
                <a:cs typeface="Verdana"/>
              </a:rPr>
              <a:t>Lease Driver Application is used to manage the driver requirements .R&amp;L provide driver requirements to the third party then they would lease the drivers . Drivers come on that day and deliver packages and all .</a:t>
            </a:r>
          </a:p>
          <a:p>
            <a:pPr marL="12065" marR="276225">
              <a:lnSpc>
                <a:spcPct val="114100"/>
              </a:lnSpc>
              <a:spcBef>
                <a:spcPts val="405"/>
              </a:spcBef>
              <a:tabLst>
                <a:tab pos="185420" algn="l"/>
              </a:tabLst>
            </a:pPr>
            <a:r>
              <a:rPr lang="en-IN" sz="1100" dirty="0">
                <a:latin typeface="Verdana"/>
                <a:cs typeface="Verdana"/>
              </a:rPr>
              <a:t>End goal of this application is to manage drivers.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26212" y="4162454"/>
            <a:ext cx="27336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b="1" spc="-15" dirty="0">
                <a:latin typeface="Verdana"/>
              </a:rPr>
              <a:t>Library Management System</a:t>
            </a:r>
            <a:endParaRPr sz="1000" b="1" spc="-15" dirty="0">
              <a:latin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4346" y="4347978"/>
            <a:ext cx="3913504" cy="697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76225">
              <a:lnSpc>
                <a:spcPct val="114100"/>
              </a:lnSpc>
              <a:spcBef>
                <a:spcPts val="405"/>
              </a:spcBef>
              <a:spcAft>
                <a:spcPts val="600"/>
              </a:spcAft>
              <a:tabLst>
                <a:tab pos="185420" algn="l"/>
              </a:tabLst>
            </a:pPr>
            <a:r>
              <a:rPr lang="en-IN" sz="1000" spc="-5" dirty="0">
                <a:latin typeface="Verdana"/>
              </a:rPr>
              <a:t>A Library Management system is used to handle primary housekeeping functions in Library . Designing the database, developing the queries and basic reports required for LMS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14346" y="5356647"/>
            <a:ext cx="3910329" cy="99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ts val="1300"/>
              </a:lnSpc>
              <a:spcBef>
                <a:spcPts val="500"/>
              </a:spcBef>
              <a:spcAft>
                <a:spcPts val="500"/>
              </a:spcAft>
              <a:tabLst>
                <a:tab pos="2743200" algn="ctr"/>
                <a:tab pos="5486400" algn="r"/>
                <a:tab pos="1680210" algn="r"/>
                <a:tab pos="2743200" algn="ctr"/>
                <a:tab pos="5486400" algn="r"/>
                <a:tab pos="5829300" algn="r"/>
              </a:tabLst>
            </a:pPr>
            <a:r>
              <a:rPr lang="en-US" sz="1000" spc="-5" dirty="0">
                <a:latin typeface="Verdana"/>
              </a:rPr>
              <a:t>Have developed JVM Admission application for College Management which contains Salesforce Tabs. Designed Custom Objects, Custom fields, Custom Page Layouts, Relationships, Look-ups and Validation Rules, Custom Tabs, Record Types and Field Dependencies according to the application and business requirements.</a:t>
            </a:r>
            <a:endParaRPr lang="en-IN" sz="1000" spc="-5" dirty="0">
              <a:latin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3251" y="795825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3928" y="1322094"/>
            <a:ext cx="2356357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spc="60" dirty="0">
                <a:solidFill>
                  <a:srgbClr val="FFFFFF"/>
                </a:solidFill>
                <a:latin typeface="Verdana"/>
                <a:cs typeface="Verdana"/>
              </a:rPr>
              <a:t> Bangalore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99335" y="1556897"/>
            <a:ext cx="404164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LAKSHMI-BHAVANI.BANDHA@CAPGEMINI.COM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6508" y="1793962"/>
            <a:ext cx="2254630" cy="364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lang="en-IN"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:+91 7032598704</a:t>
            </a: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endParaRPr lang="en-IN"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8144" y="2521249"/>
            <a:ext cx="4281314" cy="394659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IN" sz="1400" b="1" spc="-5" dirty="0">
                <a:solidFill>
                  <a:srgbClr val="006FAC"/>
                </a:solidFill>
                <a:latin typeface="Verdana"/>
                <a:cs typeface="Verdana"/>
              </a:rPr>
              <a:t>Oracle Developer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endParaRPr lang="en-IN" sz="1400" dirty="0">
              <a:latin typeface="Verdana"/>
              <a:cs typeface="Verdana"/>
            </a:endParaRPr>
          </a:p>
          <a:p>
            <a:pPr marL="342900" lvl="0" indent="-342900" algn="just">
              <a:spcBef>
                <a:spcPts val="300"/>
              </a:spcBef>
              <a:buFont typeface="Symbol" panose="05050102010706020507" pitchFamily="18" charset="2"/>
              <a:buChar char=""/>
              <a:tabLst>
                <a:tab pos="45720" algn="l"/>
              </a:tabLst>
            </a:pPr>
            <a:r>
              <a:rPr lang="en-US" sz="1100" dirty="0">
                <a:latin typeface="Verdana"/>
              </a:rPr>
              <a:t>Oracle PL/SQL Developer in Analysis, Design and Implementation of Business Applications using the Oracle (RDBMS).</a:t>
            </a:r>
            <a:endParaRPr lang="en-IN" sz="1100" dirty="0">
              <a:latin typeface="Verdana"/>
            </a:endParaRPr>
          </a:p>
          <a:p>
            <a:pPr marL="342900" lvl="0" indent="-342900" algn="just">
              <a:spcBef>
                <a:spcPts val="300"/>
              </a:spcBef>
              <a:buFont typeface="Symbol" panose="05050102010706020507" pitchFamily="18" charset="2"/>
              <a:buChar char=""/>
              <a:tabLst>
                <a:tab pos="45720" algn="l"/>
              </a:tabLst>
            </a:pPr>
            <a:r>
              <a:rPr lang="en-US" sz="1100" dirty="0">
                <a:latin typeface="Verdana"/>
              </a:rPr>
              <a:t>Have knowledge on SDLC from analysis, design, development,testing,implementation and maintenance.</a:t>
            </a:r>
            <a:endParaRPr lang="en-IN" sz="1100" dirty="0">
              <a:latin typeface="Verdana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dirty="0">
                <a:latin typeface="Verdana"/>
              </a:rPr>
              <a:t>Hands on experience with Data flow diagrams, Data dictionary, Database normalization theory techniques, Entity relation modeling and design techniques.</a:t>
            </a:r>
            <a:endParaRPr lang="en-IN" sz="1100" dirty="0">
              <a:latin typeface="Verdana"/>
            </a:endParaRPr>
          </a:p>
          <a:p>
            <a:pPr marL="342900" lvl="0" indent="-342900" algn="just">
              <a:spcBef>
                <a:spcPts val="300"/>
              </a:spcBef>
              <a:buFont typeface="Symbol" panose="05050102010706020507" pitchFamily="18" charset="2"/>
              <a:buChar char=""/>
              <a:tabLst>
                <a:tab pos="45720" algn="l"/>
              </a:tabLst>
            </a:pPr>
            <a:r>
              <a:rPr lang="en-US" sz="1100" dirty="0">
                <a:latin typeface="Verdana"/>
              </a:rPr>
              <a:t>Expertise in Client-Server application development using Oracle 11g/10g, PL/SQL, Oracle Enterprise Manager, SQL DEVELOPER.</a:t>
            </a:r>
            <a:endParaRPr lang="en-IN" sz="1100" dirty="0">
              <a:latin typeface="Verdana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dirty="0">
                <a:latin typeface="Verdana"/>
              </a:rPr>
              <a:t>Effectively made use of Table Functions, Indexes, Collections, Analytical functions, Materialized Views.</a:t>
            </a:r>
            <a:endParaRPr lang="en-IN" sz="1100" dirty="0">
              <a:latin typeface="Verdana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100" dirty="0">
                <a:latin typeface="Verdana"/>
              </a:rPr>
              <a:t>Created Tables, Views, Constraints, Index and also developed Complex database objects like Stored Procedures, Functions, Packages, Triggers, Synonyms and Exception handling using SQL and PL/SQL.</a:t>
            </a:r>
            <a:endParaRPr lang="en-IN" sz="1100" dirty="0">
              <a:latin typeface="Verdana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dirty="0">
                <a:latin typeface="Verdana"/>
              </a:rPr>
              <a:t>Hands on experience with Bulk collection, scheduled jobs.</a:t>
            </a:r>
            <a:endParaRPr lang="en-IN" sz="1100" dirty="0">
              <a:latin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783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IN" sz="1000" spc="-5" dirty="0">
                <a:latin typeface="Verdana"/>
                <a:cs typeface="Verdana"/>
              </a:rPr>
              <a:t>Bachelor in Electronics and communication Engineering: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IN" sz="1000" spc="-5" dirty="0">
                <a:latin typeface="Verdana"/>
                <a:cs typeface="Verdana"/>
              </a:rPr>
              <a:t>7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- 2021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26575"/>
            <a:ext cx="1663700" cy="9507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lang="en-IN"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Oracle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PL/SQL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SQL Server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Apex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347476" y="2320737"/>
            <a:ext cx="1818639" cy="69692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</a:t>
            </a:r>
            <a:r>
              <a:rPr lang="en-IN" sz="1000" b="1" spc="-10" dirty="0">
                <a:solidFill>
                  <a:srgbClr val="006FAC"/>
                </a:solidFill>
                <a:latin typeface="Verdana"/>
                <a:cs typeface="Verdana"/>
              </a:rPr>
              <a:t>end</a:t>
            </a:r>
            <a:endParaRPr lang="en-IN"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lang="en-IN" sz="1000" spc="-5" dirty="0">
                <a:latin typeface="Verdana"/>
                <a:cs typeface="Verdana"/>
              </a:rPr>
              <a:t>Oracle</a:t>
            </a:r>
          </a:p>
          <a:p>
            <a:pPr marL="12700" marR="5080">
              <a:lnSpc>
                <a:spcPct val="113999"/>
              </a:lnSpc>
            </a:pPr>
            <a:r>
              <a:rPr lang="en-IN" sz="1000" spc="-5" dirty="0">
                <a:latin typeface="Verdana"/>
                <a:cs typeface="Verdana"/>
              </a:rPr>
              <a:t>PL/SQL</a:t>
            </a:r>
          </a:p>
          <a:p>
            <a:pPr marL="12700" marR="5080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44848" y="3090443"/>
            <a:ext cx="1900555" cy="70083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r>
              <a:rPr lang="en-IN" sz="1000" spc="-5" dirty="0">
                <a:latin typeface="Verdana"/>
                <a:cs typeface="Verdana"/>
              </a:rPr>
              <a:t>, PL/SQL, Oracle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 SQL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45787" y="4016352"/>
            <a:ext cx="1396365" cy="54284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 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IN" sz="1000" spc="-5" dirty="0">
                <a:latin typeface="Verdana"/>
                <a:cs typeface="Verdana"/>
              </a:rPr>
              <a:t>CSS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12939" y="4696631"/>
            <a:ext cx="998414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lang="en-IN" sz="1000" b="1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</a:t>
            </a:r>
            <a:r>
              <a:rPr lang="en-IN" sz="1000" b="1" spc="-10" dirty="0">
                <a:solidFill>
                  <a:srgbClr val="006FAC"/>
                </a:solidFill>
                <a:latin typeface="Verdana"/>
                <a:cs typeface="Verdana"/>
              </a:rPr>
              <a:t> Skills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98211" y="5180802"/>
            <a:ext cx="2026285" cy="72648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lvl="0" algn="just">
              <a:spcBef>
                <a:spcPts val="300"/>
              </a:spcBef>
              <a:tabLst>
                <a:tab pos="45720" algn="l"/>
              </a:tabLst>
            </a:pPr>
            <a:r>
              <a:rPr lang="en-US" sz="1000" dirty="0">
                <a:latin typeface="Verdana"/>
              </a:rPr>
              <a:t>Excellent communication skills Expe</a:t>
            </a:r>
            <a:r>
              <a:rPr lang="en-IN" sz="1000" dirty="0">
                <a:latin typeface="Verdana"/>
              </a:rPr>
              <a:t>rience working with client</a:t>
            </a:r>
          </a:p>
          <a:p>
            <a:pPr lvl="0" algn="just">
              <a:spcBef>
                <a:spcPts val="300"/>
              </a:spcBef>
              <a:tabLst>
                <a:tab pos="45720" algn="l"/>
              </a:tabLst>
            </a:pPr>
            <a:r>
              <a:rPr lang="en-IN" sz="1000" dirty="0">
                <a:latin typeface="Verdana"/>
                <a:cs typeface="Verdana"/>
              </a:rPr>
              <a:t>Self Learner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2761647" y="6348473"/>
            <a:ext cx="4283964" cy="470916"/>
            <a:chOff x="2627376" y="6280402"/>
            <a:chExt cx="4283964" cy="470916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376" y="6280402"/>
              <a:ext cx="470915" cy="470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900" y="6280402"/>
              <a:ext cx="472440" cy="470914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28956"/>
            <a:ext cx="230505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5" dirty="0"/>
              <a:t>BANDHA LAKSHMI BHAVANI</a:t>
            </a:r>
            <a:br>
              <a:rPr lang="en-IN" spc="-5" dirty="0"/>
            </a:br>
            <a:br>
              <a:rPr lang="en-IN" spc="-5" dirty="0"/>
            </a:b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071212-5037-46FF-BB80-A3598DBB9294}"/>
              </a:ext>
            </a:extLst>
          </p:cNvPr>
          <p:cNvSpPr txBox="1"/>
          <p:nvPr/>
        </p:nvSpPr>
        <p:spPr>
          <a:xfrm>
            <a:off x="4739639" y="5092711"/>
            <a:ext cx="61958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spc="-15" dirty="0">
                <a:latin typeface="Verdana"/>
              </a:rPr>
              <a:t>JVM Admission Application </a:t>
            </a:r>
            <a:endParaRPr lang="en-IN" sz="1000" b="1" spc="-15" dirty="0">
              <a:latin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401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Verdana</vt:lpstr>
      <vt:lpstr>Office Theme</vt:lpstr>
      <vt:lpstr>BANDHA LAKSHMI BHAVANI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Bandha, Lakshmi Bhavani</cp:lastModifiedBy>
  <cp:revision>3</cp:revision>
  <dcterms:created xsi:type="dcterms:W3CDTF">2023-01-04T07:27:45Z</dcterms:created>
  <dcterms:modified xsi:type="dcterms:W3CDTF">2023-01-05T11:03:31Z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