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aniBoominathan/DataScience-NaanMudhalvan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278" y="1130207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RAINFALL PREDICTION USING PYTHON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89" y="4531057"/>
            <a:ext cx="110410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BHAVANI .B – ANNA UNIVERSITY REGIONAL CAMPUS MADURAI – CIVIL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5253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2072"/>
            <a:ext cx="11029615" cy="368252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References from Books and Textbooks ,Online Resources and Academic Journals of Weather and Forecasting</a:t>
            </a:r>
            <a:r>
              <a:rPr lang="en-US" sz="2400" dirty="0" smtClean="0"/>
              <a:t>.</a:t>
            </a:r>
          </a:p>
          <a:p>
            <a:pPr marL="305435" indent="-305435"/>
            <a:endParaRPr lang="en-US" sz="2400" dirty="0"/>
          </a:p>
          <a:p>
            <a:pPr marL="305435" indent="-305435"/>
            <a:endParaRPr lang="en-US" sz="2400" dirty="0" smtClean="0"/>
          </a:p>
          <a:p>
            <a:pPr marL="305435" indent="-305435"/>
            <a:r>
              <a:rPr lang="en-US" sz="2400" dirty="0" smtClean="0"/>
              <a:t>Here is project link 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hlinkClick r:id="rId2"/>
              </a:rPr>
              <a:t>PROJECT LINK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107064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To predict the rainfall with the help of the attributes </a:t>
            </a:r>
            <a:r>
              <a:rPr lang="en-US" sz="2400" dirty="0" err="1"/>
              <a:t>MinTemp</a:t>
            </a:r>
            <a:r>
              <a:rPr lang="en-US" sz="2400" dirty="0"/>
              <a:t> , </a:t>
            </a:r>
            <a:r>
              <a:rPr lang="en-US" sz="2400" dirty="0" err="1"/>
              <a:t>MaxTemp</a:t>
            </a:r>
            <a:r>
              <a:rPr lang="en-US" sz="2400" dirty="0"/>
              <a:t> , Rainfall, Evaporation, Sunshine, </a:t>
            </a:r>
            <a:r>
              <a:rPr lang="en-US" sz="2400" dirty="0" err="1"/>
              <a:t>WindGustDir</a:t>
            </a:r>
            <a:r>
              <a:rPr lang="en-US" sz="2400" dirty="0"/>
              <a:t> , </a:t>
            </a:r>
            <a:r>
              <a:rPr lang="en-US" sz="2400" dirty="0" err="1"/>
              <a:t>WindGustSpeed</a:t>
            </a:r>
            <a:r>
              <a:rPr lang="en-US" sz="2400" dirty="0"/>
              <a:t>  for various machine learning techniques and models to make accurate and timely predictions </a:t>
            </a:r>
            <a:r>
              <a:rPr lang="en-US" sz="2400" dirty="0" smtClean="0"/>
              <a:t>.</a:t>
            </a:r>
          </a:p>
          <a:p>
            <a:pPr marL="305435" indent="-305435"/>
            <a:r>
              <a:rPr lang="en-US" sz="2400" dirty="0" smtClean="0"/>
              <a:t>And </a:t>
            </a:r>
            <a:r>
              <a:rPr lang="en-US" sz="2400" dirty="0"/>
              <a:t>to develop a machine learning model to predict rainfall based on several weather attributes.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0873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 smtClean="0">
                <a:latin typeface="+mj-lt"/>
                <a:cs typeface="Calibri"/>
              </a:rPr>
              <a:t> </a:t>
            </a:r>
            <a:r>
              <a:rPr lang="en-US" sz="2400" dirty="0">
                <a:cs typeface="Calibri"/>
              </a:rPr>
              <a:t>Explore and visualize the data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305435" indent="-305435"/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Build a classification model to predict the rainfall with the help of changes accordingly in the environment  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305435" indent="-305435"/>
            <a:r>
              <a:rPr lang="en-US" sz="2400" dirty="0" smtClean="0">
                <a:cs typeface="Calibri"/>
              </a:rPr>
              <a:t>Optimize </a:t>
            </a:r>
            <a:r>
              <a:rPr lang="en-US" sz="2400" dirty="0">
                <a:cs typeface="Calibri"/>
              </a:rPr>
              <a:t>the data with appropriate techniques and models 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305435" indent="-305435"/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Generate the model with the help of various attributes checking the possibility of the rainfall </a:t>
            </a:r>
            <a:r>
              <a:rPr lang="en-US" sz="2400" dirty="0" smtClean="0">
                <a:cs typeface="Calibri"/>
              </a:rPr>
              <a:t>.</a:t>
            </a:r>
          </a:p>
          <a:p>
            <a:pPr marL="305435" indent="-305435"/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Finally with the help of the project , we can predict the rainfall.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80" y="10368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F0F0F"/>
                </a:solidFill>
              </a:rPr>
              <a:t>For system approach , firstly we need to gather requirements prediction time frame and scalability needs and to collect the historical weather data from sources</a:t>
            </a:r>
            <a:r>
              <a:rPr lang="en-US" sz="2000" dirty="0" smtClean="0">
                <a:solidFill>
                  <a:srgbClr val="0F0F0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F0F0F"/>
                </a:solidFill>
              </a:rPr>
              <a:t>Clean </a:t>
            </a:r>
            <a:r>
              <a:rPr lang="en-US" sz="2000" dirty="0">
                <a:solidFill>
                  <a:srgbClr val="0F0F0F"/>
                </a:solidFill>
              </a:rPr>
              <a:t>the dataset by handling missing values, outliers and Select appropriate machine learning algorithms based on the problem requirements </a:t>
            </a:r>
            <a:r>
              <a:rPr lang="en-US" sz="2000" dirty="0" smtClean="0">
                <a:solidFill>
                  <a:srgbClr val="0F0F0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F0F0F"/>
                </a:solidFill>
              </a:rPr>
              <a:t>Split </a:t>
            </a:r>
            <a:r>
              <a:rPr lang="en-US" sz="2000" dirty="0">
                <a:solidFill>
                  <a:srgbClr val="0F0F0F"/>
                </a:solidFill>
              </a:rPr>
              <a:t>the data into training, validation, and testing sets to evaluate model performance and </a:t>
            </a:r>
            <a:r>
              <a:rPr lang="en-US" sz="2000" dirty="0" smtClean="0">
                <a:solidFill>
                  <a:srgbClr val="0F0F0F"/>
                </a:solidFill>
              </a:rPr>
              <a:t>integrate </a:t>
            </a:r>
            <a:r>
              <a:rPr lang="en-US" sz="2000" dirty="0">
                <a:solidFill>
                  <a:srgbClr val="0F0F0F"/>
                </a:solidFill>
              </a:rPr>
              <a:t>the trained models into a unified system architecture for rainfall prediction</a:t>
            </a:r>
            <a:r>
              <a:rPr lang="en-US" sz="2000" dirty="0" smtClean="0">
                <a:solidFill>
                  <a:srgbClr val="0F0F0F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F0F0F"/>
                </a:solidFill>
              </a:rPr>
              <a:t>Deploy </a:t>
            </a:r>
            <a:r>
              <a:rPr lang="en-US" sz="2000" dirty="0">
                <a:solidFill>
                  <a:srgbClr val="0F0F0F"/>
                </a:solidFill>
              </a:rPr>
              <a:t>the system in a production environment, considering factors such as scalability, reliability, and performance and gather feedback for another improvements.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5" y="90687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Random Forest Algorithm is composed of different decision trees, each with the same nodes, but using different data that leads to different leaves. </a:t>
            </a:r>
          </a:p>
          <a:p>
            <a:pPr marL="305435" indent="-305435"/>
            <a:r>
              <a:rPr lang="en-US" sz="2000" dirty="0" smtClean="0"/>
              <a:t>It </a:t>
            </a:r>
            <a:r>
              <a:rPr lang="en-US" sz="2000" dirty="0"/>
              <a:t>merges the decisions of multiple decision trees in order to find an answer, which represents the average of all these decision </a:t>
            </a:r>
            <a:r>
              <a:rPr lang="en-US" sz="2000" dirty="0" smtClean="0"/>
              <a:t>trees.</a:t>
            </a:r>
          </a:p>
          <a:p>
            <a:pPr marL="305435" indent="-305435"/>
            <a:r>
              <a:rPr lang="en-US" sz="2000" dirty="0" smtClean="0"/>
              <a:t>The </a:t>
            </a:r>
            <a:r>
              <a:rPr lang="en-US" sz="2000" dirty="0"/>
              <a:t>random forest algorithm is a supervised learning model; it uses labeled data to “learn” how to classify unlabeled data. </a:t>
            </a:r>
          </a:p>
          <a:p>
            <a:pPr marL="305435" indent="-305435"/>
            <a:r>
              <a:rPr lang="en-US" sz="2000" dirty="0" smtClean="0"/>
              <a:t>This </a:t>
            </a:r>
            <a:r>
              <a:rPr lang="en-US" sz="2000" dirty="0"/>
              <a:t>is the opposite of the K-means Cluster algorithm, which we learned in a past article was an unsupervised learning </a:t>
            </a:r>
            <a:r>
              <a:rPr lang="en-US" sz="2000" dirty="0" smtClean="0"/>
              <a:t>model.</a:t>
            </a:r>
          </a:p>
          <a:p>
            <a:pPr marL="305435" indent="-305435"/>
            <a:r>
              <a:rPr lang="en-US" sz="2000" dirty="0" smtClean="0"/>
              <a:t> </a:t>
            </a:r>
            <a:r>
              <a:rPr lang="en-US" sz="2000" dirty="0"/>
              <a:t>The Random Forest Algorithm is used to solve both regression and classification problems, making it a diverse model that is widely used by engineers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6196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06241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After implementing the python code , We have successfully predicted the possibility of getting Rainfall with Linear regression algorithm using Python code in google </a:t>
            </a:r>
            <a:r>
              <a:rPr lang="en-US" sz="2400" dirty="0" err="1"/>
              <a:t>colaboratory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62" y="15210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For predicting rainfall, here this project uses three boosting techniques and one artificial neural network using forward and back propagation. </a:t>
            </a:r>
            <a:endParaRPr lang="en-US" sz="2000" dirty="0" smtClean="0"/>
          </a:p>
          <a:p>
            <a:pPr marL="305435" indent="-305435"/>
            <a:r>
              <a:rPr lang="en-US" sz="2000" dirty="0" smtClean="0"/>
              <a:t>After </a:t>
            </a:r>
            <a:r>
              <a:rPr lang="en-US" sz="2000" dirty="0"/>
              <a:t>the training dataset have been trained, they have tested it by predicting some unseen day’s temperature and found accurate results. It is more suited to predict the tomorrow’s rainfall.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Integration </a:t>
            </a:r>
            <a:r>
              <a:rPr lang="en-US" sz="2000" b="1" dirty="0"/>
              <a:t>of advanced data sources like satellite imagery, </a:t>
            </a:r>
            <a:r>
              <a:rPr lang="en-US" sz="2000" b="1" dirty="0" err="1"/>
              <a:t>IoT</a:t>
            </a:r>
            <a:r>
              <a:rPr lang="en-US" sz="2000" b="1" dirty="0"/>
              <a:t> sensors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Exploration </a:t>
            </a:r>
            <a:r>
              <a:rPr lang="en-US" sz="2000" b="1" dirty="0"/>
              <a:t>of deep learning architectures for capturing spatial and temporal dependencies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Fine-grained </a:t>
            </a:r>
            <a:r>
              <a:rPr lang="en-US" sz="2000" b="1" dirty="0"/>
              <a:t>spatial and temporal prediction for localized decision-making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Adoption </a:t>
            </a:r>
            <a:r>
              <a:rPr lang="en-US" sz="2000" b="1" dirty="0"/>
              <a:t>of probabilistic forecasting for uncertainty quantification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Integration </a:t>
            </a:r>
            <a:r>
              <a:rPr lang="en-US" sz="2000" b="1" dirty="0"/>
              <a:t>with climate change models for assessing future rainfall scenarios.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</TotalTime>
  <Words>538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RAINFALL PREDICTION USING PYTHON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smc</cp:lastModifiedBy>
  <cp:revision>25</cp:revision>
  <dcterms:created xsi:type="dcterms:W3CDTF">2021-05-26T16:50:10Z</dcterms:created>
  <dcterms:modified xsi:type="dcterms:W3CDTF">2024-04-04T16:34:37Z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