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Makam" userId="e7569bc77fc8f9e1" providerId="LiveId" clId="{A9C8092F-4F4C-49DC-AF10-4CD156B1667E}"/>
    <pc:docChg chg="undo custSel addSld modSld modMainMaster">
      <pc:chgData name="Rajesh Makam" userId="e7569bc77fc8f9e1" providerId="LiveId" clId="{A9C8092F-4F4C-49DC-AF10-4CD156B1667E}" dt="2021-05-08T12:16:08.509" v="5012" actId="20577"/>
      <pc:docMkLst>
        <pc:docMk/>
      </pc:docMkLst>
      <pc:sldChg chg="addSp delSp modSp new mod modTransition setBg modClrScheme chgLayout">
        <pc:chgData name="Rajesh Makam" userId="e7569bc77fc8f9e1" providerId="LiveId" clId="{A9C8092F-4F4C-49DC-AF10-4CD156B1667E}" dt="2021-04-30T14:33:41.746" v="695" actId="14100"/>
        <pc:sldMkLst>
          <pc:docMk/>
          <pc:sldMk cId="3278114758" sldId="256"/>
        </pc:sldMkLst>
        <pc:spChg chg="del mod ord">
          <ac:chgData name="Rajesh Makam" userId="e7569bc77fc8f9e1" providerId="LiveId" clId="{A9C8092F-4F4C-49DC-AF10-4CD156B1667E}" dt="2021-04-30T13:53:04.413" v="1" actId="700"/>
          <ac:spMkLst>
            <pc:docMk/>
            <pc:sldMk cId="3278114758" sldId="256"/>
            <ac:spMk id="2" creationId="{F07B1B63-E419-4DA1-806E-FEA444823672}"/>
          </ac:spMkLst>
        </pc:spChg>
        <pc:spChg chg="del">
          <ac:chgData name="Rajesh Makam" userId="e7569bc77fc8f9e1" providerId="LiveId" clId="{A9C8092F-4F4C-49DC-AF10-4CD156B1667E}" dt="2021-04-30T13:53:04.413" v="1" actId="700"/>
          <ac:spMkLst>
            <pc:docMk/>
            <pc:sldMk cId="3278114758" sldId="256"/>
            <ac:spMk id="3" creationId="{DFBB51A5-551A-4A3D-BC85-A2A721B65E60}"/>
          </ac:spMkLst>
        </pc:spChg>
        <pc:spChg chg="add mod ord">
          <ac:chgData name="Rajesh Makam" userId="e7569bc77fc8f9e1" providerId="LiveId" clId="{A9C8092F-4F4C-49DC-AF10-4CD156B1667E}" dt="2021-04-30T14:31:36.333" v="677" actId="14100"/>
          <ac:spMkLst>
            <pc:docMk/>
            <pc:sldMk cId="3278114758" sldId="256"/>
            <ac:spMk id="4" creationId="{2BEC54AA-714F-41CD-B6A2-B9E74E3F6001}"/>
          </ac:spMkLst>
        </pc:spChg>
        <pc:spChg chg="add mod ord">
          <ac:chgData name="Rajesh Makam" userId="e7569bc77fc8f9e1" providerId="LiveId" clId="{A9C8092F-4F4C-49DC-AF10-4CD156B1667E}" dt="2021-04-30T14:30:29.775" v="669" actId="20577"/>
          <ac:spMkLst>
            <pc:docMk/>
            <pc:sldMk cId="3278114758" sldId="256"/>
            <ac:spMk id="5" creationId="{E2C0C22A-B1CC-42B9-9AA2-8C8E5711FED3}"/>
          </ac:spMkLst>
        </pc:spChg>
        <pc:picChg chg="add mod">
          <ac:chgData name="Rajesh Makam" userId="e7569bc77fc8f9e1" providerId="LiveId" clId="{A9C8092F-4F4C-49DC-AF10-4CD156B1667E}" dt="2021-04-30T14:33:41.746" v="695" actId="14100"/>
          <ac:picMkLst>
            <pc:docMk/>
            <pc:sldMk cId="3278114758" sldId="256"/>
            <ac:picMk id="7" creationId="{8ACED8F1-8F36-4539-83C6-9DA77AD59629}"/>
          </ac:picMkLst>
        </pc:picChg>
      </pc:sldChg>
      <pc:sldChg chg="modSp new mod modAnim chgLayout">
        <pc:chgData name="Rajesh Makam" userId="e7569bc77fc8f9e1" providerId="LiveId" clId="{A9C8092F-4F4C-49DC-AF10-4CD156B1667E}" dt="2021-04-30T15:01:08.844" v="999"/>
        <pc:sldMkLst>
          <pc:docMk/>
          <pc:sldMk cId="2553762224" sldId="257"/>
        </pc:sldMkLst>
        <pc:spChg chg="mod ord">
          <ac:chgData name="Rajesh Makam" userId="e7569bc77fc8f9e1" providerId="LiveId" clId="{A9C8092F-4F4C-49DC-AF10-4CD156B1667E}" dt="2021-04-30T14:23:51.759" v="491" actId="255"/>
          <ac:spMkLst>
            <pc:docMk/>
            <pc:sldMk cId="2553762224" sldId="257"/>
            <ac:spMk id="2" creationId="{54C05D24-AE0B-4C44-8032-C1444A6E040E}"/>
          </ac:spMkLst>
        </pc:spChg>
        <pc:spChg chg="mod ord">
          <ac:chgData name="Rajesh Makam" userId="e7569bc77fc8f9e1" providerId="LiveId" clId="{A9C8092F-4F4C-49DC-AF10-4CD156B1667E}" dt="2021-04-30T14:46:34.034" v="967" actId="403"/>
          <ac:spMkLst>
            <pc:docMk/>
            <pc:sldMk cId="2553762224" sldId="257"/>
            <ac:spMk id="3" creationId="{B54D3192-7011-4CF0-ADAC-2C633B368DCB}"/>
          </ac:spMkLst>
        </pc:spChg>
      </pc:sldChg>
      <pc:sldChg chg="addSp delSp modSp new mod">
        <pc:chgData name="Rajesh Makam" userId="e7569bc77fc8f9e1" providerId="LiveId" clId="{A9C8092F-4F4C-49DC-AF10-4CD156B1667E}" dt="2021-05-07T10:20:42.589" v="1721" actId="27636"/>
        <pc:sldMkLst>
          <pc:docMk/>
          <pc:sldMk cId="3194760072" sldId="258"/>
        </pc:sldMkLst>
        <pc:spChg chg="mod">
          <ac:chgData name="Rajesh Makam" userId="e7569bc77fc8f9e1" providerId="LiveId" clId="{A9C8092F-4F4C-49DC-AF10-4CD156B1667E}" dt="2021-05-07T08:35:14.452" v="1304" actId="404"/>
          <ac:spMkLst>
            <pc:docMk/>
            <pc:sldMk cId="3194760072" sldId="258"/>
            <ac:spMk id="2" creationId="{C05E5EDA-E430-4273-8C01-93762A045BAD}"/>
          </ac:spMkLst>
        </pc:spChg>
        <pc:spChg chg="mod">
          <ac:chgData name="Rajesh Makam" userId="e7569bc77fc8f9e1" providerId="LiveId" clId="{A9C8092F-4F4C-49DC-AF10-4CD156B1667E}" dt="2021-05-07T10:20:42.589" v="1721" actId="27636"/>
          <ac:spMkLst>
            <pc:docMk/>
            <pc:sldMk cId="3194760072" sldId="258"/>
            <ac:spMk id="3" creationId="{8C1B1D43-2BEA-4C50-96BA-96DDDD8ADD75}"/>
          </ac:spMkLst>
        </pc:spChg>
        <pc:spChg chg="add del">
          <ac:chgData name="Rajesh Makam" userId="e7569bc77fc8f9e1" providerId="LiveId" clId="{A9C8092F-4F4C-49DC-AF10-4CD156B1667E}" dt="2021-05-07T08:30:09.523" v="1257"/>
          <ac:spMkLst>
            <pc:docMk/>
            <pc:sldMk cId="3194760072" sldId="258"/>
            <ac:spMk id="4" creationId="{B6ABE5F5-32BC-45FE-947F-D74D53215192}"/>
          </ac:spMkLst>
        </pc:spChg>
        <pc:spChg chg="add del">
          <ac:chgData name="Rajesh Makam" userId="e7569bc77fc8f9e1" providerId="LiveId" clId="{A9C8092F-4F4C-49DC-AF10-4CD156B1667E}" dt="2021-05-07T08:30:14.978" v="1259"/>
          <ac:spMkLst>
            <pc:docMk/>
            <pc:sldMk cId="3194760072" sldId="258"/>
            <ac:spMk id="5" creationId="{B77C347A-BDDE-40BC-9E08-14515C0C40A2}"/>
          </ac:spMkLst>
        </pc:spChg>
      </pc:sldChg>
      <pc:sldChg chg="modSp new mod">
        <pc:chgData name="Rajesh Makam" userId="e7569bc77fc8f9e1" providerId="LiveId" clId="{A9C8092F-4F4C-49DC-AF10-4CD156B1667E}" dt="2021-05-07T12:21:04.394" v="1822" actId="14100"/>
        <pc:sldMkLst>
          <pc:docMk/>
          <pc:sldMk cId="3808610087" sldId="259"/>
        </pc:sldMkLst>
        <pc:spChg chg="mod">
          <ac:chgData name="Rajesh Makam" userId="e7569bc77fc8f9e1" providerId="LiveId" clId="{A9C8092F-4F4C-49DC-AF10-4CD156B1667E}" dt="2021-05-07T10:21:34.457" v="1725" actId="403"/>
          <ac:spMkLst>
            <pc:docMk/>
            <pc:sldMk cId="3808610087" sldId="259"/>
            <ac:spMk id="2" creationId="{DC09B59B-3398-4BEA-8C50-0FC9ECC6B1AC}"/>
          </ac:spMkLst>
        </pc:spChg>
        <pc:spChg chg="mod">
          <ac:chgData name="Rajesh Makam" userId="e7569bc77fc8f9e1" providerId="LiveId" clId="{A9C8092F-4F4C-49DC-AF10-4CD156B1667E}" dt="2021-05-07T12:21:04.394" v="1822" actId="14100"/>
          <ac:spMkLst>
            <pc:docMk/>
            <pc:sldMk cId="3808610087" sldId="259"/>
            <ac:spMk id="3" creationId="{F28D1DB2-3230-4E52-9E33-5055CBE8FEC5}"/>
          </ac:spMkLst>
        </pc:spChg>
      </pc:sldChg>
      <pc:sldChg chg="modSp new mod">
        <pc:chgData name="Rajesh Makam" userId="e7569bc77fc8f9e1" providerId="LiveId" clId="{A9C8092F-4F4C-49DC-AF10-4CD156B1667E}" dt="2021-05-07T12:28:48.779" v="2033" actId="27636"/>
        <pc:sldMkLst>
          <pc:docMk/>
          <pc:sldMk cId="4196383081" sldId="260"/>
        </pc:sldMkLst>
        <pc:spChg chg="mod">
          <ac:chgData name="Rajesh Makam" userId="e7569bc77fc8f9e1" providerId="LiveId" clId="{A9C8092F-4F4C-49DC-AF10-4CD156B1667E}" dt="2021-05-07T12:16:54.934" v="1759" actId="403"/>
          <ac:spMkLst>
            <pc:docMk/>
            <pc:sldMk cId="4196383081" sldId="260"/>
            <ac:spMk id="2" creationId="{4EA62837-3A2E-4A28-A09B-13D7C1E2DE6B}"/>
          </ac:spMkLst>
        </pc:spChg>
        <pc:spChg chg="mod">
          <ac:chgData name="Rajesh Makam" userId="e7569bc77fc8f9e1" providerId="LiveId" clId="{A9C8092F-4F4C-49DC-AF10-4CD156B1667E}" dt="2021-05-07T12:28:48.779" v="2033" actId="27636"/>
          <ac:spMkLst>
            <pc:docMk/>
            <pc:sldMk cId="4196383081" sldId="260"/>
            <ac:spMk id="3" creationId="{1C40E218-7345-4FFF-A0C9-36A2AC2FE59C}"/>
          </ac:spMkLst>
        </pc:spChg>
      </pc:sldChg>
      <pc:sldChg chg="modSp new mod">
        <pc:chgData name="Rajesh Makam" userId="e7569bc77fc8f9e1" providerId="LiveId" clId="{A9C8092F-4F4C-49DC-AF10-4CD156B1667E}" dt="2021-05-07T12:36:33.394" v="2098" actId="14100"/>
        <pc:sldMkLst>
          <pc:docMk/>
          <pc:sldMk cId="699439284" sldId="261"/>
        </pc:sldMkLst>
        <pc:spChg chg="mod">
          <ac:chgData name="Rajesh Makam" userId="e7569bc77fc8f9e1" providerId="LiveId" clId="{A9C8092F-4F4C-49DC-AF10-4CD156B1667E}" dt="2021-05-07T12:33:41.915" v="2037" actId="403"/>
          <ac:spMkLst>
            <pc:docMk/>
            <pc:sldMk cId="699439284" sldId="261"/>
            <ac:spMk id="2" creationId="{47495732-9660-4243-8BEA-E71F94D2AFB2}"/>
          </ac:spMkLst>
        </pc:spChg>
        <pc:spChg chg="mod">
          <ac:chgData name="Rajesh Makam" userId="e7569bc77fc8f9e1" providerId="LiveId" clId="{A9C8092F-4F4C-49DC-AF10-4CD156B1667E}" dt="2021-05-07T12:36:33.394" v="2098" actId="14100"/>
          <ac:spMkLst>
            <pc:docMk/>
            <pc:sldMk cId="699439284" sldId="261"/>
            <ac:spMk id="3" creationId="{748D1FA2-7879-4D0F-9EB1-155AEC15038E}"/>
          </ac:spMkLst>
        </pc:spChg>
      </pc:sldChg>
      <pc:sldChg chg="addSp delSp modSp new mod">
        <pc:chgData name="Rajesh Makam" userId="e7569bc77fc8f9e1" providerId="LiveId" clId="{A9C8092F-4F4C-49DC-AF10-4CD156B1667E}" dt="2021-05-07T13:58:57.560" v="2853" actId="403"/>
        <pc:sldMkLst>
          <pc:docMk/>
          <pc:sldMk cId="3660209845" sldId="262"/>
        </pc:sldMkLst>
        <pc:spChg chg="mod">
          <ac:chgData name="Rajesh Makam" userId="e7569bc77fc8f9e1" providerId="LiveId" clId="{A9C8092F-4F4C-49DC-AF10-4CD156B1667E}" dt="2021-05-07T13:28:00.408" v="2102" actId="403"/>
          <ac:spMkLst>
            <pc:docMk/>
            <pc:sldMk cId="3660209845" sldId="262"/>
            <ac:spMk id="2" creationId="{7ADE61A7-E039-4755-8A2B-0A79A345E886}"/>
          </ac:spMkLst>
        </pc:spChg>
        <pc:spChg chg="mod">
          <ac:chgData name="Rajesh Makam" userId="e7569bc77fc8f9e1" providerId="LiveId" clId="{A9C8092F-4F4C-49DC-AF10-4CD156B1667E}" dt="2021-05-07T13:58:57.560" v="2853" actId="403"/>
          <ac:spMkLst>
            <pc:docMk/>
            <pc:sldMk cId="3660209845" sldId="262"/>
            <ac:spMk id="3" creationId="{BE118A64-961A-4984-9D2F-60E23C6399B5}"/>
          </ac:spMkLst>
        </pc:spChg>
        <pc:picChg chg="add del mod">
          <ac:chgData name="Rajesh Makam" userId="e7569bc77fc8f9e1" providerId="LiveId" clId="{A9C8092F-4F4C-49DC-AF10-4CD156B1667E}" dt="2021-05-07T13:53:07.455" v="2445" actId="478"/>
          <ac:picMkLst>
            <pc:docMk/>
            <pc:sldMk cId="3660209845" sldId="262"/>
            <ac:picMk id="5" creationId="{80E2FAFF-00AE-46B2-AEE0-CED30014C402}"/>
          </ac:picMkLst>
        </pc:picChg>
      </pc:sldChg>
      <pc:sldChg chg="addSp delSp modSp new mod modClrScheme chgLayout">
        <pc:chgData name="Rajesh Makam" userId="e7569bc77fc8f9e1" providerId="LiveId" clId="{A9C8092F-4F4C-49DC-AF10-4CD156B1667E}" dt="2021-05-07T14:16:23.975" v="3532" actId="20577"/>
        <pc:sldMkLst>
          <pc:docMk/>
          <pc:sldMk cId="1408471529" sldId="263"/>
        </pc:sldMkLst>
        <pc:spChg chg="del">
          <ac:chgData name="Rajesh Makam" userId="e7569bc77fc8f9e1" providerId="LiveId" clId="{A9C8092F-4F4C-49DC-AF10-4CD156B1667E}" dt="2021-05-07T13:49:21.593" v="2291" actId="700"/>
          <ac:spMkLst>
            <pc:docMk/>
            <pc:sldMk cId="1408471529" sldId="263"/>
            <ac:spMk id="2" creationId="{B15139A4-EDFB-4441-BC99-EFC08D678B22}"/>
          </ac:spMkLst>
        </pc:spChg>
        <pc:spChg chg="del">
          <ac:chgData name="Rajesh Makam" userId="e7569bc77fc8f9e1" providerId="LiveId" clId="{A9C8092F-4F4C-49DC-AF10-4CD156B1667E}" dt="2021-05-07T13:49:21.593" v="2291" actId="700"/>
          <ac:spMkLst>
            <pc:docMk/>
            <pc:sldMk cId="1408471529" sldId="263"/>
            <ac:spMk id="3" creationId="{6414F56E-252C-43AC-A7D8-DC1072A9E380}"/>
          </ac:spMkLst>
        </pc:spChg>
        <pc:spChg chg="add del mod ord">
          <ac:chgData name="Rajesh Makam" userId="e7569bc77fc8f9e1" providerId="LiveId" clId="{A9C8092F-4F4C-49DC-AF10-4CD156B1667E}" dt="2021-05-07T13:52:09.069" v="2300" actId="700"/>
          <ac:spMkLst>
            <pc:docMk/>
            <pc:sldMk cId="1408471529" sldId="263"/>
            <ac:spMk id="6" creationId="{C13B9B24-8431-4F57-A512-D5D1B4211FFB}"/>
          </ac:spMkLst>
        </pc:spChg>
        <pc:spChg chg="add del mod ord">
          <ac:chgData name="Rajesh Makam" userId="e7569bc77fc8f9e1" providerId="LiveId" clId="{A9C8092F-4F4C-49DC-AF10-4CD156B1667E}" dt="2021-05-07T13:51:39.594" v="2296" actId="931"/>
          <ac:spMkLst>
            <pc:docMk/>
            <pc:sldMk cId="1408471529" sldId="263"/>
            <ac:spMk id="7" creationId="{0096A6E9-6DFE-40A4-B7D7-ED4FA1FBBD69}"/>
          </ac:spMkLst>
        </pc:spChg>
        <pc:spChg chg="add del mod ord">
          <ac:chgData name="Rajesh Makam" userId="e7569bc77fc8f9e1" providerId="LiveId" clId="{A9C8092F-4F4C-49DC-AF10-4CD156B1667E}" dt="2021-05-07T13:52:09.069" v="2300" actId="700"/>
          <ac:spMkLst>
            <pc:docMk/>
            <pc:sldMk cId="1408471529" sldId="263"/>
            <ac:spMk id="8" creationId="{42A72786-916B-41D1-8F68-4CB3F7DC1851}"/>
          </ac:spMkLst>
        </pc:spChg>
        <pc:spChg chg="add mod ord">
          <ac:chgData name="Rajesh Makam" userId="e7569bc77fc8f9e1" providerId="LiveId" clId="{A9C8092F-4F4C-49DC-AF10-4CD156B1667E}" dt="2021-05-07T14:08:18.945" v="2884" actId="20577"/>
          <ac:spMkLst>
            <pc:docMk/>
            <pc:sldMk cId="1408471529" sldId="263"/>
            <ac:spMk id="11" creationId="{FC3A525E-DEAA-4C81-8B15-166C85E3608E}"/>
          </ac:spMkLst>
        </pc:spChg>
        <pc:spChg chg="add mod">
          <ac:chgData name="Rajesh Makam" userId="e7569bc77fc8f9e1" providerId="LiveId" clId="{A9C8092F-4F4C-49DC-AF10-4CD156B1667E}" dt="2021-05-07T14:16:23.975" v="3532" actId="20577"/>
          <ac:spMkLst>
            <pc:docMk/>
            <pc:sldMk cId="1408471529" sldId="263"/>
            <ac:spMk id="13" creationId="{E9F04704-6F1A-42A5-8E99-3ED7382D7174}"/>
          </ac:spMkLst>
        </pc:spChg>
        <pc:picChg chg="add del mod">
          <ac:chgData name="Rajesh Makam" userId="e7569bc77fc8f9e1" providerId="LiveId" clId="{A9C8092F-4F4C-49DC-AF10-4CD156B1667E}" dt="2021-05-07T13:59:41.980" v="2854" actId="478"/>
          <ac:picMkLst>
            <pc:docMk/>
            <pc:sldMk cId="1408471529" sldId="263"/>
            <ac:picMk id="5" creationId="{3BA8649C-6FEF-4D9B-8BF6-633A7805400F}"/>
          </ac:picMkLst>
        </pc:picChg>
        <pc:picChg chg="add del mod ord">
          <ac:chgData name="Rajesh Makam" userId="e7569bc77fc8f9e1" providerId="LiveId" clId="{A9C8092F-4F4C-49DC-AF10-4CD156B1667E}" dt="2021-05-07T13:52:14.760" v="2302" actId="478"/>
          <ac:picMkLst>
            <pc:docMk/>
            <pc:sldMk cId="1408471529" sldId="263"/>
            <ac:picMk id="10" creationId="{101D6CA5-D6D6-48A8-B24B-953555EC5ACE}"/>
          </ac:picMkLst>
        </pc:picChg>
      </pc:sldChg>
      <pc:sldChg chg="modSp new mod">
        <pc:chgData name="Rajesh Makam" userId="e7569bc77fc8f9e1" providerId="LiveId" clId="{A9C8092F-4F4C-49DC-AF10-4CD156B1667E}" dt="2021-05-07T14:23:13.563" v="3824" actId="14100"/>
        <pc:sldMkLst>
          <pc:docMk/>
          <pc:sldMk cId="2919141578" sldId="264"/>
        </pc:sldMkLst>
        <pc:spChg chg="mod">
          <ac:chgData name="Rajesh Makam" userId="e7569bc77fc8f9e1" providerId="LiveId" clId="{A9C8092F-4F4C-49DC-AF10-4CD156B1667E}" dt="2021-05-07T14:11:24.255" v="3183" actId="403"/>
          <ac:spMkLst>
            <pc:docMk/>
            <pc:sldMk cId="2919141578" sldId="264"/>
            <ac:spMk id="2" creationId="{FC419DC3-7158-460A-8469-08E1661C2FD4}"/>
          </ac:spMkLst>
        </pc:spChg>
        <pc:spChg chg="mod">
          <ac:chgData name="Rajesh Makam" userId="e7569bc77fc8f9e1" providerId="LiveId" clId="{A9C8092F-4F4C-49DC-AF10-4CD156B1667E}" dt="2021-05-07T14:23:13.563" v="3824" actId="14100"/>
          <ac:spMkLst>
            <pc:docMk/>
            <pc:sldMk cId="2919141578" sldId="264"/>
            <ac:spMk id="3" creationId="{F1FAF9C6-180B-4686-8072-56BF41E71B0D}"/>
          </ac:spMkLst>
        </pc:spChg>
      </pc:sldChg>
      <pc:sldChg chg="modSp new mod">
        <pc:chgData name="Rajesh Makam" userId="e7569bc77fc8f9e1" providerId="LiveId" clId="{A9C8092F-4F4C-49DC-AF10-4CD156B1667E}" dt="2021-05-07T14:39:55.279" v="4236" actId="27636"/>
        <pc:sldMkLst>
          <pc:docMk/>
          <pc:sldMk cId="1580900842" sldId="265"/>
        </pc:sldMkLst>
        <pc:spChg chg="mod">
          <ac:chgData name="Rajesh Makam" userId="e7569bc77fc8f9e1" providerId="LiveId" clId="{A9C8092F-4F4C-49DC-AF10-4CD156B1667E}" dt="2021-05-07T14:23:54.077" v="3828" actId="403"/>
          <ac:spMkLst>
            <pc:docMk/>
            <pc:sldMk cId="1580900842" sldId="265"/>
            <ac:spMk id="2" creationId="{3E331837-DA33-4DEA-B861-27E3E5CE31F5}"/>
          </ac:spMkLst>
        </pc:spChg>
        <pc:spChg chg="mod">
          <ac:chgData name="Rajesh Makam" userId="e7569bc77fc8f9e1" providerId="LiveId" clId="{A9C8092F-4F4C-49DC-AF10-4CD156B1667E}" dt="2021-05-07T14:39:55.279" v="4236" actId="27636"/>
          <ac:spMkLst>
            <pc:docMk/>
            <pc:sldMk cId="1580900842" sldId="265"/>
            <ac:spMk id="3" creationId="{C86EED4D-3ADF-4DE3-B60D-1FC38F98F978}"/>
          </ac:spMkLst>
        </pc:spChg>
      </pc:sldChg>
      <pc:sldChg chg="modSp new mod">
        <pc:chgData name="Rajesh Makam" userId="e7569bc77fc8f9e1" providerId="LiveId" clId="{A9C8092F-4F4C-49DC-AF10-4CD156B1667E}" dt="2021-05-07T18:56:32.324" v="4522" actId="20577"/>
        <pc:sldMkLst>
          <pc:docMk/>
          <pc:sldMk cId="1989866907" sldId="266"/>
        </pc:sldMkLst>
        <pc:spChg chg="mod">
          <ac:chgData name="Rajesh Makam" userId="e7569bc77fc8f9e1" providerId="LiveId" clId="{A9C8092F-4F4C-49DC-AF10-4CD156B1667E}" dt="2021-05-07T15:00:51.178" v="4242" actId="20577"/>
          <ac:spMkLst>
            <pc:docMk/>
            <pc:sldMk cId="1989866907" sldId="266"/>
            <ac:spMk id="2" creationId="{645A9B86-9766-417A-B8B7-CE1680DA0330}"/>
          </ac:spMkLst>
        </pc:spChg>
        <pc:spChg chg="mod">
          <ac:chgData name="Rajesh Makam" userId="e7569bc77fc8f9e1" providerId="LiveId" clId="{A9C8092F-4F4C-49DC-AF10-4CD156B1667E}" dt="2021-05-07T18:56:32.324" v="4522" actId="20577"/>
          <ac:spMkLst>
            <pc:docMk/>
            <pc:sldMk cId="1989866907" sldId="266"/>
            <ac:spMk id="3" creationId="{A4676609-E60D-4D6B-B674-19DFA152D295}"/>
          </ac:spMkLst>
        </pc:spChg>
      </pc:sldChg>
      <pc:sldChg chg="modSp new mod">
        <pc:chgData name="Rajesh Makam" userId="e7569bc77fc8f9e1" providerId="LiveId" clId="{A9C8092F-4F4C-49DC-AF10-4CD156B1667E}" dt="2021-05-08T12:12:53.476" v="4833" actId="20577"/>
        <pc:sldMkLst>
          <pc:docMk/>
          <pc:sldMk cId="2196328929" sldId="267"/>
        </pc:sldMkLst>
        <pc:spChg chg="mod">
          <ac:chgData name="Rajesh Makam" userId="e7569bc77fc8f9e1" providerId="LiveId" clId="{A9C8092F-4F4C-49DC-AF10-4CD156B1667E}" dt="2021-05-07T15:12:22.239" v="4517" actId="20577"/>
          <ac:spMkLst>
            <pc:docMk/>
            <pc:sldMk cId="2196328929" sldId="267"/>
            <ac:spMk id="2" creationId="{463424A8-5DD1-42B0-A7E5-D528E41DEBF0}"/>
          </ac:spMkLst>
        </pc:spChg>
        <pc:spChg chg="mod">
          <ac:chgData name="Rajesh Makam" userId="e7569bc77fc8f9e1" providerId="LiveId" clId="{A9C8092F-4F4C-49DC-AF10-4CD156B1667E}" dt="2021-05-08T12:12:53.476" v="4833" actId="20577"/>
          <ac:spMkLst>
            <pc:docMk/>
            <pc:sldMk cId="2196328929" sldId="267"/>
            <ac:spMk id="3" creationId="{11D84674-9C99-49E7-9312-A1972DD011F5}"/>
          </ac:spMkLst>
        </pc:spChg>
      </pc:sldChg>
      <pc:sldChg chg="modSp new mod">
        <pc:chgData name="Rajesh Makam" userId="e7569bc77fc8f9e1" providerId="LiveId" clId="{A9C8092F-4F4C-49DC-AF10-4CD156B1667E}" dt="2021-05-08T12:16:08.509" v="5012" actId="20577"/>
        <pc:sldMkLst>
          <pc:docMk/>
          <pc:sldMk cId="2502923093" sldId="268"/>
        </pc:sldMkLst>
        <pc:spChg chg="mod">
          <ac:chgData name="Rajesh Makam" userId="e7569bc77fc8f9e1" providerId="LiveId" clId="{A9C8092F-4F4C-49DC-AF10-4CD156B1667E}" dt="2021-05-08T12:13:25.112" v="4836" actId="20577"/>
          <ac:spMkLst>
            <pc:docMk/>
            <pc:sldMk cId="2502923093" sldId="268"/>
            <ac:spMk id="2" creationId="{A720D58B-9F98-48D1-B124-C97A9A713227}"/>
          </ac:spMkLst>
        </pc:spChg>
        <pc:spChg chg="mod">
          <ac:chgData name="Rajesh Makam" userId="e7569bc77fc8f9e1" providerId="LiveId" clId="{A9C8092F-4F4C-49DC-AF10-4CD156B1667E}" dt="2021-05-08T12:16:08.509" v="5012" actId="20577"/>
          <ac:spMkLst>
            <pc:docMk/>
            <pc:sldMk cId="2502923093" sldId="268"/>
            <ac:spMk id="3" creationId="{935D9ACF-2BE3-467E-91E6-764A62D88B98}"/>
          </ac:spMkLst>
        </pc:spChg>
      </pc:sldChg>
      <pc:sldMasterChg chg="setBg modSldLayout">
        <pc:chgData name="Rajesh Makam" userId="e7569bc77fc8f9e1" providerId="LiveId" clId="{A9C8092F-4F4C-49DC-AF10-4CD156B1667E}" dt="2021-04-30T14:29:45.344" v="659"/>
        <pc:sldMasterMkLst>
          <pc:docMk/>
          <pc:sldMasterMk cId="3237524643" sldId="2147483858"/>
        </pc:sldMasterMkLst>
        <pc:sldLayoutChg chg="setBg">
          <pc:chgData name="Rajesh Makam" userId="e7569bc77fc8f9e1" providerId="LiveId" clId="{A9C8092F-4F4C-49DC-AF10-4CD156B1667E}" dt="2021-04-30T14:29:45.344" v="659"/>
          <pc:sldLayoutMkLst>
            <pc:docMk/>
            <pc:sldMasterMk cId="3237524643" sldId="2147483858"/>
            <pc:sldLayoutMk cId="1141814662" sldId="2147483859"/>
          </pc:sldLayoutMkLst>
        </pc:sldLayoutChg>
        <pc:sldLayoutChg chg="setBg">
          <pc:chgData name="Rajesh Makam" userId="e7569bc77fc8f9e1" providerId="LiveId" clId="{A9C8092F-4F4C-49DC-AF10-4CD156B1667E}" dt="2021-04-30T14:29:45.344" v="659"/>
          <pc:sldLayoutMkLst>
            <pc:docMk/>
            <pc:sldMasterMk cId="3237524643" sldId="2147483858"/>
            <pc:sldLayoutMk cId="4046691087" sldId="2147483860"/>
          </pc:sldLayoutMkLst>
        </pc:sldLayoutChg>
        <pc:sldLayoutChg chg="setBg">
          <pc:chgData name="Rajesh Makam" userId="e7569bc77fc8f9e1" providerId="LiveId" clId="{A9C8092F-4F4C-49DC-AF10-4CD156B1667E}" dt="2021-04-30T14:29:45.344" v="659"/>
          <pc:sldLayoutMkLst>
            <pc:docMk/>
            <pc:sldMasterMk cId="3237524643" sldId="2147483858"/>
            <pc:sldLayoutMk cId="3093797084" sldId="2147483861"/>
          </pc:sldLayoutMkLst>
        </pc:sldLayoutChg>
        <pc:sldLayoutChg chg="setBg">
          <pc:chgData name="Rajesh Makam" userId="e7569bc77fc8f9e1" providerId="LiveId" clId="{A9C8092F-4F4C-49DC-AF10-4CD156B1667E}" dt="2021-04-30T14:29:45.344" v="659"/>
          <pc:sldLayoutMkLst>
            <pc:docMk/>
            <pc:sldMasterMk cId="3237524643" sldId="2147483858"/>
            <pc:sldLayoutMk cId="358415696" sldId="2147483862"/>
          </pc:sldLayoutMkLst>
        </pc:sldLayoutChg>
        <pc:sldLayoutChg chg="setBg">
          <pc:chgData name="Rajesh Makam" userId="e7569bc77fc8f9e1" providerId="LiveId" clId="{A9C8092F-4F4C-49DC-AF10-4CD156B1667E}" dt="2021-04-30T14:29:45.344" v="659"/>
          <pc:sldLayoutMkLst>
            <pc:docMk/>
            <pc:sldMasterMk cId="3237524643" sldId="2147483858"/>
            <pc:sldLayoutMk cId="1120131116" sldId="2147483863"/>
          </pc:sldLayoutMkLst>
        </pc:sldLayoutChg>
        <pc:sldLayoutChg chg="setBg">
          <pc:chgData name="Rajesh Makam" userId="e7569bc77fc8f9e1" providerId="LiveId" clId="{A9C8092F-4F4C-49DC-AF10-4CD156B1667E}" dt="2021-04-30T14:29:45.344" v="659"/>
          <pc:sldLayoutMkLst>
            <pc:docMk/>
            <pc:sldMasterMk cId="3237524643" sldId="2147483858"/>
            <pc:sldLayoutMk cId="3105873580" sldId="2147483864"/>
          </pc:sldLayoutMkLst>
        </pc:sldLayoutChg>
        <pc:sldLayoutChg chg="setBg">
          <pc:chgData name="Rajesh Makam" userId="e7569bc77fc8f9e1" providerId="LiveId" clId="{A9C8092F-4F4C-49DC-AF10-4CD156B1667E}" dt="2021-04-30T14:29:45.344" v="659"/>
          <pc:sldLayoutMkLst>
            <pc:docMk/>
            <pc:sldMasterMk cId="3237524643" sldId="2147483858"/>
            <pc:sldLayoutMk cId="1197028087" sldId="2147483865"/>
          </pc:sldLayoutMkLst>
        </pc:sldLayoutChg>
        <pc:sldLayoutChg chg="setBg">
          <pc:chgData name="Rajesh Makam" userId="e7569bc77fc8f9e1" providerId="LiveId" clId="{A9C8092F-4F4C-49DC-AF10-4CD156B1667E}" dt="2021-04-30T14:29:45.344" v="659"/>
          <pc:sldLayoutMkLst>
            <pc:docMk/>
            <pc:sldMasterMk cId="3237524643" sldId="2147483858"/>
            <pc:sldLayoutMk cId="3313790366" sldId="2147483866"/>
          </pc:sldLayoutMkLst>
        </pc:sldLayoutChg>
        <pc:sldLayoutChg chg="setBg">
          <pc:chgData name="Rajesh Makam" userId="e7569bc77fc8f9e1" providerId="LiveId" clId="{A9C8092F-4F4C-49DC-AF10-4CD156B1667E}" dt="2021-04-30T14:29:45.344" v="659"/>
          <pc:sldLayoutMkLst>
            <pc:docMk/>
            <pc:sldMasterMk cId="3237524643" sldId="2147483858"/>
            <pc:sldLayoutMk cId="877718803" sldId="2147483867"/>
          </pc:sldLayoutMkLst>
        </pc:sldLayoutChg>
        <pc:sldLayoutChg chg="setBg">
          <pc:chgData name="Rajesh Makam" userId="e7569bc77fc8f9e1" providerId="LiveId" clId="{A9C8092F-4F4C-49DC-AF10-4CD156B1667E}" dt="2021-04-30T14:29:45.344" v="659"/>
          <pc:sldLayoutMkLst>
            <pc:docMk/>
            <pc:sldMasterMk cId="3237524643" sldId="2147483858"/>
            <pc:sldLayoutMk cId="583866082" sldId="2147483868"/>
          </pc:sldLayoutMkLst>
        </pc:sldLayoutChg>
        <pc:sldLayoutChg chg="setBg">
          <pc:chgData name="Rajesh Makam" userId="e7569bc77fc8f9e1" providerId="LiveId" clId="{A9C8092F-4F4C-49DC-AF10-4CD156B1667E}" dt="2021-04-30T14:29:45.344" v="659"/>
          <pc:sldLayoutMkLst>
            <pc:docMk/>
            <pc:sldMasterMk cId="3237524643" sldId="2147483858"/>
            <pc:sldLayoutMk cId="2954505620" sldId="2147483869"/>
          </pc:sldLayoutMkLst>
        </pc:sldLayoutChg>
        <pc:sldLayoutChg chg="setBg">
          <pc:chgData name="Rajesh Makam" userId="e7569bc77fc8f9e1" providerId="LiveId" clId="{A9C8092F-4F4C-49DC-AF10-4CD156B1667E}" dt="2021-04-30T14:29:45.344" v="659"/>
          <pc:sldLayoutMkLst>
            <pc:docMk/>
            <pc:sldMasterMk cId="3237524643" sldId="2147483858"/>
            <pc:sldLayoutMk cId="4119948753" sldId="2147483870"/>
          </pc:sldLayoutMkLst>
        </pc:sldLayoutChg>
        <pc:sldLayoutChg chg="setBg">
          <pc:chgData name="Rajesh Makam" userId="e7569bc77fc8f9e1" providerId="LiveId" clId="{A9C8092F-4F4C-49DC-AF10-4CD156B1667E}" dt="2021-04-30T14:29:45.344" v="659"/>
          <pc:sldLayoutMkLst>
            <pc:docMk/>
            <pc:sldMasterMk cId="3237524643" sldId="2147483858"/>
            <pc:sldLayoutMk cId="1457380621" sldId="2147483871"/>
          </pc:sldLayoutMkLst>
        </pc:sldLayoutChg>
        <pc:sldLayoutChg chg="setBg">
          <pc:chgData name="Rajesh Makam" userId="e7569bc77fc8f9e1" providerId="LiveId" clId="{A9C8092F-4F4C-49DC-AF10-4CD156B1667E}" dt="2021-04-30T14:29:45.344" v="659"/>
          <pc:sldLayoutMkLst>
            <pc:docMk/>
            <pc:sldMasterMk cId="3237524643" sldId="2147483858"/>
            <pc:sldLayoutMk cId="1492207796" sldId="2147483872"/>
          </pc:sldLayoutMkLst>
        </pc:sldLayoutChg>
        <pc:sldLayoutChg chg="setBg">
          <pc:chgData name="Rajesh Makam" userId="e7569bc77fc8f9e1" providerId="LiveId" clId="{A9C8092F-4F4C-49DC-AF10-4CD156B1667E}" dt="2021-04-30T14:29:45.344" v="659"/>
          <pc:sldLayoutMkLst>
            <pc:docMk/>
            <pc:sldMasterMk cId="3237524643" sldId="2147483858"/>
            <pc:sldLayoutMk cId="3816447995" sldId="2147483873"/>
          </pc:sldLayoutMkLst>
        </pc:sldLayoutChg>
        <pc:sldLayoutChg chg="setBg">
          <pc:chgData name="Rajesh Makam" userId="e7569bc77fc8f9e1" providerId="LiveId" clId="{A9C8092F-4F4C-49DC-AF10-4CD156B1667E}" dt="2021-04-30T14:29:45.344" v="659"/>
          <pc:sldLayoutMkLst>
            <pc:docMk/>
            <pc:sldMasterMk cId="3237524643" sldId="2147483858"/>
            <pc:sldLayoutMk cId="3746089868" sldId="2147483874"/>
          </pc:sldLayoutMkLst>
        </pc:sldLayoutChg>
        <pc:sldLayoutChg chg="setBg">
          <pc:chgData name="Rajesh Makam" userId="e7569bc77fc8f9e1" providerId="LiveId" clId="{A9C8092F-4F4C-49DC-AF10-4CD156B1667E}" dt="2021-04-30T14:29:45.344" v="659"/>
          <pc:sldLayoutMkLst>
            <pc:docMk/>
            <pc:sldMasterMk cId="3237524643" sldId="2147483858"/>
            <pc:sldLayoutMk cId="2747742984" sldId="214748387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4ED1597-81AB-44D2-B707-41D02E0F6A8B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56DA56D-B0C1-4C71-B2F0-1D443FD8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6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597-81AB-44D2-B707-41D02E0F6A8B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6D-B0C1-4C71-B2F0-1D443FD8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72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597-81AB-44D2-B707-41D02E0F6A8B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6D-B0C1-4C71-B2F0-1D443FD8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38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597-81AB-44D2-B707-41D02E0F6A8B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6D-B0C1-4C71-B2F0-1D443FD8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94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597-81AB-44D2-B707-41D02E0F6A8B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6D-B0C1-4C71-B2F0-1D443FD8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860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597-81AB-44D2-B707-41D02E0F6A8B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6D-B0C1-4C71-B2F0-1D443FD8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123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597-81AB-44D2-B707-41D02E0F6A8B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6D-B0C1-4C71-B2F0-1D443FD8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04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4ED1597-81AB-44D2-B707-41D02E0F6A8B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6D-B0C1-4C71-B2F0-1D443FD8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033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4ED1597-81AB-44D2-B707-41D02E0F6A8B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6D-B0C1-4C71-B2F0-1D443FD8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13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597-81AB-44D2-B707-41D02E0F6A8B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6D-B0C1-4C71-B2F0-1D443FD8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7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597-81AB-44D2-B707-41D02E0F6A8B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6D-B0C1-4C71-B2F0-1D443FD8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22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597-81AB-44D2-B707-41D02E0F6A8B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6D-B0C1-4C71-B2F0-1D443FD8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71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597-81AB-44D2-B707-41D02E0F6A8B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6D-B0C1-4C71-B2F0-1D443FD8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62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597-81AB-44D2-B707-41D02E0F6A8B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6D-B0C1-4C71-B2F0-1D443FD8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79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597-81AB-44D2-B707-41D02E0F6A8B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6D-B0C1-4C71-B2F0-1D443FD8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00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597-81AB-44D2-B707-41D02E0F6A8B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6D-B0C1-4C71-B2F0-1D443FD8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71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1597-81AB-44D2-B707-41D02E0F6A8B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A56D-B0C1-4C71-B2F0-1D443FD8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36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4ED1597-81AB-44D2-B707-41D02E0F6A8B}" type="datetimeFigureOut">
              <a:rPr lang="en-IN" smtClean="0"/>
              <a:t>08-05-2021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56DA56D-B0C1-4C71-B2F0-1D443FD8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07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C54AA-714F-41CD-B6A2-B9E74E3F6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043" y="1147864"/>
            <a:ext cx="10048672" cy="1595336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Finance Defaulter Model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C0C22A-B1CC-42B9-9AA2-8C8E5711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9405" y="4870580"/>
            <a:ext cx="3784059" cy="1455575"/>
          </a:xfrm>
        </p:spPr>
        <p:txBody>
          <a:bodyPr anchor="b">
            <a:noAutofit/>
          </a:bodyPr>
          <a:lstStyle/>
          <a:p>
            <a:pPr marL="0" indent="0" algn="r">
              <a:buNone/>
            </a:pPr>
            <a:r>
              <a:rPr lang="en-IN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0" indent="0" algn="r">
              <a:buNone/>
            </a:pPr>
            <a:r>
              <a:rPr lang="en-IN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Bhavani Dandi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CED8F1-8F36-4539-83C6-9DA77AD59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7" y="3429000"/>
            <a:ext cx="4581727" cy="378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147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1837-DA33-4DEA-B861-27E3E5CE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ED4D-3ADF-4DE3-B60D-1FC38F98F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35476" cy="34163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Feature Engineering, we try to eliminate the columns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correlation and other techniques, we drop columns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given data we have used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Extratree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Technique and Recursive Feature Elimination (RFE) in Feature Engineering Technique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37 Columns we have selected 10 columns which have impact on the Target Variable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90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9B86-9766-417A-B8B7-CE1680DA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6609-E60D-4D6B-B674-19DFA152D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6580" cy="34163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SMOTE Method, We perform data over sampling on the given data.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will help in balancing the data, if there is any imbalance in data.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66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24A8-5DD1-42B0-A7E5-D528E41D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4674-9C99-49E7-9312-A1972DD01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64" y="2603499"/>
            <a:ext cx="11123271" cy="39477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perform Train Test Split with 80% data for training model and 20% for testing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perform Classification models Linear Regression,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KneighborsClassifier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GaussianNb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Parameter tuning will helps us in finding right accuracy</a:t>
            </a:r>
          </a:p>
        </p:txBody>
      </p:sp>
    </p:spTree>
    <p:extLst>
      <p:ext uri="{BB962C8B-B14F-4D97-AF65-F5344CB8AC3E}">
        <p14:creationId xmlns:p14="http://schemas.microsoft.com/office/powerpoint/2010/main" val="2196328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D58B-9F98-48D1-B124-C97A9A71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D9ACF-2BE3-467E-91E6-764A62D8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89650" cy="34163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Hyper Parameter Tuning, AUC ROC Curve and other methods we can understand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gives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the best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accuracy (81.45) in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92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5D24-AE0B-4C44-8032-C1444A6E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184987"/>
            <a:ext cx="9601196" cy="933061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3192-7011-4CF0-ADAC-2C633B368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58373"/>
            <a:ext cx="8825659" cy="39202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Microfinance Institutes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in Micro Finance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and Preprocessing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762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5EDA-E430-4273-8C01-93762A04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1D43-2BEA-4C50-96BA-96DDDD8AD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26973" cy="34163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about Micro Finance Loans given to Telecom Industry Customers.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total 37 columns and 2,09,593 rows with no null values.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Column refers to Target Variable, Where we have non - defaulters with 0 and defaulters with 1.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given data and Target Variable, we are performing classification model.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76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B59B-3398-4BEA-8C50-0FC9ECC6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Microfinance Institutes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1DB2-3230-4E52-9E33-5055CBE8F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17642" cy="4114541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Microfinance Institution (MFI) is an organization that offers financial services to low income populations.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Microfinance services (MFS) becomes very useful when targeting especially the unbanked poor families living in remote areas with not much sources of income.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Microfinance services (MFS) provided by MFI are Group Loans, Agricultural Loans, Individual Business Loans and so on.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Today, microfinance is widely accepted as a poverty-reduction tool, representing $70 billion in outstanding loans and a global outreach of 200 million clients.</a:t>
            </a:r>
          </a:p>
        </p:txBody>
      </p:sp>
    </p:spTree>
    <p:extLst>
      <p:ext uri="{BB962C8B-B14F-4D97-AF65-F5344CB8AC3E}">
        <p14:creationId xmlns:p14="http://schemas.microsoft.com/office/powerpoint/2010/main" val="380861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2837-3A2E-4A28-A09B-13D7C1E2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in Micro Finance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0E218-7345-4FFF-A0C9-36A2AC2F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26973" cy="3927929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study of computer algorithms that improve automatically through experience and by the use of data.</a:t>
            </a:r>
          </a:p>
          <a:p>
            <a:r>
              <a:rPr lang="en-US" sz="28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build a model based on sample data, known as "training data", in order to make predictions or decisions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in Micro Finance helps 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order to improve the selection of customers for the credit</a:t>
            </a:r>
          </a:p>
          <a:p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helps in reducing defaulters and helps in finding the right customer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38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5732-9660-4243-8BEA-E71F94D2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1FA2-7879-4D0F-9EB1-155AEC150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498981" cy="3787969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Building a model, which can be used to predict in terms of a probability for each loan transaction.</a:t>
            </a:r>
          </a:p>
          <a:p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hether the customer will be paying back the loaned amount within 5 days of insurance of loan.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Label ‘1’ indicates that the loan has been paid i.e. Non- defaulter.</a:t>
            </a: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Label ‘0’ indicates that the loan has not been paid i.e. defaulter.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43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61A7-E039-4755-8A2B-0A79A345E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and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18A64-961A-4984-9D2F-60E23C63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62177"/>
            <a:ext cx="10564295" cy="39625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EDA we perform Univariant, Bivariant and Multivariant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Univariant we find the distribution of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Bivariant we find the relation between two variables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Bivariant helps in finding the variables, that will impact the target variable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Multivariant to find the relationship between multiple variables</a:t>
            </a:r>
          </a:p>
        </p:txBody>
      </p:sp>
    </p:spTree>
    <p:extLst>
      <p:ext uri="{BB962C8B-B14F-4D97-AF65-F5344CB8AC3E}">
        <p14:creationId xmlns:p14="http://schemas.microsoft.com/office/powerpoint/2010/main" val="366020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C3A525E-DEAA-4C81-8B15-166C85E3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9F04704-6F1A-42A5-8E99-3ED7382D7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00752" cy="404036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given data, we have skewness value above 0.5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Skewness is above 0.5, that means given data is not normally distributed.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data is not normally distributed, there is a chance of misprediction in the output.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performed Power Transformation to remove skewness.</a:t>
            </a:r>
          </a:p>
        </p:txBody>
      </p:sp>
    </p:spTree>
    <p:extLst>
      <p:ext uri="{BB962C8B-B14F-4D97-AF65-F5344CB8AC3E}">
        <p14:creationId xmlns:p14="http://schemas.microsoft.com/office/powerpoint/2010/main" val="140847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9DC3-7158-460A-8469-08E1661C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F9C6-180B-4686-8072-56BF41E7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77121"/>
            <a:ext cx="10523902" cy="3635254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are the values that deviates significantly from the rest of the values.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in the data will impact the machine learning and the result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Outliers in the given data, We have applied Interquartile Range Method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41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1540</TotalTime>
  <Words>656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Century Gothic</vt:lpstr>
      <vt:lpstr>Times New Roman</vt:lpstr>
      <vt:lpstr>Wingdings</vt:lpstr>
      <vt:lpstr>Wingdings 3</vt:lpstr>
      <vt:lpstr>Ion Boardroom</vt:lpstr>
      <vt:lpstr>Micro Finance Defaulter Model Using Machine Learning</vt:lpstr>
      <vt:lpstr>CONTENTS</vt:lpstr>
      <vt:lpstr>Introduction</vt:lpstr>
      <vt:lpstr>History of Microfinance Institutes</vt:lpstr>
      <vt:lpstr>Machine Learning in Micro Finance</vt:lpstr>
      <vt:lpstr>Problem Statement</vt:lpstr>
      <vt:lpstr>EDA and Preprocessing</vt:lpstr>
      <vt:lpstr>Skewness</vt:lpstr>
      <vt:lpstr>Outliers</vt:lpstr>
      <vt:lpstr>Feature Engineering</vt:lpstr>
      <vt:lpstr>SMOTE</vt:lpstr>
      <vt:lpstr>Model Building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Finance Defaulter Model Using Machine Learning</dc:title>
  <dc:creator>Rajesh Makam</dc:creator>
  <cp:lastModifiedBy>Bhavani Dandi</cp:lastModifiedBy>
  <cp:revision>32</cp:revision>
  <dcterms:created xsi:type="dcterms:W3CDTF">2021-04-30T13:52:38Z</dcterms:created>
  <dcterms:modified xsi:type="dcterms:W3CDTF">2021-05-08T12:22:28Z</dcterms:modified>
</cp:coreProperties>
</file>