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6750-F247-6B38-9B7C-6FD0D547D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AAF3E-4C6F-6EA0-CE34-A1E8E812A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8F457-4CFD-1079-1DB4-B58E5750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3878-BBA1-4480-8858-47980EBF92F3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421F-A7E9-E82F-A58B-43444649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AF6CA-3F88-B47F-4510-539D9292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50B-1FAA-496E-A3CD-42B070624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22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A6A9-5732-38D4-2A52-30BD7867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8709D-3D07-EF8B-1C6C-03B83C11F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E9B90-85CC-8FA6-192E-5E4B56EA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3878-BBA1-4480-8858-47980EBF92F3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8A2F8-A1EE-524F-92D8-55D5D8C1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CD697-A8FD-6A74-275E-94A23B95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50B-1FAA-496E-A3CD-42B070624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15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49A00-F5C8-8963-8154-6C62A3B7C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05E8E-B970-2813-266E-9EBB9CAC9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50694-A1F6-18DC-28EE-C9B7839E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3878-BBA1-4480-8858-47980EBF92F3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992E0-20A0-EA3B-4E27-278DCA53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23725-C1AD-4060-EC50-1847444B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50B-1FAA-496E-A3CD-42B070624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48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6843-B4E7-140F-1D59-0A972653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357C-CD02-EEF4-DAD8-08346B8E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BBA6A-74C4-674F-E66E-20B51D4B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3878-BBA1-4480-8858-47980EBF92F3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5AA61-006B-D20B-8067-69144A23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6B370-8729-3391-BF93-0A52C0ED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50B-1FAA-496E-A3CD-42B070624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93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5E8A-6050-83A8-7501-6F359E38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2A20-7E0D-B980-1CF6-E5BF0A01A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FEA25-28E8-7284-DC34-AA0795BD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3878-BBA1-4480-8858-47980EBF92F3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86D4D-1A60-5EF8-07BA-95D76C3B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48267-F82C-600F-7A04-B3E6E284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50B-1FAA-496E-A3CD-42B070624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71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40D0-32E2-1FE7-6337-8A4500F3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FE06-0ECF-B2DF-E264-2EC7EF9C1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CCB1-AE5F-9EA0-DD28-3C5FF7147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DAA56-4972-531B-6983-69DD6A49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3878-BBA1-4480-8858-47980EBF92F3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5F3EA-CA41-E4CB-1AE8-A13CE8FB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2B120-6978-4973-82DB-D112C9F4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50B-1FAA-496E-A3CD-42B070624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81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3CCB-342F-10C8-12DB-5A42BB3A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E5ABE-72F7-ECD1-01F5-49ACF84A4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BE09-D7B0-AA40-2C70-7833260B4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8B4E5-A0B0-453D-629C-8F801E407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D3E7D-0B4B-FC2C-A202-6B4B48EDE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CDDDA-6725-F651-06CA-016CDCC9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3878-BBA1-4480-8858-47980EBF92F3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771DC-584F-90D9-83EA-09092F14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49BAC-8942-2CF5-5103-1223B7CB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50B-1FAA-496E-A3CD-42B070624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11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BEA7-475D-0095-A807-C39A3B93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66B02-611A-0D5A-CA78-3587B8CF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3878-BBA1-4480-8858-47980EBF92F3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A2C69-0F40-C49C-A67B-E80DD231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72D7A-49F6-C443-5FEF-42E65740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50B-1FAA-496E-A3CD-42B070624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58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8A8DE-08A1-4305-B790-F5A0E02D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3878-BBA1-4480-8858-47980EBF92F3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AC9B5-D658-FFFF-C72B-B01A2B3E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AD096-DD42-CAD1-8275-5ECE4B65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50B-1FAA-496E-A3CD-42B070624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00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CD3B-ACC6-B43C-981F-7F208A3B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D42C-FCE7-7C66-6F36-92A2C79F0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4C043-8A35-0800-4114-B320AB549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521D3-D933-6BDA-17CD-8DF5110F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3878-BBA1-4480-8858-47980EBF92F3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EC58B-A57B-5F85-FD5C-B098705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F719F-9607-C37F-893B-A813B319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50B-1FAA-496E-A3CD-42B070624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65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8BB0-9F76-F39A-1B36-4ADE74D0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52CB1-ED9F-E5F7-0FFA-09DD7AE57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991BB-90A3-9B2F-9AAC-41693089E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9B9F9-2678-1250-881E-B6B3B2D1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3878-BBA1-4480-8858-47980EBF92F3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276B9-4A96-9AEE-F88E-A7C263CD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52222-8618-C8BC-F4D1-84D8263A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A50B-1FAA-496E-A3CD-42B070624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2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287E7-C87A-D777-2F75-F462C0D4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9DF06-56A6-BD3F-7BDC-1FC101DB5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DAA7F-D684-7699-E986-B0889328E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73878-BBA1-4480-8858-47980EBF92F3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A5413-8C17-D8EE-C41F-967DDED5C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F376B-B587-EDCD-07D1-480DEB042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A50B-1FAA-496E-A3CD-42B070624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47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D1A1-4A99-90C9-4A7D-75406C01C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Cosmos DB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97364-5E30-4C04-70D2-969E56BA8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10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F3A8-C3ED-0297-DB02-35D4C37C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DE19A-D57C-8AC9-DE7B-66CDD975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responsive and always online</a:t>
            </a:r>
          </a:p>
          <a:p>
            <a:r>
              <a:rPr lang="en-US" dirty="0"/>
              <a:t>Milliseconds</a:t>
            </a:r>
          </a:p>
          <a:p>
            <a:r>
              <a:rPr lang="en-US" dirty="0"/>
              <a:t>Fully managed NoSQL and relational database</a:t>
            </a:r>
          </a:p>
          <a:p>
            <a:r>
              <a:rPr lang="en-US" dirty="0"/>
              <a:t>Low Latency - &lt;10ms for read &lt;15ms for write operations</a:t>
            </a:r>
          </a:p>
          <a:p>
            <a:r>
              <a:rPr lang="en-US" dirty="0" err="1"/>
              <a:t>Multiregion</a:t>
            </a:r>
            <a:r>
              <a:rPr lang="en-US" dirty="0"/>
              <a:t> read and write</a:t>
            </a:r>
          </a:p>
          <a:p>
            <a:r>
              <a:rPr lang="en-US" dirty="0"/>
              <a:t>RUs – Request Units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64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E38F-2899-77B9-4CBC-CF6C5842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F6DC-2925-F616-2293-86F3DDEE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SQL API – Document Format</a:t>
            </a:r>
          </a:p>
          <a:p>
            <a:r>
              <a:rPr lang="en-US" dirty="0"/>
              <a:t>Mongo DB – Document </a:t>
            </a:r>
          </a:p>
          <a:p>
            <a:r>
              <a:rPr lang="en-US" dirty="0"/>
              <a:t>Cassandra API – column-oriented schema</a:t>
            </a:r>
          </a:p>
          <a:p>
            <a:r>
              <a:rPr lang="en-US" dirty="0"/>
              <a:t>Gremlin API – Edges and vertices</a:t>
            </a:r>
          </a:p>
          <a:p>
            <a:r>
              <a:rPr lang="en-US" dirty="0"/>
              <a:t>Table API – Key/value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43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F978-0501-BB1D-51B6-4FE874A2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CB0D-5FA6-308A-8A5A-5F9316EF0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Collection (container)</a:t>
            </a:r>
          </a:p>
          <a:p>
            <a:r>
              <a:rPr lang="en-US" dirty="0"/>
              <a:t>Document (item)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32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C79C-589B-C151-FCDC-B8966421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 Use Cases / 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0746-1B74-9AFB-0566-6DCC041AA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</a:t>
            </a:r>
          </a:p>
          <a:p>
            <a:r>
              <a:rPr lang="en-US" dirty="0"/>
              <a:t>Retail and Marketing</a:t>
            </a:r>
          </a:p>
          <a:p>
            <a:r>
              <a:rPr lang="en-US" dirty="0"/>
              <a:t>Gaming</a:t>
            </a:r>
          </a:p>
          <a:p>
            <a:r>
              <a:rPr lang="en-US" dirty="0"/>
              <a:t>Web and mobile applications</a:t>
            </a:r>
          </a:p>
          <a:p>
            <a:r>
              <a:rPr lang="en-US" dirty="0"/>
              <a:t>Social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44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Cosmos DB</vt:lpstr>
      <vt:lpstr>Cosmos DB</vt:lpstr>
      <vt:lpstr>APIs</vt:lpstr>
      <vt:lpstr>Terminologies</vt:lpstr>
      <vt:lpstr>Cosmos DB Use Cases / Scenarios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DB</dc:title>
  <dc:creator>Ayush Rathi</dc:creator>
  <cp:lastModifiedBy>Ayush Rathi</cp:lastModifiedBy>
  <cp:revision>1</cp:revision>
  <dcterms:created xsi:type="dcterms:W3CDTF">2023-06-18T16:25:00Z</dcterms:created>
  <dcterms:modified xsi:type="dcterms:W3CDTF">2023-06-18T16:41:14Z</dcterms:modified>
</cp:coreProperties>
</file>