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B0F2-B45F-D7AC-D6BA-DBFFE2EB7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E5801-F2D5-7517-3EB8-F7F5F95FF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021F-E18F-8A21-8600-9B84AA4B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D114-718C-EDBC-0C06-F9F8A6FC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57DC-4F84-B495-0A61-006449A2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8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AF2C-3EF9-AD55-1A06-0C468A24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E3666-5A3A-605A-D701-2FE1B6218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BA23-FAFB-4595-78EA-4A6A0993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968D1-25DD-4B15-228F-8CD3937B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C32C-9E21-E1D8-370A-36CEE4A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8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6E830-B887-C5DF-672D-67C6A27B8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714B5-8A85-15F9-7D7C-11CC4A05C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4BF7-E58C-72E1-A740-DDD73268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5FA3-43B3-196B-9C8C-3323CCD3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CB77-6EDB-A4B5-CD51-F7E3157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4AE0-701A-5467-6CDA-EDA2BDE0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A59D-3A45-9F62-34F2-E0A12CF3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B328-2312-939E-7BFC-A87B7DDD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657E-1530-C429-16A3-674E7C7B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41D13-AD27-FF21-4CCA-7788F9D6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3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053E-7C53-8D99-5E8B-0E8A2286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8383E-D273-4949-3B63-D738C0D2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9E65-674E-E810-F63E-B4A9CD0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AC09-3122-C4AC-8A6A-F8DB49F9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1E58-4069-D8A9-3E4F-EA55EF6C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4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A18C-E3C7-6ABF-43B9-10971B0E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CE61-B651-3B09-F038-13ABA1254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B8C02-B0CC-B5F0-19DA-30123B76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CEA25-7744-BE33-872D-81415F64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20F32-B239-2F95-BABB-026AAA94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78274-544C-0FBA-AD67-619F4411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E9F2-F7D6-0113-7A16-FC71AD20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8BD25-AADC-F85B-149D-63CF701B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6BCE5-C673-C0E2-A4D2-5B17A88B1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72C90-7012-62DB-AE9F-4715C94E9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B4C2D-DA76-7423-812C-B7950DFAB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227B5-F723-831F-3D81-A9B15306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3CCEB-DE6D-D241-C6AB-FD5B3AFA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2801C-9E20-7141-257C-59C27EFC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AC6A-0397-18CA-5455-3D728705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D807A-D23D-4490-23D3-0A77C256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3F594-3455-8BBA-3EDD-143EDCC4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2637B-9462-702D-55CC-12C62F57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7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3BCA7-804F-9CBD-DB85-42357543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CAFE5-D646-B920-CDE4-DCA56725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545F-230E-C0E6-2AC5-0CB92E9C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7B78-5652-0541-9A4D-3789BE47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214E-1EEE-27F8-857C-117B9E99F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9B999-FAEE-DA95-43F5-E9DD1853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91616-D3A1-75C7-87AD-BC517DC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C44AB-04B8-B1DF-5D74-B17BA914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8FE37-F01E-9788-E252-9793D443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EB14-354F-76B1-7558-AB82FFF0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94A9A-DF62-7373-2050-35813F6E1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79600-F762-2140-12AD-7367BEB6E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8F738-6D85-0A9E-21F1-53DC12D6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12192-B202-0AD2-29BE-65AC68A3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43F33-DF1C-1F1A-AC37-127E2339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57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73EC1-43B1-4FD8-0041-69C764A6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16C88-DB79-E044-E1F3-7AFEA7355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C70E-03D6-9F8C-0062-DD68D00C6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573D-8C9E-435B-97DE-93E3BDD98C15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BD40-4534-C81F-D852-6F460C113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00AD-9D7D-E4E0-7FB0-1BCE42AA9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BA024-EF82-4E7A-92A8-3B0EA2CBF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3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91D-759E-3AE7-F9BB-9C0E99C5B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64F1E-BFD0-E72E-032D-E5AD3EE12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7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AC8-D20A-0694-E9D4-903A2C4B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C841-20F4-BC58-EB98-A75051A3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General-purpose relation database managed service</a:t>
            </a:r>
          </a:p>
          <a:p>
            <a:r>
              <a:rPr lang="en-US" dirty="0"/>
              <a:t>Patching and Updating</a:t>
            </a:r>
          </a:p>
          <a:p>
            <a:r>
              <a:rPr lang="en-US" dirty="0"/>
              <a:t>Two Different Pricing Model:</a:t>
            </a:r>
          </a:p>
          <a:p>
            <a:pPr lvl="1"/>
            <a:r>
              <a:rPr lang="en-US" dirty="0"/>
              <a:t>DTU based – Database transaction unit</a:t>
            </a:r>
          </a:p>
          <a:p>
            <a:pPr lvl="1"/>
            <a:r>
              <a:rPr lang="en-US" dirty="0" err="1"/>
              <a:t>vCore</a:t>
            </a:r>
            <a:r>
              <a:rPr lang="en-US" dirty="0"/>
              <a:t> Based</a:t>
            </a:r>
          </a:p>
        </p:txBody>
      </p:sp>
    </p:spTree>
    <p:extLst>
      <p:ext uri="{BB962C8B-B14F-4D97-AF65-F5344CB8AC3E}">
        <p14:creationId xmlns:p14="http://schemas.microsoft.com/office/powerpoint/2010/main" val="21490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C640-C0D5-7372-6A9C-B1E2A85D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1C36-7733-B330-09E9-5806DAD8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Instance – PaaS</a:t>
            </a:r>
          </a:p>
          <a:p>
            <a:r>
              <a:rPr lang="en-US" dirty="0"/>
              <a:t>Single / Elastic Pool – PaaS</a:t>
            </a:r>
          </a:p>
          <a:p>
            <a:r>
              <a:rPr lang="en-US" dirty="0"/>
              <a:t>SQL Server Azure VM - IaaS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30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076A-9E02-0379-4953-4D08A7F7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2D49DC-B830-4B70-C4FB-BB0560AFB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790335"/>
              </p:ext>
            </p:extLst>
          </p:nvPr>
        </p:nvGraphicFramePr>
        <p:xfrm>
          <a:off x="838200" y="1825625"/>
          <a:ext cx="1051559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715119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015154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94714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 Server on 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SQL Database (Managed Instance)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SQL Database (Logical Server)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 You have full control over the SQL Server Engine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High compatibility with SQL Server on-premises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Most commonly used SQL server features available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99.95%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99.99%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99.99% availability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3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 parity with the matching version of on-premises SQL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Built-in backups, patching, recovery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Built-in backups, patching, recovery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45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Fixed, well-known database engine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Latest stable Database Engine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Latest stable Database Engine version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0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Easy migration from SQL Server on-premises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Easy migration from SQL Server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3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Private IP Address within Azure Vnet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Private IP Address within Azure Vnet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Endpoint, Firewall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39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67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SQL Database</vt:lpstr>
      <vt:lpstr>SQL Database</vt:lpstr>
      <vt:lpstr>Deployment Options</vt:lpstr>
      <vt:lpstr>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</dc:title>
  <dc:creator>Ayush Rathi</dc:creator>
  <cp:lastModifiedBy>Ayush Rathi</cp:lastModifiedBy>
  <cp:revision>1</cp:revision>
  <dcterms:created xsi:type="dcterms:W3CDTF">2023-06-18T13:52:22Z</dcterms:created>
  <dcterms:modified xsi:type="dcterms:W3CDTF">2023-06-18T15:55:04Z</dcterms:modified>
</cp:coreProperties>
</file>